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588" r:id="rId7"/>
    <p:sldId id="7589" r:id="rId8"/>
    <p:sldId id="7590" r:id="rId9"/>
    <p:sldId id="7591" r:id="rId10"/>
    <p:sldId id="7592" r:id="rId11"/>
    <p:sldId id="7593" r:id="rId12"/>
    <p:sldId id="7594" r:id="rId13"/>
    <p:sldId id="7595" r:id="rId14"/>
    <p:sldId id="7596" r:id="rId15"/>
    <p:sldId id="7598" r:id="rId16"/>
    <p:sldId id="7599" r:id="rId17"/>
    <p:sldId id="7600" r:id="rId18"/>
    <p:sldId id="7601" r:id="rId19"/>
    <p:sldId id="7602" r:id="rId20"/>
    <p:sldId id="7603" r:id="rId21"/>
    <p:sldId id="7604" r:id="rId22"/>
    <p:sldId id="7605" r:id="rId23"/>
    <p:sldId id="7606" r:id="rId24"/>
    <p:sldId id="7597" r:id="rId25"/>
  </p:sldIdLst>
  <p:sldSz cx="9144000" cy="5143500" type="screen16x9"/>
  <p:notesSz cx="6858000" cy="9144000"/>
  <p:custDataLst>
    <p:tags r:id="rId26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6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86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tags" Target="tags/tag403.xml" /><Relationship Id="rId27" Type="http://schemas.openxmlformats.org/officeDocument/2006/relationships/presProps" Target="presProps.xml" /><Relationship Id="rId28" Type="http://schemas.openxmlformats.org/officeDocument/2006/relationships/viewProps" Target="viewProps.xml" /><Relationship Id="rId29" Type="http://schemas.openxmlformats.org/officeDocument/2006/relationships/theme" Target="theme/theme1.xml" /><Relationship Id="rId3" Type="http://schemas.openxmlformats.org/officeDocument/2006/relationships/notesMaster" Target="notesMasters/notesMaster1.xml" /><Relationship Id="rId30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6.xml" /><Relationship Id="rId2" Type="http://schemas.openxmlformats.org/officeDocument/2006/relationships/tags" Target="../tags/tag77.xml" /><Relationship Id="rId3" Type="http://schemas.openxmlformats.org/officeDocument/2006/relationships/tags" Target="../tags/tag78.xml" /><Relationship Id="rId4" Type="http://schemas.openxmlformats.org/officeDocument/2006/relationships/tags" Target="../tags/tag79.xml" /><Relationship Id="rId5" Type="http://schemas.openxmlformats.org/officeDocument/2006/relationships/tags" Target="../tags/tag80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ags" Target="../tags/tag74.xml" /><Relationship Id="rId7" Type="http://schemas.openxmlformats.org/officeDocument/2006/relationships/tags" Target="../tags/tag75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8.xml" /><Relationship Id="rId4" Type="http://schemas.openxmlformats.org/officeDocument/2006/relationships/tags" Target="../tags/tag139.xml" /><Relationship Id="rId5" Type="http://schemas.openxmlformats.org/officeDocument/2006/relationships/tags" Target="../tags/tag140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5.xml" /><Relationship Id="rId4" Type="http://schemas.openxmlformats.org/officeDocument/2006/relationships/tags" Target="../tags/tag316.xml" /><Relationship Id="rId5" Type="http://schemas.openxmlformats.org/officeDocument/2006/relationships/tags" Target="../tags/tag317.xml" /><Relationship Id="rId6" Type="http://schemas.openxmlformats.org/officeDocument/2006/relationships/tags" Target="../tags/tag318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3.xml" /><Relationship Id="rId4" Type="http://schemas.openxmlformats.org/officeDocument/2006/relationships/tags" Target="../tags/tag324.xml" /><Relationship Id="rId5" Type="http://schemas.openxmlformats.org/officeDocument/2006/relationships/tags" Target="../tags/tag325.xml" /><Relationship Id="rId6" Type="http://schemas.openxmlformats.org/officeDocument/2006/relationships/tags" Target="../tags/tag326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3.xml" /><Relationship Id="rId4" Type="http://schemas.openxmlformats.org/officeDocument/2006/relationships/tags" Target="../tags/tag334.xml" /><Relationship Id="rId5" Type="http://schemas.openxmlformats.org/officeDocument/2006/relationships/tags" Target="../tags/tag335.xml" /><Relationship Id="rId6" Type="http://schemas.openxmlformats.org/officeDocument/2006/relationships/tags" Target="../tags/tag336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0.xml" /><Relationship Id="rId4" Type="http://schemas.openxmlformats.org/officeDocument/2006/relationships/tags" Target="../tags/tag341.xml" /><Relationship Id="rId5" Type="http://schemas.openxmlformats.org/officeDocument/2006/relationships/tags" Target="../tags/tag342.xml" /><Relationship Id="rId6" Type="http://schemas.openxmlformats.org/officeDocument/2006/relationships/tags" Target="../tags/tag343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7.xml" /><Relationship Id="rId4" Type="http://schemas.openxmlformats.org/officeDocument/2006/relationships/tags" Target="../tags/tag348.xml" /><Relationship Id="rId5" Type="http://schemas.openxmlformats.org/officeDocument/2006/relationships/tags" Target="../tags/tag349.xml" /><Relationship Id="rId6" Type="http://schemas.openxmlformats.org/officeDocument/2006/relationships/tags" Target="../tags/tag350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9.xml" /><Relationship Id="rId4" Type="http://schemas.openxmlformats.org/officeDocument/2006/relationships/tags" Target="../tags/tag360.xml" /><Relationship Id="rId5" Type="http://schemas.openxmlformats.org/officeDocument/2006/relationships/tags" Target="../tags/tag361.xml" /><Relationship Id="rId6" Type="http://schemas.openxmlformats.org/officeDocument/2006/relationships/tags" Target="../tags/tag362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0.xml" /><Relationship Id="rId4" Type="http://schemas.openxmlformats.org/officeDocument/2006/relationships/tags" Target="../tags/tag371.xml" /><Relationship Id="rId5" Type="http://schemas.openxmlformats.org/officeDocument/2006/relationships/tags" Target="../tags/tag372.xml" /><Relationship Id="rId6" Type="http://schemas.openxmlformats.org/officeDocument/2006/relationships/tags" Target="../tags/tag373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9.xml" /><Relationship Id="rId4" Type="http://schemas.openxmlformats.org/officeDocument/2006/relationships/tags" Target="../tags/tag380.xml" /><Relationship Id="rId5" Type="http://schemas.openxmlformats.org/officeDocument/2006/relationships/tags" Target="../tags/tag381.xml" /><Relationship Id="rId6" Type="http://schemas.openxmlformats.org/officeDocument/2006/relationships/tags" Target="../tags/tag382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4.xml" /><Relationship Id="rId4" Type="http://schemas.openxmlformats.org/officeDocument/2006/relationships/tags" Target="../tags/tag165.xml" /><Relationship Id="rId5" Type="http://schemas.openxmlformats.org/officeDocument/2006/relationships/tags" Target="../tags/tag166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3.xml" /><Relationship Id="rId4" Type="http://schemas.openxmlformats.org/officeDocument/2006/relationships/tags" Target="../tags/tag194.xml" /><Relationship Id="rId5" Type="http://schemas.openxmlformats.org/officeDocument/2006/relationships/tags" Target="../tags/tag195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9.xml" /><Relationship Id="rId4" Type="http://schemas.openxmlformats.org/officeDocument/2006/relationships/tags" Target="../tags/tag210.xml" /><Relationship Id="rId5" Type="http://schemas.openxmlformats.org/officeDocument/2006/relationships/tags" Target="../tags/tag21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4.xml" /><Relationship Id="rId4" Type="http://schemas.openxmlformats.org/officeDocument/2006/relationships/tags" Target="../tags/tag225.xml" /><Relationship Id="rId5" Type="http://schemas.openxmlformats.org/officeDocument/2006/relationships/tags" Target="../tags/tag226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0.xml" /><Relationship Id="rId4" Type="http://schemas.openxmlformats.org/officeDocument/2006/relationships/tags" Target="../tags/tag271.xml" /><Relationship Id="rId5" Type="http://schemas.openxmlformats.org/officeDocument/2006/relationships/tags" Target="../tags/tag272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2.xml" /><Relationship Id="rId4" Type="http://schemas.openxmlformats.org/officeDocument/2006/relationships/tags" Target="../tags/tag283.xml" /><Relationship Id="rId5" Type="http://schemas.openxmlformats.org/officeDocument/2006/relationships/tags" Target="../tags/tag284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4.xml" /><Relationship Id="rId4" Type="http://schemas.openxmlformats.org/officeDocument/2006/relationships/tags" Target="../tags/tag295.xml" /><Relationship Id="rId5" Type="http://schemas.openxmlformats.org/officeDocument/2006/relationships/tags" Target="../tags/tag296.xml" /><Relationship Id="rId6" Type="http://schemas.openxmlformats.org/officeDocument/2006/relationships/tags" Target="../tags/tag297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4.xml" /><Relationship Id="rId4" Type="http://schemas.openxmlformats.org/officeDocument/2006/relationships/tags" Target="../tags/tag305.xml" /><Relationship Id="rId5" Type="http://schemas.openxmlformats.org/officeDocument/2006/relationships/tags" Target="../tags/tag306.xml" /><Relationship Id="rId6" Type="http://schemas.openxmlformats.org/officeDocument/2006/relationships/tags" Target="../tags/tag30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>
              <a:sym typeface="+mn-ea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0.xml" /><Relationship Id="rId2" Type="http://schemas.openxmlformats.org/officeDocument/2006/relationships/image" Target="../media/image14.png" /><Relationship Id="rId3" Type="http://schemas.openxmlformats.org/officeDocument/2006/relationships/tags" Target="../tags/tag61.xml" /><Relationship Id="rId4" Type="http://schemas.openxmlformats.org/officeDocument/2006/relationships/tags" Target="../tags/tag62.xml" /><Relationship Id="rId5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3.xml" /><Relationship Id="rId2" Type="http://schemas.openxmlformats.org/officeDocument/2006/relationships/image" Target="../media/image14.png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新课讲授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ea88ce492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基础提优题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9404be8e4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综合应用题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tags" Target="../tags/tag66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15.png" /><Relationship Id="rId16" Type="http://schemas.openxmlformats.org/officeDocument/2006/relationships/tags" Target="../tags/tag67.xml" /><Relationship Id="rId17" Type="http://schemas.openxmlformats.org/officeDocument/2006/relationships/tags" Target="../tags/tag68.xml" /><Relationship Id="rId18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7.xml" /><Relationship Id="rId11" Type="http://schemas.openxmlformats.org/officeDocument/2006/relationships/tags" Target="../tags/tag88.xml" /><Relationship Id="rId12" Type="http://schemas.openxmlformats.org/officeDocument/2006/relationships/tags" Target="../tags/tag89.xml" /><Relationship Id="rId13" Type="http://schemas.openxmlformats.org/officeDocument/2006/relationships/image" Target="../media/image18.png" /><Relationship Id="rId14" Type="http://schemas.microsoft.com/office/2007/relationships/hdphoto" Target="../media/image19.wdp" /><Relationship Id="rId15" Type="http://schemas.openxmlformats.org/officeDocument/2006/relationships/tags" Target="../tags/tag90.xml" /><Relationship Id="rId16" Type="http://schemas.openxmlformats.org/officeDocument/2006/relationships/image" Target="../media/image20.png" /><Relationship Id="rId17" Type="http://schemas.openxmlformats.org/officeDocument/2006/relationships/tags" Target="../tags/tag91.xml" /><Relationship Id="rId18" Type="http://schemas.openxmlformats.org/officeDocument/2006/relationships/image" Target="../media/image21.png" /><Relationship Id="rId19" Type="http://schemas.openxmlformats.org/officeDocument/2006/relationships/tags" Target="../tags/tag92.xml" /><Relationship Id="rId2" Type="http://schemas.openxmlformats.org/officeDocument/2006/relationships/tags" Target="../tags/tag81.xml" /><Relationship Id="rId20" Type="http://schemas.openxmlformats.org/officeDocument/2006/relationships/tags" Target="../tags/tag93.xml" /><Relationship Id="rId21" Type="http://schemas.openxmlformats.org/officeDocument/2006/relationships/tags" Target="../tags/tag94.xml" /><Relationship Id="rId22" Type="http://schemas.openxmlformats.org/officeDocument/2006/relationships/tags" Target="../tags/tag95.xml" /><Relationship Id="rId23" Type="http://schemas.openxmlformats.org/officeDocument/2006/relationships/tags" Target="../tags/tag96.xml" /><Relationship Id="rId24" Type="http://schemas.openxmlformats.org/officeDocument/2006/relationships/image" Target="../media/image22.png" /><Relationship Id="rId25" Type="http://schemas.openxmlformats.org/officeDocument/2006/relationships/tags" Target="../tags/tag97.xml" /><Relationship Id="rId26" Type="http://schemas.openxmlformats.org/officeDocument/2006/relationships/image" Target="../media/image23.png" /><Relationship Id="rId27" Type="http://schemas.openxmlformats.org/officeDocument/2006/relationships/tags" Target="../tags/tag98.xml" /><Relationship Id="rId28" Type="http://schemas.openxmlformats.org/officeDocument/2006/relationships/image" Target="../media/image24.gif" /><Relationship Id="rId29" Type="http://schemas.openxmlformats.org/officeDocument/2006/relationships/tags" Target="../tags/tag99.xml" /><Relationship Id="rId3" Type="http://schemas.openxmlformats.org/officeDocument/2006/relationships/tags" Target="../tags/tag82.xml" /><Relationship Id="rId30" Type="http://schemas.openxmlformats.org/officeDocument/2006/relationships/tags" Target="../tags/tag100.xml" /><Relationship Id="rId31" Type="http://schemas.openxmlformats.org/officeDocument/2006/relationships/tags" Target="../tags/tag101.xml" /><Relationship Id="rId32" Type="http://schemas.openxmlformats.org/officeDocument/2006/relationships/tags" Target="../tags/tag102.xml" /><Relationship Id="rId33" Type="http://schemas.openxmlformats.org/officeDocument/2006/relationships/image" Target="../media/image25.png" /><Relationship Id="rId34" Type="http://schemas.openxmlformats.org/officeDocument/2006/relationships/tags" Target="../tags/tag103.xml" /><Relationship Id="rId35" Type="http://schemas.openxmlformats.org/officeDocument/2006/relationships/image" Target="../media/image26.png" /><Relationship Id="rId36" Type="http://schemas.openxmlformats.org/officeDocument/2006/relationships/tags" Target="../tags/tag104.xml" /><Relationship Id="rId37" Type="http://schemas.openxmlformats.org/officeDocument/2006/relationships/tags" Target="../tags/tag105.xml" /><Relationship Id="rId38" Type="http://schemas.openxmlformats.org/officeDocument/2006/relationships/image" Target="../media/image27.png" /><Relationship Id="rId39" Type="http://schemas.openxmlformats.org/officeDocument/2006/relationships/tags" Target="../tags/tag106.xml" /><Relationship Id="rId4" Type="http://schemas.openxmlformats.org/officeDocument/2006/relationships/tags" Target="../tags/tag83.xml" /><Relationship Id="rId40" Type="http://schemas.openxmlformats.org/officeDocument/2006/relationships/tags" Target="../tags/tag107.xml" /><Relationship Id="rId41" Type="http://schemas.openxmlformats.org/officeDocument/2006/relationships/image" Target="../media/image28.png" /><Relationship Id="rId42" Type="http://schemas.openxmlformats.org/officeDocument/2006/relationships/tags" Target="../tags/tag108.xml" /><Relationship Id="rId43" Type="http://schemas.openxmlformats.org/officeDocument/2006/relationships/image" Target="../media/image29.png" /><Relationship Id="rId44" Type="http://schemas.openxmlformats.org/officeDocument/2006/relationships/tags" Target="../tags/tag109.xml" /><Relationship Id="rId45" Type="http://schemas.openxmlformats.org/officeDocument/2006/relationships/image" Target="../media/image30.png" /><Relationship Id="rId46" Type="http://schemas.openxmlformats.org/officeDocument/2006/relationships/tags" Target="../tags/tag110.xml" /><Relationship Id="rId47" Type="http://schemas.openxmlformats.org/officeDocument/2006/relationships/tags" Target="../tags/tag111.xml" /><Relationship Id="rId5" Type="http://schemas.openxmlformats.org/officeDocument/2006/relationships/tags" Target="../tags/tag84.xml" /><Relationship Id="rId6" Type="http://schemas.openxmlformats.org/officeDocument/2006/relationships/tags" Target="../tags/tag85.xml" /><Relationship Id="rId7" Type="http://schemas.openxmlformats.org/officeDocument/2006/relationships/image" Target="../media/image16.png" /><Relationship Id="rId8" Type="http://schemas.openxmlformats.org/officeDocument/2006/relationships/tags" Target="../tags/tag86.xml" /><Relationship Id="rId9" Type="http://schemas.openxmlformats.org/officeDocument/2006/relationships/image" Target="../media/image17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9.xml" /><Relationship Id="rId11" Type="http://schemas.openxmlformats.org/officeDocument/2006/relationships/tags" Target="../tags/tag280.xml" /><Relationship Id="rId12" Type="http://schemas.openxmlformats.org/officeDocument/2006/relationships/tags" Target="../tags/tag281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73.xml" /><Relationship Id="rId4" Type="http://schemas.openxmlformats.org/officeDocument/2006/relationships/image" Target="../media/image47.jpeg" /><Relationship Id="rId5" Type="http://schemas.openxmlformats.org/officeDocument/2006/relationships/tags" Target="../tags/tag274.xml" /><Relationship Id="rId6" Type="http://schemas.openxmlformats.org/officeDocument/2006/relationships/tags" Target="../tags/tag275.xml" /><Relationship Id="rId7" Type="http://schemas.openxmlformats.org/officeDocument/2006/relationships/tags" Target="../tags/tag276.xml" /><Relationship Id="rId8" Type="http://schemas.openxmlformats.org/officeDocument/2006/relationships/tags" Target="../tags/tag277.xml" /><Relationship Id="rId9" Type="http://schemas.openxmlformats.org/officeDocument/2006/relationships/tags" Target="../tags/tag278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9.xml" /><Relationship Id="rId11" Type="http://schemas.openxmlformats.org/officeDocument/2006/relationships/tags" Target="../tags/tag290.xml" /><Relationship Id="rId12" Type="http://schemas.openxmlformats.org/officeDocument/2006/relationships/tags" Target="../tags/tag291.xml" /><Relationship Id="rId13" Type="http://schemas.openxmlformats.org/officeDocument/2006/relationships/tags" Target="../tags/tag292.xml" /><Relationship Id="rId14" Type="http://schemas.openxmlformats.org/officeDocument/2006/relationships/tags" Target="../tags/tag293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85.xml" /><Relationship Id="rId4" Type="http://schemas.openxmlformats.org/officeDocument/2006/relationships/tags" Target="../tags/tag286.xml" /><Relationship Id="rId5" Type="http://schemas.openxmlformats.org/officeDocument/2006/relationships/image" Target="../media/image48.png" /><Relationship Id="rId6" Type="http://schemas.openxmlformats.org/officeDocument/2006/relationships/tags" Target="../tags/tag287.xml" /><Relationship Id="rId7" Type="http://schemas.openxmlformats.org/officeDocument/2006/relationships/video" Target="../media/media2.mp4" /><Relationship Id="rId8" Type="http://schemas.microsoft.com/office/2007/relationships/media" Target="../media/media2.mp4" /><Relationship Id="rId9" Type="http://schemas.openxmlformats.org/officeDocument/2006/relationships/tags" Target="../tags/tag288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03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98.xml" /><Relationship Id="rId4" Type="http://schemas.openxmlformats.org/officeDocument/2006/relationships/image" Target="../media/image49.jpeg" /><Relationship Id="rId5" Type="http://schemas.openxmlformats.org/officeDocument/2006/relationships/tags" Target="../tags/tag299.xml" /><Relationship Id="rId6" Type="http://schemas.openxmlformats.org/officeDocument/2006/relationships/tags" Target="../tags/tag300.xml" /><Relationship Id="rId7" Type="http://schemas.openxmlformats.org/officeDocument/2006/relationships/image" Target="../media/image50.jpeg" /><Relationship Id="rId8" Type="http://schemas.openxmlformats.org/officeDocument/2006/relationships/tags" Target="../tags/tag301.xml" /><Relationship Id="rId9" Type="http://schemas.openxmlformats.org/officeDocument/2006/relationships/tags" Target="../tags/tag30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13.xml" /><Relationship Id="rId11" Type="http://schemas.openxmlformats.org/officeDocument/2006/relationships/tags" Target="../tags/tag314.xml" /><Relationship Id="rId12" Type="http://schemas.openxmlformats.org/officeDocument/2006/relationships/image" Target="../media/image53.png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08.xml" /><Relationship Id="rId4" Type="http://schemas.openxmlformats.org/officeDocument/2006/relationships/tags" Target="../tags/tag309.xml" /><Relationship Id="rId5" Type="http://schemas.openxmlformats.org/officeDocument/2006/relationships/tags" Target="../tags/tag310.xml" /><Relationship Id="rId6" Type="http://schemas.openxmlformats.org/officeDocument/2006/relationships/image" Target="../media/image51.png" /><Relationship Id="rId7" Type="http://schemas.openxmlformats.org/officeDocument/2006/relationships/tags" Target="../tags/tag311.xml" /><Relationship Id="rId8" Type="http://schemas.openxmlformats.org/officeDocument/2006/relationships/image" Target="../media/image52.jpeg" /><Relationship Id="rId9" Type="http://schemas.openxmlformats.org/officeDocument/2006/relationships/tags" Target="../tags/tag312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19.xml" /><Relationship Id="rId4" Type="http://schemas.openxmlformats.org/officeDocument/2006/relationships/tags" Target="../tags/tag320.xml" /><Relationship Id="rId5" Type="http://schemas.openxmlformats.org/officeDocument/2006/relationships/tags" Target="../tags/tag321.xml" /><Relationship Id="rId6" Type="http://schemas.openxmlformats.org/officeDocument/2006/relationships/tags" Target="../tags/tag32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5.png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27.xml" /><Relationship Id="rId4" Type="http://schemas.openxmlformats.org/officeDocument/2006/relationships/tags" Target="../tags/tag328.xml" /><Relationship Id="rId5" Type="http://schemas.openxmlformats.org/officeDocument/2006/relationships/tags" Target="../tags/tag329.xml" /><Relationship Id="rId6" Type="http://schemas.openxmlformats.org/officeDocument/2006/relationships/image" Target="../media/image54.png" /><Relationship Id="rId7" Type="http://schemas.openxmlformats.org/officeDocument/2006/relationships/tags" Target="../tags/tag330.xml" /><Relationship Id="rId8" Type="http://schemas.openxmlformats.org/officeDocument/2006/relationships/tags" Target="../tags/tag331.xml" /><Relationship Id="rId9" Type="http://schemas.openxmlformats.org/officeDocument/2006/relationships/tags" Target="../tags/tag332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37.xml" /><Relationship Id="rId4" Type="http://schemas.openxmlformats.org/officeDocument/2006/relationships/tags" Target="../tags/tag338.xml" /><Relationship Id="rId5" Type="http://schemas.openxmlformats.org/officeDocument/2006/relationships/tags" Target="../tags/tag339.xml" /><Relationship Id="rId6" Type="http://schemas.openxmlformats.org/officeDocument/2006/relationships/image" Target="../media/image56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44.xml" /><Relationship Id="rId4" Type="http://schemas.openxmlformats.org/officeDocument/2006/relationships/tags" Target="../tags/tag345.xml" /><Relationship Id="rId5" Type="http://schemas.openxmlformats.org/officeDocument/2006/relationships/image" Target="../media/image57.jpeg" /><Relationship Id="rId6" Type="http://schemas.openxmlformats.org/officeDocument/2006/relationships/tags" Target="../tags/tag346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56.xml" /><Relationship Id="rId11" Type="http://schemas.openxmlformats.org/officeDocument/2006/relationships/tags" Target="../tags/tag357.xml" /><Relationship Id="rId12" Type="http://schemas.openxmlformats.org/officeDocument/2006/relationships/image" Target="../media/image60.png" /><Relationship Id="rId13" Type="http://schemas.openxmlformats.org/officeDocument/2006/relationships/image" Target="../media/image57.jpeg" /><Relationship Id="rId14" Type="http://schemas.openxmlformats.org/officeDocument/2006/relationships/tags" Target="../tags/tag358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51.xml" /><Relationship Id="rId4" Type="http://schemas.openxmlformats.org/officeDocument/2006/relationships/tags" Target="../tags/tag352.xml" /><Relationship Id="rId5" Type="http://schemas.openxmlformats.org/officeDocument/2006/relationships/tags" Target="../tags/tag353.xml" /><Relationship Id="rId6" Type="http://schemas.openxmlformats.org/officeDocument/2006/relationships/image" Target="../media/image58.png" /><Relationship Id="rId7" Type="http://schemas.openxmlformats.org/officeDocument/2006/relationships/tags" Target="../tags/tag354.xml" /><Relationship Id="rId8" Type="http://schemas.openxmlformats.org/officeDocument/2006/relationships/tags" Target="../tags/tag355.xml" /><Relationship Id="rId9" Type="http://schemas.openxmlformats.org/officeDocument/2006/relationships/image" Target="../media/image59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62.png" /><Relationship Id="rId11" Type="http://schemas.openxmlformats.org/officeDocument/2006/relationships/image" Target="../media/image57.jpeg" /><Relationship Id="rId12" Type="http://schemas.openxmlformats.org/officeDocument/2006/relationships/tags" Target="../tags/tag369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63.xml" /><Relationship Id="rId4" Type="http://schemas.openxmlformats.org/officeDocument/2006/relationships/tags" Target="../tags/tag364.xml" /><Relationship Id="rId5" Type="http://schemas.openxmlformats.org/officeDocument/2006/relationships/tags" Target="../tags/tag365.xml" /><Relationship Id="rId6" Type="http://schemas.openxmlformats.org/officeDocument/2006/relationships/image" Target="../media/image61.png" /><Relationship Id="rId7" Type="http://schemas.openxmlformats.org/officeDocument/2006/relationships/tags" Target="../tags/tag366.xml" /><Relationship Id="rId8" Type="http://schemas.openxmlformats.org/officeDocument/2006/relationships/tags" Target="../tags/tag367.xml" /><Relationship Id="rId9" Type="http://schemas.openxmlformats.org/officeDocument/2006/relationships/tags" Target="../tags/tag368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2.png" /><Relationship Id="rId11" Type="http://schemas.openxmlformats.org/officeDocument/2006/relationships/tags" Target="../tags/tag119.xml" /><Relationship Id="rId12" Type="http://schemas.openxmlformats.org/officeDocument/2006/relationships/tags" Target="../tags/tag120.xml" /><Relationship Id="rId13" Type="http://schemas.openxmlformats.org/officeDocument/2006/relationships/tags" Target="../tags/tag121.xml" /><Relationship Id="rId14" Type="http://schemas.openxmlformats.org/officeDocument/2006/relationships/tags" Target="../tags/tag122.xml" /><Relationship Id="rId15" Type="http://schemas.openxmlformats.org/officeDocument/2006/relationships/tags" Target="../tags/tag123.xml" /><Relationship Id="rId16" Type="http://schemas.openxmlformats.org/officeDocument/2006/relationships/tags" Target="../tags/tag124.xml" /><Relationship Id="rId17" Type="http://schemas.openxmlformats.org/officeDocument/2006/relationships/tags" Target="../tags/tag125.xml" /><Relationship Id="rId18" Type="http://schemas.openxmlformats.org/officeDocument/2006/relationships/tags" Target="../tags/tag126.xml" /><Relationship Id="rId19" Type="http://schemas.openxmlformats.org/officeDocument/2006/relationships/tags" Target="../tags/tag127.xml" /><Relationship Id="rId2" Type="http://schemas.openxmlformats.org/officeDocument/2006/relationships/tags" Target="../tags/tag112.xml" /><Relationship Id="rId20" Type="http://schemas.openxmlformats.org/officeDocument/2006/relationships/tags" Target="../tags/tag128.xml" /><Relationship Id="rId21" Type="http://schemas.openxmlformats.org/officeDocument/2006/relationships/tags" Target="../tags/tag129.xml" /><Relationship Id="rId22" Type="http://schemas.openxmlformats.org/officeDocument/2006/relationships/tags" Target="../tags/tag130.xml" /><Relationship Id="rId23" Type="http://schemas.openxmlformats.org/officeDocument/2006/relationships/tags" Target="../tags/tag131.xml" /><Relationship Id="rId24" Type="http://schemas.openxmlformats.org/officeDocument/2006/relationships/tags" Target="../tags/tag132.xml" /><Relationship Id="rId25" Type="http://schemas.openxmlformats.org/officeDocument/2006/relationships/image" Target="../media/image33.png" /><Relationship Id="rId26" Type="http://schemas.openxmlformats.org/officeDocument/2006/relationships/tags" Target="../tags/tag133.xml" /><Relationship Id="rId27" Type="http://schemas.openxmlformats.org/officeDocument/2006/relationships/tags" Target="../tags/tag134.xml" /><Relationship Id="rId28" Type="http://schemas.openxmlformats.org/officeDocument/2006/relationships/image" Target="../media/image34.png" /><Relationship Id="rId29" Type="http://schemas.microsoft.com/office/2007/relationships/hdphoto" Target="../media/image35.wdp" /><Relationship Id="rId3" Type="http://schemas.openxmlformats.org/officeDocument/2006/relationships/tags" Target="../tags/tag113.xml" /><Relationship Id="rId30" Type="http://schemas.openxmlformats.org/officeDocument/2006/relationships/tags" Target="../tags/tag135.xml" /><Relationship Id="rId31" Type="http://schemas.openxmlformats.org/officeDocument/2006/relationships/image" Target="../media/image36.png" /><Relationship Id="rId32" Type="http://schemas.openxmlformats.org/officeDocument/2006/relationships/tags" Target="../tags/tag136.xml" /><Relationship Id="rId33" Type="http://schemas.openxmlformats.org/officeDocument/2006/relationships/tags" Target="../tags/tag137.xml" /><Relationship Id="rId4" Type="http://schemas.openxmlformats.org/officeDocument/2006/relationships/image" Target="../media/image31.png" /><Relationship Id="rId5" Type="http://schemas.openxmlformats.org/officeDocument/2006/relationships/tags" Target="../tags/tag114.xml" /><Relationship Id="rId6" Type="http://schemas.openxmlformats.org/officeDocument/2006/relationships/tags" Target="../tags/tag115.xml" /><Relationship Id="rId7" Type="http://schemas.openxmlformats.org/officeDocument/2006/relationships/tags" Target="../tags/tag116.xml" /><Relationship Id="rId8" Type="http://schemas.openxmlformats.org/officeDocument/2006/relationships/tags" Target="../tags/tag117.xml" /><Relationship Id="rId9" Type="http://schemas.openxmlformats.org/officeDocument/2006/relationships/tags" Target="../tags/tag11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74.xml" /><Relationship Id="rId4" Type="http://schemas.openxmlformats.org/officeDocument/2006/relationships/tags" Target="../tags/tag375.xml" /><Relationship Id="rId5" Type="http://schemas.openxmlformats.org/officeDocument/2006/relationships/image" Target="../media/image63.png" /><Relationship Id="rId6" Type="http://schemas.openxmlformats.org/officeDocument/2006/relationships/tags" Target="../tags/tag376.xml" /><Relationship Id="rId7" Type="http://schemas.openxmlformats.org/officeDocument/2006/relationships/tags" Target="../tags/tag377.xml" /><Relationship Id="rId8" Type="http://schemas.openxmlformats.org/officeDocument/2006/relationships/image" Target="../media/image64.jpeg" /><Relationship Id="rId9" Type="http://schemas.openxmlformats.org/officeDocument/2006/relationships/tags" Target="../tags/tag378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90.xml" /><Relationship Id="rId11" Type="http://schemas.openxmlformats.org/officeDocument/2006/relationships/tags" Target="../tags/tag391.xml" /><Relationship Id="rId12" Type="http://schemas.openxmlformats.org/officeDocument/2006/relationships/tags" Target="../tags/tag392.xml" /><Relationship Id="rId13" Type="http://schemas.openxmlformats.org/officeDocument/2006/relationships/tags" Target="../tags/tag393.xml" /><Relationship Id="rId14" Type="http://schemas.openxmlformats.org/officeDocument/2006/relationships/tags" Target="../tags/tag394.xml" /><Relationship Id="rId15" Type="http://schemas.openxmlformats.org/officeDocument/2006/relationships/tags" Target="../tags/tag395.xml" /><Relationship Id="rId16" Type="http://schemas.openxmlformats.org/officeDocument/2006/relationships/tags" Target="../tags/tag396.xml" /><Relationship Id="rId17" Type="http://schemas.openxmlformats.org/officeDocument/2006/relationships/tags" Target="../tags/tag397.xml" /><Relationship Id="rId18" Type="http://schemas.openxmlformats.org/officeDocument/2006/relationships/tags" Target="../tags/tag398.xml" /><Relationship Id="rId19" Type="http://schemas.openxmlformats.org/officeDocument/2006/relationships/tags" Target="../tags/tag399.xml" /><Relationship Id="rId2" Type="http://schemas.openxmlformats.org/officeDocument/2006/relationships/notesSlide" Target="../notesSlides/notesSlide17.xml" /><Relationship Id="rId20" Type="http://schemas.openxmlformats.org/officeDocument/2006/relationships/tags" Target="../tags/tag400.xml" /><Relationship Id="rId21" Type="http://schemas.openxmlformats.org/officeDocument/2006/relationships/tags" Target="../tags/tag401.xml" /><Relationship Id="rId22" Type="http://schemas.openxmlformats.org/officeDocument/2006/relationships/image" Target="../media/image65.png" /><Relationship Id="rId23" Type="http://schemas.openxmlformats.org/officeDocument/2006/relationships/tags" Target="../tags/tag402.xml" /><Relationship Id="rId3" Type="http://schemas.openxmlformats.org/officeDocument/2006/relationships/tags" Target="../tags/tag383.xml" /><Relationship Id="rId4" Type="http://schemas.openxmlformats.org/officeDocument/2006/relationships/tags" Target="../tags/tag384.xml" /><Relationship Id="rId5" Type="http://schemas.openxmlformats.org/officeDocument/2006/relationships/tags" Target="../tags/tag385.xml" /><Relationship Id="rId6" Type="http://schemas.openxmlformats.org/officeDocument/2006/relationships/tags" Target="../tags/tag386.xml" /><Relationship Id="rId7" Type="http://schemas.openxmlformats.org/officeDocument/2006/relationships/tags" Target="../tags/tag387.xml" /><Relationship Id="rId8" Type="http://schemas.openxmlformats.org/officeDocument/2006/relationships/tags" Target="../tags/tag388.xml" /><Relationship Id="rId9" Type="http://schemas.openxmlformats.org/officeDocument/2006/relationships/tags" Target="../tags/tag38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7.xml" /><Relationship Id="rId11" Type="http://schemas.openxmlformats.org/officeDocument/2006/relationships/tags" Target="../tags/tag148.xml" /><Relationship Id="rId12" Type="http://schemas.openxmlformats.org/officeDocument/2006/relationships/tags" Target="../tags/tag149.xml" /><Relationship Id="rId13" Type="http://schemas.openxmlformats.org/officeDocument/2006/relationships/image" Target="../media/image38.jpeg" /><Relationship Id="rId14" Type="http://schemas.openxmlformats.org/officeDocument/2006/relationships/tags" Target="../tags/tag150.xml" /><Relationship Id="rId15" Type="http://schemas.openxmlformats.org/officeDocument/2006/relationships/tags" Target="../tags/tag151.xml" /><Relationship Id="rId16" Type="http://schemas.openxmlformats.org/officeDocument/2006/relationships/tags" Target="../tags/tag152.xml" /><Relationship Id="rId17" Type="http://schemas.openxmlformats.org/officeDocument/2006/relationships/tags" Target="../tags/tag153.xml" /><Relationship Id="rId18" Type="http://schemas.openxmlformats.org/officeDocument/2006/relationships/tags" Target="../tags/tag154.xml" /><Relationship Id="rId19" Type="http://schemas.openxmlformats.org/officeDocument/2006/relationships/tags" Target="../tags/tag155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39.jpeg" /><Relationship Id="rId21" Type="http://schemas.openxmlformats.org/officeDocument/2006/relationships/tags" Target="../tags/tag156.xml" /><Relationship Id="rId22" Type="http://schemas.openxmlformats.org/officeDocument/2006/relationships/tags" Target="../tags/tag157.xml" /><Relationship Id="rId23" Type="http://schemas.openxmlformats.org/officeDocument/2006/relationships/tags" Target="../tags/tag158.xml" /><Relationship Id="rId24" Type="http://schemas.openxmlformats.org/officeDocument/2006/relationships/tags" Target="../tags/tag159.xml" /><Relationship Id="rId25" Type="http://schemas.openxmlformats.org/officeDocument/2006/relationships/tags" Target="../tags/tag160.xml" /><Relationship Id="rId26" Type="http://schemas.openxmlformats.org/officeDocument/2006/relationships/tags" Target="../tags/tag161.xml" /><Relationship Id="rId27" Type="http://schemas.openxmlformats.org/officeDocument/2006/relationships/tags" Target="../tags/tag162.xml" /><Relationship Id="rId28" Type="http://schemas.openxmlformats.org/officeDocument/2006/relationships/tags" Target="../tags/tag163.xml" /><Relationship Id="rId3" Type="http://schemas.openxmlformats.org/officeDocument/2006/relationships/tags" Target="../tags/tag141.xml" /><Relationship Id="rId4" Type="http://schemas.openxmlformats.org/officeDocument/2006/relationships/tags" Target="../tags/tag142.xml" /><Relationship Id="rId5" Type="http://schemas.openxmlformats.org/officeDocument/2006/relationships/tags" Target="../tags/tag143.xml" /><Relationship Id="rId6" Type="http://schemas.openxmlformats.org/officeDocument/2006/relationships/tags" Target="../tags/tag144.xml" /><Relationship Id="rId7" Type="http://schemas.openxmlformats.org/officeDocument/2006/relationships/image" Target="../media/image37.jpeg" /><Relationship Id="rId8" Type="http://schemas.openxmlformats.org/officeDocument/2006/relationships/tags" Target="../tags/tag145.xml" /><Relationship Id="rId9" Type="http://schemas.openxmlformats.org/officeDocument/2006/relationships/tags" Target="../tags/tag146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4.xml" /><Relationship Id="rId11" Type="http://schemas.openxmlformats.org/officeDocument/2006/relationships/tags" Target="../tags/tag175.xml" /><Relationship Id="rId12" Type="http://schemas.openxmlformats.org/officeDocument/2006/relationships/tags" Target="../tags/tag176.xml" /><Relationship Id="rId13" Type="http://schemas.openxmlformats.org/officeDocument/2006/relationships/tags" Target="../tags/tag177.xml" /><Relationship Id="rId14" Type="http://schemas.openxmlformats.org/officeDocument/2006/relationships/tags" Target="../tags/tag178.xml" /><Relationship Id="rId15" Type="http://schemas.openxmlformats.org/officeDocument/2006/relationships/tags" Target="../tags/tag179.xml" /><Relationship Id="rId16" Type="http://schemas.openxmlformats.org/officeDocument/2006/relationships/tags" Target="../tags/tag180.xml" /><Relationship Id="rId17" Type="http://schemas.openxmlformats.org/officeDocument/2006/relationships/tags" Target="../tags/tag181.xml" /><Relationship Id="rId18" Type="http://schemas.openxmlformats.org/officeDocument/2006/relationships/tags" Target="../tags/tag182.xml" /><Relationship Id="rId19" Type="http://schemas.openxmlformats.org/officeDocument/2006/relationships/tags" Target="../tags/tag183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184.xml" /><Relationship Id="rId21" Type="http://schemas.openxmlformats.org/officeDocument/2006/relationships/tags" Target="../tags/tag185.xml" /><Relationship Id="rId22" Type="http://schemas.openxmlformats.org/officeDocument/2006/relationships/tags" Target="../tags/tag186.xml" /><Relationship Id="rId23" Type="http://schemas.openxmlformats.org/officeDocument/2006/relationships/tags" Target="../tags/tag187.xml" /><Relationship Id="rId24" Type="http://schemas.openxmlformats.org/officeDocument/2006/relationships/tags" Target="../tags/tag188.xml" /><Relationship Id="rId25" Type="http://schemas.openxmlformats.org/officeDocument/2006/relationships/tags" Target="../tags/tag189.xml" /><Relationship Id="rId26" Type="http://schemas.openxmlformats.org/officeDocument/2006/relationships/tags" Target="../tags/tag190.xml" /><Relationship Id="rId27" Type="http://schemas.openxmlformats.org/officeDocument/2006/relationships/tags" Target="../tags/tag191.xml" /><Relationship Id="rId28" Type="http://schemas.openxmlformats.org/officeDocument/2006/relationships/tags" Target="../tags/tag192.xml" /><Relationship Id="rId3" Type="http://schemas.openxmlformats.org/officeDocument/2006/relationships/tags" Target="../tags/tag167.xml" /><Relationship Id="rId4" Type="http://schemas.openxmlformats.org/officeDocument/2006/relationships/tags" Target="../tags/tag168.xml" /><Relationship Id="rId5" Type="http://schemas.openxmlformats.org/officeDocument/2006/relationships/tags" Target="../tags/tag169.xml" /><Relationship Id="rId6" Type="http://schemas.openxmlformats.org/officeDocument/2006/relationships/tags" Target="../tags/tag170.xml" /><Relationship Id="rId7" Type="http://schemas.openxmlformats.org/officeDocument/2006/relationships/tags" Target="../tags/tag171.xml" /><Relationship Id="rId8" Type="http://schemas.openxmlformats.org/officeDocument/2006/relationships/tags" Target="../tags/tag172.xml" /><Relationship Id="rId9" Type="http://schemas.openxmlformats.org/officeDocument/2006/relationships/tags" Target="../tags/tag17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1.png" /><Relationship Id="rId11" Type="http://schemas.openxmlformats.org/officeDocument/2006/relationships/tags" Target="../tags/tag202.xml" /><Relationship Id="rId12" Type="http://schemas.openxmlformats.org/officeDocument/2006/relationships/video" Target="../media/media1.mp4" /><Relationship Id="rId13" Type="http://schemas.microsoft.com/office/2007/relationships/media" Target="../media/media1.mp4" /><Relationship Id="rId14" Type="http://schemas.openxmlformats.org/officeDocument/2006/relationships/tags" Target="../tags/tag203.xml" /><Relationship Id="rId15" Type="http://schemas.openxmlformats.org/officeDocument/2006/relationships/tags" Target="../tags/tag204.xml" /><Relationship Id="rId16" Type="http://schemas.openxmlformats.org/officeDocument/2006/relationships/tags" Target="../tags/tag205.xml" /><Relationship Id="rId17" Type="http://schemas.openxmlformats.org/officeDocument/2006/relationships/tags" Target="../tags/tag206.xml" /><Relationship Id="rId18" Type="http://schemas.openxmlformats.org/officeDocument/2006/relationships/tags" Target="../tags/tag207.xml" /><Relationship Id="rId19" Type="http://schemas.openxmlformats.org/officeDocument/2006/relationships/tags" Target="../tags/tag208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96.xml" /><Relationship Id="rId4" Type="http://schemas.openxmlformats.org/officeDocument/2006/relationships/tags" Target="../tags/tag197.xml" /><Relationship Id="rId5" Type="http://schemas.openxmlformats.org/officeDocument/2006/relationships/tags" Target="../tags/tag198.xml" /><Relationship Id="rId6" Type="http://schemas.openxmlformats.org/officeDocument/2006/relationships/image" Target="../media/image40.png" /><Relationship Id="rId7" Type="http://schemas.openxmlformats.org/officeDocument/2006/relationships/tags" Target="../tags/tag199.xml" /><Relationship Id="rId8" Type="http://schemas.openxmlformats.org/officeDocument/2006/relationships/tags" Target="../tags/tag200.xml" /><Relationship Id="rId9" Type="http://schemas.openxmlformats.org/officeDocument/2006/relationships/tags" Target="../tags/tag20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7.xml" /><Relationship Id="rId11" Type="http://schemas.openxmlformats.org/officeDocument/2006/relationships/tags" Target="../tags/tag218.xml" /><Relationship Id="rId12" Type="http://schemas.openxmlformats.org/officeDocument/2006/relationships/tags" Target="../tags/tag219.xml" /><Relationship Id="rId13" Type="http://schemas.openxmlformats.org/officeDocument/2006/relationships/tags" Target="../tags/tag220.xml" /><Relationship Id="rId14" Type="http://schemas.openxmlformats.org/officeDocument/2006/relationships/tags" Target="../tags/tag221.xml" /><Relationship Id="rId15" Type="http://schemas.openxmlformats.org/officeDocument/2006/relationships/tags" Target="../tags/tag222.xml" /><Relationship Id="rId16" Type="http://schemas.openxmlformats.org/officeDocument/2006/relationships/tags" Target="../tags/tag223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12.xml" /><Relationship Id="rId4" Type="http://schemas.openxmlformats.org/officeDocument/2006/relationships/tags" Target="../tags/tag213.xml" /><Relationship Id="rId5" Type="http://schemas.openxmlformats.org/officeDocument/2006/relationships/image" Target="../media/image42.jpeg" /><Relationship Id="rId6" Type="http://schemas.openxmlformats.org/officeDocument/2006/relationships/tags" Target="../tags/tag214.xml" /><Relationship Id="rId7" Type="http://schemas.openxmlformats.org/officeDocument/2006/relationships/tags" Target="../tags/tag215.xml" /><Relationship Id="rId8" Type="http://schemas.openxmlformats.org/officeDocument/2006/relationships/image" Target="../media/image43.png" /><Relationship Id="rId9" Type="http://schemas.openxmlformats.org/officeDocument/2006/relationships/tags" Target="../tags/tag21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3.xml" /><Relationship Id="rId11" Type="http://schemas.openxmlformats.org/officeDocument/2006/relationships/tags" Target="../tags/tag234.xml" /><Relationship Id="rId12" Type="http://schemas.openxmlformats.org/officeDocument/2006/relationships/tags" Target="../tags/tag235.xml" /><Relationship Id="rId13" Type="http://schemas.openxmlformats.org/officeDocument/2006/relationships/tags" Target="../tags/tag236.xml" /><Relationship Id="rId14" Type="http://schemas.openxmlformats.org/officeDocument/2006/relationships/tags" Target="../tags/tag237.xml" /><Relationship Id="rId15" Type="http://schemas.openxmlformats.org/officeDocument/2006/relationships/tags" Target="../tags/tag238.xml" /><Relationship Id="rId16" Type="http://schemas.openxmlformats.org/officeDocument/2006/relationships/tags" Target="../tags/tag239.xml" /><Relationship Id="rId17" Type="http://schemas.openxmlformats.org/officeDocument/2006/relationships/tags" Target="../tags/tag240.xml" /><Relationship Id="rId18" Type="http://schemas.openxmlformats.org/officeDocument/2006/relationships/tags" Target="../tags/tag241.xml" /><Relationship Id="rId19" Type="http://schemas.openxmlformats.org/officeDocument/2006/relationships/tags" Target="../tags/tag242.xml" /><Relationship Id="rId2" Type="http://schemas.openxmlformats.org/officeDocument/2006/relationships/notesSlide" Target="../notesSlides/notesSlide5.xml" /><Relationship Id="rId20" Type="http://schemas.openxmlformats.org/officeDocument/2006/relationships/tags" Target="../tags/tag243.xml" /><Relationship Id="rId21" Type="http://schemas.openxmlformats.org/officeDocument/2006/relationships/tags" Target="../tags/tag244.xml" /><Relationship Id="rId22" Type="http://schemas.openxmlformats.org/officeDocument/2006/relationships/image" Target="../media/image45.png" /><Relationship Id="rId23" Type="http://schemas.openxmlformats.org/officeDocument/2006/relationships/tags" Target="../tags/tag245.xml" /><Relationship Id="rId24" Type="http://schemas.openxmlformats.org/officeDocument/2006/relationships/tags" Target="../tags/tag246.xml" /><Relationship Id="rId25" Type="http://schemas.openxmlformats.org/officeDocument/2006/relationships/tags" Target="../tags/tag247.xml" /><Relationship Id="rId26" Type="http://schemas.openxmlformats.org/officeDocument/2006/relationships/tags" Target="../tags/tag248.xml" /><Relationship Id="rId27" Type="http://schemas.openxmlformats.org/officeDocument/2006/relationships/tags" Target="../tags/tag249.xml" /><Relationship Id="rId28" Type="http://schemas.openxmlformats.org/officeDocument/2006/relationships/tags" Target="../tags/tag250.xml" /><Relationship Id="rId3" Type="http://schemas.openxmlformats.org/officeDocument/2006/relationships/tags" Target="../tags/tag227.xml" /><Relationship Id="rId4" Type="http://schemas.openxmlformats.org/officeDocument/2006/relationships/tags" Target="../tags/tag228.xml" /><Relationship Id="rId5" Type="http://schemas.openxmlformats.org/officeDocument/2006/relationships/image" Target="../media/image44.png" /><Relationship Id="rId6" Type="http://schemas.openxmlformats.org/officeDocument/2006/relationships/tags" Target="../tags/tag229.xml" /><Relationship Id="rId7" Type="http://schemas.openxmlformats.org/officeDocument/2006/relationships/tags" Target="../tags/tag230.xml" /><Relationship Id="rId8" Type="http://schemas.openxmlformats.org/officeDocument/2006/relationships/tags" Target="../tags/tag231.xml" /><Relationship Id="rId9" Type="http://schemas.openxmlformats.org/officeDocument/2006/relationships/tags" Target="../tags/tag23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8.xml" /><Relationship Id="rId2" Type="http://schemas.openxmlformats.org/officeDocument/2006/relationships/tags" Target="../tags/tag251.xml" /><Relationship Id="rId3" Type="http://schemas.openxmlformats.org/officeDocument/2006/relationships/tags" Target="../tags/tag252.xml" /><Relationship Id="rId4" Type="http://schemas.openxmlformats.org/officeDocument/2006/relationships/image" Target="../media/image46.jpeg" /><Relationship Id="rId5" Type="http://schemas.openxmlformats.org/officeDocument/2006/relationships/tags" Target="../tags/tag253.xml" /><Relationship Id="rId6" Type="http://schemas.openxmlformats.org/officeDocument/2006/relationships/tags" Target="../tags/tag254.xml" /><Relationship Id="rId7" Type="http://schemas.openxmlformats.org/officeDocument/2006/relationships/tags" Target="../tags/tag255.xml" /><Relationship Id="rId8" Type="http://schemas.openxmlformats.org/officeDocument/2006/relationships/tags" Target="../tags/tag256.xml" /><Relationship Id="rId9" Type="http://schemas.openxmlformats.org/officeDocument/2006/relationships/tags" Target="../tags/tag257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7.xml" /><Relationship Id="rId11" Type="http://schemas.openxmlformats.org/officeDocument/2006/relationships/tags" Target="../tags/tag268.xml" /><Relationship Id="rId12" Type="http://schemas.openxmlformats.org/officeDocument/2006/relationships/tags" Target="../tags/tag269.xml" /><Relationship Id="rId2" Type="http://schemas.openxmlformats.org/officeDocument/2006/relationships/tags" Target="../tags/tag259.xml" /><Relationship Id="rId3" Type="http://schemas.openxmlformats.org/officeDocument/2006/relationships/tags" Target="../tags/tag260.xml" /><Relationship Id="rId4" Type="http://schemas.openxmlformats.org/officeDocument/2006/relationships/tags" Target="../tags/tag261.xml" /><Relationship Id="rId5" Type="http://schemas.openxmlformats.org/officeDocument/2006/relationships/tags" Target="../tags/tag262.xml" /><Relationship Id="rId6" Type="http://schemas.openxmlformats.org/officeDocument/2006/relationships/tags" Target="../tags/tag263.xml" /><Relationship Id="rId7" Type="http://schemas.openxmlformats.org/officeDocument/2006/relationships/tags" Target="../tags/tag264.xml" /><Relationship Id="rId8" Type="http://schemas.openxmlformats.org/officeDocument/2006/relationships/tags" Target="../tags/tag265.xml" /><Relationship Id="rId9" Type="http://schemas.openxmlformats.org/officeDocument/2006/relationships/tags" Target="../tags/tag26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21.1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电磁波的海洋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第二十一章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电磁波及其应用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21.1</a:t>
            </a:r>
            <a:r>
              <a:rPr lang="zh-CN" altLang="en-US" sz="100">
                <a:noFill/>
              </a:rPr>
              <a:t>电磁波的海洋同步练习题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迅速变化的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会在周围空间激起电磁波。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电磁波的传播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介质（选填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需要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不需要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），可以在真空中传播。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电磁波的三个物理量：波长、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、波速；三者关系公式：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电磁波在真空中的传播速度约为</a:t>
            </a:r>
            <a:r>
              <a:rPr lang="en-US" altLang="zh-CN" sz="100">
                <a:noFill/>
              </a:rPr>
              <a:t>________m/s</a:t>
            </a:r>
            <a:r>
              <a:rPr lang="zh-CN" altLang="en-US" sz="100">
                <a:noFill/>
              </a:rPr>
              <a:t>，与光速相等。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频率的单位是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，常用单位还有</a:t>
            </a:r>
            <a:r>
              <a:rPr lang="en-US" altLang="zh-CN" sz="100">
                <a:noFill/>
              </a:rPr>
              <a:t>kHz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MHz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波长是相邻两个波峰或波谷间的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在波速一定时，电磁波的频率越高，波长越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光也是一种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产生电磁波的条件是（）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静止的电荷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匀速运动的电荷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迅速变化的电流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恒定电流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关于电磁波传播，下列说法正确的是（）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必须依靠空气传播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不能在真空中传播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可以在真空中传播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传播速度与声音相同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真空中各种电磁波的波速（）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频率越高速度越快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波长越长速度越快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全部相同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各不相同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对于电磁波公式</a:t>
            </a:r>
            <a:r>
              <a:rPr lang="en-US" altLang="zh-CN" sz="100">
                <a:noFill/>
              </a:rPr>
              <a:t>c=λf</a:t>
            </a:r>
            <a:r>
              <a:rPr lang="zh-CN" altLang="en-US" sz="100">
                <a:noFill/>
              </a:rPr>
              <a:t>，波速</a:t>
            </a:r>
            <a:r>
              <a:rPr lang="en-US" altLang="zh-CN" sz="100">
                <a:noFill/>
              </a:rPr>
              <a:t>c</a:t>
            </a:r>
            <a:r>
              <a:rPr lang="zh-CN" altLang="en-US" sz="100">
                <a:noFill/>
              </a:rPr>
              <a:t>不变，下列说法正确的是（）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频率越大，波长越长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频率越大，波长越短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频率与波长无关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波长由波速决定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下列不属于电磁波的是（）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可见光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超声波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红外线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无线电波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三、基础填空题（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根据电磁波知识填空：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）水波、声波传播需要介质，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不需要介质。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）广播、电视、手机信号都是利用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传递信息。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）电磁波家族包含：无线电波、红外线、可见光、紫外线、</a:t>
            </a:r>
            <a:r>
              <a:rPr lang="en-US" altLang="zh-CN" sz="100">
                <a:noFill/>
              </a:rPr>
              <a:t>X</a:t>
            </a:r>
            <a:r>
              <a:rPr lang="zh-CN" altLang="en-US" sz="100">
                <a:noFill/>
              </a:rPr>
              <a:t>射线、</a:t>
            </a:r>
            <a:r>
              <a:rPr lang="en-US" altLang="zh-CN" sz="100">
                <a:noFill/>
              </a:rPr>
              <a:t>γ</a:t>
            </a:r>
            <a:r>
              <a:rPr lang="zh-CN" altLang="en-US" sz="100">
                <a:noFill/>
              </a:rPr>
              <a:t>射线等，它们的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不同。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）微波炉利用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加热食物，具有能量。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四、判断题（每题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恒定不变的电流可以产生电磁波。（）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电磁波可以在真空中传播，声音不能。（）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电磁波频率越高，波长越短。（）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18. </a:t>
            </a:r>
            <a:r>
              <a:rPr lang="zh-CN" altLang="en-US" sz="100">
                <a:noFill/>
              </a:rPr>
              <a:t>光速不属于电磁波速度。（）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19. </a:t>
            </a:r>
            <a:r>
              <a:rPr lang="zh-CN" altLang="en-US" sz="100">
                <a:noFill/>
              </a:rPr>
              <a:t>电磁波既能传递信息，也能传递能量。（）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20. </a:t>
            </a:r>
            <a:r>
              <a:rPr lang="zh-CN" altLang="en-US" sz="100">
                <a:noFill/>
              </a:rPr>
              <a:t>简单说明电磁波与声波的最大区别，并写出电磁波波速、波长、频率的关系。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电流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不需要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频率；</a:t>
            </a:r>
            <a:r>
              <a:rPr lang="en-US" altLang="zh-CN" sz="100">
                <a:noFill/>
              </a:rPr>
              <a:t>$$c=\lambda f$$ 4. $$3\times10^8$$ 5. </a:t>
            </a:r>
            <a:r>
              <a:rPr lang="zh-CN" altLang="en-US" sz="100">
                <a:noFill/>
              </a:rPr>
              <a:t>赫兹（</a:t>
            </a:r>
            <a:r>
              <a:rPr lang="en-US" altLang="zh-CN" sz="100">
                <a:noFill/>
              </a:rPr>
              <a:t>Hz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距离</a:t>
            </a:r>
            <a:r>
              <a:rPr lang="en-US" altLang="zh-CN" sz="100">
                <a:noFill/>
              </a:rPr>
              <a:t> 7. </a:t>
            </a:r>
            <a:r>
              <a:rPr lang="zh-CN" altLang="en-US" sz="100">
                <a:noFill/>
              </a:rPr>
              <a:t>短</a:t>
            </a:r>
            <a:r>
              <a:rPr lang="en-US" altLang="zh-CN" sz="100">
                <a:noFill/>
              </a:rPr>
              <a:t> 8. </a:t>
            </a:r>
            <a:r>
              <a:rPr lang="zh-CN" altLang="en-US" sz="100">
                <a:noFill/>
              </a:rPr>
              <a:t>电磁波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9.C 10.C 11.C 12.B 13.B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14.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）电磁波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）电磁波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）频率（波长）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）电磁波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16.√ 17.√ 18.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19.√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20. </a:t>
            </a:r>
            <a:r>
              <a:rPr lang="zh-CN" altLang="en-US" sz="100">
                <a:noFill/>
              </a:rPr>
              <a:t>答：最大区别：声波传播需要介质，真空不能传声；电磁波传播不需要介质，可以在真空中传播。关系：电磁波在同种介质中波速</a:t>
            </a:r>
            <a:r>
              <a:rPr lang="en-US" altLang="zh-CN" sz="100">
                <a:noFill/>
              </a:rPr>
              <a:t>c</a:t>
            </a:r>
            <a:r>
              <a:rPr lang="zh-CN" altLang="en-US" sz="100">
                <a:noFill/>
              </a:rPr>
              <a:t>一定，波长</a:t>
            </a:r>
            <a:r>
              <a:rPr lang="en-US" altLang="zh-CN" sz="100">
                <a:noFill/>
              </a:rPr>
              <a:t>λ</a:t>
            </a:r>
            <a:r>
              <a:rPr lang="zh-CN" altLang="en-US" sz="100">
                <a:noFill/>
              </a:rPr>
              <a:t>与频率</a:t>
            </a:r>
            <a:r>
              <a:rPr lang="en-US" altLang="zh-CN" sz="100">
                <a:noFill/>
              </a:rPr>
              <a:t>f</a:t>
            </a:r>
            <a:r>
              <a:rPr lang="zh-CN" altLang="en-US" sz="100">
                <a:noFill/>
              </a:rPr>
              <a:t>成反比，公式为</a:t>
            </a:r>
            <a:r>
              <a:rPr lang="en-US" altLang="zh-CN" sz="100">
                <a:noFill/>
              </a:rPr>
              <a:t>$$c=\lambda f$$</a:t>
            </a:r>
            <a:r>
              <a:rPr lang="zh-CN" altLang="en-US" sz="100">
                <a:noFill/>
              </a:rPr>
              <a:t>，频率越高，波长越短。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CB"/>
              </a:clrFrom>
              <a:clrTo>
                <a:srgbClr val="FFFFCB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228080" y="2284095"/>
            <a:ext cx="2552700" cy="2556510"/>
          </a:xfrm>
          <a:prstGeom prst="rect">
            <a:avLst/>
          </a:prstGeom>
          <a:noFill/>
          <a:ln w="12700">
            <a:noFill/>
          </a:ln>
          <a:effectLst/>
        </p:spPr>
      </p:pic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3994150" y="556260"/>
            <a:ext cx="11557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微波炉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7"/>
            </p:custDataLst>
          </p:nvPr>
        </p:nvSpPr>
        <p:spPr>
          <a:xfrm>
            <a:off x="554990" y="944880"/>
            <a:ext cx="8225790" cy="2968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atinLnBrk="0">
              <a:lnSpc>
                <a:spcPct val="130000"/>
              </a:lnSpc>
            </a:pPr>
            <a:r>
              <a:rPr lang="en-US" altLang="zh-CN" sz="2400" b="0" smtClean="0"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微波炉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是用电磁波来加热食品的。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楷体" panose="02010609060101010101" charset="-122"/>
                <a:sym typeface="+mn-ea"/>
              </a:rPr>
              <a:t>微波炉可产生很强的电磁波（微波），食物的分子在微波的作用下剧烈振动，使得内能增加，温度升高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marL="0" latinLnBrk="0">
              <a:lnSpc>
                <a:spcPct val="130000"/>
              </a:lnSpc>
            </a:pP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       由于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电磁波可以深入食物内部，所以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latinLnBrk="0">
              <a:lnSpc>
                <a:spcPct val="130000"/>
              </a:lnSpc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用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微波炉做饭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时食物的内部和外部几乎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latinLnBrk="0">
              <a:lnSpc>
                <a:spcPct val="130000"/>
              </a:lnSpc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同时变熟，省时、省电。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9" title=""/>
          <p:cNvGrpSpPr/>
          <p:nvPr>
            <p:custDataLst>
              <p:tags r:id="rId8"/>
            </p:custDataLst>
          </p:nvPr>
        </p:nvGrpSpPr>
        <p:grpSpPr>
          <a:xfrm>
            <a:off x="0" y="155760"/>
            <a:ext cx="5236845" cy="491490"/>
            <a:chOff x="0" y="619020"/>
            <a:chExt cx="6154896" cy="575087"/>
          </a:xfrm>
        </p:grpSpPr>
        <p:grpSp>
          <p:nvGrpSpPr>
            <p:cNvPr id="7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8" name="矩形 7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42581" y="619020"/>
              <a:ext cx="5512315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电磁波大家族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1745337" y="771625"/>
            <a:ext cx="5922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500m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口径球面</a:t>
            </a: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射电望远镜</a:t>
            </a:r>
            <a:r>
              <a:rPr lang="en-US" altLang="zh-CN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——</a:t>
            </a: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中国天眼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7" name="中国天眼" title="">
            <a:hlinkClick action="ppaction://media"/>
          </p:cNvPr>
          <p:cNvPicPr>
            <a:picLocks noChangeAspect="1"/>
          </p:cNvPicPr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77834" y="1419670"/>
            <a:ext cx="4788332" cy="2691334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3779945" y="4142134"/>
            <a:ext cx="1644439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1600" b="1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视频  中国天眼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10"/>
            </p:custDataLst>
          </p:nvPr>
        </p:nvGrpSpPr>
        <p:grpSpPr>
          <a:xfrm>
            <a:off x="0" y="155760"/>
            <a:ext cx="5236845" cy="491490"/>
            <a:chOff x="0" y="619020"/>
            <a:chExt cx="6154896" cy="575087"/>
          </a:xfrm>
        </p:grpSpPr>
        <p:grpSp>
          <p:nvGrpSpPr>
            <p:cNvPr id="3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5" name="矩形 4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42581" y="619020"/>
              <a:ext cx="5512315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电磁波大家族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1_1#5355a18ec?htil=1&amp;vcp=1&amp;vis=1&amp;pid=ea88ce492&amp;color=0,0,0&amp;tib=255,255,255&amp;vtp=1&amp;bt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63616" y="1191015"/>
            <a:ext cx="1883664" cy="194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1_2#5355a18ec?htil=1&amp;vcp=1&amp;vis=1&amp;pid=ea88ce492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1178315"/>
            <a:ext cx="6044184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如图所示，将导线一端与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电池负极连接，用另一端与电池正极快速断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续接触，可以听到收音机发出“咔咔”声，表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明收音机接收到了(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4" name="QC_4_BD.1_2#5355a18ec?htil=1&amp;vcp=1&amp;vis=1&amp;pid=ea88ce492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1224035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2_1#5355a18ec.bracket?vcp=1&amp;vis=1&amp;pid=ea88ce492&amp;color=0,0,0&amp;vpa=1&amp;vtp=1" title=""/>
          <p:cNvSpPr/>
          <p:nvPr>
            <p:custDataLst>
              <p:tags r:id="rId9"/>
            </p:custDataLst>
          </p:nvPr>
        </p:nvSpPr>
        <p:spPr>
          <a:xfrm>
            <a:off x="3210465" y="2843285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6" name="QC_4_BD.1_3#5355a18ec.choices?vcp=1&amp;vis=1&amp;pid=ea88ce492&amp;color=0,0,0&amp;vtp=1&amp;bbb=1&amp;hs=1" title=""/>
          <p:cNvSpPr/>
          <p:nvPr>
            <p:custDataLst>
              <p:tags r:id="rId10"/>
            </p:custDataLst>
          </p:nvPr>
        </p:nvSpPr>
        <p:spPr>
          <a:xfrm>
            <a:off x="539496" y="3377510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300"/>
              </a:lnSpc>
              <a:tabLst>
                <a:tab pos="2005965"/>
                <a:tab pos="3987165"/>
                <a:tab pos="59683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热量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声波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光能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电磁波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3_1#8b9a7bdf3?vcp=1&amp;vis=1&amp;pid=ea88ce492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22970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英国科学家研究发现，用特定波长的红光持续照射人体背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，可明显刺激人体线粒体，增加葡萄糖消耗，降低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血糖水平，该技术有望用来帮助糖尿病患者通过非药物方式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降低血糖，该红光的波形图如图所示，已知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OA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BC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CD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335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，则该红光的波长为(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3_1#8b9a7bdf3?vcp=1&amp;vis=1&amp;pid=ea88ce49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2297049"/>
              </a:xfrm>
              <a:prstGeom prst="rect">
                <a:avLst/>
              </a:prstGeom>
              <a:blipFill rotWithShape="1">
                <a:blip r:embed="rId6"/>
                <a:stretch>
                  <a:fillRect l="-5" t="-17" r="-249" b="-17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4_1#8b9a7bdf3.bracket?vcp=1&amp;vis=1&amp;pid=ea88ce492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7699407" y="2279142"/>
            <a:ext cx="441325" cy="4214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4" name="QC_4_BD.3_2#8b9a7bdf3?htil=2&amp;vcp=1&amp;vis=1&amp;pid=ea88ce492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86122" y="2722370"/>
            <a:ext cx="1508760" cy="102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4_BD.3_3#8b9a7bdf3.choices?htil=2&amp;vcp=1&amp;vis=1&amp;pid=ea88ce492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667507"/>
                <a:ext cx="6428232" cy="18116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335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nm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4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335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nm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670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nm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70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4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670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nm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70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3_3#8b9a7bdf3.choices?htil=2&amp;vcp=1&amp;vis=1&amp;pid=ea88ce492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667507"/>
                <a:ext cx="6428232" cy="1811655"/>
              </a:xfrm>
              <a:prstGeom prst="rect">
                <a:avLst/>
              </a:prstGeom>
              <a:blipFill rotWithShape="1">
                <a:blip r:embed="rId12"/>
                <a:stretch>
                  <a:fillRect l="-6" t="-28" r="8" b="-23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5_1#62fcd4e73?vcp=1&amp;vis=1&amp;pid=ea88ce492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608561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将手机“背景灯光提示”和“声音提示”功能打开，放到真空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钟罩中，用抽气机抽去罩中空气。然后打电话呼叫手机，看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到背景灯光亮却听不到铃声。该现象说明(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6_1#62fcd4e73.bracket?vcp=1&amp;vis=1&amp;pid=ea88ce492&amp;color=0,0,0&amp;vpa=3&amp;vtp=1" title=""/>
          <p:cNvSpPr/>
          <p:nvPr>
            <p:custDataLst>
              <p:tags r:id="rId5"/>
            </p:custDataLst>
          </p:nvPr>
        </p:nvSpPr>
        <p:spPr>
          <a:xfrm>
            <a:off x="6258465" y="1714731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4" name="QC_4_BD.5_2#62fcd4e73.choices?vcp=1&amp;vis=1&amp;pid=ea88ce492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263243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声音和电磁波都能在真空中传播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声音和电磁波都不能在真空中传播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声音能在真空中传播，电磁波不能在真空中传播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声音不能在真空中传播，电磁波能在真空中传播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7_1#c04bba2d0?vcp=1&amp;vis=1&amp;pid=ea88ce492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906566"/>
                <a:ext cx="8065008" cy="327291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4.[2025·威海]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中国北方中纬高频雷达网是一种利用高频电磁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波探测高空电离层带电粒子的科学设施，其通过发射电磁波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并接收反射回波来获取信息。电磁波与带电粒子的相互作用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改变了电磁波传播的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（填“快慢”或“方向”）；电磁波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从地面开始发射到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高度处被反射回发射点，共需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5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km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4_BD.7_1#c04bba2d0?vcp=1&amp;vis=1&amp;pid=ea88ce49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906566"/>
                <a:ext cx="8065008" cy="3272917"/>
              </a:xfrm>
              <a:prstGeom prst="rect">
                <a:avLst/>
              </a:prstGeom>
              <a:blipFill rotWithShape="1">
                <a:blip r:embed="rId6"/>
                <a:stretch>
                  <a:fillRect l="-5" t="-13" r="-249" b="-20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4_AN.8_1#c04bba2d0.blank?vcp=1&amp;vis=1&amp;pid=ea88ce492&amp;color=0,0,0&amp;vpa=4&amp;vtp=1&amp;bbb=1" title=""/>
          <p:cNvSpPr/>
          <p:nvPr>
            <p:custDataLst>
              <p:tags r:id="rId7"/>
            </p:custDataLst>
          </p:nvPr>
        </p:nvSpPr>
        <p:spPr>
          <a:xfrm>
            <a:off x="3299365" y="2555026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方向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4" name="QB_4_AN.9_1#c04bba2d0.blank?vcp=1&amp;vis=1&amp;pid=ea88ce492&amp;color=0,0,0&amp;vpa=5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652208" y="3767875"/>
                <a:ext cx="1316546" cy="36296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4_AN.9_1#c04bba2d0.blank?vcp=1&amp;vis=1&amp;pid=ea88ce492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652208" y="3767875"/>
                <a:ext cx="1316546" cy="362966"/>
              </a:xfrm>
              <a:prstGeom prst="rect">
                <a:avLst/>
              </a:prstGeom>
              <a:blipFill rotWithShape="1">
                <a:blip r:embed="rId10"/>
                <a:stretch>
                  <a:fillRect l="-5" t="-116" r="19" b="-83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AS.10_1#c04bba2d0?vcp=1&amp;vis=1&amp;pid=ea88ce492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378212"/>
                <a:ext cx="8065008" cy="23241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电磁波与带电粒子相互作用时，主要改变其传播的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方向，电磁波在真空中的传播速度不变。电磁波往返总路程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km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，需要的时间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c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120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km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0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5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km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4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4_AS.10_1#c04bba2d0?vcp=1&amp;vis=1&amp;pid=ea88ce49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378212"/>
                <a:ext cx="8065008" cy="2324100"/>
              </a:xfrm>
              <a:prstGeom prst="rect">
                <a:avLst/>
              </a:prstGeom>
              <a:blipFill rotWithShape="1">
                <a:blip r:embed="rId6"/>
                <a:stretch>
                  <a:fillRect l="-5" t="-11" r="3" b="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11_1#b583f7e89?vcp=1&amp;vis=1&amp;pid=9404be8e4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656059"/>
            <a:ext cx="8065008" cy="10408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5.电磁波是一个大家族，图甲是它们的家族谱，图乙反映部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分电磁波的穿透性能。</a:t>
            </a:r>
            <a:r>
              <a:rPr lang="en-US" altLang="zh-CN" sz="1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#1</a:t>
            </a:r>
            <a:endParaRPr lang="en-US" altLang="zh-CN" sz="2400"/>
          </a:p>
        </p:txBody>
      </p:sp>
      <p:pic>
        <p:nvPicPr>
          <p:cNvPr id="3" name="QO_4_BD.11_2#b583f7e89?vcp=1&amp;vis=1&amp;pid=9404be8e4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0632" y="1816331"/>
            <a:ext cx="3611880" cy="256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12_1#2702570cd?vcp=1&amp;vis=1&amp;pid=b583f7e89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66090"/>
                <a:ext cx="8065008" cy="1647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（1）电磁波的频率用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f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表示，由图甲可知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无线电波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可见光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它们在真空中的传播速度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无线电波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可见光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。（均填“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 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”）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12_1#2702570cd?vcp=1&amp;vis=1&amp;pid=b583f7e8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66090"/>
                <a:ext cx="8065008" cy="1647000"/>
              </a:xfrm>
              <a:prstGeom prst="rect">
                <a:avLst/>
              </a:prstGeom>
              <a:blipFill rotWithShape="1">
                <a:blip r:embed="rId6"/>
                <a:stretch>
                  <a:fillRect l="-5" r="3" b="-33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13_1#2702570cd.blank?vcp=1&amp;vis=1&amp;pid=b583f7e89&amp;color=0,0,0&amp;vpa=6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7033323" y="560704"/>
                <a:ext cx="384175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5_AN.13_1#2702570cd.blank?vcp=1&amp;vis=1&amp;pid=b583f7e89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033323" y="560704"/>
                <a:ext cx="384175" cy="353441"/>
              </a:xfrm>
              <a:prstGeom prst="rect">
                <a:avLst/>
              </a:prstGeom>
              <a:blipFill rotWithShape="1">
                <a:blip r:embed="rId9"/>
                <a:stretch>
                  <a:fillRect l="-16" t="-179" r="16" b="-76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5_AN.15_1#2702570cd.blank?vcp=1&amp;vis=1&amp;pid=b583f7e89&amp;color=0,0,0&amp;vpa=7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86515" y="1152207"/>
                <a:ext cx="382588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5_AN.15_1#2702570cd.blank?vcp=1&amp;vis=1&amp;pid=b583f7e89&amp;color=0,0,0&amp;vpa=7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4886515" y="1152207"/>
                <a:ext cx="382588" cy="353441"/>
              </a:xfrm>
              <a:prstGeom prst="rect">
                <a:avLst/>
              </a:prstGeom>
              <a:blipFill rotWithShape="1">
                <a:blip r:embed="rId12"/>
                <a:stretch>
                  <a:fillRect l="-50" t="-90" r="133" b="-77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5_BD.14_1#2702570cd?vcp=1&amp;vis=1&amp;visfb=1&amp;pid=b583f7e89&amp;color=0,0,0&amp;tib=255,255,255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34348" y="2246503"/>
            <a:ext cx="3284449" cy="232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16_1#a2e62d831?vcp=1&amp;vis=1&amp;pid=b583f7e89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96801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2）“铱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192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”发出的物质能穿透三十多毫米厚的钢板，这一</a:t>
                </a:r>
                <a:endParaRPr lang="en-US" altLang="zh-CN" sz="2400" b="0" i="0" spc="-5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性质可用于金属内部探伤，结合图乙所示推知：“铱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192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”发</a:t>
                </a:r>
                <a:endParaRPr lang="en-US" altLang="zh-CN" sz="2400" b="0" i="0" spc="-5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出的用于金属内部探伤的物质最有可能的是</a:t>
                </a:r>
                <a:r>
                  <a:rPr lang="en-US" altLang="zh-CN" sz="24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（填字母）。</a:t>
                </a:r>
                <a:endParaRPr lang="en-US" altLang="zh-CN" sz="2400" spc="-50"/>
              </a:p>
            </p:txBody>
          </p:sp>
        </mc:Choice>
        <mc:Fallback>
          <p:sp>
            <p:nvSpPr>
              <p:cNvPr id="2" name="QC_5_BD.16_1#a2e62d831?vcp=1&amp;vis=1&amp;pid=b583f7e8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96801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15" r="-36" b="-36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17_1#a2e62d831.blank?vcp=1&amp;vis=1&amp;pid=b583f7e89&amp;color=0,0,0&amp;vpa=8&amp;vtp=1" title=""/>
          <p:cNvSpPr/>
          <p:nvPr>
            <p:custDataLst>
              <p:tags r:id="rId7"/>
            </p:custDataLst>
          </p:nvPr>
        </p:nvSpPr>
        <p:spPr>
          <a:xfrm>
            <a:off x="6191790" y="1564871"/>
            <a:ext cx="4286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pc="-5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 spc="-50"/>
          </a:p>
        </p:txBody>
      </p:sp>
      <mc:AlternateContent>
        <mc:Choice Requires="a14">
          <p:sp>
            <p:nvSpPr>
              <p:cNvPr id="4" name="QC_5_BD.16_2#a2e62d831.choices?vcp=1&amp;vis=1&amp;pid=b583f7e89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2144815"/>
                <a:ext cx="8065008" cy="48412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300"/>
                  </a:lnSpc>
                  <a:tabLst>
                    <a:tab pos="2059940"/>
                    <a:tab pos="4133215"/>
                    <a:tab pos="6206490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可见光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α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射线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β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射线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γ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射线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5_BD.16_2#a2e62d831.choices?vcp=1&amp;vis=1&amp;pid=b583f7e89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2144815"/>
                <a:ext cx="8065008" cy="484124"/>
              </a:xfrm>
              <a:prstGeom prst="rect">
                <a:avLst/>
              </a:prstGeom>
              <a:blipFill rotWithShape="1">
                <a:blip r:embed="rId10"/>
                <a:stretch>
                  <a:fillRect l="-5" t="-87" r="3" b="-127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C_5_BD.16_3#a2e62d831?vcp=1&amp;vis=1&amp;visfb=1&amp;pid=b583f7e89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0128" y="2760067"/>
            <a:ext cx="2523744" cy="178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知道电磁波的产生和传播；知道波长、频率和波速的关系，知道电磁波在真空中传播的速度；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4245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能体会电磁波就在我们周围；能对简单的电磁波问题进行分析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能基于观察，提出与电磁波相关的问题；能根据实验现象形成结论。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18_1#3980a07be?vcp=1&amp;vis=1&amp;pid=b583f7e8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（3）生活中有很多利用电磁波带来的便利的应用，也有很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多减少电磁波产生的危害的应用。请你用连线的方式对下列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生活中的实例进行分类。</a:t>
            </a:r>
            <a:endParaRPr lang="en-US" altLang="zh-CN" sz="2400"/>
          </a:p>
        </p:txBody>
      </p:sp>
      <p:pic>
        <p:nvPicPr>
          <p:cNvPr id="3" name="QO_5_BD.18_2#3980a07be?htil=3&amp;vcp=1&amp;vis=1&amp;pid=b583f7e89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1288" y="2512123"/>
            <a:ext cx="2697480" cy="199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AN.19_1#3980a07be?htil=3&amp;vcp=1&amp;vis=1&amp;pid=b583f7e89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4562856" y="2050351"/>
            <a:ext cx="4032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【解】连线情况如下所示。</a:t>
            </a:r>
            <a:endParaRPr lang="en-US" altLang="zh-CN" sz="2400"/>
          </a:p>
        </p:txBody>
      </p:sp>
      <p:pic>
        <p:nvPicPr>
          <p:cNvPr id="5" name="QO_5_AN.19_2#3980a07be?htil=3&amp;vcp=1&amp;vis=1&amp;pid=b583f7e89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18888" y="2665666"/>
            <a:ext cx="3502152" cy="183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18795" y="1403350"/>
            <a:ext cx="596265" cy="2550795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en-US" sz="26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电磁波的海洋</a:t>
            </a:r>
            <a:r>
              <a:rPr lang="zh-CN" altLang="en-US" sz="26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 sz="26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628" name="文本框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09395" y="769632"/>
            <a:ext cx="2092325" cy="51018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电磁波的产生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6633" name="文本框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500505" y="2259700"/>
            <a:ext cx="1203325" cy="9194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eaLnBrk="1" hangingPunct="1"/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电磁波的传播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5" name="左大括号 4" title=""/>
          <p:cNvSpPr/>
          <p:nvPr>
            <p:custDataLst>
              <p:tags r:id="rId7"/>
            </p:custDataLst>
          </p:nvPr>
        </p:nvSpPr>
        <p:spPr>
          <a:xfrm>
            <a:off x="1187450" y="970915"/>
            <a:ext cx="288290" cy="3402965"/>
          </a:xfrm>
          <a:prstGeom prst="leftBrace">
            <a:avLst>
              <a:gd name="adj1" fmla="val 57464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0" name="文本框 3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058795" y="1707515"/>
            <a:ext cx="3644265" cy="525915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eaLnBrk="1" hangingPunct="1"/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电磁波可以在真空中传播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9"/>
            </p:custDataLst>
          </p:nvPr>
        </p:nvSpPr>
        <p:spPr>
          <a:xfrm>
            <a:off x="3058795" y="2426470"/>
            <a:ext cx="5485130" cy="53975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noFill/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600" b="0">
                <a:latin typeface="Times New Roman"/>
                <a:ea typeface="微软雅黑" panose="020b0503020204020204" charset="-122"/>
              </a:defRPr>
            </a:lvl1pPr>
          </a:lstStyle>
          <a:p>
            <a:pPr eaLnBrk="1" hangingPunct="1"/>
            <a:r>
              <a:rPr lang="zh-CN" altLang="en-US" sz="2400">
                <a:latin typeface="微软雅黑" panose="020b0503020204020204" charset="-122"/>
                <a:cs typeface="微软雅黑" panose="020b0503020204020204" charset="-122"/>
                <a:sym typeface="+mn-ea"/>
              </a:rPr>
              <a:t>电磁波</a:t>
            </a:r>
            <a:r>
              <a:rPr lang="zh-CN" altLang="en-US" sz="2400">
                <a:latin typeface="微软雅黑" panose="020b0503020204020204" charset="-122"/>
                <a:cs typeface="微软雅黑" panose="020b0503020204020204" charset="-122"/>
              </a:rPr>
              <a:t>在真空中的速度约为</a:t>
            </a:r>
            <a:r>
              <a:rPr lang="en-US" altLang="zh-CN" sz="2400" i="1">
                <a:cs typeface="Times New Roman" panose="02020603050405020304" charset="0"/>
              </a:rPr>
              <a:t>c</a:t>
            </a:r>
            <a:r>
              <a:rPr lang="en-US" altLang="zh-CN" sz="2400">
                <a:cs typeface="Times New Roman" panose="02020603050405020304" charset="0"/>
              </a:rPr>
              <a:t>=3×10</a:t>
            </a:r>
            <a:r>
              <a:rPr lang="en-US" altLang="zh-CN" sz="2400" baseline="30000">
                <a:cs typeface="Times New Roman" panose="02020603050405020304" charset="0"/>
              </a:rPr>
              <a:t>8 </a:t>
            </a:r>
            <a:r>
              <a:rPr lang="en-US" altLang="zh-CN" sz="2400">
                <a:cs typeface="Times New Roman" panose="02020603050405020304" charset="0"/>
              </a:rPr>
              <a:t>m/s</a:t>
            </a:r>
            <a:endParaRPr lang="en-US" altLang="zh-CN" sz="2400">
              <a:cs typeface="Times New Roman" panose="02020603050405020304" charset="0"/>
            </a:endParaRPr>
          </a:p>
        </p:txBody>
      </p:sp>
      <p:sp>
        <p:nvSpPr>
          <p:cNvPr id="8" name="左大括号 7" title=""/>
          <p:cNvSpPr/>
          <p:nvPr>
            <p:custDataLst>
              <p:tags r:id="rId10"/>
            </p:custDataLst>
          </p:nvPr>
        </p:nvSpPr>
        <p:spPr>
          <a:xfrm>
            <a:off x="2789555" y="1954530"/>
            <a:ext cx="215900" cy="1489710"/>
          </a:xfrm>
          <a:prstGeom prst="leftBrace">
            <a:avLst>
              <a:gd name="adj1" fmla="val 57464"/>
              <a:gd name="adj2" fmla="val 51907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" name="文本框 3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058795" y="3159260"/>
            <a:ext cx="4568190" cy="520065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ctr" eaLnBrk="1" hangingPunct="1"/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波长、频率、波速的关系：</a:t>
            </a:r>
            <a:r>
              <a:rPr lang="en-US" altLang="zh-CN" i="1">
                <a:ea typeface="微软雅黑" panose="020b0503020204020204" charset="-122"/>
                <a:cs typeface="Times New Roman" panose="02020603050405020304" charset="0"/>
                <a:sym typeface="+mn-ea"/>
              </a:rPr>
              <a:t>c=λf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" name="文本框 7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503045" y="4080510"/>
            <a:ext cx="2113915" cy="51021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eaLnBrk="1" hangingPunct="1"/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电磁波大家族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文本框 3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100195" y="3867785"/>
            <a:ext cx="4075430" cy="938195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l" eaLnBrk="1" hangingPunct="1"/>
            <a:r>
              <a:rPr lang="zh-CN">
                <a:ea typeface="微软雅黑" panose="020b0503020204020204" charset="-122"/>
                <a:cs typeface="Times New Roman" panose="02020603050405020304" charset="0"/>
                <a:sym typeface="+mn-ea"/>
              </a:rPr>
              <a:t>无线电波、红外线、可见光、紫外线、</a:t>
            </a:r>
            <a:r>
              <a:rPr lang="en-US" altLang="zh-CN">
                <a:ea typeface="微软雅黑" panose="020b0503020204020204" charset="-122"/>
                <a:cs typeface="Times New Roman" panose="02020603050405020304" charset="0"/>
                <a:sym typeface="+mn-ea"/>
              </a:rPr>
              <a:t>X</a:t>
            </a:r>
            <a:r>
              <a:rPr lang="zh-CN" altLang="en-US">
                <a:ea typeface="微软雅黑" panose="020b0503020204020204" charset="-122"/>
                <a:cs typeface="Times New Roman" panose="02020603050405020304" charset="0"/>
                <a:sym typeface="+mn-ea"/>
              </a:rPr>
              <a:t>射线、</a:t>
            </a:r>
            <a:r>
              <a:rPr lang="en-US" altLang="zh-CN">
                <a:ea typeface="微软雅黑" panose="020b0503020204020204" charset="-122"/>
                <a:cs typeface="Times New Roman" panose="02020603050405020304" charset="0"/>
                <a:sym typeface="+mn-ea"/>
              </a:rPr>
              <a:t>γ</a:t>
            </a:r>
            <a:r>
              <a:rPr lang="zh-CN" altLang="en-US">
                <a:ea typeface="微软雅黑" panose="020b0503020204020204" charset="-122"/>
                <a:cs typeface="Times New Roman" panose="02020603050405020304" charset="0"/>
                <a:sym typeface="+mn-ea"/>
              </a:rPr>
              <a:t>射线</a:t>
            </a:r>
            <a:endParaRPr lang="zh-CN" altLang="en-US"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cxnSp>
        <p:nvCxnSpPr>
          <p:cNvPr id="10" name="直接连接符 9" title=""/>
          <p:cNvCxnSpPr>
            <a:stCxn id="2" idx="3"/>
            <a:endCxn id="9" idx="1"/>
          </p:cNvCxnSpPr>
          <p:nvPr>
            <p:custDataLst>
              <p:tags r:id="rId14"/>
            </p:custDataLst>
          </p:nvPr>
        </p:nvCxnSpPr>
        <p:spPr>
          <a:xfrm>
            <a:off x="3616960" y="4335780"/>
            <a:ext cx="483235" cy="127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文本框 3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139565" y="555625"/>
            <a:ext cx="4352925" cy="938163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l" eaLnBrk="1" hangingPunct="1"/>
            <a:r>
              <a:rPr lang="zh-CN">
                <a:ea typeface="微软雅黑" panose="020b0503020204020204" charset="-122"/>
                <a:cs typeface="Times New Roman" panose="02020603050405020304" charset="0"/>
                <a:sym typeface="+mn-ea"/>
              </a:rPr>
              <a:t>导线</a:t>
            </a:r>
            <a:r>
              <a:rPr lang="zh-CN" smtClean="0">
                <a:ea typeface="微软雅黑" panose="020b0503020204020204" charset="-122"/>
                <a:cs typeface="Times New Roman" panose="02020603050405020304" charset="0"/>
                <a:sym typeface="+mn-ea"/>
              </a:rPr>
              <a:t>中迅速变化</a:t>
            </a:r>
            <a:r>
              <a:rPr lang="zh-CN" altLang="en-US" smtClean="0">
                <a:ea typeface="微软雅黑" panose="020b0503020204020204" charset="-122"/>
                <a:cs typeface="Times New Roman" panose="02020603050405020304" charset="0"/>
                <a:sym typeface="+mn-ea"/>
              </a:rPr>
              <a:t>的电流</a:t>
            </a:r>
            <a:r>
              <a:rPr lang="zh-CN" smtClean="0">
                <a:ea typeface="微软雅黑" panose="020b0503020204020204" charset="-122"/>
                <a:cs typeface="Times New Roman" panose="02020603050405020304" charset="0"/>
                <a:sym typeface="+mn-ea"/>
              </a:rPr>
              <a:t>会</a:t>
            </a:r>
            <a:r>
              <a:rPr lang="zh-CN">
                <a:ea typeface="微软雅黑" panose="020b0503020204020204" charset="-122"/>
                <a:cs typeface="Times New Roman" panose="02020603050405020304" charset="0"/>
                <a:sym typeface="+mn-ea"/>
              </a:rPr>
              <a:t>在空间中激起（产生）电磁波</a:t>
            </a:r>
            <a:endParaRPr lang="zh-CN"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cxnSp>
        <p:nvCxnSpPr>
          <p:cNvPr id="13" name="直接连接符 12" title=""/>
          <p:cNvCxnSpPr>
            <a:stCxn id="26628" idx="3"/>
            <a:endCxn id="12" idx="1"/>
          </p:cNvCxnSpPr>
          <p:nvPr>
            <p:custDataLst>
              <p:tags r:id="rId16"/>
            </p:custDataLst>
          </p:nvPr>
        </p:nvCxnSpPr>
        <p:spPr>
          <a:xfrm>
            <a:off x="3601720" y="1024723"/>
            <a:ext cx="53784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6" name="组合 9" title=""/>
          <p:cNvGrpSpPr/>
          <p:nvPr>
            <p:custDataLst>
              <p:tags r:id="rId17"/>
            </p:custDataLst>
          </p:nvPr>
        </p:nvGrpSpPr>
        <p:grpSpPr>
          <a:xfrm>
            <a:off x="0" y="155760"/>
            <a:ext cx="5236845" cy="491490"/>
            <a:chOff x="0" y="619020"/>
            <a:chExt cx="6154896" cy="575087"/>
          </a:xfrm>
        </p:grpSpPr>
        <p:grpSp>
          <p:nvGrpSpPr>
            <p:cNvPr id="7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1" name="矩形 10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642581" y="619020"/>
              <a:ext cx="5512315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4" name="Picture 4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/>
          <a:stretch>
            <a:fillRect/>
          </a:stretch>
        </p:blipFill>
        <p:spPr>
          <a:xfrm flipH="1">
            <a:off x="10617200" y="11899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Rectangle 1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84815" y="701675"/>
            <a:ext cx="1620000" cy="504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水面振动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4" name="箭头: 下 1" title=""/>
          <p:cNvSpPr/>
          <p:nvPr>
            <p:custDataLst>
              <p:tags r:id="rId5"/>
            </p:custDataLst>
          </p:nvPr>
        </p:nvSpPr>
        <p:spPr>
          <a:xfrm flipH="1">
            <a:off x="1452004" y="1329500"/>
            <a:ext cx="485622" cy="323850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grpSp>
        <p:nvGrpSpPr>
          <p:cNvPr id="4" name="组合 3" title=""/>
          <p:cNvGrpSpPr/>
          <p:nvPr>
            <p:custDataLst>
              <p:tags r:id="rId6"/>
            </p:custDataLst>
          </p:nvPr>
        </p:nvGrpSpPr>
        <p:grpSpPr>
          <a:xfrm>
            <a:off x="611505" y="1777175"/>
            <a:ext cx="2166620" cy="1440180"/>
            <a:chOff x="963" y="2798"/>
            <a:chExt cx="3412" cy="2268"/>
          </a:xfrm>
        </p:grpSpPr>
        <p:pic>
          <p:nvPicPr>
            <p:cNvPr id="15" name="图片 14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7">
              <a:clrChange>
                <a:clrFrom>
                  <a:srgbClr val="FFFFCB"/>
                </a:clrFrom>
                <a:clrTo>
                  <a:srgbClr val="FFFFCB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63" y="2798"/>
              <a:ext cx="3412" cy="2268"/>
            </a:xfrm>
            <a:prstGeom prst="rect">
              <a:avLst/>
            </a:prstGeom>
            <a:noFill/>
            <a:ln w="12700">
              <a:noFill/>
            </a:ln>
            <a:effectLst/>
          </p:spPr>
        </p:pic>
        <p:sp>
          <p:nvSpPr>
            <p:cNvPr id="6" name="矩形 5"/>
            <p:cNvSpPr/>
            <p:nvPr>
              <p:custDataLst>
                <p:tags r:id="rId9"/>
              </p:custDataLst>
            </p:nvPr>
          </p:nvSpPr>
          <p:spPr>
            <a:xfrm>
              <a:off x="963" y="4499"/>
              <a:ext cx="1134" cy="567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SzTx/>
                <a:buFontTx/>
              </a:pPr>
              <a:r>
                <a:rPr lang="zh-CN" b="0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水波</a:t>
              </a:r>
              <a:endParaRPr lang="zh-CN" b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" name="Rectangle 13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336550" y="701675"/>
            <a:ext cx="1620000" cy="504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声带振动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" name="箭头: 下 1" title=""/>
          <p:cNvSpPr/>
          <p:nvPr>
            <p:custDataLst>
              <p:tags r:id="rId11"/>
            </p:custDataLst>
          </p:nvPr>
        </p:nvSpPr>
        <p:spPr>
          <a:xfrm flipH="1">
            <a:off x="3903739" y="1330770"/>
            <a:ext cx="485622" cy="323850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grpSp>
        <p:nvGrpSpPr>
          <p:cNvPr id="8" name="组合 7" title=""/>
          <p:cNvGrpSpPr/>
          <p:nvPr>
            <p:custDataLst>
              <p:tags r:id="rId12"/>
            </p:custDataLst>
          </p:nvPr>
        </p:nvGrpSpPr>
        <p:grpSpPr>
          <a:xfrm>
            <a:off x="3081655" y="1779715"/>
            <a:ext cx="2129790" cy="1440180"/>
            <a:chOff x="4853" y="2802"/>
            <a:chExt cx="3354" cy="2268"/>
          </a:xfrm>
        </p:grpSpPr>
        <p:pic>
          <p:nvPicPr>
            <p:cNvPr id="103" name="图片 102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>
              <a:clrChange>
                <a:clrFrom>
                  <a:srgbClr val="FFFFCB"/>
                </a:clrFrom>
                <a:clrTo>
                  <a:srgbClr val="FFFFCB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 flipH="1">
              <a:off x="4853" y="2802"/>
              <a:ext cx="3354" cy="2268"/>
            </a:xfrm>
            <a:prstGeom prst="rect">
              <a:avLst/>
            </a:prstGeom>
            <a:noFill/>
            <a:ln w="12700">
              <a:noFill/>
            </a:ln>
            <a:effectLst/>
          </p:spPr>
        </p:pic>
        <p:sp>
          <p:nvSpPr>
            <p:cNvPr id="7" name="矩形 6"/>
            <p:cNvSpPr/>
            <p:nvPr>
              <p:custDataLst>
                <p:tags r:id="rId15"/>
              </p:custDataLst>
            </p:nvPr>
          </p:nvSpPr>
          <p:spPr>
            <a:xfrm>
              <a:off x="4853" y="4503"/>
              <a:ext cx="1134" cy="567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SzTx/>
                <a:buFontTx/>
              </a:pPr>
              <a:r>
                <a:rPr lang="zh-CN" b="0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声波</a:t>
              </a:r>
              <a:endParaRPr lang="zh-CN" b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7" name="TextBox 5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100445" y="701675"/>
            <a:ext cx="2470150" cy="50400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迅速变化的电流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箭头: 下 1" title=""/>
          <p:cNvSpPr/>
          <p:nvPr>
            <p:custDataLst>
              <p:tags r:id="rId17"/>
            </p:custDataLst>
          </p:nvPr>
        </p:nvSpPr>
        <p:spPr>
          <a:xfrm flipH="1">
            <a:off x="7092709" y="1330770"/>
            <a:ext cx="485622" cy="324000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sp>
        <p:nvSpPr>
          <p:cNvPr id="27" name="箭头: 下 1" title=""/>
          <p:cNvSpPr/>
          <p:nvPr>
            <p:custDataLst>
              <p:tags r:id="rId18"/>
            </p:custDataLst>
          </p:nvPr>
        </p:nvSpPr>
        <p:spPr bwMode="auto">
          <a:xfrm rot="16200000" flipH="1">
            <a:off x="5380355" y="2230732"/>
            <a:ext cx="719455" cy="540000"/>
          </a:xfrm>
          <a:prstGeom prst="downArrow">
            <a:avLst/>
          </a:prstGeom>
          <a:solidFill>
            <a:srgbClr val="008080"/>
          </a:solidFill>
          <a:ln w="28575">
            <a:noFill/>
            <a:miter lim="800000"/>
          </a:ln>
          <a:effectLst/>
        </p:spPr>
        <p:txBody>
          <a:bodyPr rtlCol="0" anchor="ctr">
            <a:noAutofit/>
          </a:bodyPr>
          <a:lstStyle/>
          <a:p>
            <a:pPr lvl="0" algn="ctr" eaLnBrk="1" hangingPunct="1">
              <a:buClrTx/>
              <a:buSzTx/>
              <a:buFont typeface="Arial" panose="020b0604020202020204" pitchFamily="34" charset="0"/>
            </a:pPr>
            <a:endParaRPr lang="zh-CN" altLang="en-US" sz="195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19"/>
            </p:custDataLst>
          </p:nvPr>
        </p:nvGrpSpPr>
        <p:grpSpPr>
          <a:xfrm>
            <a:off x="6268720" y="1779905"/>
            <a:ext cx="2133600" cy="1440180"/>
            <a:chOff x="9921" y="2803"/>
            <a:chExt cx="3360" cy="2268"/>
          </a:xfrm>
        </p:grpSpPr>
        <p:pic>
          <p:nvPicPr>
            <p:cNvPr id="104" name="图片 103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0">
              <a:clrChange>
                <a:clrFrom>
                  <a:srgbClr val="FFFFCB"/>
                </a:clrFrom>
                <a:clrTo>
                  <a:srgbClr val="FFFFCB">
                    <a:alpha val="0"/>
                  </a:srgbClr>
                </a:clrTo>
              </a:clrChange>
            </a:blip>
            <a:srcRect t="5247" b="4762"/>
            <a:stretch>
              <a:fillRect/>
            </a:stretch>
          </p:blipFill>
          <p:spPr bwMode="auto">
            <a:xfrm>
              <a:off x="9921" y="2803"/>
              <a:ext cx="3360" cy="2268"/>
            </a:xfrm>
            <a:prstGeom prst="rect">
              <a:avLst/>
            </a:prstGeom>
            <a:noFill/>
            <a:ln w="12700">
              <a:noFill/>
            </a:ln>
            <a:effectLst/>
          </p:spPr>
        </p:pic>
        <p:sp>
          <p:nvSpPr>
            <p:cNvPr id="13" name="矩形 12"/>
            <p:cNvSpPr/>
            <p:nvPr>
              <p:custDataLst>
                <p:tags r:id="rId22"/>
              </p:custDataLst>
            </p:nvPr>
          </p:nvSpPr>
          <p:spPr>
            <a:xfrm>
              <a:off x="9921" y="4503"/>
              <a:ext cx="1531" cy="567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SzTx/>
                <a:buFontTx/>
              </a:pPr>
              <a:r>
                <a:rPr lang="zh-CN" b="0">
                  <a:solidFill>
                    <a:schemeClr val="tx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电磁波</a:t>
              </a:r>
              <a:endParaRPr lang="zh-CN" b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0" name="文本框 29" title=""/>
          <p:cNvSpPr txBox="1"/>
          <p:nvPr>
            <p:custDataLst>
              <p:tags r:id="rId23"/>
            </p:custDataLst>
          </p:nvPr>
        </p:nvSpPr>
        <p:spPr bwMode="auto">
          <a:xfrm>
            <a:off x="323705" y="3723830"/>
            <a:ext cx="8568595" cy="100774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eaLnBrk="1" fontAlgn="auto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8080"/>
                </a:solidFill>
                <a:latin typeface="Times New Roman"/>
                <a:cs typeface="Times New Roman" panose="02020603050405020304" charset="0"/>
                <a:sym typeface="Times New Roman"/>
              </a:rPr>
              <a:t>电磁波的产生</a:t>
            </a:r>
            <a:r>
              <a:rPr lang="zh-CN" altLang="en-US" sz="2400" b="0">
                <a:latin typeface="Times New Roman"/>
                <a:cs typeface="Times New Roman" panose="02020603050405020304" charset="0"/>
                <a:sym typeface="Times New Roman"/>
              </a:rPr>
              <a:t>：导线</a:t>
            </a:r>
            <a:r>
              <a:rPr lang="zh-CN" altLang="en-US" sz="2400" b="0" smtClean="0">
                <a:latin typeface="Times New Roman"/>
                <a:cs typeface="Times New Roman" panose="02020603050405020304" charset="0"/>
                <a:sym typeface="Times New Roman"/>
              </a:rPr>
              <a:t>中</a:t>
            </a:r>
            <a:r>
              <a:rPr lang="zh-CN" altLang="en-US" sz="2400" smtClean="0">
                <a:solidFill>
                  <a:srgbClr val="008080"/>
                </a:solidFill>
                <a:latin typeface="Times New Roman"/>
                <a:cs typeface="Times New Roman" panose="02020603050405020304" charset="0"/>
                <a:sym typeface="Times New Roman"/>
              </a:rPr>
              <a:t>迅速变化的电流</a:t>
            </a:r>
            <a:r>
              <a:rPr lang="zh-CN" altLang="en-US" sz="2400" b="0" smtClean="0">
                <a:latin typeface="Times New Roman"/>
                <a:cs typeface="Times New Roman" panose="02020603050405020304" charset="0"/>
                <a:sym typeface="Times New Roman"/>
              </a:rPr>
              <a:t>会</a:t>
            </a:r>
            <a:r>
              <a:rPr lang="zh-CN" altLang="en-US" sz="2400" b="0">
                <a:latin typeface="Times New Roman"/>
                <a:cs typeface="Times New Roman" panose="02020603050405020304" charset="0"/>
                <a:sym typeface="Times New Roman"/>
              </a:rPr>
              <a:t>在空间激起（产生）电磁波。</a:t>
            </a:r>
            <a:endParaRPr lang="zh-CN" altLang="en-US" sz="2400" b="0">
              <a:latin typeface="Times New Roman"/>
              <a:cs typeface="Times New Roman" panose="02020603050405020304" charset="0"/>
              <a:sym typeface="Times New Roman"/>
            </a:endParaRPr>
          </a:p>
        </p:txBody>
      </p:sp>
      <p:grpSp>
        <p:nvGrpSpPr>
          <p:cNvPr id="9" name="组合 9" title=""/>
          <p:cNvGrpSpPr/>
          <p:nvPr>
            <p:custDataLst>
              <p:tags r:id="rId24"/>
            </p:custDataLst>
          </p:nvPr>
        </p:nvGrpSpPr>
        <p:grpSpPr>
          <a:xfrm>
            <a:off x="0" y="155760"/>
            <a:ext cx="4629150" cy="491490"/>
            <a:chOff x="0" y="619020"/>
            <a:chExt cx="5440668" cy="575087"/>
          </a:xfrm>
        </p:grpSpPr>
        <p:grpSp>
          <p:nvGrpSpPr>
            <p:cNvPr id="10" name="组合 10"/>
            <p:cNvGrpSpPr/>
            <p:nvPr>
              <p:custDataLst>
                <p:tags r:id="rId2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1" name="矩形 10"/>
              <p:cNvSpPr/>
              <p:nvPr>
                <p:custDataLst>
                  <p:tags r:id="rId2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2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42581" y="619020"/>
              <a:ext cx="4798087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电磁波是怎样产生的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5" grpId="0" animBg="1"/>
      <p:bldP spid="25" grpId="0" animBg="1"/>
      <p:bldP spid="17" grpId="0" animBg="1"/>
      <p:bldP spid="26" grpId="0" animBg="1"/>
      <p:bldP spid="27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2" title=""/>
          <p:cNvGrpSpPr/>
          <p:nvPr>
            <p:custDataLst>
              <p:tags r:id="rId4"/>
            </p:custDataLst>
          </p:nvPr>
        </p:nvGrpSpPr>
        <p:grpSpPr>
          <a:xfrm>
            <a:off x="5111115" y="3083560"/>
            <a:ext cx="3780155" cy="1936750"/>
            <a:chOff x="1278" y="4328"/>
            <a:chExt cx="5953" cy="3050"/>
          </a:xfrm>
        </p:grpSpPr>
        <p:grpSp>
          <p:nvGrpSpPr>
            <p:cNvPr id="4" name="组合 3"/>
            <p:cNvGrpSpPr/>
            <p:nvPr>
              <p:custDataLst>
                <p:tags r:id="rId5"/>
              </p:custDataLst>
            </p:nvPr>
          </p:nvGrpSpPr>
          <p:grpSpPr>
            <a:xfrm>
              <a:off x="1278" y="4328"/>
              <a:ext cx="5953" cy="3050"/>
              <a:chOff x="1278" y="4280"/>
              <a:chExt cx="5953" cy="3050"/>
            </a:xfrm>
          </p:grpSpPr>
          <p:cxnSp>
            <p:nvCxnSpPr>
              <p:cNvPr id="26" name="直接箭头连接符 25"/>
              <p:cNvCxnSpPr/>
              <p:nvPr>
                <p:custDataLst>
                  <p:tags r:id="rId6"/>
                </p:custDataLst>
              </p:nvPr>
            </p:nvCxnSpPr>
            <p:spPr>
              <a:xfrm>
                <a:off x="1278" y="5805"/>
                <a:ext cx="5953" cy="0"/>
              </a:xfrm>
              <a:prstGeom prst="straightConnector1">
                <a:avLst/>
              </a:prstGeom>
              <a:ln w="3492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>
                <p:custDataLst>
                  <p:tags r:id="rId7"/>
                </p:custDataLst>
              </p:nvPr>
            </p:nvCxnSpPr>
            <p:spPr>
              <a:xfrm flipH="1" flipV="1">
                <a:off x="1300" y="4280"/>
                <a:ext cx="0" cy="3050"/>
              </a:xfrm>
              <a:prstGeom prst="line">
                <a:avLst/>
              </a:prstGeom>
              <a:ln w="3492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未知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291" y="5626"/>
              <a:ext cx="5499" cy="454"/>
            </a:xfrm>
            <a:custGeom>
              <a:gdLst>
                <a:gd name="T0" fmla="*/ 200 w 21633"/>
                <a:gd name="T1" fmla="*/ 1653 h 4000"/>
                <a:gd name="T2" fmla="*/ 600 w 21633"/>
                <a:gd name="T3" fmla="*/ 1000 h 4000"/>
                <a:gd name="T4" fmla="*/ 1000 w 21633"/>
                <a:gd name="T5" fmla="*/ 468 h 4000"/>
                <a:gd name="T6" fmla="*/ 1400 w 21633"/>
                <a:gd name="T7" fmla="*/ 121 h 4000"/>
                <a:gd name="T8" fmla="*/ 1800 w 21633"/>
                <a:gd name="T9" fmla="*/ 0 h 4000"/>
                <a:gd name="T10" fmla="*/ 2200 w 21633"/>
                <a:gd name="T11" fmla="*/ 121 h 4000"/>
                <a:gd name="T12" fmla="*/ 2600 w 21633"/>
                <a:gd name="T13" fmla="*/ 468 h 4000"/>
                <a:gd name="T14" fmla="*/ 3000 w 21633"/>
                <a:gd name="T15" fmla="*/ 1000 h 4000"/>
                <a:gd name="T16" fmla="*/ 3400 w 21633"/>
                <a:gd name="T17" fmla="*/ 1653 h 4000"/>
                <a:gd name="T18" fmla="*/ 3800 w 21633"/>
                <a:gd name="T19" fmla="*/ 2347 h 4000"/>
                <a:gd name="T20" fmla="*/ 4200 w 21633"/>
                <a:gd name="T21" fmla="*/ 3000 h 4000"/>
                <a:gd name="T22" fmla="*/ 4600 w 21633"/>
                <a:gd name="T23" fmla="*/ 3532 h 4000"/>
                <a:gd name="T24" fmla="*/ 5000 w 21633"/>
                <a:gd name="T25" fmla="*/ 3879 h 4000"/>
                <a:gd name="T26" fmla="*/ 5400 w 21633"/>
                <a:gd name="T27" fmla="*/ 4000 h 4000"/>
                <a:gd name="T28" fmla="*/ 5800 w 21633"/>
                <a:gd name="T29" fmla="*/ 3879 h 4000"/>
                <a:gd name="T30" fmla="*/ 6200 w 21633"/>
                <a:gd name="T31" fmla="*/ 3532 h 4000"/>
                <a:gd name="T32" fmla="*/ 6600 w 21633"/>
                <a:gd name="T33" fmla="*/ 3000 h 4000"/>
                <a:gd name="T34" fmla="*/ 7000 w 21633"/>
                <a:gd name="T35" fmla="*/ 2348 h 4000"/>
                <a:gd name="T36" fmla="*/ 7400 w 21633"/>
                <a:gd name="T37" fmla="*/ 1653 h 4000"/>
                <a:gd name="T38" fmla="*/ 7800 w 21633"/>
                <a:gd name="T39" fmla="*/ 1000 h 4000"/>
                <a:gd name="T40" fmla="*/ 8200 w 21633"/>
                <a:gd name="T41" fmla="*/ 468 h 4000"/>
                <a:gd name="T42" fmla="*/ 8600 w 21633"/>
                <a:gd name="T43" fmla="*/ 121 h 4000"/>
                <a:gd name="T44" fmla="*/ 9000 w 21633"/>
                <a:gd name="T45" fmla="*/ 0 h 4000"/>
                <a:gd name="T46" fmla="*/ 9400 w 21633"/>
                <a:gd name="T47" fmla="*/ 120 h 4000"/>
                <a:gd name="T48" fmla="*/ 9800 w 21633"/>
                <a:gd name="T49" fmla="*/ 468 h 4000"/>
                <a:gd name="T50" fmla="*/ 10200 w 21633"/>
                <a:gd name="T51" fmla="*/ 1000 h 4000"/>
                <a:gd name="T52" fmla="*/ 10600 w 21633"/>
                <a:gd name="T53" fmla="*/ 1652 h 4000"/>
                <a:gd name="T54" fmla="*/ 11000 w 21633"/>
                <a:gd name="T55" fmla="*/ 2347 h 4000"/>
                <a:gd name="T56" fmla="*/ 11400 w 21633"/>
                <a:gd name="T57" fmla="*/ 2999 h 4000"/>
                <a:gd name="T58" fmla="*/ 11800 w 21633"/>
                <a:gd name="T59" fmla="*/ 3532 h 4000"/>
                <a:gd name="T60" fmla="*/ 12200 w 21633"/>
                <a:gd name="T61" fmla="*/ 3879 h 4000"/>
                <a:gd name="T62" fmla="*/ 12600 w 21633"/>
                <a:gd name="T63" fmla="*/ 4000 h 4000"/>
                <a:gd name="T64" fmla="*/ 13000 w 21633"/>
                <a:gd name="T65" fmla="*/ 3880 h 4000"/>
                <a:gd name="T66" fmla="*/ 13400 w 21633"/>
                <a:gd name="T67" fmla="*/ 3533 h 4000"/>
                <a:gd name="T68" fmla="*/ 13800 w 21633"/>
                <a:gd name="T69" fmla="*/ 3001 h 4000"/>
                <a:gd name="T70" fmla="*/ 14200 w 21633"/>
                <a:gd name="T71" fmla="*/ 2348 h 4000"/>
                <a:gd name="T72" fmla="*/ 14600 w 21633"/>
                <a:gd name="T73" fmla="*/ 1653 h 4000"/>
                <a:gd name="T74" fmla="*/ 15000 w 21633"/>
                <a:gd name="T75" fmla="*/ 1001 h 4000"/>
                <a:gd name="T76" fmla="*/ 15400 w 21633"/>
                <a:gd name="T77" fmla="*/ 468 h 4000"/>
                <a:gd name="T78" fmla="*/ 15800 w 21633"/>
                <a:gd name="T79" fmla="*/ 121 h 4000"/>
                <a:gd name="T80" fmla="*/ 16200 w 21633"/>
                <a:gd name="T81" fmla="*/ 0 h 4000"/>
                <a:gd name="T82" fmla="*/ 16600 w 21633"/>
                <a:gd name="T83" fmla="*/ 120 h 4000"/>
                <a:gd name="T84" fmla="*/ 17000 w 21633"/>
                <a:gd name="T85" fmla="*/ 467 h 4000"/>
                <a:gd name="T86" fmla="*/ 17400 w 21633"/>
                <a:gd name="T87" fmla="*/ 999 h 4000"/>
                <a:gd name="T88" fmla="*/ 17800 w 21633"/>
                <a:gd name="T89" fmla="*/ 1652 h 4000"/>
                <a:gd name="T90" fmla="*/ 18200 w 21633"/>
                <a:gd name="T91" fmla="*/ 2346 h 4000"/>
                <a:gd name="T92" fmla="*/ 18600 w 21633"/>
                <a:gd name="T93" fmla="*/ 2999 h 4000"/>
                <a:gd name="T94" fmla="*/ 19000 w 21633"/>
                <a:gd name="T95" fmla="*/ 3531 h 4000"/>
                <a:gd name="T96" fmla="*/ 19400 w 21633"/>
                <a:gd name="T97" fmla="*/ 3879 h 4000"/>
                <a:gd name="T98" fmla="*/ 19800 w 21633"/>
                <a:gd name="T99" fmla="*/ 4000 h 4000"/>
                <a:gd name="T100" fmla="*/ 20200 w 21633"/>
                <a:gd name="T101" fmla="*/ 3880 h 4000"/>
                <a:gd name="T102" fmla="*/ 20600 w 21633"/>
                <a:gd name="T103" fmla="*/ 3533 h 4000"/>
                <a:gd name="T104" fmla="*/ 21000 w 21633"/>
                <a:gd name="T105" fmla="*/ 3001 h 4000"/>
                <a:gd name="T106" fmla="*/ 21400 w 21633"/>
                <a:gd name="T107" fmla="*/ 2348 h 4000"/>
                <a:gd name="T108" fmla="*/ 21600 w 21633"/>
                <a:gd name="T109" fmla="*/ 2001 h 400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1633"/>
                <a:gd name="T166" fmla="*/ 0 h 4000"/>
                <a:gd name="T167" fmla="*/ 21633 w 21633"/>
                <a:gd name="T168" fmla="*/ 4000 h 4000"/>
              </a:gdLst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1633" h="4000">
                  <a:moveTo>
                    <a:pt x="0" y="2000"/>
                  </a:moveTo>
                  <a:cubicBezTo>
                    <a:pt x="66" y="1883"/>
                    <a:pt x="133" y="1767"/>
                    <a:pt x="200" y="1653"/>
                  </a:cubicBezTo>
                  <a:cubicBezTo>
                    <a:pt x="267" y="1539"/>
                    <a:pt x="333" y="1425"/>
                    <a:pt x="400" y="1316"/>
                  </a:cubicBezTo>
                  <a:cubicBezTo>
                    <a:pt x="467" y="1207"/>
                    <a:pt x="533" y="1100"/>
                    <a:pt x="600" y="1000"/>
                  </a:cubicBezTo>
                  <a:cubicBezTo>
                    <a:pt x="667" y="900"/>
                    <a:pt x="733" y="803"/>
                    <a:pt x="800" y="714"/>
                  </a:cubicBezTo>
                  <a:cubicBezTo>
                    <a:pt x="867" y="625"/>
                    <a:pt x="933" y="542"/>
                    <a:pt x="1000" y="468"/>
                  </a:cubicBezTo>
                  <a:cubicBezTo>
                    <a:pt x="1067" y="394"/>
                    <a:pt x="1133" y="326"/>
                    <a:pt x="1200" y="268"/>
                  </a:cubicBezTo>
                  <a:cubicBezTo>
                    <a:pt x="1267" y="210"/>
                    <a:pt x="1333" y="161"/>
                    <a:pt x="1400" y="121"/>
                  </a:cubicBezTo>
                  <a:cubicBezTo>
                    <a:pt x="1467" y="81"/>
                    <a:pt x="1533" y="50"/>
                    <a:pt x="1600" y="30"/>
                  </a:cubicBezTo>
                  <a:cubicBezTo>
                    <a:pt x="1667" y="10"/>
                    <a:pt x="1733" y="0"/>
                    <a:pt x="1800" y="0"/>
                  </a:cubicBezTo>
                  <a:cubicBezTo>
                    <a:pt x="1867" y="0"/>
                    <a:pt x="1933" y="10"/>
                    <a:pt x="2000" y="30"/>
                  </a:cubicBezTo>
                  <a:cubicBezTo>
                    <a:pt x="2067" y="50"/>
                    <a:pt x="2133" y="81"/>
                    <a:pt x="2200" y="121"/>
                  </a:cubicBezTo>
                  <a:cubicBezTo>
                    <a:pt x="2267" y="161"/>
                    <a:pt x="2333" y="210"/>
                    <a:pt x="2400" y="268"/>
                  </a:cubicBezTo>
                  <a:cubicBezTo>
                    <a:pt x="2467" y="326"/>
                    <a:pt x="2533" y="394"/>
                    <a:pt x="2600" y="468"/>
                  </a:cubicBezTo>
                  <a:cubicBezTo>
                    <a:pt x="2667" y="542"/>
                    <a:pt x="2733" y="625"/>
                    <a:pt x="2800" y="714"/>
                  </a:cubicBezTo>
                  <a:cubicBezTo>
                    <a:pt x="2867" y="803"/>
                    <a:pt x="2933" y="900"/>
                    <a:pt x="3000" y="1000"/>
                  </a:cubicBezTo>
                  <a:cubicBezTo>
                    <a:pt x="3067" y="1100"/>
                    <a:pt x="3133" y="1207"/>
                    <a:pt x="3200" y="1316"/>
                  </a:cubicBezTo>
                  <a:cubicBezTo>
                    <a:pt x="3267" y="1425"/>
                    <a:pt x="3333" y="1539"/>
                    <a:pt x="3400" y="1653"/>
                  </a:cubicBezTo>
                  <a:cubicBezTo>
                    <a:pt x="3467" y="1767"/>
                    <a:pt x="3533" y="1884"/>
                    <a:pt x="3600" y="2000"/>
                  </a:cubicBezTo>
                  <a:cubicBezTo>
                    <a:pt x="3667" y="2116"/>
                    <a:pt x="3733" y="2233"/>
                    <a:pt x="3800" y="2347"/>
                  </a:cubicBezTo>
                  <a:cubicBezTo>
                    <a:pt x="3867" y="2461"/>
                    <a:pt x="3933" y="2575"/>
                    <a:pt x="4000" y="2684"/>
                  </a:cubicBezTo>
                  <a:cubicBezTo>
                    <a:pt x="4067" y="2793"/>
                    <a:pt x="4133" y="2900"/>
                    <a:pt x="4200" y="3000"/>
                  </a:cubicBezTo>
                  <a:cubicBezTo>
                    <a:pt x="4267" y="3100"/>
                    <a:pt x="4333" y="3196"/>
                    <a:pt x="4400" y="3285"/>
                  </a:cubicBezTo>
                  <a:cubicBezTo>
                    <a:pt x="4467" y="3374"/>
                    <a:pt x="4533" y="3458"/>
                    <a:pt x="4600" y="3532"/>
                  </a:cubicBezTo>
                  <a:cubicBezTo>
                    <a:pt x="4667" y="3606"/>
                    <a:pt x="4733" y="3674"/>
                    <a:pt x="4800" y="3732"/>
                  </a:cubicBezTo>
                  <a:cubicBezTo>
                    <a:pt x="4867" y="3790"/>
                    <a:pt x="4933" y="3839"/>
                    <a:pt x="5000" y="3879"/>
                  </a:cubicBezTo>
                  <a:cubicBezTo>
                    <a:pt x="5067" y="3919"/>
                    <a:pt x="5133" y="3950"/>
                    <a:pt x="5200" y="3970"/>
                  </a:cubicBezTo>
                  <a:cubicBezTo>
                    <a:pt x="5267" y="3990"/>
                    <a:pt x="5333" y="4000"/>
                    <a:pt x="5400" y="4000"/>
                  </a:cubicBezTo>
                  <a:cubicBezTo>
                    <a:pt x="5467" y="4000"/>
                    <a:pt x="5533" y="3990"/>
                    <a:pt x="5600" y="3970"/>
                  </a:cubicBezTo>
                  <a:cubicBezTo>
                    <a:pt x="5667" y="3950"/>
                    <a:pt x="5733" y="3919"/>
                    <a:pt x="5800" y="3879"/>
                  </a:cubicBezTo>
                  <a:cubicBezTo>
                    <a:pt x="5867" y="3839"/>
                    <a:pt x="5933" y="3790"/>
                    <a:pt x="6000" y="3732"/>
                  </a:cubicBezTo>
                  <a:cubicBezTo>
                    <a:pt x="6067" y="3674"/>
                    <a:pt x="6133" y="3606"/>
                    <a:pt x="6200" y="3532"/>
                  </a:cubicBezTo>
                  <a:cubicBezTo>
                    <a:pt x="6267" y="3458"/>
                    <a:pt x="6333" y="3375"/>
                    <a:pt x="6400" y="3286"/>
                  </a:cubicBezTo>
                  <a:cubicBezTo>
                    <a:pt x="6467" y="3197"/>
                    <a:pt x="6533" y="3100"/>
                    <a:pt x="6600" y="3000"/>
                  </a:cubicBezTo>
                  <a:cubicBezTo>
                    <a:pt x="6667" y="2900"/>
                    <a:pt x="6733" y="2793"/>
                    <a:pt x="6800" y="2684"/>
                  </a:cubicBezTo>
                  <a:cubicBezTo>
                    <a:pt x="6867" y="2575"/>
                    <a:pt x="6933" y="2462"/>
                    <a:pt x="7000" y="2348"/>
                  </a:cubicBezTo>
                  <a:cubicBezTo>
                    <a:pt x="7067" y="2234"/>
                    <a:pt x="7133" y="2116"/>
                    <a:pt x="7200" y="2000"/>
                  </a:cubicBezTo>
                  <a:cubicBezTo>
                    <a:pt x="7267" y="1884"/>
                    <a:pt x="7333" y="1767"/>
                    <a:pt x="7400" y="1653"/>
                  </a:cubicBezTo>
                  <a:cubicBezTo>
                    <a:pt x="7467" y="1539"/>
                    <a:pt x="7533" y="1425"/>
                    <a:pt x="7600" y="1316"/>
                  </a:cubicBezTo>
                  <a:cubicBezTo>
                    <a:pt x="7667" y="1207"/>
                    <a:pt x="7733" y="1100"/>
                    <a:pt x="7800" y="1000"/>
                  </a:cubicBezTo>
                  <a:cubicBezTo>
                    <a:pt x="7867" y="900"/>
                    <a:pt x="7933" y="804"/>
                    <a:pt x="8000" y="715"/>
                  </a:cubicBezTo>
                  <a:cubicBezTo>
                    <a:pt x="8067" y="626"/>
                    <a:pt x="8133" y="542"/>
                    <a:pt x="8200" y="468"/>
                  </a:cubicBezTo>
                  <a:cubicBezTo>
                    <a:pt x="8267" y="394"/>
                    <a:pt x="8333" y="326"/>
                    <a:pt x="8400" y="268"/>
                  </a:cubicBezTo>
                  <a:cubicBezTo>
                    <a:pt x="8467" y="210"/>
                    <a:pt x="8533" y="161"/>
                    <a:pt x="8600" y="121"/>
                  </a:cubicBezTo>
                  <a:cubicBezTo>
                    <a:pt x="8667" y="81"/>
                    <a:pt x="8733" y="50"/>
                    <a:pt x="8800" y="30"/>
                  </a:cubicBezTo>
                  <a:cubicBezTo>
                    <a:pt x="8867" y="10"/>
                    <a:pt x="8933" y="0"/>
                    <a:pt x="9000" y="0"/>
                  </a:cubicBezTo>
                  <a:cubicBezTo>
                    <a:pt x="9067" y="0"/>
                    <a:pt x="9133" y="10"/>
                    <a:pt x="9200" y="30"/>
                  </a:cubicBezTo>
                  <a:cubicBezTo>
                    <a:pt x="9267" y="50"/>
                    <a:pt x="9333" y="80"/>
                    <a:pt x="9400" y="120"/>
                  </a:cubicBezTo>
                  <a:cubicBezTo>
                    <a:pt x="9467" y="160"/>
                    <a:pt x="9533" y="210"/>
                    <a:pt x="9600" y="268"/>
                  </a:cubicBezTo>
                  <a:cubicBezTo>
                    <a:pt x="9667" y="326"/>
                    <a:pt x="9733" y="394"/>
                    <a:pt x="9800" y="468"/>
                  </a:cubicBezTo>
                  <a:cubicBezTo>
                    <a:pt x="9867" y="542"/>
                    <a:pt x="9933" y="625"/>
                    <a:pt x="10000" y="714"/>
                  </a:cubicBezTo>
                  <a:cubicBezTo>
                    <a:pt x="10067" y="803"/>
                    <a:pt x="10133" y="900"/>
                    <a:pt x="10200" y="1000"/>
                  </a:cubicBezTo>
                  <a:cubicBezTo>
                    <a:pt x="10267" y="1100"/>
                    <a:pt x="10333" y="1206"/>
                    <a:pt x="10400" y="1315"/>
                  </a:cubicBezTo>
                  <a:cubicBezTo>
                    <a:pt x="10467" y="1424"/>
                    <a:pt x="10533" y="1538"/>
                    <a:pt x="10600" y="1652"/>
                  </a:cubicBezTo>
                  <a:cubicBezTo>
                    <a:pt x="10667" y="1766"/>
                    <a:pt x="10733" y="1883"/>
                    <a:pt x="10800" y="1999"/>
                  </a:cubicBezTo>
                  <a:cubicBezTo>
                    <a:pt x="10867" y="2115"/>
                    <a:pt x="10933" y="2233"/>
                    <a:pt x="11000" y="2347"/>
                  </a:cubicBezTo>
                  <a:cubicBezTo>
                    <a:pt x="11067" y="2461"/>
                    <a:pt x="11133" y="2574"/>
                    <a:pt x="11200" y="2683"/>
                  </a:cubicBezTo>
                  <a:cubicBezTo>
                    <a:pt x="11267" y="2792"/>
                    <a:pt x="11333" y="2899"/>
                    <a:pt x="11400" y="2999"/>
                  </a:cubicBezTo>
                  <a:cubicBezTo>
                    <a:pt x="11467" y="3099"/>
                    <a:pt x="11533" y="3196"/>
                    <a:pt x="11600" y="3285"/>
                  </a:cubicBezTo>
                  <a:cubicBezTo>
                    <a:pt x="11667" y="3374"/>
                    <a:pt x="11733" y="3458"/>
                    <a:pt x="11800" y="3532"/>
                  </a:cubicBezTo>
                  <a:cubicBezTo>
                    <a:pt x="11867" y="3606"/>
                    <a:pt x="11933" y="3674"/>
                    <a:pt x="12000" y="3732"/>
                  </a:cubicBezTo>
                  <a:cubicBezTo>
                    <a:pt x="12067" y="3790"/>
                    <a:pt x="12133" y="3839"/>
                    <a:pt x="12200" y="3879"/>
                  </a:cubicBezTo>
                  <a:cubicBezTo>
                    <a:pt x="12267" y="3919"/>
                    <a:pt x="12333" y="3950"/>
                    <a:pt x="12400" y="3970"/>
                  </a:cubicBezTo>
                  <a:cubicBezTo>
                    <a:pt x="12467" y="3990"/>
                    <a:pt x="12533" y="4000"/>
                    <a:pt x="12600" y="4000"/>
                  </a:cubicBezTo>
                  <a:cubicBezTo>
                    <a:pt x="12667" y="4000"/>
                    <a:pt x="12733" y="3990"/>
                    <a:pt x="12800" y="3970"/>
                  </a:cubicBezTo>
                  <a:cubicBezTo>
                    <a:pt x="12867" y="3950"/>
                    <a:pt x="12933" y="3920"/>
                    <a:pt x="13000" y="3880"/>
                  </a:cubicBezTo>
                  <a:cubicBezTo>
                    <a:pt x="13067" y="3840"/>
                    <a:pt x="13133" y="3790"/>
                    <a:pt x="13200" y="3732"/>
                  </a:cubicBezTo>
                  <a:cubicBezTo>
                    <a:pt x="13267" y="3674"/>
                    <a:pt x="13333" y="3607"/>
                    <a:pt x="13400" y="3533"/>
                  </a:cubicBezTo>
                  <a:cubicBezTo>
                    <a:pt x="13467" y="3459"/>
                    <a:pt x="13533" y="3375"/>
                    <a:pt x="13600" y="3286"/>
                  </a:cubicBezTo>
                  <a:cubicBezTo>
                    <a:pt x="13667" y="3197"/>
                    <a:pt x="13733" y="3101"/>
                    <a:pt x="13800" y="3001"/>
                  </a:cubicBezTo>
                  <a:cubicBezTo>
                    <a:pt x="13867" y="2901"/>
                    <a:pt x="13933" y="2794"/>
                    <a:pt x="14000" y="2685"/>
                  </a:cubicBezTo>
                  <a:cubicBezTo>
                    <a:pt x="14067" y="2576"/>
                    <a:pt x="14133" y="2462"/>
                    <a:pt x="14200" y="2348"/>
                  </a:cubicBezTo>
                  <a:cubicBezTo>
                    <a:pt x="14267" y="2234"/>
                    <a:pt x="14333" y="2117"/>
                    <a:pt x="14400" y="2001"/>
                  </a:cubicBezTo>
                  <a:cubicBezTo>
                    <a:pt x="14467" y="1885"/>
                    <a:pt x="14533" y="1767"/>
                    <a:pt x="14600" y="1653"/>
                  </a:cubicBezTo>
                  <a:cubicBezTo>
                    <a:pt x="14667" y="1539"/>
                    <a:pt x="14733" y="1426"/>
                    <a:pt x="14800" y="1317"/>
                  </a:cubicBezTo>
                  <a:cubicBezTo>
                    <a:pt x="14867" y="1208"/>
                    <a:pt x="14933" y="1101"/>
                    <a:pt x="15000" y="1001"/>
                  </a:cubicBezTo>
                  <a:cubicBezTo>
                    <a:pt x="15067" y="901"/>
                    <a:pt x="15133" y="804"/>
                    <a:pt x="15200" y="715"/>
                  </a:cubicBezTo>
                  <a:cubicBezTo>
                    <a:pt x="15267" y="626"/>
                    <a:pt x="15333" y="542"/>
                    <a:pt x="15400" y="468"/>
                  </a:cubicBezTo>
                  <a:cubicBezTo>
                    <a:pt x="15467" y="394"/>
                    <a:pt x="15533" y="326"/>
                    <a:pt x="15600" y="268"/>
                  </a:cubicBezTo>
                  <a:cubicBezTo>
                    <a:pt x="15667" y="210"/>
                    <a:pt x="15733" y="161"/>
                    <a:pt x="15800" y="121"/>
                  </a:cubicBezTo>
                  <a:cubicBezTo>
                    <a:pt x="15867" y="81"/>
                    <a:pt x="15933" y="51"/>
                    <a:pt x="16000" y="31"/>
                  </a:cubicBezTo>
                  <a:cubicBezTo>
                    <a:pt x="16067" y="11"/>
                    <a:pt x="16133" y="0"/>
                    <a:pt x="16200" y="0"/>
                  </a:cubicBezTo>
                  <a:cubicBezTo>
                    <a:pt x="16267" y="0"/>
                    <a:pt x="16333" y="10"/>
                    <a:pt x="16400" y="30"/>
                  </a:cubicBezTo>
                  <a:cubicBezTo>
                    <a:pt x="16467" y="50"/>
                    <a:pt x="16533" y="80"/>
                    <a:pt x="16600" y="120"/>
                  </a:cubicBezTo>
                  <a:cubicBezTo>
                    <a:pt x="16667" y="160"/>
                    <a:pt x="16733" y="210"/>
                    <a:pt x="16800" y="268"/>
                  </a:cubicBezTo>
                  <a:cubicBezTo>
                    <a:pt x="16867" y="326"/>
                    <a:pt x="16933" y="393"/>
                    <a:pt x="17000" y="467"/>
                  </a:cubicBezTo>
                  <a:cubicBezTo>
                    <a:pt x="17067" y="541"/>
                    <a:pt x="17133" y="625"/>
                    <a:pt x="17200" y="714"/>
                  </a:cubicBezTo>
                  <a:cubicBezTo>
                    <a:pt x="17267" y="803"/>
                    <a:pt x="17333" y="899"/>
                    <a:pt x="17400" y="999"/>
                  </a:cubicBezTo>
                  <a:cubicBezTo>
                    <a:pt x="17467" y="1099"/>
                    <a:pt x="17533" y="1206"/>
                    <a:pt x="17600" y="1315"/>
                  </a:cubicBezTo>
                  <a:cubicBezTo>
                    <a:pt x="17667" y="1424"/>
                    <a:pt x="17733" y="1538"/>
                    <a:pt x="17800" y="1652"/>
                  </a:cubicBezTo>
                  <a:cubicBezTo>
                    <a:pt x="17867" y="1766"/>
                    <a:pt x="17933" y="1883"/>
                    <a:pt x="18000" y="1999"/>
                  </a:cubicBezTo>
                  <a:cubicBezTo>
                    <a:pt x="18067" y="2115"/>
                    <a:pt x="18133" y="2232"/>
                    <a:pt x="18200" y="2346"/>
                  </a:cubicBezTo>
                  <a:cubicBezTo>
                    <a:pt x="18267" y="2460"/>
                    <a:pt x="18333" y="2574"/>
                    <a:pt x="18400" y="2683"/>
                  </a:cubicBezTo>
                  <a:cubicBezTo>
                    <a:pt x="18467" y="2792"/>
                    <a:pt x="18533" y="2899"/>
                    <a:pt x="18600" y="2999"/>
                  </a:cubicBezTo>
                  <a:cubicBezTo>
                    <a:pt x="18667" y="3099"/>
                    <a:pt x="18733" y="3196"/>
                    <a:pt x="18800" y="3285"/>
                  </a:cubicBezTo>
                  <a:cubicBezTo>
                    <a:pt x="18867" y="3374"/>
                    <a:pt x="18933" y="3456"/>
                    <a:pt x="19000" y="3531"/>
                  </a:cubicBezTo>
                  <a:cubicBezTo>
                    <a:pt x="19067" y="3606"/>
                    <a:pt x="19133" y="3674"/>
                    <a:pt x="19200" y="3732"/>
                  </a:cubicBezTo>
                  <a:cubicBezTo>
                    <a:pt x="19267" y="3790"/>
                    <a:pt x="19333" y="3839"/>
                    <a:pt x="19400" y="3879"/>
                  </a:cubicBezTo>
                  <a:cubicBezTo>
                    <a:pt x="19467" y="3919"/>
                    <a:pt x="19533" y="3949"/>
                    <a:pt x="19600" y="3969"/>
                  </a:cubicBezTo>
                  <a:cubicBezTo>
                    <a:pt x="19667" y="3989"/>
                    <a:pt x="19733" y="4000"/>
                    <a:pt x="19800" y="4000"/>
                  </a:cubicBezTo>
                  <a:cubicBezTo>
                    <a:pt x="19867" y="4000"/>
                    <a:pt x="19933" y="3990"/>
                    <a:pt x="20000" y="3970"/>
                  </a:cubicBezTo>
                  <a:cubicBezTo>
                    <a:pt x="20067" y="3950"/>
                    <a:pt x="20133" y="3920"/>
                    <a:pt x="20200" y="3880"/>
                  </a:cubicBezTo>
                  <a:cubicBezTo>
                    <a:pt x="20267" y="3840"/>
                    <a:pt x="20333" y="3791"/>
                    <a:pt x="20400" y="3733"/>
                  </a:cubicBezTo>
                  <a:cubicBezTo>
                    <a:pt x="20467" y="3675"/>
                    <a:pt x="20533" y="3608"/>
                    <a:pt x="20600" y="3533"/>
                  </a:cubicBezTo>
                  <a:cubicBezTo>
                    <a:pt x="20667" y="3458"/>
                    <a:pt x="20733" y="3375"/>
                    <a:pt x="20800" y="3286"/>
                  </a:cubicBezTo>
                  <a:cubicBezTo>
                    <a:pt x="20867" y="3197"/>
                    <a:pt x="20933" y="3101"/>
                    <a:pt x="21000" y="3001"/>
                  </a:cubicBezTo>
                  <a:cubicBezTo>
                    <a:pt x="21067" y="2901"/>
                    <a:pt x="21133" y="2794"/>
                    <a:pt x="21200" y="2685"/>
                  </a:cubicBezTo>
                  <a:cubicBezTo>
                    <a:pt x="21267" y="2576"/>
                    <a:pt x="21333" y="2462"/>
                    <a:pt x="21400" y="2348"/>
                  </a:cubicBezTo>
                  <a:cubicBezTo>
                    <a:pt x="21467" y="2234"/>
                    <a:pt x="21567" y="2059"/>
                    <a:pt x="21600" y="2001"/>
                  </a:cubicBezTo>
                  <a:cubicBezTo>
                    <a:pt x="21633" y="1943"/>
                    <a:pt x="21616" y="1972"/>
                    <a:pt x="21600" y="2001"/>
                  </a:cubicBezTo>
                </a:path>
              </a:pathLst>
            </a:custGeom>
            <a:noFill/>
            <a:ln w="38100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1500"/>
            </a:p>
          </p:txBody>
        </p:sp>
        <p:sp>
          <p:nvSpPr>
            <p:cNvPr id="9" name="矩形标注 8"/>
            <p:cNvSpPr/>
            <p:nvPr>
              <p:custDataLst>
                <p:tags r:id="rId9"/>
              </p:custDataLst>
            </p:nvPr>
          </p:nvSpPr>
          <p:spPr bwMode="auto">
            <a:xfrm>
              <a:off x="1757" y="4504"/>
              <a:ext cx="1304" cy="733"/>
            </a:xfrm>
            <a:prstGeom prst="wedgeRectCallout">
              <a:avLst>
                <a:gd name="adj1" fmla="val -47678"/>
                <a:gd name="adj2" fmla="val 8547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 b="1">
                  <a:latin typeface="Times New Roman"/>
                  <a:ea typeface="楷体"/>
                  <a:cs typeface="Times New Roman" panose="02020603050405020304" charset="0"/>
                  <a:sym typeface="+mn-ea"/>
                </a:rPr>
                <a:t>波峰</a:t>
              </a:r>
              <a:endPara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5" name="矩形标注 4"/>
            <p:cNvSpPr/>
            <p:nvPr>
              <p:custDataLst>
                <p:tags r:id="rId10"/>
              </p:custDataLst>
            </p:nvPr>
          </p:nvSpPr>
          <p:spPr bwMode="auto">
            <a:xfrm>
              <a:off x="2550" y="6517"/>
              <a:ext cx="1304" cy="733"/>
            </a:xfrm>
            <a:prstGeom prst="wedgeRectCallout">
              <a:avLst>
                <a:gd name="adj1" fmla="val -37269"/>
                <a:gd name="adj2" fmla="val -95293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 b="1">
                  <a:latin typeface="Times New Roman"/>
                  <a:ea typeface="楷体"/>
                  <a:cs typeface="Times New Roman" panose="02020603050405020304" charset="0"/>
                  <a:sym typeface="+mn-ea"/>
                </a:rPr>
                <a:t>波谷</a:t>
              </a:r>
              <a:endPara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11" name="组合 10" title=""/>
          <p:cNvGrpSpPr/>
          <p:nvPr>
            <p:custDataLst>
              <p:tags r:id="rId11"/>
            </p:custDataLst>
          </p:nvPr>
        </p:nvGrpSpPr>
        <p:grpSpPr>
          <a:xfrm>
            <a:off x="7153275" y="4221480"/>
            <a:ext cx="1195705" cy="461010"/>
            <a:chOff x="4434" y="6431"/>
            <a:chExt cx="1883" cy="726"/>
          </a:xfrm>
        </p:grpSpPr>
        <p:sp>
          <p:nvSpPr>
            <p:cNvPr id="38" name="Line 15"/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 flipH="1">
              <a:off x="4434" y="6567"/>
              <a:ext cx="0" cy="45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500"/>
            </a:p>
          </p:txBody>
        </p:sp>
        <p:sp>
          <p:nvSpPr>
            <p:cNvPr id="39" name="Line 16"/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 flipH="1">
              <a:off x="6317" y="6576"/>
              <a:ext cx="0" cy="43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1500">
                <a:sym typeface="+mn-ea"/>
              </a:endParaRPr>
            </a:p>
          </p:txBody>
        </p:sp>
        <p:sp>
          <p:nvSpPr>
            <p:cNvPr id="40" name="Line 17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 flipH="1">
              <a:off x="4466" y="6794"/>
              <a:ext cx="226" cy="0"/>
            </a:xfrm>
            <a:prstGeom prst="line">
              <a:avLst/>
            </a:prstGeom>
            <a:noFill/>
            <a:ln w="25400">
              <a:solidFill>
                <a:srgbClr val="00808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500"/>
            </a:p>
          </p:txBody>
        </p:sp>
        <p:sp>
          <p:nvSpPr>
            <p:cNvPr id="41" name="Line 18"/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>
              <a:off x="6059" y="6794"/>
              <a:ext cx="226" cy="0"/>
            </a:xfrm>
            <a:prstGeom prst="line">
              <a:avLst/>
            </a:prstGeom>
            <a:noFill/>
            <a:ln w="25400">
              <a:solidFill>
                <a:srgbClr val="00808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1500">
                <a:sym typeface="+mn-ea"/>
              </a:endParaRPr>
            </a:p>
          </p:txBody>
        </p:sp>
        <p:sp>
          <p:nvSpPr>
            <p:cNvPr id="42" name="Rectangle 19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4724" y="6431"/>
              <a:ext cx="1303" cy="72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zh-CN" altLang="en-US" sz="2400">
                  <a:solidFill>
                    <a:schemeClr val="dk1"/>
                  </a:solidFill>
                  <a:latin typeface="Times New Roman"/>
                  <a:ea typeface="楷体"/>
                  <a:cs typeface="Times New Roman" panose="02020603050405020304" charset="0"/>
                  <a:sym typeface="+mn-ea"/>
                </a:rPr>
                <a:t>波长</a:t>
              </a:r>
              <a:endParaRPr lang="zh-CN" altLang="en-US" sz="2400">
                <a:solidFill>
                  <a:schemeClr val="dk1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12" name="剪去单角的矩形 11" title=""/>
          <p:cNvSpPr/>
          <p:nvPr>
            <p:custDataLst>
              <p:tags r:id="rId17"/>
            </p:custDataLst>
          </p:nvPr>
        </p:nvSpPr>
        <p:spPr bwMode="auto">
          <a:xfrm>
            <a:off x="683896" y="1229995"/>
            <a:ext cx="6062979" cy="502227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波长</a:t>
            </a: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en-US" sz="2400" b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邻近的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两个</a:t>
            </a:r>
            <a:r>
              <a:rPr lang="zh-CN" altLang="en-US" sz="2400" b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波峰</a:t>
            </a:r>
            <a:r>
              <a:rPr lang="zh-CN" altLang="en-US" sz="24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（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或</a:t>
            </a:r>
            <a:r>
              <a:rPr lang="zh-CN" altLang="en-US" sz="2400" b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波谷</a:t>
            </a:r>
            <a:r>
              <a:rPr lang="zh-CN" altLang="en-US" sz="2400" b="0" smtClean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）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的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距离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剪去单角的矩形 12" title=""/>
          <p:cNvSpPr/>
          <p:nvPr>
            <p:custDataLst>
              <p:tags r:id="rId18"/>
            </p:custDataLst>
          </p:nvPr>
        </p:nvSpPr>
        <p:spPr bwMode="auto">
          <a:xfrm>
            <a:off x="683894" y="1884045"/>
            <a:ext cx="7927341" cy="501848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频率</a:t>
            </a:r>
            <a:r>
              <a:rPr lang="zh-CN" altLang="en-US" sz="2400" b="1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在某确定位置，</a:t>
            </a:r>
            <a:r>
              <a:rPr lang="en-US" altLang="zh-CN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 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s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内</a:t>
            </a:r>
            <a:r>
              <a:rPr lang="zh-CN" altLang="en-US" sz="2400" b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波峰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或</a:t>
            </a:r>
            <a:r>
              <a:rPr lang="zh-CN" altLang="en-US" sz="2400" b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波谷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通过的次数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zh-CN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剪去单角的矩形 13" title=""/>
          <p:cNvSpPr/>
          <p:nvPr>
            <p:custDataLst>
              <p:tags r:id="rId19"/>
            </p:custDataLst>
          </p:nvPr>
        </p:nvSpPr>
        <p:spPr bwMode="auto">
          <a:xfrm>
            <a:off x="683895" y="2535555"/>
            <a:ext cx="5472215" cy="502227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波速</a:t>
            </a: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：</a:t>
            </a:r>
            <a:r>
              <a:rPr 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用来描述波</a:t>
            </a:r>
            <a:r>
              <a:rPr lang="zh-CN" sz="2400" b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传播快慢</a:t>
            </a:r>
            <a:r>
              <a:rPr 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的物理量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20"/>
            </p:custDataLst>
          </p:nvPr>
        </p:nvSpPr>
        <p:spPr bwMode="auto">
          <a:xfrm>
            <a:off x="683895" y="3120390"/>
            <a:ext cx="3653155" cy="9772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Tx/>
            </a:pP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电磁波的频率很高，因此常用的单位有：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3" name="剪去单角的矩形 22" title=""/>
          <p:cNvSpPr/>
          <p:nvPr>
            <p:custDataLst>
              <p:tags r:id="rId21"/>
            </p:custDataLst>
          </p:nvPr>
        </p:nvSpPr>
        <p:spPr bwMode="auto">
          <a:xfrm>
            <a:off x="683895" y="4120515"/>
            <a:ext cx="4140000" cy="905395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千赫（</a:t>
            </a:r>
            <a:r>
              <a:rPr lang="en-US" altLang="zh-CN" sz="2400" b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kHz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lang="en-US" altLang="zh-CN" sz="2400" b="0">
                <a:latin typeface="Times New Roman"/>
                <a:ea typeface="微软雅黑" panose="020b0503020204020204" charset="-122"/>
                <a:sym typeface="+mn-ea"/>
              </a:rPr>
              <a:t>  </a:t>
            </a:r>
            <a:r>
              <a:rPr lang="zh-CN" altLang="en-US" sz="2400" b="0">
                <a:latin typeface="Times New Roman"/>
                <a:ea typeface="微软雅黑" panose="020b0503020204020204" charset="-122"/>
                <a:sym typeface="+mn-ea"/>
              </a:rPr>
              <a:t>1 </a:t>
            </a:r>
            <a:r>
              <a:rPr lang="en-US" altLang="zh-CN" sz="24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kHz</a:t>
            </a:r>
            <a:r>
              <a:rPr lang="en-US" altLang="zh-CN" sz="2400" b="0">
                <a:latin typeface="Times New Roman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400" b="0">
                <a:latin typeface="Times New Roman"/>
                <a:ea typeface="微软雅黑" panose="020b0503020204020204" charset="-122"/>
                <a:sym typeface="+mn-ea"/>
              </a:rPr>
              <a:t>=10</a:t>
            </a:r>
            <a:r>
              <a:rPr lang="en-US" altLang="zh-CN" sz="2400" b="0" baseline="30000">
                <a:latin typeface="Times New Roman"/>
                <a:ea typeface="微软雅黑" panose="020b0503020204020204" charset="-122"/>
                <a:sym typeface="+mn-ea"/>
              </a:rPr>
              <a:t>3</a:t>
            </a:r>
            <a:r>
              <a:rPr lang="en-US" altLang="zh-CN" sz="2400" b="0">
                <a:latin typeface="Times New Roman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Hz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兆赫（</a:t>
            </a:r>
            <a:r>
              <a:rPr lang="en-US" altLang="zh-CN" sz="2400" b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MHz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lang="en-US" altLang="zh-CN" sz="2400" b="0">
                <a:latin typeface="Times New Roman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400" b="0">
                <a:latin typeface="Times New Roman"/>
                <a:ea typeface="微软雅黑" panose="020b0503020204020204" charset="-122"/>
                <a:sym typeface="+mn-ea"/>
              </a:rPr>
              <a:t>1 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MHz</a:t>
            </a:r>
            <a:r>
              <a:rPr lang="en-US" altLang="zh-CN" sz="2400" b="0">
                <a:latin typeface="Times New Roman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400" b="0">
                <a:latin typeface="Times New Roman"/>
                <a:ea typeface="微软雅黑" panose="020b0503020204020204" charset="-122"/>
                <a:sym typeface="+mn-ea"/>
              </a:rPr>
              <a:t>=10</a:t>
            </a:r>
            <a:r>
              <a:rPr lang="en-US" altLang="zh-CN" sz="2400" b="0" baseline="30000">
                <a:latin typeface="Times New Roman"/>
                <a:ea typeface="微软雅黑" panose="020b0503020204020204" charset="-122"/>
                <a:sym typeface="+mn-ea"/>
              </a:rPr>
              <a:t>6</a:t>
            </a:r>
            <a:r>
              <a:rPr lang="zh-CN" altLang="en-US" sz="2400" b="0">
                <a:latin typeface="Times New Roman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Hz</a:t>
            </a:r>
            <a:endParaRPr lang="en-US" altLang="zh-CN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剪去单角的矩形 14" title=""/>
          <p:cNvSpPr/>
          <p:nvPr>
            <p:custDataLst>
              <p:tags r:id="rId22"/>
            </p:custDataLst>
          </p:nvPr>
        </p:nvSpPr>
        <p:spPr bwMode="auto">
          <a:xfrm>
            <a:off x="683925" y="632636"/>
            <a:ext cx="3312000" cy="502227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波峰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凸起的最高处。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6" name="剪去单角的矩形 15" title=""/>
          <p:cNvSpPr/>
          <p:nvPr>
            <p:custDataLst>
              <p:tags r:id="rId23"/>
            </p:custDataLst>
          </p:nvPr>
        </p:nvSpPr>
        <p:spPr bwMode="auto">
          <a:xfrm>
            <a:off x="5016095" y="632636"/>
            <a:ext cx="3312160" cy="502228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波谷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：凹下的最低处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7" name="组合 9" title=""/>
          <p:cNvGrpSpPr/>
          <p:nvPr>
            <p:custDataLst>
              <p:tags r:id="rId24"/>
            </p:custDataLst>
          </p:nvPr>
        </p:nvGrpSpPr>
        <p:grpSpPr>
          <a:xfrm>
            <a:off x="0" y="155760"/>
            <a:ext cx="5236845" cy="491490"/>
            <a:chOff x="0" y="619020"/>
            <a:chExt cx="6154896" cy="575087"/>
          </a:xfrm>
        </p:grpSpPr>
        <p:grpSp>
          <p:nvGrpSpPr>
            <p:cNvPr id="18" name="组合 10"/>
            <p:cNvGrpSpPr/>
            <p:nvPr>
              <p:custDataLst>
                <p:tags r:id="rId2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9" name="矩形 18"/>
              <p:cNvSpPr/>
              <p:nvPr>
                <p:custDataLst>
                  <p:tags r:id="rId2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2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1" name="文本框 11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42581" y="619020"/>
              <a:ext cx="5512315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电磁波是怎样传播的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6" grpId="0"/>
      <p:bldP spid="23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2628055" y="667385"/>
            <a:ext cx="38891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声音的传播需要什么条件？</a:t>
            </a:r>
            <a:endParaRPr lang="zh-CN" altLang="en-US" sz="2400" smtClean="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圆角矩形标注 15" title=""/>
          <p:cNvSpPr/>
          <p:nvPr>
            <p:custDataLst>
              <p:tags r:id="rId5"/>
            </p:custDataLst>
          </p:nvPr>
        </p:nvSpPr>
        <p:spPr>
          <a:xfrm>
            <a:off x="4855507" y="1407425"/>
            <a:ext cx="3024000" cy="460800"/>
          </a:xfrm>
          <a:prstGeom prst="wedgeRoundRectCallout">
            <a:avLst>
              <a:gd name="adj1" fmla="val 33100"/>
              <a:gd name="adj2" fmla="val 138102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 eaLnBrk="0" hangingPunct="0">
              <a:lnSpc>
                <a:spcPct val="110000"/>
              </a:lnSpc>
              <a:buClrTx/>
              <a:buSzTx/>
              <a:buFontTx/>
            </a:pPr>
            <a:r>
              <a:rPr lang="zh-CN" altLang="en-US" sz="22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电磁波也是这样的吗？</a:t>
            </a:r>
            <a:endParaRPr lang="zh-CN" altLang="en-US" sz="2200" b="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236302" y="2216322"/>
            <a:ext cx="938530" cy="1418590"/>
          </a:xfrm>
          <a:prstGeom prst="rect">
            <a:avLst/>
          </a:prstGeom>
        </p:spPr>
      </p:pic>
      <p:sp>
        <p:nvSpPr>
          <p:cNvPr id="13" name="文本框 12" title=""/>
          <p:cNvSpPr txBox="1"/>
          <p:nvPr>
            <p:custDataLst>
              <p:tags r:id="rId8"/>
            </p:custDataLst>
          </p:nvPr>
        </p:nvSpPr>
        <p:spPr bwMode="auto">
          <a:xfrm>
            <a:off x="344945" y="1128044"/>
            <a:ext cx="1706880" cy="46037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演示实验：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9"/>
            </p:custDataLst>
          </p:nvPr>
        </p:nvSpPr>
        <p:spPr bwMode="auto">
          <a:xfrm>
            <a:off x="899745" y="4371875"/>
            <a:ext cx="7440930" cy="52578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eaLnBrk="1" fontAlgn="auto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0">
                <a:latin typeface="Times New Roman"/>
                <a:cs typeface="Times New Roman" panose="02020603050405020304" charset="0"/>
                <a:sym typeface="Times New Roman"/>
              </a:rPr>
              <a:t>电磁波可以在真空中传播，电磁波的传播不需要介质。</a:t>
            </a:r>
            <a:endParaRPr lang="zh-CN" altLang="en-US" sz="2400" b="0">
              <a:latin typeface="Times New Roman"/>
              <a:cs typeface="Times New Roman" panose="02020603050405020304" charset="0"/>
              <a:sym typeface="Times New Roman"/>
            </a:endParaRPr>
          </a:p>
        </p:txBody>
      </p:sp>
      <p:pic>
        <p:nvPicPr>
          <p:cNvPr id="9" name="实验：电磁波的传播" title="">
            <a:hlinkClick action="ppaction://media"/>
          </p:cNvPr>
          <p:cNvPicPr>
            <a:picLocks noChangeAspect="1"/>
          </p:cNvPicPr>
          <p:nvPr>
            <a:videoFile r:link="rId12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2152" y="1765891"/>
            <a:ext cx="3635813" cy="204450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0" name="文本框 9" title=""/>
          <p:cNvSpPr txBox="1"/>
          <p:nvPr>
            <p:custDataLst>
              <p:tags r:id="rId14"/>
            </p:custDataLst>
          </p:nvPr>
        </p:nvSpPr>
        <p:spPr>
          <a:xfrm>
            <a:off x="1247117" y="3854873"/>
            <a:ext cx="210079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</a:t>
            </a:r>
            <a:r>
              <a:rPr lang="zh-CN" altLang="en-US" sz="1600" b="1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电磁波的传播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7" name="组合 9" title=""/>
          <p:cNvGrpSpPr/>
          <p:nvPr>
            <p:custDataLst>
              <p:tags r:id="rId15"/>
            </p:custDataLst>
          </p:nvPr>
        </p:nvGrpSpPr>
        <p:grpSpPr>
          <a:xfrm>
            <a:off x="0" y="155760"/>
            <a:ext cx="5236845" cy="491490"/>
            <a:chOff x="0" y="619020"/>
            <a:chExt cx="6154896" cy="575087"/>
          </a:xfrm>
        </p:grpSpPr>
        <p:grpSp>
          <p:nvGrpSpPr>
            <p:cNvPr id="18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9" name="矩形 18"/>
              <p:cNvSpPr/>
              <p:nvPr>
                <p:custDataLst>
                  <p:tags r:id="rId1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1" name="文本框 11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642581" y="619020"/>
              <a:ext cx="5512315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电磁波是怎样传播的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6" grpId="0" animBg="1"/>
      <p:bldP spid="13" grpId="0" animBg="1"/>
      <p:bldP spid="32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5" name="文本框 24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76275" y="628015"/>
            <a:ext cx="7168515" cy="10525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电磁波在真空中的</a:t>
            </a: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速度：</a:t>
            </a:r>
            <a:r>
              <a:rPr lang="zh-CN" altLang="en-US" sz="2400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c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=2.997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92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4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58×10</a:t>
            </a:r>
            <a:r>
              <a:rPr lang="zh-CN" altLang="en-US" sz="2400" baseline="30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8</a:t>
            </a:r>
            <a:r>
              <a:rPr lang="en-US" altLang="zh-CN" sz="2400" baseline="30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m/s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约为3×10</a:t>
            </a:r>
            <a:r>
              <a:rPr lang="zh-CN" altLang="en-US" sz="2400" baseline="30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8</a:t>
            </a:r>
            <a:r>
              <a:rPr lang="en-US" altLang="zh-CN" sz="2400" baseline="30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m/s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09" name="图片 108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b="5886"/>
          <a:stretch>
            <a:fillRect/>
          </a:stretch>
        </p:blipFill>
        <p:spPr>
          <a:xfrm>
            <a:off x="6019800" y="1316355"/>
            <a:ext cx="2544001" cy="2376000"/>
          </a:xfrm>
          <a:prstGeom prst="roundRect">
            <a:avLst>
              <a:gd name="adj" fmla="val 4964"/>
            </a:avLst>
          </a:prstGeom>
          <a:noFill/>
          <a:ln w="6350">
            <a:solidFill>
              <a:schemeClr val="bg2">
                <a:lumMod val="50000"/>
              </a:schemeClr>
            </a:solidFill>
          </a:ln>
          <a:effectLst/>
        </p:spPr>
      </p:pic>
      <p:sp>
        <p:nvSpPr>
          <p:cNvPr id="8" name="矩形 7" title=""/>
          <p:cNvSpPr/>
          <p:nvPr>
            <p:custDataLst>
              <p:tags r:id="rId7"/>
            </p:custDataLst>
          </p:nvPr>
        </p:nvSpPr>
        <p:spPr>
          <a:xfrm>
            <a:off x="6299930" y="3783230"/>
            <a:ext cx="1983740" cy="58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SzTx/>
              <a:buFontTx/>
            </a:pPr>
            <a:r>
              <a:rPr lang="zh-CN">
                <a:solidFill>
                  <a:schemeClr val="tx1"/>
                </a:solidFill>
                <a:effectLst/>
                <a:latin typeface="楷体" panose="02010609060101010101" charset="-122"/>
                <a:ea typeface="楷体"/>
              </a:rPr>
              <a:t>正在使用电磁波交流的航天员</a:t>
            </a:r>
            <a:endParaRPr lang="zh-CN">
              <a:solidFill>
                <a:schemeClr val="tx1"/>
              </a:solidFill>
              <a:effectLst/>
              <a:latin typeface="楷体" panose="02010609060101010101" charset="-122"/>
              <a:ea typeface="楷体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428490" y="2286000"/>
            <a:ext cx="1177290" cy="1691640"/>
          </a:xfrm>
          <a:prstGeom prst="rect">
            <a:avLst/>
          </a:prstGeom>
        </p:spPr>
      </p:pic>
      <p:sp>
        <p:nvSpPr>
          <p:cNvPr id="68" name="云形标注 67" title=""/>
          <p:cNvSpPr/>
          <p:nvPr>
            <p:custDataLst>
              <p:tags r:id="rId10"/>
            </p:custDataLst>
          </p:nvPr>
        </p:nvSpPr>
        <p:spPr>
          <a:xfrm>
            <a:off x="972185" y="1678305"/>
            <a:ext cx="3276000" cy="1404000"/>
          </a:xfrm>
          <a:prstGeom prst="cloudCallout">
            <a:avLst>
              <a:gd name="adj1" fmla="val 57385"/>
              <a:gd name="adj2" fmla="val 3647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2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这个数据是不是很眼熟？你想到什么了没？</a:t>
            </a:r>
            <a:endParaRPr lang="zh-CN" altLang="en-US" sz="22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9" name="文本框 68" title=""/>
          <p:cNvSpPr txBox="1"/>
          <p:nvPr>
            <p:custDataLst>
              <p:tags r:id="rId11"/>
            </p:custDataLst>
          </p:nvPr>
        </p:nvSpPr>
        <p:spPr bwMode="auto">
          <a:xfrm>
            <a:off x="1332230" y="3516947"/>
            <a:ext cx="2844000" cy="74481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  <a:miter lim="800000"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eaLnBrk="1" fontAlgn="auto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光就是一种电磁波！</a:t>
            </a:r>
            <a:endParaRPr lang="zh-CN" altLang="en-US" sz="2400">
              <a:latin typeface="Times New Roman"/>
              <a:cs typeface="Times New Roman" panose="02020603050405020304" charset="0"/>
              <a:sym typeface="+mn-ea"/>
            </a:endParaRPr>
          </a:p>
        </p:txBody>
      </p:sp>
      <p:grpSp>
        <p:nvGrpSpPr>
          <p:cNvPr id="17" name="组合 9" title=""/>
          <p:cNvGrpSpPr/>
          <p:nvPr>
            <p:custDataLst>
              <p:tags r:id="rId12"/>
            </p:custDataLst>
          </p:nvPr>
        </p:nvGrpSpPr>
        <p:grpSpPr>
          <a:xfrm>
            <a:off x="0" y="155760"/>
            <a:ext cx="5236845" cy="491490"/>
            <a:chOff x="0" y="619020"/>
            <a:chExt cx="6154896" cy="575087"/>
          </a:xfrm>
        </p:grpSpPr>
        <p:grpSp>
          <p:nvGrpSpPr>
            <p:cNvPr id="18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9" name="矩形 18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1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42581" y="619020"/>
              <a:ext cx="5512315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电磁波是怎样传播的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68" grpId="0" animBg="1"/>
      <p:bldP spid="6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8" name="组合 7" title=""/>
          <p:cNvGrpSpPr/>
          <p:nvPr>
            <p:custDataLst>
              <p:tags r:id="rId4"/>
            </p:custDataLst>
          </p:nvPr>
        </p:nvGrpSpPr>
        <p:grpSpPr>
          <a:xfrm>
            <a:off x="16898" y="1311204"/>
            <a:ext cx="8922081" cy="1436006"/>
            <a:chOff x="1092607" y="2971067"/>
            <a:chExt cx="9637810" cy="1551203"/>
          </a:xfrm>
        </p:grpSpPr>
        <p:pic>
          <p:nvPicPr>
            <p:cNvPr id="10" name="图片 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2424" y="3361508"/>
              <a:ext cx="9107993" cy="815373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>
              <a:off x="9547517" y="3607337"/>
              <a:ext cx="956188" cy="498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l-GR" altLang="zh-CN" b="0">
                  <a:latin typeface="Times New Roman"/>
                  <a:ea typeface="楷体"/>
                  <a:cs typeface="Times New Roman" panose="02020603050405020304" charset="0"/>
                </a:rPr>
                <a:t>γ </a:t>
              </a:r>
              <a:r>
                <a:rPr lang="zh-CN" altLang="en-US" b="0">
                  <a:latin typeface="Times New Roman"/>
                  <a:ea typeface="楷体"/>
                  <a:cs typeface="Times New Roman" panose="02020603050405020304" charset="0"/>
                </a:rPr>
                <a:t>射线</a:t>
              </a:r>
              <a:endParaRPr lang="zh-CN" altLang="en-US" b="0"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8"/>
              </p:custDataLst>
            </p:nvPr>
          </p:nvSpPr>
          <p:spPr>
            <a:xfrm>
              <a:off x="6554127" y="2971067"/>
              <a:ext cx="1035841" cy="498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b="0">
                  <a:latin typeface="Times New Roman"/>
                  <a:ea typeface="楷体"/>
                  <a:cs typeface="Times New Roman" panose="02020603050405020304" charset="0"/>
                </a:rPr>
                <a:t>可见光</a:t>
              </a:r>
              <a:endParaRPr lang="zh-CN" altLang="en-US" b="0"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9"/>
              </p:custDataLst>
            </p:nvPr>
          </p:nvSpPr>
          <p:spPr>
            <a:xfrm>
              <a:off x="8321967" y="3607337"/>
              <a:ext cx="1105105" cy="498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b="0">
                  <a:latin typeface="Times New Roman"/>
                  <a:ea typeface="楷体"/>
                  <a:cs typeface="Times New Roman" panose="02020603050405020304" charset="0"/>
                </a:rPr>
                <a:t>Ｘ 射线</a:t>
              </a:r>
              <a:endParaRPr lang="zh-CN" altLang="en-US" b="0"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10"/>
              </p:custDataLst>
            </p:nvPr>
          </p:nvSpPr>
          <p:spPr>
            <a:xfrm>
              <a:off x="7119437" y="3607337"/>
              <a:ext cx="1035841" cy="498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b="0">
                  <a:latin typeface="Times New Roman"/>
                  <a:ea typeface="楷体"/>
                  <a:cs typeface="Times New Roman" panose="02020603050405020304" charset="0"/>
                </a:rPr>
                <a:t>紫外线</a:t>
              </a:r>
              <a:endParaRPr lang="zh-CN" altLang="en-US" b="0"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11"/>
              </p:custDataLst>
            </p:nvPr>
          </p:nvSpPr>
          <p:spPr>
            <a:xfrm>
              <a:off x="5924048" y="3607337"/>
              <a:ext cx="1030645" cy="460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b="0">
                  <a:solidFill>
                    <a:schemeClr val="bg1"/>
                  </a:solidFill>
                  <a:latin typeface="Times New Roman"/>
                  <a:ea typeface="楷体"/>
                  <a:cs typeface="Times New Roman" panose="02020603050405020304" charset="0"/>
                </a:rPr>
                <a:t>红外线</a:t>
              </a:r>
              <a:endParaRPr lang="zh-CN" altLang="en-US" b="0">
                <a:solidFill>
                  <a:schemeClr val="bg1"/>
                </a:solidFill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12"/>
              </p:custDataLst>
            </p:nvPr>
          </p:nvSpPr>
          <p:spPr>
            <a:xfrm>
              <a:off x="2850649" y="3607337"/>
              <a:ext cx="2215057" cy="498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b="0">
                  <a:solidFill>
                    <a:schemeClr val="bg1"/>
                  </a:solidFill>
                  <a:latin typeface="Times New Roman"/>
                  <a:ea typeface="楷体"/>
                  <a:cs typeface="Times New Roman" panose="02020603050405020304" charset="0"/>
                </a:rPr>
                <a:t>无    线     电    波</a:t>
              </a:r>
              <a:endParaRPr lang="zh-CN" altLang="en-US" b="0">
                <a:solidFill>
                  <a:schemeClr val="bg1"/>
                </a:solidFill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13"/>
              </p:custDataLst>
            </p:nvPr>
          </p:nvSpPr>
          <p:spPr>
            <a:xfrm>
              <a:off x="1092607" y="4006485"/>
              <a:ext cx="1177832" cy="498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b="0">
                  <a:latin typeface="Times New Roman"/>
                  <a:ea typeface="楷体"/>
                  <a:cs typeface="Times New Roman" panose="02020603050405020304" charset="0"/>
                </a:rPr>
                <a:t>频率</a:t>
              </a:r>
              <a:r>
                <a:rPr lang="en-US" altLang="zh-CN" b="0">
                  <a:latin typeface="Times New Roman"/>
                  <a:ea typeface="楷体"/>
                  <a:cs typeface="Times New Roman" panose="02020603050405020304" charset="0"/>
                </a:rPr>
                <a:t>/Hz</a:t>
              </a:r>
              <a:endParaRPr lang="zh-CN" altLang="en-US" b="0"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14"/>
              </p:custDataLst>
            </p:nvPr>
          </p:nvSpPr>
          <p:spPr>
            <a:xfrm>
              <a:off x="2160368" y="4023570"/>
              <a:ext cx="573505" cy="498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0">
                  <a:latin typeface="Times New Roman"/>
                  <a:ea typeface="楷体"/>
                  <a:cs typeface="Times New Roman" panose="02020603050405020304" charset="0"/>
                </a:rPr>
                <a:t>10</a:t>
              </a:r>
              <a:r>
                <a:rPr lang="en-US" altLang="zh-CN" b="0" baseline="30000">
                  <a:latin typeface="Times New Roman"/>
                  <a:ea typeface="楷体"/>
                  <a:cs typeface="Times New Roman" panose="02020603050405020304" charset="0"/>
                </a:rPr>
                <a:t>6</a:t>
              </a:r>
              <a:endParaRPr lang="zh-CN" altLang="en-US" b="0" baseline="30000"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15"/>
              </p:custDataLst>
            </p:nvPr>
          </p:nvSpPr>
          <p:spPr>
            <a:xfrm>
              <a:off x="3290513" y="4023570"/>
              <a:ext cx="573505" cy="498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0">
                  <a:latin typeface="Times New Roman"/>
                  <a:ea typeface="楷体"/>
                  <a:cs typeface="Times New Roman" panose="02020603050405020304" charset="0"/>
                </a:rPr>
                <a:t>10</a:t>
              </a:r>
              <a:r>
                <a:rPr lang="en-US" altLang="zh-CN" b="0" baseline="30000">
                  <a:latin typeface="Times New Roman"/>
                  <a:ea typeface="楷体"/>
                  <a:cs typeface="Times New Roman" panose="02020603050405020304" charset="0"/>
                </a:rPr>
                <a:t>8</a:t>
              </a:r>
              <a:endParaRPr lang="zh-CN" altLang="en-US" b="0" baseline="30000"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6"/>
              </p:custDataLst>
            </p:nvPr>
          </p:nvSpPr>
          <p:spPr>
            <a:xfrm>
              <a:off x="4414463" y="4023570"/>
              <a:ext cx="667011" cy="498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0">
                  <a:latin typeface="Times New Roman"/>
                  <a:ea typeface="楷体"/>
                  <a:cs typeface="Times New Roman" panose="02020603050405020304" charset="0"/>
                </a:rPr>
                <a:t>10</a:t>
              </a:r>
              <a:r>
                <a:rPr lang="en-US" altLang="zh-CN" b="0" baseline="30000">
                  <a:latin typeface="Times New Roman"/>
                  <a:ea typeface="楷体"/>
                  <a:cs typeface="Times New Roman" panose="02020603050405020304" charset="0"/>
                </a:rPr>
                <a:t>10</a:t>
              </a:r>
              <a:endParaRPr lang="zh-CN" altLang="en-US" b="0" baseline="30000"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17"/>
              </p:custDataLst>
            </p:nvPr>
          </p:nvSpPr>
          <p:spPr>
            <a:xfrm>
              <a:off x="5538413" y="4023570"/>
              <a:ext cx="667011" cy="498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0">
                  <a:latin typeface="Times New Roman"/>
                  <a:ea typeface="楷体"/>
                  <a:cs typeface="Times New Roman" panose="02020603050405020304" charset="0"/>
                </a:rPr>
                <a:t>10</a:t>
              </a:r>
              <a:r>
                <a:rPr lang="en-US" altLang="zh-CN" b="0" baseline="30000">
                  <a:latin typeface="Times New Roman"/>
                  <a:ea typeface="楷体"/>
                  <a:cs typeface="Times New Roman" panose="02020603050405020304" charset="0"/>
                </a:rPr>
                <a:t>12</a:t>
              </a:r>
              <a:endParaRPr lang="zh-CN" altLang="en-US" b="0" baseline="30000"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18"/>
              </p:custDataLst>
            </p:nvPr>
          </p:nvSpPr>
          <p:spPr>
            <a:xfrm>
              <a:off x="6650933" y="4023570"/>
              <a:ext cx="667011" cy="498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0">
                  <a:latin typeface="Times New Roman"/>
                  <a:ea typeface="楷体"/>
                  <a:cs typeface="Times New Roman" panose="02020603050405020304" charset="0"/>
                </a:rPr>
                <a:t>10</a:t>
              </a:r>
              <a:r>
                <a:rPr lang="en-US" altLang="zh-CN" b="0" baseline="30000">
                  <a:latin typeface="Times New Roman"/>
                  <a:ea typeface="楷体"/>
                  <a:cs typeface="Times New Roman" panose="02020603050405020304" charset="0"/>
                </a:rPr>
                <a:t>14</a:t>
              </a:r>
              <a:endParaRPr lang="zh-CN" altLang="en-US" b="0" baseline="30000"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19"/>
              </p:custDataLst>
            </p:nvPr>
          </p:nvSpPr>
          <p:spPr>
            <a:xfrm>
              <a:off x="7793933" y="4023570"/>
              <a:ext cx="667011" cy="498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0">
                  <a:latin typeface="Times New Roman"/>
                  <a:ea typeface="楷体"/>
                  <a:cs typeface="Times New Roman" panose="02020603050405020304" charset="0"/>
                </a:rPr>
                <a:t>10</a:t>
              </a:r>
              <a:r>
                <a:rPr lang="en-US" altLang="zh-CN" b="0" baseline="30000">
                  <a:latin typeface="Times New Roman"/>
                  <a:ea typeface="楷体"/>
                  <a:cs typeface="Times New Roman" panose="02020603050405020304" charset="0"/>
                </a:rPr>
                <a:t>16</a:t>
              </a:r>
              <a:endParaRPr lang="zh-CN" altLang="en-US" b="0" baseline="30000"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20"/>
              </p:custDataLst>
            </p:nvPr>
          </p:nvSpPr>
          <p:spPr>
            <a:xfrm>
              <a:off x="8921693" y="4023570"/>
              <a:ext cx="667011" cy="498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0">
                  <a:latin typeface="Times New Roman"/>
                  <a:ea typeface="楷体"/>
                  <a:cs typeface="Times New Roman" panose="02020603050405020304" charset="0"/>
                </a:rPr>
                <a:t>10</a:t>
              </a:r>
              <a:r>
                <a:rPr lang="en-US" altLang="zh-CN" b="0" baseline="30000">
                  <a:latin typeface="Times New Roman"/>
                  <a:ea typeface="楷体"/>
                  <a:cs typeface="Times New Roman" panose="02020603050405020304" charset="0"/>
                </a:rPr>
                <a:t>18</a:t>
              </a:r>
              <a:endParaRPr lang="zh-CN" altLang="en-US" b="0" baseline="30000"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21"/>
              </p:custDataLst>
            </p:nvPr>
          </p:nvSpPr>
          <p:spPr>
            <a:xfrm>
              <a:off x="10041833" y="4023570"/>
              <a:ext cx="667011" cy="498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0">
                  <a:latin typeface="Times New Roman"/>
                  <a:ea typeface="楷体"/>
                  <a:cs typeface="Times New Roman" panose="02020603050405020304" charset="0"/>
                </a:rPr>
                <a:t>10</a:t>
              </a:r>
              <a:r>
                <a:rPr lang="en-US" altLang="zh-CN" b="0" baseline="30000">
                  <a:latin typeface="Times New Roman"/>
                  <a:ea typeface="楷体"/>
                  <a:cs typeface="Times New Roman" panose="02020603050405020304" charset="0"/>
                </a:rPr>
                <a:t>20</a:t>
              </a:r>
              <a:endParaRPr lang="zh-CN" altLang="en-US" b="0" baseline="30000"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</p:grpSp>
      <p:pic>
        <p:nvPicPr>
          <p:cNvPr id="28" name="图片 27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21" y="3012264"/>
            <a:ext cx="8264984" cy="967776"/>
          </a:xfrm>
          <a:prstGeom prst="rect">
            <a:avLst/>
          </a:prstGeom>
        </p:spPr>
      </p:pic>
      <p:grpSp>
        <p:nvGrpSpPr>
          <p:cNvPr id="2" name="组合 9" title=""/>
          <p:cNvGrpSpPr/>
          <p:nvPr>
            <p:custDataLst>
              <p:tags r:id="rId24"/>
            </p:custDataLst>
          </p:nvPr>
        </p:nvGrpSpPr>
        <p:grpSpPr>
          <a:xfrm>
            <a:off x="0" y="155760"/>
            <a:ext cx="5236845" cy="491490"/>
            <a:chOff x="0" y="619020"/>
            <a:chExt cx="6154896" cy="575087"/>
          </a:xfrm>
        </p:grpSpPr>
        <p:grpSp>
          <p:nvGrpSpPr>
            <p:cNvPr id="4" name="组合 10"/>
            <p:cNvGrpSpPr/>
            <p:nvPr>
              <p:custDataLst>
                <p:tags r:id="rId2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5" name="矩形 4"/>
              <p:cNvSpPr/>
              <p:nvPr>
                <p:custDataLst>
                  <p:tags r:id="rId2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2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42581" y="619020"/>
              <a:ext cx="5512315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电磁波大家族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 bwMode="auto">
          <a:xfrm>
            <a:off x="260192" y="699620"/>
            <a:ext cx="8632108" cy="19658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eaLnBrk="1" hangingPunct="1">
              <a:lnSpc>
                <a:spcPct val="130000"/>
              </a:lnSpc>
            </a:pPr>
            <a:r>
              <a:rPr lang="zh-CN" altLang="en-US" sz="240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想想做做</a:t>
            </a:r>
            <a:endParaRPr lang="en-US" altLang="zh-CN" sz="2400" b="0" smtClean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eaLnBrk="1" hangingPunct="1">
              <a:lnSpc>
                <a:spcPct val="130000"/>
              </a:lnSpc>
            </a:pP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观察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收音机的刻度板，上面标有哪些数字和单位？它们都表示什么意思？打开收音机，转动调谐旋钮，调到可以收听到广播节目的位置，看看频率是多少。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3" name="Picture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l="1051" t="24831" r="1537" b="22948"/>
          <a:stretch>
            <a:fillRect/>
          </a:stretch>
        </p:blipFill>
        <p:spPr>
          <a:xfrm>
            <a:off x="1565978" y="2953694"/>
            <a:ext cx="6020535" cy="98262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组合 9" title=""/>
          <p:cNvGrpSpPr/>
          <p:nvPr>
            <p:custDataLst>
              <p:tags r:id="rId6"/>
            </p:custDataLst>
          </p:nvPr>
        </p:nvGrpSpPr>
        <p:grpSpPr>
          <a:xfrm>
            <a:off x="0" y="155760"/>
            <a:ext cx="5236845" cy="491490"/>
            <a:chOff x="0" y="619020"/>
            <a:chExt cx="6154896" cy="575087"/>
          </a:xfrm>
        </p:grpSpPr>
        <p:grpSp>
          <p:nvGrpSpPr>
            <p:cNvPr id="4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5" name="矩形 4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2581" y="619020"/>
              <a:ext cx="5512315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电磁波大家族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 bwMode="auto">
          <a:xfrm>
            <a:off x="720000" y="628015"/>
            <a:ext cx="7914640" cy="10525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无线电波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：频率为数百千赫至数百兆赫的那一部分电磁波。</a:t>
            </a:r>
            <a:endParaRPr lang="en-US" altLang="zh-CN" sz="2400" b="0" smtClean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通常用于广播、电视和移动通信。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54" name="文本框 353" title=""/>
          <p:cNvSpPr txBox="1"/>
          <p:nvPr>
            <p:custDataLst>
              <p:tags r:id="rId4"/>
            </p:custDataLst>
          </p:nvPr>
        </p:nvSpPr>
        <p:spPr bwMode="auto">
          <a:xfrm>
            <a:off x="720000" y="1838091"/>
            <a:ext cx="4857750" cy="5708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红外线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：遥控器，红外线热成像等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64" name="文本框 363" title=""/>
          <p:cNvSpPr txBox="1"/>
          <p:nvPr>
            <p:custDataLst>
              <p:tags r:id="rId5"/>
            </p:custDataLst>
          </p:nvPr>
        </p:nvSpPr>
        <p:spPr bwMode="auto">
          <a:xfrm>
            <a:off x="720000" y="2566436"/>
            <a:ext cx="3359150" cy="5708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紫外线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：杀菌、验钞等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Rectangle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20000" y="3294781"/>
            <a:ext cx="3282950" cy="5708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X</a:t>
            </a:r>
            <a:r>
              <a:rPr lang="en-US" altLang="zh-CN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射线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：透视、CT等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Rectangle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20000" y="4023126"/>
            <a:ext cx="4869180" cy="5708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γ</a:t>
            </a:r>
            <a:r>
              <a:rPr lang="en-US" altLang="zh-CN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射线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：金属探伤，脑外科手术等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5" name="组合 9" title=""/>
          <p:cNvGrpSpPr/>
          <p:nvPr>
            <p:custDataLst>
              <p:tags r:id="rId8"/>
            </p:custDataLst>
          </p:nvPr>
        </p:nvGrpSpPr>
        <p:grpSpPr>
          <a:xfrm>
            <a:off x="0" y="155760"/>
            <a:ext cx="5236845" cy="491490"/>
            <a:chOff x="0" y="619020"/>
            <a:chExt cx="6154896" cy="575087"/>
          </a:xfrm>
        </p:grpSpPr>
        <p:grpSp>
          <p:nvGrpSpPr>
            <p:cNvPr id="7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8" name="矩形 7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42581" y="619020"/>
              <a:ext cx="5512315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电磁波大家族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" grpId="0"/>
      <p:bldP spid="4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  <p:tag name="KSO_WM_DIAGRAM_VIRTUALLY_FRAME" val="{&quot;height&quot;:36.25,&quot;left&quot;:37.95,&quot;top&quot;:153.87503937007872,&quot;width&quot;:454}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AS_UNIQUEID" val="600"/>
</p:tagLst>
</file>

<file path=ppt/tags/tag105.xml><?xml version="1.0" encoding="utf-8"?>
<p:tagLst xmlns:p="http://schemas.openxmlformats.org/presentationml/2006/main">
  <p:tag name="AS_UNIQUEID" val="601"/>
</p:tagLst>
</file>

<file path=ppt/tags/tag106.xml><?xml version="1.0" encoding="utf-8"?>
<p:tagLst xmlns:p="http://schemas.openxmlformats.org/presentationml/2006/main">
  <p:tag name="AS_UNIQUEID" val="6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7.xml><?xml version="1.0" encoding="utf-8"?>
<p:tagLst xmlns:p="http://schemas.openxmlformats.org/presentationml/2006/main">
  <p:tag name="AS_UNIQUEID" val="603"/>
</p:tagLst>
</file>

<file path=ppt/tags/tag108.xml><?xml version="1.0" encoding="utf-8"?>
<p:tagLst xmlns:p="http://schemas.openxmlformats.org/presentationml/2006/main">
  <p:tag name="AS_UNIQUEID" val="604"/>
</p:tagLst>
</file>

<file path=ppt/tags/tag109.xml><?xml version="1.0" encoding="utf-8"?>
<p:tagLst xmlns:p="http://schemas.openxmlformats.org/presentationml/2006/main">
  <p:tag name="AS_UNIQUEID" val="605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6"/>
</p:tagLst>
</file>

<file path=ppt/tags/tag1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  <p:tag name="KSO_WM_DIAGRAM_VIRTUALLY_FRAME" val="{&quot;height&quot;:254.2625,&quot;left&quot;:35.1,&quot;top&quot;:96.1875,&quot;width&quot;:697.3886220472441}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54.2625,&quot;left&quot;:35.1,&quot;top&quot;:96.1875,&quot;width&quot;:697.3886220472441}"/>
</p:tagLst>
</file>

<file path=ppt/tags/tag124.xml><?xml version="1.0" encoding="utf-8"?>
<p:tagLst xmlns:p="http://schemas.openxmlformats.org/presentationml/2006/main">
  <p:tag name="AS_UNIQUEID" val="619"/>
  <p:tag name="KSO_WM_DIAGRAM_VIRTUALLY_FRAME" val="{&quot;height&quot;:254.2625,&quot;left&quot;:35.1,&quot;top&quot;:96.1875,&quot;width&quot;:697.3886220472441}"/>
</p:tagLst>
</file>

<file path=ppt/tags/tag125.xml><?xml version="1.0" encoding="utf-8"?>
<p:tagLst xmlns:p="http://schemas.openxmlformats.org/presentationml/2006/main">
  <p:tag name="AS_UNIQUEID" val="620"/>
  <p:tag name="KSO_WM_DIAGRAM_VIRTUALLY_FRAME" val="{&quot;height&quot;:254.2625,&quot;left&quot;:35.1,&quot;top&quot;:96.1875,&quot;width&quot;:697.3886220472441}"/>
</p:tagLst>
</file>

<file path=ppt/tags/tag126.xml><?xml version="1.0" encoding="utf-8"?>
<p:tagLst xmlns:p="http://schemas.openxmlformats.org/presentationml/2006/main">
  <p:tag name="AS_UNIQUEID" val="621"/>
  <p:tag name="KSO_WM_DIAGRAM_VIRTUALLY_FRAME" val="{&quot;height&quot;:254.2625,&quot;left&quot;:35.1,&quot;top&quot;:96.1875,&quot;width&quot;:697.3886220472441}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  <p:tag name="KSO_WM_DIAGRAM_VIRTUALLY_FRAME" val="{&quot;height&quot;:254.2625,&quot;left&quot;:35.1,&quot;top&quot;:96.1875,&quot;width&quot;:697.3886220472441}"/>
</p:tagLst>
</file>

<file path=ppt/tags/tag129.xml><?xml version="1.0" encoding="utf-8"?>
<p:tagLst xmlns:p="http://schemas.openxmlformats.org/presentationml/2006/main">
  <p:tag name="AS_UNIQUEID" val="624"/>
  <p:tag name="KSO_WM_DIAGRAM_VIRTUALLY_FRAME" val="{&quot;height&quot;:254.2625,&quot;left&quot;:35.1,&quot;top&quot;:96.1875,&quot;width&quot;:697.3886220472441}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13.60395669291339,&quot;left&quot;:40.74496062992125,&quot;top&quot;:96.1875,&quot;width&quot;:691.7436614173228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  <p:tag name="KSO_WM_DIAGRAM_VIRTUALLY_FRAME" val="{&quot;height&quot;:254.2625,&quot;left&quot;:35.1,&quot;top&quot;:96.1875,&quot;width&quot;:697.3886220472441}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  <p:tag name="KSO_WM_BEAUTIFY_FLAG" val=""/>
</p:tagLst>
</file>

<file path=ppt/tags/tag143.xml><?xml version="1.0" encoding="utf-8"?>
<p:tagLst xmlns:p="http://schemas.openxmlformats.org/presentationml/2006/main">
  <p:tag name="AS_UNIQUEID" val="638"/>
  <p:tag name="KSO_WM_BEAUTIFY_FLAG" val="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  <p:tag name="KSO_WM_BEAUTIFY_FLAG" val=""/>
</p:tagLst>
</file>

<file path=ppt/tags/tag146.xml><?xml version="1.0" encoding="utf-8"?>
<p:tagLst xmlns:p="http://schemas.openxmlformats.org/presentationml/2006/main">
  <p:tag name="AS_UNIQUEID" val="641"/>
  <p:tag name="KSO_WM_BEAUTIFY_FLAG" val=""/>
</p:tagLst>
</file>

<file path=ppt/tags/tag147.xml><?xml version="1.0" encoding="utf-8"?>
<p:tagLst xmlns:p="http://schemas.openxmlformats.org/presentationml/2006/main">
  <p:tag name="AS_UNIQUEID" val="642"/>
  <p:tag name="KSO_WM_BEAUTIFY_FLAG" val=""/>
</p:tagLst>
</file>

<file path=ppt/tags/tag148.xml><?xml version="1.0" encoding="utf-8"?>
<p:tagLst xmlns:p="http://schemas.openxmlformats.org/presentationml/2006/main">
  <p:tag name="AS_UNIQUEID" val="643"/>
  <p:tag name="KSO_WM_BEAUTIFY_FLAG" val="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  <p:tag name="KSO_WM_BEAUTIFY_FLAG" val=""/>
</p:tagLst>
</file>

<file path=ppt/tags/tag151.xml><?xml version="1.0" encoding="utf-8"?>
<p:tagLst xmlns:p="http://schemas.openxmlformats.org/presentationml/2006/main">
  <p:tag name="AS_UNIQUEID" val="646"/>
  <p:tag name="KSO_WM_BEAUTIFY_FLAG" val=""/>
</p:tagLst>
</file>

<file path=ppt/tags/tag152.xml><?xml version="1.0" encoding="utf-8"?>
<p:tagLst xmlns:p="http://schemas.openxmlformats.org/presentationml/2006/main">
  <p:tag name="AS_UNIQUEID" val="647"/>
  <p:tag name="KSO_WM_BEAUTIFY_FLAG" val="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  <p:tag name="KSO_WM_BEAUTIFY_FLAG" val=""/>
</p:tagLst>
</file>

<file path=ppt/tags/tag157.xml><?xml version="1.0" encoding="utf-8"?>
<p:tagLst xmlns:p="http://schemas.openxmlformats.org/presentationml/2006/main">
  <p:tag name="AS_UNIQUEID" val="652"/>
  <p:tag name="KSO_WM_BEAUTIFY_FLAG" val=""/>
</p:tagLst>
</file>

<file path=ppt/tags/tag158.xml><?xml version="1.0" encoding="utf-8"?>
<p:tagLst xmlns:p="http://schemas.openxmlformats.org/presentationml/2006/main">
  <p:tag name="AS_UNIQUEID" val="653"/>
  <p:tag name="KSO_WM_BEAUTIFY_FLAG" val="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  <p:tag name="KSO_WM_BEAUTIFY_FLAG" val=""/>
</p:tagLst>
</file>

<file path=ppt/tags/tag162.xml><?xml version="1.0" encoding="utf-8"?>
<p:tagLst xmlns:p="http://schemas.openxmlformats.org/presentationml/2006/main">
  <p:tag name="AS_UNIQUEID" val="657"/>
  <p:tag name="KSO_WM_BEAUTIFY_FLAG" val=""/>
</p:tagLst>
</file>

<file path=ppt/tags/tag163.xml><?xml version="1.0" encoding="utf-8"?>
<p:tagLst xmlns:p="http://schemas.openxmlformats.org/presentationml/2006/main">
  <p:tag name="AS_UNIQUEID" val="658"/>
  <p:tag name="KSO_WM_BEAUTIFY_FLAG" val="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  <p:tag name="KSO_WM_BEAUTIFY_FLAG" val=""/>
</p:tagLst>
</file>

<file path=ppt/tags/tag171.xml><?xml version="1.0" encoding="utf-8"?>
<p:tagLst xmlns:p="http://schemas.openxmlformats.org/presentationml/2006/main">
  <p:tag name="AS_UNIQUEID" val="666"/>
  <p:tag name="KSO_WM_BEAUTIFY_FLAG" val="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  <p:tag name="KSO_WM_BEAUTIFY_FLAG" val=""/>
</p:tagLst>
</file>

<file path=ppt/tags/tag174.xml><?xml version="1.0" encoding="utf-8"?>
<p:tagLst xmlns:p="http://schemas.openxmlformats.org/presentationml/2006/main">
  <p:tag name="AS_UNIQUEID" val="669"/>
  <p:tag name="KSO_WM_BEAUTIFY_FLAG" val="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  <p:tag name="KSO_WM_BEAUTIFY_FLAG" val=""/>
</p:tagLst>
</file>

<file path=ppt/tags/tag177.xml><?xml version="1.0" encoding="utf-8"?>
<p:tagLst xmlns:p="http://schemas.openxmlformats.org/presentationml/2006/main">
  <p:tag name="AS_UNIQUEID" val="672"/>
  <p:tag name="KSO_WM_BEAUTIFY_FLAG" val=""/>
</p:tagLst>
</file>

<file path=ppt/tags/tag178.xml><?xml version="1.0" encoding="utf-8"?>
<p:tagLst xmlns:p="http://schemas.openxmlformats.org/presentationml/2006/main">
  <p:tag name="AS_UNIQUEID" val="673"/>
  <p:tag name="KSO_WM_BEAUTIFY_FLAG" val=""/>
</p:tagLst>
</file>

<file path=ppt/tags/tag179.xml><?xml version="1.0" encoding="utf-8"?>
<p:tagLst xmlns:p="http://schemas.openxmlformats.org/presentationml/2006/main">
  <p:tag name="AS_UNIQUEID" val="674"/>
  <p:tag name="KSO_WM_BEAUTIFY_FLAG" val="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  <p:tag name="KSO_WM_BEAUTIFY_FLAG" val=""/>
</p:tagLst>
</file>

<file path=ppt/tags/tag181.xml><?xml version="1.0" encoding="utf-8"?>
<p:tagLst xmlns:p="http://schemas.openxmlformats.org/presentationml/2006/main">
  <p:tag name="AS_UNIQUEID" val="676"/>
  <p:tag name="KSO_WM_BEAUTIFY_FLAG" val=""/>
</p:tagLst>
</file>

<file path=ppt/tags/tag182.xml><?xml version="1.0" encoding="utf-8"?>
<p:tagLst xmlns:p="http://schemas.openxmlformats.org/presentationml/2006/main">
  <p:tag name="AS_UNIQUEID" val="677"/>
  <p:tag name="KSO_WM_BEAUTIFY_FLAG" val=""/>
</p:tagLst>
</file>

<file path=ppt/tags/tag183.xml><?xml version="1.0" encoding="utf-8"?>
<p:tagLst xmlns:p="http://schemas.openxmlformats.org/presentationml/2006/main">
  <p:tag name="AS_UNIQUEID" val="678"/>
  <p:tag name="KSO_WM_BEAUTIFY_FLAG" val="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  <p:tag name="KSO_WM_BEAUTIFY_FLAG" val=""/>
</p:tagLst>
</file>

<file path=ppt/tags/tag186.xml><?xml version="1.0" encoding="utf-8"?>
<p:tagLst xmlns:p="http://schemas.openxmlformats.org/presentationml/2006/main">
  <p:tag name="AS_UNIQUEID" val="681"/>
  <p:tag name="KSO_WM_BEAUTIFY_FLAG" val=""/>
  <p:tag name="KSO_WM_DIAGRAM_VIRTUALLY_FRAME" val="{&quot;height&quot;:285.6227559055118,&quot;left&quot;:52.90236220472441,&quot;top&quot;:83.43661417322835,&quot;width&quot;:601.915748031496}"/>
</p:tagLst>
</file>

<file path=ppt/tags/tag187.xml><?xml version="1.0" encoding="utf-8"?>
<p:tagLst xmlns:p="http://schemas.openxmlformats.org/presentationml/2006/main">
  <p:tag name="AS_UNIQUEID" val="682"/>
  <p:tag name="KSO_WM_BEAUTIFY_FLAG" val=""/>
  <p:tag name="KSO_WM_DIAGRAM_VIRTUALLY_FRAME" val="{&quot;height&quot;:285.6227559055118,&quot;left&quot;:52.90236220472441,&quot;top&quot;:83.43661417322835,&quot;width&quot;:601.915748031496}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  <p:tag name="KSO_WM_BEAUTIFY_FLAG" val=""/>
</p:tagLst>
</file>

<file path=ppt/tags/tag191.xml><?xml version="1.0" encoding="utf-8"?>
<p:tagLst xmlns:p="http://schemas.openxmlformats.org/presentationml/2006/main">
  <p:tag name="AS_UNIQUEID" val="686"/>
  <p:tag name="KSO_WM_BEAUTIFY_FLAG" val=""/>
</p:tagLst>
</file>

<file path=ppt/tags/tag192.xml><?xml version="1.0" encoding="utf-8"?>
<p:tagLst xmlns:p="http://schemas.openxmlformats.org/presentationml/2006/main">
  <p:tag name="AS_UNIQUEID" val="687"/>
  <p:tag name="KSO_WM_BEAUTIFY_FLAG" val="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  <p:tag name="KSO_WM_BEAUTIFY_FLAG" val=""/>
</p:tagLst>
</file>

<file path=ppt/tags/tag198.xml><?xml version="1.0" encoding="utf-8"?>
<p:tagLst xmlns:p="http://schemas.openxmlformats.org/presentationml/2006/main">
  <p:tag name="AS_UNIQUEID" val="693"/>
  <p:tag name="KSO_WM_BEAUTIFY_FLAG" val=""/>
</p:tagLst>
</file>

<file path=ppt/tags/tag199.xml><?xml version="1.0" encoding="utf-8"?>
<p:tagLst xmlns:p="http://schemas.openxmlformats.org/presentationml/2006/main">
  <p:tag name="AS_UNIQUEID" val="694"/>
  <p:tag name="KSO_WM_BEAUTIFY_FLAG" val="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  <p:tag name="KSO_WM_BEAUTIFY_FLAG" val="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  <p:tag name="KSO_WM_BEAUTIFY_FLAG" val=""/>
</p:tagLst>
</file>

<file path=ppt/tags/tag207.xml><?xml version="1.0" encoding="utf-8"?>
<p:tagLst xmlns:p="http://schemas.openxmlformats.org/presentationml/2006/main">
  <p:tag name="AS_UNIQUEID" val="702"/>
  <p:tag name="KSO_WM_BEAUTIFY_FLAG" val=""/>
</p:tagLst>
</file>

<file path=ppt/tags/tag208.xml><?xml version="1.0" encoding="utf-8"?>
<p:tagLst xmlns:p="http://schemas.openxmlformats.org/presentationml/2006/main">
  <p:tag name="AS_UNIQUEID" val="703"/>
  <p:tag name="KSO_WM_BEAUTIFY_FLAG" val="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  <p:tag name="KSO_WM_BEAUTIFY_FLAG" val=""/>
</p:tagLst>
</file>

<file path=ppt/tags/tag215.xml><?xml version="1.0" encoding="utf-8"?>
<p:tagLst xmlns:p="http://schemas.openxmlformats.org/presentationml/2006/main">
  <p:tag name="AS_UNIQUEID" val="710"/>
  <p:tag name="KSO_WM_BEAUTIFY_FLAG" val="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  <p:tag name="KSO_WM_BEAUTIFY_FLAG" val=""/>
</p:tagLst>
</file>

<file path=ppt/tags/tag218.xml><?xml version="1.0" encoding="utf-8"?>
<p:tagLst xmlns:p="http://schemas.openxmlformats.org/presentationml/2006/main">
  <p:tag name="AS_UNIQUEID" val="713"/>
  <p:tag name="KSO_WM_BEAUTIFY_FLAG" val="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  <p:tag name="KSO_WM_BEAUTIFY_FLAG" val=""/>
</p:tagLst>
</file>

<file path=ppt/tags/tag222.xml><?xml version="1.0" encoding="utf-8"?>
<p:tagLst xmlns:p="http://schemas.openxmlformats.org/presentationml/2006/main">
  <p:tag name="AS_UNIQUEID" val="717"/>
  <p:tag name="KSO_WM_BEAUTIFY_FLAG" val=""/>
</p:tagLst>
</file>

<file path=ppt/tags/tag223.xml><?xml version="1.0" encoding="utf-8"?>
<p:tagLst xmlns:p="http://schemas.openxmlformats.org/presentationml/2006/main">
  <p:tag name="AS_UNIQUEID" val="718"/>
  <p:tag name="KSO_WM_BEAUTIFY_FLAG" val="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  <p:tag name="KSO_WM_BEAUTIFY_FLAG" val=""/>
</p:tagLst>
</file>

<file path=ppt/tags/tag249.xml><?xml version="1.0" encoding="utf-8"?>
<p:tagLst xmlns:p="http://schemas.openxmlformats.org/presentationml/2006/main">
  <p:tag name="AS_UNIQUEID" val="744"/>
  <p:tag name="KSO_WM_BEAUTIFY_FLAG" val="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  <p:tag name="KSO_WM_BEAUTIFY_FLAG" val="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  <p:tag name="KSO_WM_BEAUTIFY_FLAG" val=""/>
</p:tagLst>
</file>

<file path=ppt/tags/tag257.xml><?xml version="1.0" encoding="utf-8"?>
<p:tagLst xmlns:p="http://schemas.openxmlformats.org/presentationml/2006/main">
  <p:tag name="AS_UNIQUEID" val="752"/>
  <p:tag name="KSO_WM_BEAUTIFY_FLAG" val=""/>
</p:tagLst>
</file>

<file path=ppt/tags/tag258.xml><?xml version="1.0" encoding="utf-8"?>
<p:tagLst xmlns:p="http://schemas.openxmlformats.org/presentationml/2006/main">
  <p:tag name="AS_UNIQUEID" val="753"/>
  <p:tag name="KSO_WM_BEAUTIFY_FLAG" val="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  <p:tag name="KSO_WM_BEAUTIFY_FLAG" val=""/>
</p:tagLst>
</file>

<file path=ppt/tags/tag268.xml><?xml version="1.0" encoding="utf-8"?>
<p:tagLst xmlns:p="http://schemas.openxmlformats.org/presentationml/2006/main">
  <p:tag name="AS_UNIQUEID" val="763"/>
  <p:tag name="KSO_WM_BEAUTIFY_FLAG" val=""/>
</p:tagLst>
</file>

<file path=ppt/tags/tag269.xml><?xml version="1.0" encoding="utf-8"?>
<p:tagLst xmlns:p="http://schemas.openxmlformats.org/presentationml/2006/main">
  <p:tag name="AS_UNIQUEID" val="764"/>
  <p:tag name="KSO_WM_BEAUTIFY_FLAG" val="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  <p:tag name="KSO_WM_BEAUTIFY_FLAG" val="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  <p:tag name="KSO_WM_BEAUTIFY_FLAG" val=""/>
</p:tagLst>
</file>

<file path=ppt/tags/tag281.xml><?xml version="1.0" encoding="utf-8"?>
<p:tagLst xmlns:p="http://schemas.openxmlformats.org/presentationml/2006/main">
  <p:tag name="AS_UNIQUEID" val="776"/>
  <p:tag name="KSO_WM_BEAUTIFY_FLAG" val="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  <p:tag name="KSO_WM_BEAUTIFY_FLAG" val=""/>
</p:tagLst>
</file>

<file path=ppt/tags/tag292.xml><?xml version="1.0" encoding="utf-8"?>
<p:tagLst xmlns:p="http://schemas.openxmlformats.org/presentationml/2006/main">
  <p:tag name="AS_UNIQUEID" val="787"/>
  <p:tag name="KSO_WM_BEAUTIFY_FLAG" val=""/>
</p:tagLst>
</file>

<file path=ppt/tags/tag293.xml><?xml version="1.0" encoding="utf-8"?>
<p:tagLst xmlns:p="http://schemas.openxmlformats.org/presentationml/2006/main">
  <p:tag name="AS_UNIQUEID" val="788"/>
  <p:tag name="KSO_WM_BEAUTIFY_FLAG" val="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</p:tagLst>
</file>

<file path=ppt/tags/tag375.xml><?xml version="1.0" encoding="utf-8"?>
<p:tagLst xmlns:p="http://schemas.openxmlformats.org/presentationml/2006/main">
  <p:tag name="AS_UNIQUEID" val="870"/>
</p:tagLst>
</file>

<file path=ppt/tags/tag376.xml><?xml version="1.0" encoding="utf-8"?>
<p:tagLst xmlns:p="http://schemas.openxmlformats.org/presentationml/2006/main">
  <p:tag name="AS_UNIQUEID" val="871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873"/>
</p:tagLst>
</file>

<file path=ppt/tags/tag379.xml><?xml version="1.0" encoding="utf-8"?>
<p:tagLst xmlns:p="http://schemas.openxmlformats.org/presentationml/2006/main">
  <p:tag name="AS_UNIQUEID" val="874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</p:tagLst>
</file>

<file path=ppt/tags/tag381.xml><?xml version="1.0" encoding="utf-8"?>
<p:tagLst xmlns:p="http://schemas.openxmlformats.org/presentationml/2006/main">
  <p:tag name="AS_UNIQUEID" val="876"/>
</p:tagLst>
</file>

<file path=ppt/tags/tag382.xml><?xml version="1.0" encoding="utf-8"?>
<p:tagLst xmlns:p="http://schemas.openxmlformats.org/presentationml/2006/main">
  <p:tag name="AS_UNIQUEID" val="877"/>
</p:tagLst>
</file>

<file path=ppt/tags/tag383.xml><?xml version="1.0" encoding="utf-8"?>
<p:tagLst xmlns:p="http://schemas.openxmlformats.org/presentationml/2006/main">
  <p:tag name="AS_UNIQUEID" val="878"/>
</p:tagLst>
</file>

<file path=ppt/tags/tag384.xml><?xml version="1.0" encoding="utf-8"?>
<p:tagLst xmlns:p="http://schemas.openxmlformats.org/presentationml/2006/main">
  <p:tag name="AS_UNIQUEID" val="879"/>
</p:tagLst>
</file>

<file path=ppt/tags/tag385.xml><?xml version="1.0" encoding="utf-8"?>
<p:tagLst xmlns:p="http://schemas.openxmlformats.org/presentationml/2006/main">
  <p:tag name="AS_UNIQUEID" val="880"/>
</p:tagLst>
</file>

<file path=ppt/tags/tag386.xml><?xml version="1.0" encoding="utf-8"?>
<p:tagLst xmlns:p="http://schemas.openxmlformats.org/presentationml/2006/main">
  <p:tag name="AS_UNIQUEID" val="881"/>
</p:tagLst>
</file>

<file path=ppt/tags/tag387.xml><?xml version="1.0" encoding="utf-8"?>
<p:tagLst xmlns:p="http://schemas.openxmlformats.org/presentationml/2006/main">
  <p:tag name="AS_UNIQUEID" val="882"/>
</p:tagLst>
</file>

<file path=ppt/tags/tag388.xml><?xml version="1.0" encoding="utf-8"?>
<p:tagLst xmlns:p="http://schemas.openxmlformats.org/presentationml/2006/main">
  <p:tag name="AS_UNIQUEID" val="883"/>
</p:tagLst>
</file>

<file path=ppt/tags/tag389.xml><?xml version="1.0" encoding="utf-8"?>
<p:tagLst xmlns:p="http://schemas.openxmlformats.org/presentationml/2006/main">
  <p:tag name="AS_UNIQUEID" val="884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5"/>
</p:tagLst>
</file>

<file path=ppt/tags/tag391.xml><?xml version="1.0" encoding="utf-8"?>
<p:tagLst xmlns:p="http://schemas.openxmlformats.org/presentationml/2006/main">
  <p:tag name="AS_UNIQUEID" val="886"/>
</p:tagLst>
</file>

<file path=ppt/tags/tag392.xml><?xml version="1.0" encoding="utf-8"?>
<p:tagLst xmlns:p="http://schemas.openxmlformats.org/presentationml/2006/main">
  <p:tag name="AS_UNIQUEID" val="887"/>
</p:tagLst>
</file>

<file path=ppt/tags/tag393.xml><?xml version="1.0" encoding="utf-8"?>
<p:tagLst xmlns:p="http://schemas.openxmlformats.org/presentationml/2006/main">
  <p:tag name="AS_UNIQUEID" val="888"/>
</p:tagLst>
</file>

<file path=ppt/tags/tag394.xml><?xml version="1.0" encoding="utf-8"?>
<p:tagLst xmlns:p="http://schemas.openxmlformats.org/presentationml/2006/main">
  <p:tag name="AS_UNIQUEID" val="889"/>
</p:tagLst>
</file>

<file path=ppt/tags/tag395.xml><?xml version="1.0" encoding="utf-8"?>
<p:tagLst xmlns:p="http://schemas.openxmlformats.org/presentationml/2006/main">
  <p:tag name="AS_UNIQUEID" val="890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  <p:tag name="KSO_WM_BEAUTIFY_FLAG" val="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5"/>
  <p:tag name="KSO_WM_BEAUTIFY_FLAG" val=""/>
</p:tagLst>
</file>

<file path=ppt/tags/tag401.xml><?xml version="1.0" encoding="utf-8"?>
<p:tagLst xmlns:p="http://schemas.openxmlformats.org/presentationml/2006/main">
  <p:tag name="AS_UNIQUEID" val="896"/>
  <p:tag name="KSO_WM_BEAUTIFY_FLAG" val=""/>
</p:tagLst>
</file>

<file path=ppt/tags/tag402.xml><?xml version="1.0" encoding="utf-8"?>
<p:tagLst xmlns:p="http://schemas.openxmlformats.org/presentationml/2006/main">
  <p:tag name="AS_UNIQUEID" val="897"/>
</p:tagLst>
</file>

<file path=ppt/tags/tag40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1.xml><?xml version="1.0" encoding="utf-8"?>
<p:tagLst xmlns:p="http://schemas.openxmlformats.org/presentationml/2006/main">
  <p:tag name="AS_UNIQUEID" val="539"/>
</p:tagLst>
</file>

<file path=ppt/tags/tag42.xml><?xml version="1.0" encoding="utf-8"?>
<p:tagLst xmlns:p="http://schemas.openxmlformats.org/presentationml/2006/main">
  <p:tag name="AS_UNIQUEID" val="540"/>
</p:tagLst>
</file>

<file path=ppt/tags/tag43.xml><?xml version="1.0" encoding="utf-8"?>
<p:tagLst xmlns:p="http://schemas.openxmlformats.org/presentationml/2006/main">
  <p:tag name="AS_UNIQUEID" val="541"/>
</p:tagLst>
</file>

<file path=ppt/tags/tag44.xml><?xml version="1.0" encoding="utf-8"?>
<p:tagLst xmlns:p="http://schemas.openxmlformats.org/presentationml/2006/main">
  <p:tag name="AS_UNIQUEID" val="542"/>
</p:tagLst>
</file>

<file path=ppt/tags/tag45.xml><?xml version="1.0" encoding="utf-8"?>
<p:tagLst xmlns:p="http://schemas.openxmlformats.org/presentationml/2006/main">
  <p:tag name="AS_UNIQUEID" val="543"/>
</p:tagLst>
</file>

<file path=ppt/tags/tag46.xml><?xml version="1.0" encoding="utf-8"?>
<p:tagLst xmlns:p="http://schemas.openxmlformats.org/presentationml/2006/main">
  <p:tag name="AS_UNIQUEID" val="544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AS_UNIQUEID" val="559"/>
</p:tagLst>
</file>

<file path=ppt/tags/tag62.xml><?xml version="1.0" encoding="utf-8"?>
<p:tagLst xmlns:p="http://schemas.openxmlformats.org/presentationml/2006/main">
  <p:tag name="AS_UNIQUEID" val="560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585"/>
</p:tagLst>
</file>

<file path=ppt/tags/tag89.xml><?xml version="1.0" encoding="utf-8"?>
<p:tagLst xmlns:p="http://schemas.openxmlformats.org/presentationml/2006/main">
  <p:tag name="AS_UNIQUEID" val="586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7"/>
</p:tagLst>
</file>

<file path=ppt/tags/tag91.xml><?xml version="1.0" encoding="utf-8"?>
<p:tagLst xmlns:p="http://schemas.openxmlformats.org/presentationml/2006/main">
  <p:tag name="AS_UNIQUEID" val="588"/>
</p:tagLst>
</file>

<file path=ppt/tags/tag92.xml><?xml version="1.0" encoding="utf-8"?>
<p:tagLst xmlns:p="http://schemas.openxmlformats.org/presentationml/2006/main">
  <p:tag name="AS_UNIQUEID" val="589"/>
</p:tagLst>
</file>

<file path=ppt/tags/tag93.xml><?xml version="1.0" encoding="utf-8"?>
<p:tagLst xmlns:p="http://schemas.openxmlformats.org/presentationml/2006/main">
  <p:tag name="AS_UNIQUEID" val="590"/>
</p:tagLst>
</file>

<file path=ppt/tags/tag94.xml><?xml version="1.0" encoding="utf-8"?>
<p:tagLst xmlns:p="http://schemas.openxmlformats.org/presentationml/2006/main">
  <p:tag name="AS_UNIQUEID" val="591"/>
</p:tagLst>
</file>

<file path=ppt/tags/tag95.xml><?xml version="1.0" encoding="utf-8"?>
<p:tagLst xmlns:p="http://schemas.openxmlformats.org/presentationml/2006/main">
  <p:tag name="AS_UNIQUEID" val="498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184</Paragraphs>
  <Slides>21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Arial</vt:lpstr>
      <vt:lpstr>Times New Roman</vt:lpstr>
      <vt:lpstr>黑体</vt:lpstr>
      <vt:lpstr>楷体</vt:lpstr>
      <vt:lpstr>Wingdings</vt:lpstr>
      <vt:lpstr>宋体</vt:lpstr>
      <vt:lpstr>Cambria</vt:lpstr>
      <vt:lpstr>Calibri</vt:lpstr>
      <vt:lpstr>Calibri Light</vt:lpstr>
      <vt:lpstr>汉仪雅酷黑 75W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2026-06-14T08:55:22Z</cp:lastPrinted>
  <dcterms:created xsi:type="dcterms:W3CDTF">2026-06-14T08:55:22Z</dcterms:created>
  <dcterms:modified xsi:type="dcterms:W3CDTF">2026-06-14T00:55:22Z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