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Default Extension="wmf" ContentType="image/x-wmf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7424" r:id="rId7"/>
    <p:sldId id="7425" r:id="rId8"/>
    <p:sldId id="7426" r:id="rId9"/>
    <p:sldId id="7427" r:id="rId10"/>
    <p:sldId id="7428" r:id="rId11"/>
    <p:sldId id="7429" r:id="rId12"/>
    <p:sldId id="7430" r:id="rId13"/>
    <p:sldId id="7431" r:id="rId14"/>
    <p:sldId id="7432" r:id="rId15"/>
    <p:sldId id="7433" r:id="rId16"/>
    <p:sldId id="7434" r:id="rId17"/>
    <p:sldId id="7436" r:id="rId18"/>
    <p:sldId id="7437" r:id="rId19"/>
    <p:sldId id="7438" r:id="rId20"/>
    <p:sldId id="7439" r:id="rId21"/>
    <p:sldId id="7440" r:id="rId22"/>
    <p:sldId id="7441" r:id="rId23"/>
    <p:sldId id="7442" r:id="rId24"/>
    <p:sldId id="7443" r:id="rId25"/>
    <p:sldId id="7444" r:id="rId26"/>
    <p:sldId id="7445" r:id="rId27"/>
    <p:sldId id="7446" r:id="rId28"/>
    <p:sldId id="7447" r:id="rId29"/>
    <p:sldId id="7435" r:id="rId30"/>
  </p:sldIdLst>
  <p:sldSz cx="9144000" cy="5143500" type="screen16x9"/>
  <p:notesSz cx="6858000" cy="9144000"/>
  <p:custDataLst>
    <p:tags r:id="rId31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60" userDrawn="1">
          <p15:clr>
            <a:srgbClr val="A4A3A4"/>
          </p15:clr>
        </p15:guide>
        <p15:guide id="2" pos="29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960"/>
        <p:guide pos="298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tags" Target="tags/tag504.xml" /><Relationship Id="rId32" Type="http://schemas.openxmlformats.org/officeDocument/2006/relationships/presProps" Target="presProps.xml" /><Relationship Id="rId33" Type="http://schemas.openxmlformats.org/officeDocument/2006/relationships/viewProps" Target="viewProps.xml" /><Relationship Id="rId34" Type="http://schemas.openxmlformats.org/officeDocument/2006/relationships/theme" Target="theme/theme1.xml" /><Relationship Id="rId35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2" Type="http://schemas.openxmlformats.org/officeDocument/2006/relationships/tags" Target="../tags/tag63.xml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tags" Target="../tags/tag66.xml" /><Relationship Id="rId6" Type="http://schemas.openxmlformats.org/officeDocument/2006/relationships/tags" Target="../tags/tag67.xml" /><Relationship Id="rId7" Type="http://schemas.openxmlformats.org/officeDocument/2006/relationships/tags" Target="../tags/tag68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1.xml" /><Relationship Id="rId4" Type="http://schemas.openxmlformats.org/officeDocument/2006/relationships/tags" Target="../tags/tag132.xml" /><Relationship Id="rId5" Type="http://schemas.openxmlformats.org/officeDocument/2006/relationships/tags" Target="../tags/tag133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3.xml" /><Relationship Id="rId4" Type="http://schemas.openxmlformats.org/officeDocument/2006/relationships/tags" Target="../tags/tag304.xml" /><Relationship Id="rId5" Type="http://schemas.openxmlformats.org/officeDocument/2006/relationships/tags" Target="../tags/tag305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2.xml" /><Relationship Id="rId4" Type="http://schemas.openxmlformats.org/officeDocument/2006/relationships/tags" Target="../tags/tag323.xml" /><Relationship Id="rId5" Type="http://schemas.openxmlformats.org/officeDocument/2006/relationships/tags" Target="../tags/tag324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5.xml" /><Relationship Id="rId4" Type="http://schemas.openxmlformats.org/officeDocument/2006/relationships/tags" Target="../tags/tag346.xml" /><Relationship Id="rId5" Type="http://schemas.openxmlformats.org/officeDocument/2006/relationships/tags" Target="../tags/tag347.xml" /><Relationship Id="rId6" Type="http://schemas.openxmlformats.org/officeDocument/2006/relationships/tags" Target="../tags/tag348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5.xml" /><Relationship Id="rId4" Type="http://schemas.openxmlformats.org/officeDocument/2006/relationships/tags" Target="../tags/tag356.xml" /><Relationship Id="rId5" Type="http://schemas.openxmlformats.org/officeDocument/2006/relationships/tags" Target="../tags/tag357.xml" /><Relationship Id="rId6" Type="http://schemas.openxmlformats.org/officeDocument/2006/relationships/tags" Target="../tags/tag358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5.xml" /><Relationship Id="rId4" Type="http://schemas.openxmlformats.org/officeDocument/2006/relationships/tags" Target="../tags/tag366.xml" /><Relationship Id="rId5" Type="http://schemas.openxmlformats.org/officeDocument/2006/relationships/tags" Target="../tags/tag367.xml" /><Relationship Id="rId6" Type="http://schemas.openxmlformats.org/officeDocument/2006/relationships/tags" Target="../tags/tag368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5.xml" /><Relationship Id="rId4" Type="http://schemas.openxmlformats.org/officeDocument/2006/relationships/tags" Target="../tags/tag376.xml" /><Relationship Id="rId5" Type="http://schemas.openxmlformats.org/officeDocument/2006/relationships/tags" Target="../tags/tag377.xml" /><Relationship Id="rId6" Type="http://schemas.openxmlformats.org/officeDocument/2006/relationships/tags" Target="../tags/tag378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4.xml" /><Relationship Id="rId4" Type="http://schemas.openxmlformats.org/officeDocument/2006/relationships/tags" Target="../tags/tag385.xml" /><Relationship Id="rId5" Type="http://schemas.openxmlformats.org/officeDocument/2006/relationships/tags" Target="../tags/tag386.xml" /><Relationship Id="rId6" Type="http://schemas.openxmlformats.org/officeDocument/2006/relationships/tags" Target="../tags/tag387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1.xml" /><Relationship Id="rId4" Type="http://schemas.openxmlformats.org/officeDocument/2006/relationships/tags" Target="../tags/tag402.xml" /><Relationship Id="rId5" Type="http://schemas.openxmlformats.org/officeDocument/2006/relationships/tags" Target="../tags/tag403.xml" /><Relationship Id="rId6" Type="http://schemas.openxmlformats.org/officeDocument/2006/relationships/tags" Target="../tags/tag404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5.xml" /><Relationship Id="rId4" Type="http://schemas.openxmlformats.org/officeDocument/2006/relationships/tags" Target="../tags/tag416.xml" /><Relationship Id="rId5" Type="http://schemas.openxmlformats.org/officeDocument/2006/relationships/tags" Target="../tags/tag417.xml" /><Relationship Id="rId6" Type="http://schemas.openxmlformats.org/officeDocument/2006/relationships/tags" Target="../tags/tag418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25.xml" /><Relationship Id="rId4" Type="http://schemas.openxmlformats.org/officeDocument/2006/relationships/tags" Target="../tags/tag426.xml" /><Relationship Id="rId5" Type="http://schemas.openxmlformats.org/officeDocument/2006/relationships/tags" Target="../tags/tag427.xml" /><Relationship Id="rId6" Type="http://schemas.openxmlformats.org/officeDocument/2006/relationships/tags" Target="../tags/tag428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0.xml" /><Relationship Id="rId4" Type="http://schemas.openxmlformats.org/officeDocument/2006/relationships/tags" Target="../tags/tag161.xml" /><Relationship Id="rId5" Type="http://schemas.openxmlformats.org/officeDocument/2006/relationships/tags" Target="../tags/tag162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5.xml" /><Relationship Id="rId4" Type="http://schemas.openxmlformats.org/officeDocument/2006/relationships/tags" Target="../tags/tag436.xml" /><Relationship Id="rId5" Type="http://schemas.openxmlformats.org/officeDocument/2006/relationships/tags" Target="../tags/tag437.xml" /><Relationship Id="rId6" Type="http://schemas.openxmlformats.org/officeDocument/2006/relationships/tags" Target="../tags/tag438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48.xml" /><Relationship Id="rId4" Type="http://schemas.openxmlformats.org/officeDocument/2006/relationships/tags" Target="../tags/tag449.xml" /><Relationship Id="rId5" Type="http://schemas.openxmlformats.org/officeDocument/2006/relationships/tags" Target="../tags/tag450.xml" /><Relationship Id="rId6" Type="http://schemas.openxmlformats.org/officeDocument/2006/relationships/tags" Target="../tags/tag45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61.xml" /><Relationship Id="rId4" Type="http://schemas.openxmlformats.org/officeDocument/2006/relationships/tags" Target="../tags/tag462.xml" /><Relationship Id="rId5" Type="http://schemas.openxmlformats.org/officeDocument/2006/relationships/tags" Target="../tags/tag463.xml" /><Relationship Id="rId6" Type="http://schemas.openxmlformats.org/officeDocument/2006/relationships/tags" Target="../tags/tag464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70.xml" /><Relationship Id="rId4" Type="http://schemas.openxmlformats.org/officeDocument/2006/relationships/tags" Target="../tags/tag471.xml" /><Relationship Id="rId5" Type="http://schemas.openxmlformats.org/officeDocument/2006/relationships/tags" Target="../tags/tag472.xml" /><Relationship Id="rId6" Type="http://schemas.openxmlformats.org/officeDocument/2006/relationships/tags" Target="../tags/tag473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77.xml" /><Relationship Id="rId4" Type="http://schemas.openxmlformats.org/officeDocument/2006/relationships/tags" Target="../tags/tag178.xml" /><Relationship Id="rId5" Type="http://schemas.openxmlformats.org/officeDocument/2006/relationships/tags" Target="../tags/tag179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96.xml" /><Relationship Id="rId4" Type="http://schemas.openxmlformats.org/officeDocument/2006/relationships/tags" Target="../tags/tag197.xml" /><Relationship Id="rId5" Type="http://schemas.openxmlformats.org/officeDocument/2006/relationships/tags" Target="../tags/tag198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2.xml" /><Relationship Id="rId4" Type="http://schemas.openxmlformats.org/officeDocument/2006/relationships/tags" Target="../tags/tag213.xml" /><Relationship Id="rId5" Type="http://schemas.openxmlformats.org/officeDocument/2006/relationships/tags" Target="../tags/tag214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2.xml" /><Relationship Id="rId4" Type="http://schemas.openxmlformats.org/officeDocument/2006/relationships/tags" Target="../tags/tag233.xml" /><Relationship Id="rId5" Type="http://schemas.openxmlformats.org/officeDocument/2006/relationships/tags" Target="../tags/tag234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3.xml" /><Relationship Id="rId4" Type="http://schemas.openxmlformats.org/officeDocument/2006/relationships/tags" Target="../tags/tag254.xml" /><Relationship Id="rId5" Type="http://schemas.openxmlformats.org/officeDocument/2006/relationships/tags" Target="../tags/tag255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68.xml" /><Relationship Id="rId4" Type="http://schemas.openxmlformats.org/officeDocument/2006/relationships/tags" Target="../tags/tag269.xml" /><Relationship Id="rId5" Type="http://schemas.openxmlformats.org/officeDocument/2006/relationships/tags" Target="../tags/tag270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4.xml" /><Relationship Id="rId4" Type="http://schemas.openxmlformats.org/officeDocument/2006/relationships/tags" Target="../tags/tag285.xml" /><Relationship Id="rId5" Type="http://schemas.openxmlformats.org/officeDocument/2006/relationships/tags" Target="../tags/tag286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 b="1">
              <a:sym typeface="+mn-ea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 b="1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 b="1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 b="1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 b="1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>
              <a:solidFill>
                <a:srgbClr val="000000"/>
              </a:solidFill>
              <a:latin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59.xml" /><Relationship Id="rId11" Type="http://schemas.openxmlformats.org/officeDocument/2006/relationships/image" Target="file:///D:\qq&#25991;&#20214;\712321467\Image\C2C\Image2\%7b75232B38-A165-1FB7-499C-2E1C792CACB5%7d.png" TargetMode="External" /><Relationship Id="rId12" Type="http://schemas.openxmlformats.org/officeDocument/2006/relationships/image" Target="../media/image14.png" /><Relationship Id="rId13" Type="http://schemas.openxmlformats.org/officeDocument/2006/relationships/tags" Target="../tags/tag60.xml" /><Relationship Id="rId14" Type="http://schemas.openxmlformats.org/officeDocument/2006/relationships/tags" Target="../tags/tag61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0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80.xml" /><Relationship Id="rId11" Type="http://schemas.openxmlformats.org/officeDocument/2006/relationships/tags" Target="../tags/tag81.xml" /><Relationship Id="rId12" Type="http://schemas.openxmlformats.org/officeDocument/2006/relationships/tags" Target="../tags/tag82.xml" /><Relationship Id="rId13" Type="http://schemas.openxmlformats.org/officeDocument/2006/relationships/image" Target="../media/image17.png" /><Relationship Id="rId14" Type="http://schemas.microsoft.com/office/2007/relationships/hdphoto" Target="../media/image18.wdp" /><Relationship Id="rId15" Type="http://schemas.openxmlformats.org/officeDocument/2006/relationships/tags" Target="../tags/tag83.xml" /><Relationship Id="rId16" Type="http://schemas.openxmlformats.org/officeDocument/2006/relationships/image" Target="../media/image19.png" /><Relationship Id="rId17" Type="http://schemas.openxmlformats.org/officeDocument/2006/relationships/tags" Target="../tags/tag84.xml" /><Relationship Id="rId18" Type="http://schemas.openxmlformats.org/officeDocument/2006/relationships/image" Target="../media/image20.png" /><Relationship Id="rId19" Type="http://schemas.openxmlformats.org/officeDocument/2006/relationships/tags" Target="../tags/tag85.xml" /><Relationship Id="rId2" Type="http://schemas.openxmlformats.org/officeDocument/2006/relationships/tags" Target="../tags/tag74.xml" /><Relationship Id="rId20" Type="http://schemas.openxmlformats.org/officeDocument/2006/relationships/tags" Target="../tags/tag86.xml" /><Relationship Id="rId21" Type="http://schemas.openxmlformats.org/officeDocument/2006/relationships/tags" Target="../tags/tag87.xml" /><Relationship Id="rId22" Type="http://schemas.openxmlformats.org/officeDocument/2006/relationships/tags" Target="../tags/tag88.xml" /><Relationship Id="rId23" Type="http://schemas.openxmlformats.org/officeDocument/2006/relationships/tags" Target="../tags/tag89.xml" /><Relationship Id="rId24" Type="http://schemas.openxmlformats.org/officeDocument/2006/relationships/image" Target="../media/image21.png" /><Relationship Id="rId25" Type="http://schemas.openxmlformats.org/officeDocument/2006/relationships/tags" Target="../tags/tag90.xml" /><Relationship Id="rId26" Type="http://schemas.openxmlformats.org/officeDocument/2006/relationships/image" Target="../media/image22.png" /><Relationship Id="rId27" Type="http://schemas.openxmlformats.org/officeDocument/2006/relationships/tags" Target="../tags/tag91.xml" /><Relationship Id="rId28" Type="http://schemas.openxmlformats.org/officeDocument/2006/relationships/image" Target="../media/image23.gif" /><Relationship Id="rId29" Type="http://schemas.openxmlformats.org/officeDocument/2006/relationships/tags" Target="../tags/tag92.xml" /><Relationship Id="rId3" Type="http://schemas.openxmlformats.org/officeDocument/2006/relationships/tags" Target="../tags/tag75.xml" /><Relationship Id="rId30" Type="http://schemas.openxmlformats.org/officeDocument/2006/relationships/tags" Target="../tags/tag93.xml" /><Relationship Id="rId31" Type="http://schemas.openxmlformats.org/officeDocument/2006/relationships/tags" Target="../tags/tag94.xml" /><Relationship Id="rId32" Type="http://schemas.openxmlformats.org/officeDocument/2006/relationships/tags" Target="../tags/tag95.xml" /><Relationship Id="rId33" Type="http://schemas.openxmlformats.org/officeDocument/2006/relationships/image" Target="../media/image24.png" /><Relationship Id="rId34" Type="http://schemas.openxmlformats.org/officeDocument/2006/relationships/tags" Target="../tags/tag96.xml" /><Relationship Id="rId35" Type="http://schemas.openxmlformats.org/officeDocument/2006/relationships/image" Target="../media/image25.png" /><Relationship Id="rId36" Type="http://schemas.openxmlformats.org/officeDocument/2006/relationships/tags" Target="../tags/tag97.xml" /><Relationship Id="rId37" Type="http://schemas.openxmlformats.org/officeDocument/2006/relationships/tags" Target="../tags/tag98.xml" /><Relationship Id="rId38" Type="http://schemas.openxmlformats.org/officeDocument/2006/relationships/image" Target="../media/image26.png" /><Relationship Id="rId39" Type="http://schemas.openxmlformats.org/officeDocument/2006/relationships/tags" Target="../tags/tag99.xml" /><Relationship Id="rId4" Type="http://schemas.openxmlformats.org/officeDocument/2006/relationships/tags" Target="../tags/tag76.xml" /><Relationship Id="rId40" Type="http://schemas.openxmlformats.org/officeDocument/2006/relationships/tags" Target="../tags/tag100.xml" /><Relationship Id="rId41" Type="http://schemas.openxmlformats.org/officeDocument/2006/relationships/image" Target="../media/image27.png" /><Relationship Id="rId42" Type="http://schemas.openxmlformats.org/officeDocument/2006/relationships/tags" Target="../tags/tag101.xml" /><Relationship Id="rId43" Type="http://schemas.openxmlformats.org/officeDocument/2006/relationships/image" Target="../media/image28.png" /><Relationship Id="rId44" Type="http://schemas.openxmlformats.org/officeDocument/2006/relationships/tags" Target="../tags/tag102.xml" /><Relationship Id="rId45" Type="http://schemas.openxmlformats.org/officeDocument/2006/relationships/image" Target="../media/image29.png" /><Relationship Id="rId46" Type="http://schemas.openxmlformats.org/officeDocument/2006/relationships/tags" Target="../tags/tag103.xml" /><Relationship Id="rId47" Type="http://schemas.openxmlformats.org/officeDocument/2006/relationships/tags" Target="../tags/tag104.xml" /><Relationship Id="rId5" Type="http://schemas.openxmlformats.org/officeDocument/2006/relationships/tags" Target="../tags/tag77.xml" /><Relationship Id="rId6" Type="http://schemas.openxmlformats.org/officeDocument/2006/relationships/tags" Target="../tags/tag78.xml" /><Relationship Id="rId7" Type="http://schemas.openxmlformats.org/officeDocument/2006/relationships/image" Target="../media/image15.png" /><Relationship Id="rId8" Type="http://schemas.openxmlformats.org/officeDocument/2006/relationships/tags" Target="../tags/tag79.xml" /><Relationship Id="rId9" Type="http://schemas.openxmlformats.org/officeDocument/2006/relationships/image" Target="../media/image1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76.xml" /><Relationship Id="rId11" Type="http://schemas.openxmlformats.org/officeDocument/2006/relationships/image" Target="../media/image54.png" /><Relationship Id="rId12" Type="http://schemas.openxmlformats.org/officeDocument/2006/relationships/tags" Target="../tags/tag277.xml" /><Relationship Id="rId13" Type="http://schemas.openxmlformats.org/officeDocument/2006/relationships/video" Target="../media/media6.mp4" /><Relationship Id="rId14" Type="http://schemas.microsoft.com/office/2007/relationships/media" Target="../media/media6.mp4" /><Relationship Id="rId15" Type="http://schemas.openxmlformats.org/officeDocument/2006/relationships/tags" Target="../tags/tag278.xml" /><Relationship Id="rId16" Type="http://schemas.openxmlformats.org/officeDocument/2006/relationships/tags" Target="../tags/tag279.xml" /><Relationship Id="rId17" Type="http://schemas.openxmlformats.org/officeDocument/2006/relationships/tags" Target="../tags/tag280.xml" /><Relationship Id="rId18" Type="http://schemas.openxmlformats.org/officeDocument/2006/relationships/tags" Target="../tags/tag281.xml" /><Relationship Id="rId19" Type="http://schemas.openxmlformats.org/officeDocument/2006/relationships/tags" Target="../tags/tag282.xml" /><Relationship Id="rId2" Type="http://schemas.openxmlformats.org/officeDocument/2006/relationships/notesSlide" Target="../notesSlides/notesSlide8.xml" /><Relationship Id="rId20" Type="http://schemas.openxmlformats.org/officeDocument/2006/relationships/tags" Target="../tags/tag283.xml" /><Relationship Id="rId3" Type="http://schemas.openxmlformats.org/officeDocument/2006/relationships/tags" Target="../tags/tag271.xml" /><Relationship Id="rId4" Type="http://schemas.openxmlformats.org/officeDocument/2006/relationships/tags" Target="../tags/tag272.xml" /><Relationship Id="rId5" Type="http://schemas.openxmlformats.org/officeDocument/2006/relationships/tags" Target="../tags/tag273.xml" /><Relationship Id="rId6" Type="http://schemas.openxmlformats.org/officeDocument/2006/relationships/tags" Target="../tags/tag274.xml" /><Relationship Id="rId7" Type="http://schemas.openxmlformats.org/officeDocument/2006/relationships/image" Target="../media/image52.png" /><Relationship Id="rId8" Type="http://schemas.openxmlformats.org/officeDocument/2006/relationships/tags" Target="../tags/tag275.xml" /><Relationship Id="rId9" Type="http://schemas.openxmlformats.org/officeDocument/2006/relationships/image" Target="../media/image53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video" Target="../media/media7.mp4" /><Relationship Id="rId11" Type="http://schemas.microsoft.com/office/2007/relationships/media" Target="../media/media7.mp4" /><Relationship Id="rId12" Type="http://schemas.openxmlformats.org/officeDocument/2006/relationships/image" Target="../media/image56.jpeg" /><Relationship Id="rId13" Type="http://schemas.openxmlformats.org/officeDocument/2006/relationships/tags" Target="../tags/tag291.xml" /><Relationship Id="rId14" Type="http://schemas.openxmlformats.org/officeDocument/2006/relationships/image" Target="../media/image57.jpeg" /><Relationship Id="rId15" Type="http://schemas.openxmlformats.org/officeDocument/2006/relationships/tags" Target="../tags/tag292.xml" /><Relationship Id="rId16" Type="http://schemas.openxmlformats.org/officeDocument/2006/relationships/tags" Target="../tags/tag293.xml" /><Relationship Id="rId17" Type="http://schemas.openxmlformats.org/officeDocument/2006/relationships/image" Target="../media/image58.png" /><Relationship Id="rId18" Type="http://schemas.openxmlformats.org/officeDocument/2006/relationships/tags" Target="../tags/tag294.xml" /><Relationship Id="rId19" Type="http://schemas.openxmlformats.org/officeDocument/2006/relationships/tags" Target="../tags/tag295.xml" /><Relationship Id="rId2" Type="http://schemas.openxmlformats.org/officeDocument/2006/relationships/notesSlide" Target="../notesSlides/notesSlide9.xml" /><Relationship Id="rId20" Type="http://schemas.openxmlformats.org/officeDocument/2006/relationships/tags" Target="../tags/tag296.xml" /><Relationship Id="rId21" Type="http://schemas.openxmlformats.org/officeDocument/2006/relationships/tags" Target="../tags/tag297.xml" /><Relationship Id="rId22" Type="http://schemas.openxmlformats.org/officeDocument/2006/relationships/tags" Target="../tags/tag298.xml" /><Relationship Id="rId23" Type="http://schemas.openxmlformats.org/officeDocument/2006/relationships/tags" Target="../tags/tag299.xml" /><Relationship Id="rId24" Type="http://schemas.openxmlformats.org/officeDocument/2006/relationships/tags" Target="../tags/tag300.xml" /><Relationship Id="rId25" Type="http://schemas.openxmlformats.org/officeDocument/2006/relationships/tags" Target="../tags/tag301.xml" /><Relationship Id="rId26" Type="http://schemas.openxmlformats.org/officeDocument/2006/relationships/tags" Target="../tags/tag302.xml" /><Relationship Id="rId3" Type="http://schemas.openxmlformats.org/officeDocument/2006/relationships/tags" Target="../tags/tag287.xml" /><Relationship Id="rId4" Type="http://schemas.openxmlformats.org/officeDocument/2006/relationships/image" Target="../media/image52.png" /><Relationship Id="rId5" Type="http://schemas.openxmlformats.org/officeDocument/2006/relationships/tags" Target="../tags/tag288.xml" /><Relationship Id="rId6" Type="http://schemas.openxmlformats.org/officeDocument/2006/relationships/image" Target="../media/image53.png" /><Relationship Id="rId7" Type="http://schemas.openxmlformats.org/officeDocument/2006/relationships/tags" Target="../tags/tag289.xml" /><Relationship Id="rId8" Type="http://schemas.openxmlformats.org/officeDocument/2006/relationships/image" Target="../media/image55.png" /><Relationship Id="rId9" Type="http://schemas.openxmlformats.org/officeDocument/2006/relationships/tags" Target="../tags/tag290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12.xml" /><Relationship Id="rId11" Type="http://schemas.openxmlformats.org/officeDocument/2006/relationships/tags" Target="../tags/tag313.xml" /><Relationship Id="rId12" Type="http://schemas.openxmlformats.org/officeDocument/2006/relationships/tags" Target="../tags/tag314.xml" /><Relationship Id="rId13" Type="http://schemas.openxmlformats.org/officeDocument/2006/relationships/tags" Target="../tags/tag315.xml" /><Relationship Id="rId14" Type="http://schemas.openxmlformats.org/officeDocument/2006/relationships/image" Target="../media/image44.png" /><Relationship Id="rId15" Type="http://schemas.openxmlformats.org/officeDocument/2006/relationships/tags" Target="../tags/tag316.xml" /><Relationship Id="rId16" Type="http://schemas.openxmlformats.org/officeDocument/2006/relationships/tags" Target="../tags/tag317.xml" /><Relationship Id="rId17" Type="http://schemas.openxmlformats.org/officeDocument/2006/relationships/tags" Target="../tags/tag318.xml" /><Relationship Id="rId18" Type="http://schemas.openxmlformats.org/officeDocument/2006/relationships/tags" Target="../tags/tag319.xml" /><Relationship Id="rId19" Type="http://schemas.openxmlformats.org/officeDocument/2006/relationships/tags" Target="../tags/tag320.xml" /><Relationship Id="rId2" Type="http://schemas.openxmlformats.org/officeDocument/2006/relationships/notesSlide" Target="../notesSlides/notesSlide10.xml" /><Relationship Id="rId20" Type="http://schemas.openxmlformats.org/officeDocument/2006/relationships/tags" Target="../tags/tag321.xml" /><Relationship Id="rId3" Type="http://schemas.openxmlformats.org/officeDocument/2006/relationships/tags" Target="../tags/tag306.xml" /><Relationship Id="rId4" Type="http://schemas.openxmlformats.org/officeDocument/2006/relationships/tags" Target="../tags/tag307.xml" /><Relationship Id="rId5" Type="http://schemas.openxmlformats.org/officeDocument/2006/relationships/image" Target="../media/image59.jpeg" /><Relationship Id="rId6" Type="http://schemas.openxmlformats.org/officeDocument/2006/relationships/tags" Target="../tags/tag308.xml" /><Relationship Id="rId7" Type="http://schemas.openxmlformats.org/officeDocument/2006/relationships/tags" Target="../tags/tag309.xml" /><Relationship Id="rId8" Type="http://schemas.openxmlformats.org/officeDocument/2006/relationships/tags" Target="../tags/tag310.xml" /><Relationship Id="rId9" Type="http://schemas.openxmlformats.org/officeDocument/2006/relationships/tags" Target="../tags/tag311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31.xml" /><Relationship Id="rId11" Type="http://schemas.openxmlformats.org/officeDocument/2006/relationships/tags" Target="../tags/tag332.xml" /><Relationship Id="rId12" Type="http://schemas.openxmlformats.org/officeDocument/2006/relationships/tags" Target="../tags/tag333.xml" /><Relationship Id="rId13" Type="http://schemas.openxmlformats.org/officeDocument/2006/relationships/tags" Target="../tags/tag334.xml" /><Relationship Id="rId14" Type="http://schemas.openxmlformats.org/officeDocument/2006/relationships/tags" Target="../tags/tag335.xml" /><Relationship Id="rId15" Type="http://schemas.openxmlformats.org/officeDocument/2006/relationships/tags" Target="../tags/tag336.xml" /><Relationship Id="rId16" Type="http://schemas.openxmlformats.org/officeDocument/2006/relationships/tags" Target="../tags/tag337.xml" /><Relationship Id="rId17" Type="http://schemas.openxmlformats.org/officeDocument/2006/relationships/tags" Target="../tags/tag338.xml" /><Relationship Id="rId18" Type="http://schemas.openxmlformats.org/officeDocument/2006/relationships/tags" Target="../tags/tag339.xml" /><Relationship Id="rId19" Type="http://schemas.openxmlformats.org/officeDocument/2006/relationships/tags" Target="../tags/tag340.xml" /><Relationship Id="rId2" Type="http://schemas.openxmlformats.org/officeDocument/2006/relationships/notesSlide" Target="../notesSlides/notesSlide11.xml" /><Relationship Id="rId20" Type="http://schemas.openxmlformats.org/officeDocument/2006/relationships/tags" Target="../tags/tag341.xml" /><Relationship Id="rId21" Type="http://schemas.openxmlformats.org/officeDocument/2006/relationships/tags" Target="../tags/tag342.xml" /><Relationship Id="rId22" Type="http://schemas.openxmlformats.org/officeDocument/2006/relationships/tags" Target="../tags/tag343.xml" /><Relationship Id="rId23" Type="http://schemas.openxmlformats.org/officeDocument/2006/relationships/tags" Target="../tags/tag344.xml" /><Relationship Id="rId3" Type="http://schemas.openxmlformats.org/officeDocument/2006/relationships/tags" Target="../tags/tag325.xml" /><Relationship Id="rId4" Type="http://schemas.openxmlformats.org/officeDocument/2006/relationships/tags" Target="../tags/tag326.xml" /><Relationship Id="rId5" Type="http://schemas.openxmlformats.org/officeDocument/2006/relationships/tags" Target="../tags/tag327.xml" /><Relationship Id="rId6" Type="http://schemas.openxmlformats.org/officeDocument/2006/relationships/tags" Target="../tags/tag328.xml" /><Relationship Id="rId7" Type="http://schemas.openxmlformats.org/officeDocument/2006/relationships/image" Target="../media/image60.jpeg" /><Relationship Id="rId8" Type="http://schemas.openxmlformats.org/officeDocument/2006/relationships/tags" Target="../tags/tag329.xml" /><Relationship Id="rId9" Type="http://schemas.openxmlformats.org/officeDocument/2006/relationships/tags" Target="../tags/tag330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49.xml" /><Relationship Id="rId4" Type="http://schemas.openxmlformats.org/officeDocument/2006/relationships/tags" Target="../tags/tag350.xml" /><Relationship Id="rId5" Type="http://schemas.openxmlformats.org/officeDocument/2006/relationships/tags" Target="../tags/tag351.xml" /><Relationship Id="rId6" Type="http://schemas.openxmlformats.org/officeDocument/2006/relationships/tags" Target="../tags/tag352.xml" /><Relationship Id="rId7" Type="http://schemas.openxmlformats.org/officeDocument/2006/relationships/image" Target="../media/image61.jpeg" /><Relationship Id="rId8" Type="http://schemas.openxmlformats.org/officeDocument/2006/relationships/tags" Target="../tags/tag353.xml" /><Relationship Id="rId9" Type="http://schemas.openxmlformats.org/officeDocument/2006/relationships/tags" Target="../tags/tag354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63.xml" /><Relationship Id="rId11" Type="http://schemas.openxmlformats.org/officeDocument/2006/relationships/tags" Target="../tags/tag364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59.xml" /><Relationship Id="rId4" Type="http://schemas.openxmlformats.org/officeDocument/2006/relationships/image" Target="../media/image62.jpeg" /><Relationship Id="rId5" Type="http://schemas.openxmlformats.org/officeDocument/2006/relationships/tags" Target="../tags/tag360.xml" /><Relationship Id="rId6" Type="http://schemas.openxmlformats.org/officeDocument/2006/relationships/tags" Target="../tags/tag361.xml" /><Relationship Id="rId7" Type="http://schemas.openxmlformats.org/officeDocument/2006/relationships/tags" Target="../tags/tag362.xml" /><Relationship Id="rId8" Type="http://schemas.openxmlformats.org/officeDocument/2006/relationships/image" Target="../media/image63.png" /><Relationship Id="rId9" Type="http://schemas.openxmlformats.org/officeDocument/2006/relationships/image" Target="../media/image64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74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69.xml" /><Relationship Id="rId4" Type="http://schemas.openxmlformats.org/officeDocument/2006/relationships/tags" Target="../tags/tag370.xml" /><Relationship Id="rId5" Type="http://schemas.openxmlformats.org/officeDocument/2006/relationships/tags" Target="../tags/tag371.xml" /><Relationship Id="rId6" Type="http://schemas.openxmlformats.org/officeDocument/2006/relationships/image" Target="../media/image65.png" /><Relationship Id="rId7" Type="http://schemas.openxmlformats.org/officeDocument/2006/relationships/tags" Target="../tags/tag372.xml" /><Relationship Id="rId8" Type="http://schemas.openxmlformats.org/officeDocument/2006/relationships/image" Target="../media/image64.jpeg" /><Relationship Id="rId9" Type="http://schemas.openxmlformats.org/officeDocument/2006/relationships/tags" Target="../tags/tag373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379.xml" /><Relationship Id="rId4" Type="http://schemas.openxmlformats.org/officeDocument/2006/relationships/tags" Target="../tags/tag380.xml" /><Relationship Id="rId5" Type="http://schemas.openxmlformats.org/officeDocument/2006/relationships/tags" Target="../tags/tag381.xml" /><Relationship Id="rId6" Type="http://schemas.openxmlformats.org/officeDocument/2006/relationships/image" Target="../media/image66.jpeg" /><Relationship Id="rId7" Type="http://schemas.openxmlformats.org/officeDocument/2006/relationships/tags" Target="../tags/tag382.xml" /><Relationship Id="rId8" Type="http://schemas.openxmlformats.org/officeDocument/2006/relationships/tags" Target="../tags/tag383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93.xml" /><Relationship Id="rId11" Type="http://schemas.openxmlformats.org/officeDocument/2006/relationships/tags" Target="../tags/tag394.xml" /><Relationship Id="rId12" Type="http://schemas.openxmlformats.org/officeDocument/2006/relationships/image" Target="../media/image68.jpeg" /><Relationship Id="rId13" Type="http://schemas.openxmlformats.org/officeDocument/2006/relationships/tags" Target="../tags/tag395.xml" /><Relationship Id="rId14" Type="http://schemas.openxmlformats.org/officeDocument/2006/relationships/image" Target="../media/image69.jpeg" /><Relationship Id="rId15" Type="http://schemas.openxmlformats.org/officeDocument/2006/relationships/tags" Target="../tags/tag396.xml" /><Relationship Id="rId16" Type="http://schemas.openxmlformats.org/officeDocument/2006/relationships/image" Target="../media/image70.jpeg" /><Relationship Id="rId17" Type="http://schemas.openxmlformats.org/officeDocument/2006/relationships/tags" Target="../tags/tag397.xml" /><Relationship Id="rId18" Type="http://schemas.openxmlformats.org/officeDocument/2006/relationships/image" Target="../media/image71.jpeg" /><Relationship Id="rId19" Type="http://schemas.openxmlformats.org/officeDocument/2006/relationships/tags" Target="../tags/tag398.xml" /><Relationship Id="rId2" Type="http://schemas.openxmlformats.org/officeDocument/2006/relationships/notesSlide" Target="../notesSlides/notesSlide16.xml" /><Relationship Id="rId20" Type="http://schemas.openxmlformats.org/officeDocument/2006/relationships/image" Target="../media/image72.jpeg" /><Relationship Id="rId21" Type="http://schemas.openxmlformats.org/officeDocument/2006/relationships/tags" Target="../tags/tag399.xml" /><Relationship Id="rId22" Type="http://schemas.openxmlformats.org/officeDocument/2006/relationships/tags" Target="../tags/tag400.xml" /><Relationship Id="rId3" Type="http://schemas.openxmlformats.org/officeDocument/2006/relationships/tags" Target="../tags/tag388.xml" /><Relationship Id="rId4" Type="http://schemas.openxmlformats.org/officeDocument/2006/relationships/image" Target="../media/image64.jpeg" /><Relationship Id="rId5" Type="http://schemas.openxmlformats.org/officeDocument/2006/relationships/tags" Target="../tags/tag389.xml" /><Relationship Id="rId6" Type="http://schemas.openxmlformats.org/officeDocument/2006/relationships/tags" Target="../tags/tag390.xml" /><Relationship Id="rId7" Type="http://schemas.openxmlformats.org/officeDocument/2006/relationships/tags" Target="../tags/tag391.xml" /><Relationship Id="rId8" Type="http://schemas.openxmlformats.org/officeDocument/2006/relationships/tags" Target="../tags/tag392.xml" /><Relationship Id="rId9" Type="http://schemas.openxmlformats.org/officeDocument/2006/relationships/image" Target="../media/image6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10.xml" /><Relationship Id="rId11" Type="http://schemas.openxmlformats.org/officeDocument/2006/relationships/tags" Target="../tags/tag411.xml" /><Relationship Id="rId12" Type="http://schemas.openxmlformats.org/officeDocument/2006/relationships/image" Target="../media/image75.png" /><Relationship Id="rId13" Type="http://schemas.openxmlformats.org/officeDocument/2006/relationships/image" Target="../media/image76.jpeg" /><Relationship Id="rId14" Type="http://schemas.openxmlformats.org/officeDocument/2006/relationships/tags" Target="../tags/tag412.xml" /><Relationship Id="rId15" Type="http://schemas.openxmlformats.org/officeDocument/2006/relationships/tags" Target="../tags/tag413.xml" /><Relationship Id="rId16" Type="http://schemas.openxmlformats.org/officeDocument/2006/relationships/image" Target="../media/image77.png" /><Relationship Id="rId17" Type="http://schemas.openxmlformats.org/officeDocument/2006/relationships/tags" Target="../tags/tag414.xml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405.xml" /><Relationship Id="rId4" Type="http://schemas.openxmlformats.org/officeDocument/2006/relationships/tags" Target="../tags/tag406.xml" /><Relationship Id="rId5" Type="http://schemas.openxmlformats.org/officeDocument/2006/relationships/tags" Target="../tags/tag407.xml" /><Relationship Id="rId6" Type="http://schemas.openxmlformats.org/officeDocument/2006/relationships/image" Target="../media/image73.png" /><Relationship Id="rId7" Type="http://schemas.openxmlformats.org/officeDocument/2006/relationships/tags" Target="../tags/tag408.xml" /><Relationship Id="rId8" Type="http://schemas.openxmlformats.org/officeDocument/2006/relationships/tags" Target="../tags/tag409.xml" /><Relationship Id="rId9" Type="http://schemas.openxmlformats.org/officeDocument/2006/relationships/image" Target="../media/image74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1.png" /><Relationship Id="rId11" Type="http://schemas.openxmlformats.org/officeDocument/2006/relationships/tags" Target="../tags/tag112.xml" /><Relationship Id="rId12" Type="http://schemas.openxmlformats.org/officeDocument/2006/relationships/tags" Target="../tags/tag113.xml" /><Relationship Id="rId13" Type="http://schemas.openxmlformats.org/officeDocument/2006/relationships/tags" Target="../tags/tag114.xml" /><Relationship Id="rId14" Type="http://schemas.openxmlformats.org/officeDocument/2006/relationships/tags" Target="../tags/tag115.xml" /><Relationship Id="rId15" Type="http://schemas.openxmlformats.org/officeDocument/2006/relationships/tags" Target="../tags/tag116.xml" /><Relationship Id="rId16" Type="http://schemas.openxmlformats.org/officeDocument/2006/relationships/tags" Target="../tags/tag117.xml" /><Relationship Id="rId17" Type="http://schemas.openxmlformats.org/officeDocument/2006/relationships/tags" Target="../tags/tag118.xml" /><Relationship Id="rId18" Type="http://schemas.openxmlformats.org/officeDocument/2006/relationships/tags" Target="../tags/tag119.xml" /><Relationship Id="rId19" Type="http://schemas.openxmlformats.org/officeDocument/2006/relationships/tags" Target="../tags/tag120.xml" /><Relationship Id="rId2" Type="http://schemas.openxmlformats.org/officeDocument/2006/relationships/tags" Target="../tags/tag105.xml" /><Relationship Id="rId20" Type="http://schemas.openxmlformats.org/officeDocument/2006/relationships/tags" Target="../tags/tag121.xml" /><Relationship Id="rId21" Type="http://schemas.openxmlformats.org/officeDocument/2006/relationships/tags" Target="../tags/tag122.xml" /><Relationship Id="rId22" Type="http://schemas.openxmlformats.org/officeDocument/2006/relationships/tags" Target="../tags/tag123.xml" /><Relationship Id="rId23" Type="http://schemas.openxmlformats.org/officeDocument/2006/relationships/tags" Target="../tags/tag124.xml" /><Relationship Id="rId24" Type="http://schemas.openxmlformats.org/officeDocument/2006/relationships/tags" Target="../tags/tag125.xml" /><Relationship Id="rId25" Type="http://schemas.openxmlformats.org/officeDocument/2006/relationships/image" Target="../media/image32.png" /><Relationship Id="rId26" Type="http://schemas.openxmlformats.org/officeDocument/2006/relationships/tags" Target="../tags/tag126.xml" /><Relationship Id="rId27" Type="http://schemas.openxmlformats.org/officeDocument/2006/relationships/tags" Target="../tags/tag127.xml" /><Relationship Id="rId28" Type="http://schemas.openxmlformats.org/officeDocument/2006/relationships/image" Target="../media/image33.png" /><Relationship Id="rId29" Type="http://schemas.microsoft.com/office/2007/relationships/hdphoto" Target="../media/image34.wdp" /><Relationship Id="rId3" Type="http://schemas.openxmlformats.org/officeDocument/2006/relationships/tags" Target="../tags/tag106.xml" /><Relationship Id="rId30" Type="http://schemas.openxmlformats.org/officeDocument/2006/relationships/tags" Target="../tags/tag128.xml" /><Relationship Id="rId31" Type="http://schemas.openxmlformats.org/officeDocument/2006/relationships/image" Target="../media/image35.png" /><Relationship Id="rId32" Type="http://schemas.openxmlformats.org/officeDocument/2006/relationships/tags" Target="../tags/tag129.xml" /><Relationship Id="rId33" Type="http://schemas.openxmlformats.org/officeDocument/2006/relationships/tags" Target="../tags/tag130.xml" /><Relationship Id="rId4" Type="http://schemas.openxmlformats.org/officeDocument/2006/relationships/image" Target="../media/image30.png" /><Relationship Id="rId5" Type="http://schemas.openxmlformats.org/officeDocument/2006/relationships/tags" Target="../tags/tag107.xml" /><Relationship Id="rId6" Type="http://schemas.openxmlformats.org/officeDocument/2006/relationships/tags" Target="../tags/tag108.xml" /><Relationship Id="rId7" Type="http://schemas.openxmlformats.org/officeDocument/2006/relationships/tags" Target="../tags/tag109.xml" /><Relationship Id="rId8" Type="http://schemas.openxmlformats.org/officeDocument/2006/relationships/tags" Target="../tags/tag110.xml" /><Relationship Id="rId9" Type="http://schemas.openxmlformats.org/officeDocument/2006/relationships/tags" Target="../tags/tag111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79.png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419.xml" /><Relationship Id="rId4" Type="http://schemas.openxmlformats.org/officeDocument/2006/relationships/image" Target="../media/image78.jpeg" /><Relationship Id="rId5" Type="http://schemas.openxmlformats.org/officeDocument/2006/relationships/tags" Target="../tags/tag420.xml" /><Relationship Id="rId6" Type="http://schemas.openxmlformats.org/officeDocument/2006/relationships/tags" Target="../tags/tag421.xml" /><Relationship Id="rId7" Type="http://schemas.openxmlformats.org/officeDocument/2006/relationships/tags" Target="../tags/tag422.xml" /><Relationship Id="rId8" Type="http://schemas.openxmlformats.org/officeDocument/2006/relationships/tags" Target="../tags/tag423.xml" /><Relationship Id="rId9" Type="http://schemas.openxmlformats.org/officeDocument/2006/relationships/tags" Target="../tags/tag424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78.jpeg" /><Relationship Id="rId11" Type="http://schemas.openxmlformats.org/officeDocument/2006/relationships/tags" Target="../tags/tag434.xml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429.xml" /><Relationship Id="rId4" Type="http://schemas.openxmlformats.org/officeDocument/2006/relationships/image" Target="../media/image61.jpeg" /><Relationship Id="rId5" Type="http://schemas.openxmlformats.org/officeDocument/2006/relationships/tags" Target="../tags/tag430.xml" /><Relationship Id="rId6" Type="http://schemas.openxmlformats.org/officeDocument/2006/relationships/tags" Target="../tags/tag431.xml" /><Relationship Id="rId7" Type="http://schemas.openxmlformats.org/officeDocument/2006/relationships/tags" Target="../tags/tag432.xml" /><Relationship Id="rId8" Type="http://schemas.openxmlformats.org/officeDocument/2006/relationships/tags" Target="../tags/tag433.xml" /><Relationship Id="rId9" Type="http://schemas.openxmlformats.org/officeDocument/2006/relationships/image" Target="../media/image80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44.xml" /><Relationship Id="rId11" Type="http://schemas.openxmlformats.org/officeDocument/2006/relationships/image" Target="../media/image83.jpeg" /><Relationship Id="rId12" Type="http://schemas.openxmlformats.org/officeDocument/2006/relationships/tags" Target="../tags/tag445.xml" /><Relationship Id="rId13" Type="http://schemas.openxmlformats.org/officeDocument/2006/relationships/image" Target="../media/image84.jpeg" /><Relationship Id="rId14" Type="http://schemas.openxmlformats.org/officeDocument/2006/relationships/tags" Target="../tags/tag446.xml" /><Relationship Id="rId15" Type="http://schemas.openxmlformats.org/officeDocument/2006/relationships/image" Target="../media/image85.jpeg" /><Relationship Id="rId16" Type="http://schemas.openxmlformats.org/officeDocument/2006/relationships/tags" Target="../tags/tag447.xml" /><Relationship Id="rId2" Type="http://schemas.openxmlformats.org/officeDocument/2006/relationships/notesSlide" Target="../notesSlides/notesSlide20.xml" /><Relationship Id="rId3" Type="http://schemas.openxmlformats.org/officeDocument/2006/relationships/tags" Target="../tags/tag439.xml" /><Relationship Id="rId4" Type="http://schemas.openxmlformats.org/officeDocument/2006/relationships/tags" Target="../tags/tag440.xml" /><Relationship Id="rId5" Type="http://schemas.openxmlformats.org/officeDocument/2006/relationships/image" Target="../media/image81.jpeg" /><Relationship Id="rId6" Type="http://schemas.openxmlformats.org/officeDocument/2006/relationships/tags" Target="../tags/tag441.xml" /><Relationship Id="rId7" Type="http://schemas.openxmlformats.org/officeDocument/2006/relationships/tags" Target="../tags/tag442.xml" /><Relationship Id="rId8" Type="http://schemas.openxmlformats.org/officeDocument/2006/relationships/tags" Target="../tags/tag443.xml" /><Relationship Id="rId9" Type="http://schemas.openxmlformats.org/officeDocument/2006/relationships/image" Target="../media/image82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58.xml" /><Relationship Id="rId11" Type="http://schemas.openxmlformats.org/officeDocument/2006/relationships/tags" Target="../tags/tag459.xml" /><Relationship Id="rId12" Type="http://schemas.openxmlformats.org/officeDocument/2006/relationships/tags" Target="../tags/tag460.xml" /><Relationship Id="rId13" Type="http://schemas.openxmlformats.org/officeDocument/2006/relationships/image" Target="../media/image87.png" /><Relationship Id="rId2" Type="http://schemas.openxmlformats.org/officeDocument/2006/relationships/notesSlide" Target="../notesSlides/notesSlide21.xml" /><Relationship Id="rId3" Type="http://schemas.openxmlformats.org/officeDocument/2006/relationships/tags" Target="../tags/tag452.xml" /><Relationship Id="rId4" Type="http://schemas.openxmlformats.org/officeDocument/2006/relationships/image" Target="../media/image86.jpeg" /><Relationship Id="rId5" Type="http://schemas.openxmlformats.org/officeDocument/2006/relationships/tags" Target="../tags/tag453.xml" /><Relationship Id="rId6" Type="http://schemas.openxmlformats.org/officeDocument/2006/relationships/tags" Target="../tags/tag454.xml" /><Relationship Id="rId7" Type="http://schemas.openxmlformats.org/officeDocument/2006/relationships/tags" Target="../tags/tag455.xml" /><Relationship Id="rId8" Type="http://schemas.openxmlformats.org/officeDocument/2006/relationships/tags" Target="../tags/tag456.xml" /><Relationship Id="rId9" Type="http://schemas.openxmlformats.org/officeDocument/2006/relationships/tags" Target="../tags/tag457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2.xml" /><Relationship Id="rId3" Type="http://schemas.openxmlformats.org/officeDocument/2006/relationships/tags" Target="../tags/tag465.xml" /><Relationship Id="rId4" Type="http://schemas.openxmlformats.org/officeDocument/2006/relationships/tags" Target="../tags/tag466.xml" /><Relationship Id="rId5" Type="http://schemas.openxmlformats.org/officeDocument/2006/relationships/image" Target="../media/image88.jpeg" /><Relationship Id="rId6" Type="http://schemas.openxmlformats.org/officeDocument/2006/relationships/tags" Target="../tags/tag467.xml" /><Relationship Id="rId7" Type="http://schemas.openxmlformats.org/officeDocument/2006/relationships/tags" Target="../tags/tag468.xml" /><Relationship Id="rId8" Type="http://schemas.openxmlformats.org/officeDocument/2006/relationships/image" Target="../media/image89.jpeg" /><Relationship Id="rId9" Type="http://schemas.openxmlformats.org/officeDocument/2006/relationships/tags" Target="../tags/tag469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79.xml" /><Relationship Id="rId11" Type="http://schemas.openxmlformats.org/officeDocument/2006/relationships/image" Target="../media/image92.jpeg" /><Relationship Id="rId12" Type="http://schemas.openxmlformats.org/officeDocument/2006/relationships/tags" Target="../tags/tag480.xml" /><Relationship Id="rId13" Type="http://schemas.openxmlformats.org/officeDocument/2006/relationships/image" Target="../media/image93.jpeg" /><Relationship Id="rId14" Type="http://schemas.openxmlformats.org/officeDocument/2006/relationships/tags" Target="../tags/tag481.xml" /><Relationship Id="rId15" Type="http://schemas.openxmlformats.org/officeDocument/2006/relationships/image" Target="../media/image94.jpeg" /><Relationship Id="rId16" Type="http://schemas.openxmlformats.org/officeDocument/2006/relationships/tags" Target="../tags/tag482.xml" /><Relationship Id="rId17" Type="http://schemas.openxmlformats.org/officeDocument/2006/relationships/image" Target="../media/image95.jpeg" /><Relationship Id="rId18" Type="http://schemas.openxmlformats.org/officeDocument/2006/relationships/tags" Target="../tags/tag483.xml" /><Relationship Id="rId19" Type="http://schemas.openxmlformats.org/officeDocument/2006/relationships/tags" Target="../tags/tag484.xml" /><Relationship Id="rId2" Type="http://schemas.openxmlformats.org/officeDocument/2006/relationships/notesSlide" Target="../notesSlides/notesSlide23.xml" /><Relationship Id="rId3" Type="http://schemas.openxmlformats.org/officeDocument/2006/relationships/tags" Target="../tags/tag474.xml" /><Relationship Id="rId4" Type="http://schemas.openxmlformats.org/officeDocument/2006/relationships/image" Target="../media/image90.jpeg" /><Relationship Id="rId5" Type="http://schemas.openxmlformats.org/officeDocument/2006/relationships/tags" Target="../tags/tag475.xml" /><Relationship Id="rId6" Type="http://schemas.openxmlformats.org/officeDocument/2006/relationships/tags" Target="../tags/tag476.xml" /><Relationship Id="rId7" Type="http://schemas.openxmlformats.org/officeDocument/2006/relationships/image" Target="../media/image91.jpeg" /><Relationship Id="rId8" Type="http://schemas.openxmlformats.org/officeDocument/2006/relationships/tags" Target="../tags/tag477.xml" /><Relationship Id="rId9" Type="http://schemas.openxmlformats.org/officeDocument/2006/relationships/tags" Target="../tags/tag478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93.xml" /><Relationship Id="rId11" Type="http://schemas.openxmlformats.org/officeDocument/2006/relationships/tags" Target="../tags/tag494.xml" /><Relationship Id="rId12" Type="http://schemas.openxmlformats.org/officeDocument/2006/relationships/tags" Target="../tags/tag495.xml" /><Relationship Id="rId13" Type="http://schemas.openxmlformats.org/officeDocument/2006/relationships/tags" Target="../tags/tag496.xml" /><Relationship Id="rId14" Type="http://schemas.openxmlformats.org/officeDocument/2006/relationships/tags" Target="../tags/tag497.xml" /><Relationship Id="rId15" Type="http://schemas.openxmlformats.org/officeDocument/2006/relationships/tags" Target="../tags/tag498.xml" /><Relationship Id="rId16" Type="http://schemas.openxmlformats.org/officeDocument/2006/relationships/tags" Target="../tags/tag499.xml" /><Relationship Id="rId17" Type="http://schemas.openxmlformats.org/officeDocument/2006/relationships/tags" Target="../tags/tag500.xml" /><Relationship Id="rId18" Type="http://schemas.openxmlformats.org/officeDocument/2006/relationships/tags" Target="../tags/tag501.xml" /><Relationship Id="rId19" Type="http://schemas.openxmlformats.org/officeDocument/2006/relationships/tags" Target="../tags/tag502.xml" /><Relationship Id="rId2" Type="http://schemas.openxmlformats.org/officeDocument/2006/relationships/tags" Target="../tags/tag485.xml" /><Relationship Id="rId20" Type="http://schemas.openxmlformats.org/officeDocument/2006/relationships/tags" Target="../tags/tag503.xml" /><Relationship Id="rId3" Type="http://schemas.openxmlformats.org/officeDocument/2006/relationships/tags" Target="../tags/tag486.xml" /><Relationship Id="rId4" Type="http://schemas.openxmlformats.org/officeDocument/2006/relationships/tags" Target="../tags/tag487.xml" /><Relationship Id="rId5" Type="http://schemas.openxmlformats.org/officeDocument/2006/relationships/tags" Target="../tags/tag488.xml" /><Relationship Id="rId6" Type="http://schemas.openxmlformats.org/officeDocument/2006/relationships/tags" Target="../tags/tag489.xml" /><Relationship Id="rId7" Type="http://schemas.openxmlformats.org/officeDocument/2006/relationships/tags" Target="../tags/tag490.xml" /><Relationship Id="rId8" Type="http://schemas.openxmlformats.org/officeDocument/2006/relationships/tags" Target="../tags/tag491.xml" /><Relationship Id="rId9" Type="http://schemas.openxmlformats.org/officeDocument/2006/relationships/tags" Target="../tags/tag492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0.xml" /><Relationship Id="rId11" Type="http://schemas.openxmlformats.org/officeDocument/2006/relationships/image" Target="../media/image37.jpeg" /><Relationship Id="rId12" Type="http://schemas.openxmlformats.org/officeDocument/2006/relationships/tags" Target="../tags/tag141.xml" /><Relationship Id="rId13" Type="http://schemas.openxmlformats.org/officeDocument/2006/relationships/tags" Target="../tags/tag142.xml" /><Relationship Id="rId14" Type="http://schemas.openxmlformats.org/officeDocument/2006/relationships/tags" Target="../tags/tag143.xml" /><Relationship Id="rId15" Type="http://schemas.openxmlformats.org/officeDocument/2006/relationships/image" Target="../media/image38.jpeg" /><Relationship Id="rId16" Type="http://schemas.openxmlformats.org/officeDocument/2006/relationships/tags" Target="../tags/tag144.xml" /><Relationship Id="rId17" Type="http://schemas.openxmlformats.org/officeDocument/2006/relationships/tags" Target="../tags/tag145.xml" /><Relationship Id="rId18" Type="http://schemas.openxmlformats.org/officeDocument/2006/relationships/tags" Target="../tags/tag146.xml" /><Relationship Id="rId19" Type="http://schemas.openxmlformats.org/officeDocument/2006/relationships/image" Target="../media/image39.png" /><Relationship Id="rId2" Type="http://schemas.openxmlformats.org/officeDocument/2006/relationships/notesSlide" Target="../notesSlides/notesSlide1.xml" /><Relationship Id="rId20" Type="http://schemas.openxmlformats.org/officeDocument/2006/relationships/tags" Target="../tags/tag147.xml" /><Relationship Id="rId21" Type="http://schemas.openxmlformats.org/officeDocument/2006/relationships/tags" Target="../tags/tag148.xml" /><Relationship Id="rId22" Type="http://schemas.openxmlformats.org/officeDocument/2006/relationships/tags" Target="../tags/tag149.xml" /><Relationship Id="rId23" Type="http://schemas.openxmlformats.org/officeDocument/2006/relationships/image" Target="../media/image40.jpeg" /><Relationship Id="rId24" Type="http://schemas.openxmlformats.org/officeDocument/2006/relationships/tags" Target="../tags/tag150.xml" /><Relationship Id="rId25" Type="http://schemas.openxmlformats.org/officeDocument/2006/relationships/tags" Target="../tags/tag151.xml" /><Relationship Id="rId26" Type="http://schemas.openxmlformats.org/officeDocument/2006/relationships/tags" Target="../tags/tag152.xml" /><Relationship Id="rId27" Type="http://schemas.openxmlformats.org/officeDocument/2006/relationships/image" Target="../media/image41.jpeg" /><Relationship Id="rId28" Type="http://schemas.openxmlformats.org/officeDocument/2006/relationships/tags" Target="../tags/tag153.xml" /><Relationship Id="rId29" Type="http://schemas.openxmlformats.org/officeDocument/2006/relationships/tags" Target="../tags/tag154.xml" /><Relationship Id="rId3" Type="http://schemas.openxmlformats.org/officeDocument/2006/relationships/tags" Target="../tags/tag134.xml" /><Relationship Id="rId30" Type="http://schemas.openxmlformats.org/officeDocument/2006/relationships/tags" Target="../tags/tag155.xml" /><Relationship Id="rId31" Type="http://schemas.openxmlformats.org/officeDocument/2006/relationships/tags" Target="../tags/tag156.xml" /><Relationship Id="rId32" Type="http://schemas.openxmlformats.org/officeDocument/2006/relationships/tags" Target="../tags/tag157.xml" /><Relationship Id="rId33" Type="http://schemas.openxmlformats.org/officeDocument/2006/relationships/tags" Target="../tags/tag158.xml" /><Relationship Id="rId34" Type="http://schemas.openxmlformats.org/officeDocument/2006/relationships/tags" Target="../tags/tag159.xml" /><Relationship Id="rId4" Type="http://schemas.openxmlformats.org/officeDocument/2006/relationships/tags" Target="../tags/tag135.xml" /><Relationship Id="rId5" Type="http://schemas.openxmlformats.org/officeDocument/2006/relationships/tags" Target="../tags/tag136.xml" /><Relationship Id="rId6" Type="http://schemas.openxmlformats.org/officeDocument/2006/relationships/tags" Target="../tags/tag137.xml" /><Relationship Id="rId7" Type="http://schemas.openxmlformats.org/officeDocument/2006/relationships/image" Target="../media/image36.jpeg" /><Relationship Id="rId8" Type="http://schemas.openxmlformats.org/officeDocument/2006/relationships/tags" Target="../tags/tag138.xml" /><Relationship Id="rId9" Type="http://schemas.openxmlformats.org/officeDocument/2006/relationships/tags" Target="../tags/tag139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69.xml" /><Relationship Id="rId11" Type="http://schemas.openxmlformats.org/officeDocument/2006/relationships/image" Target="../media/image43.png" /><Relationship Id="rId12" Type="http://schemas.openxmlformats.org/officeDocument/2006/relationships/tags" Target="../tags/tag170.xml" /><Relationship Id="rId13" Type="http://schemas.openxmlformats.org/officeDocument/2006/relationships/video" Target="../media/media1.mp4" /><Relationship Id="rId14" Type="http://schemas.microsoft.com/office/2007/relationships/media" Target="../media/media1.mp4" /><Relationship Id="rId15" Type="http://schemas.openxmlformats.org/officeDocument/2006/relationships/tags" Target="../tags/tag171.xml" /><Relationship Id="rId16" Type="http://schemas.openxmlformats.org/officeDocument/2006/relationships/tags" Target="../tags/tag172.xml" /><Relationship Id="rId17" Type="http://schemas.openxmlformats.org/officeDocument/2006/relationships/tags" Target="../tags/tag173.xml" /><Relationship Id="rId18" Type="http://schemas.openxmlformats.org/officeDocument/2006/relationships/tags" Target="../tags/tag174.xml" /><Relationship Id="rId19" Type="http://schemas.openxmlformats.org/officeDocument/2006/relationships/tags" Target="../tags/tag175.xml" /><Relationship Id="rId2" Type="http://schemas.openxmlformats.org/officeDocument/2006/relationships/notesSlide" Target="../notesSlides/notesSlide2.xml" /><Relationship Id="rId20" Type="http://schemas.openxmlformats.org/officeDocument/2006/relationships/tags" Target="../tags/tag176.xml" /><Relationship Id="rId3" Type="http://schemas.openxmlformats.org/officeDocument/2006/relationships/tags" Target="../tags/tag163.xml" /><Relationship Id="rId4" Type="http://schemas.openxmlformats.org/officeDocument/2006/relationships/tags" Target="../tags/tag164.xml" /><Relationship Id="rId5" Type="http://schemas.openxmlformats.org/officeDocument/2006/relationships/tags" Target="../tags/tag165.xml" /><Relationship Id="rId6" Type="http://schemas.openxmlformats.org/officeDocument/2006/relationships/image" Target="../media/image42.wmf" /><Relationship Id="rId7" Type="http://schemas.openxmlformats.org/officeDocument/2006/relationships/tags" Target="../tags/tag166.xml" /><Relationship Id="rId8" Type="http://schemas.openxmlformats.org/officeDocument/2006/relationships/tags" Target="../tags/tag167.xml" /><Relationship Id="rId9" Type="http://schemas.openxmlformats.org/officeDocument/2006/relationships/tags" Target="../tags/tag168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85.xml" /><Relationship Id="rId11" Type="http://schemas.openxmlformats.org/officeDocument/2006/relationships/tags" Target="../tags/tag186.xml" /><Relationship Id="rId12" Type="http://schemas.openxmlformats.org/officeDocument/2006/relationships/tags" Target="../tags/tag187.xml" /><Relationship Id="rId13" Type="http://schemas.openxmlformats.org/officeDocument/2006/relationships/tags" Target="../tags/tag188.xml" /><Relationship Id="rId14" Type="http://schemas.openxmlformats.org/officeDocument/2006/relationships/image" Target="../media/image45.png" /><Relationship Id="rId15" Type="http://schemas.openxmlformats.org/officeDocument/2006/relationships/tags" Target="../tags/tag189.xml" /><Relationship Id="rId16" Type="http://schemas.openxmlformats.org/officeDocument/2006/relationships/video" Target="../media/media2.mp4" /><Relationship Id="rId17" Type="http://schemas.microsoft.com/office/2007/relationships/media" Target="../media/media2.mp4" /><Relationship Id="rId18" Type="http://schemas.openxmlformats.org/officeDocument/2006/relationships/tags" Target="../tags/tag190.xml" /><Relationship Id="rId19" Type="http://schemas.openxmlformats.org/officeDocument/2006/relationships/tags" Target="../tags/tag191.xml" /><Relationship Id="rId2" Type="http://schemas.openxmlformats.org/officeDocument/2006/relationships/notesSlide" Target="../notesSlides/notesSlide3.xml" /><Relationship Id="rId20" Type="http://schemas.openxmlformats.org/officeDocument/2006/relationships/tags" Target="../tags/tag192.xml" /><Relationship Id="rId21" Type="http://schemas.openxmlformats.org/officeDocument/2006/relationships/tags" Target="../tags/tag193.xml" /><Relationship Id="rId22" Type="http://schemas.openxmlformats.org/officeDocument/2006/relationships/tags" Target="../tags/tag194.xml" /><Relationship Id="rId23" Type="http://schemas.openxmlformats.org/officeDocument/2006/relationships/tags" Target="../tags/tag195.xml" /><Relationship Id="rId3" Type="http://schemas.openxmlformats.org/officeDocument/2006/relationships/tags" Target="../tags/tag180.xml" /><Relationship Id="rId4" Type="http://schemas.openxmlformats.org/officeDocument/2006/relationships/image" Target="../media/image42.wmf" /><Relationship Id="rId5" Type="http://schemas.openxmlformats.org/officeDocument/2006/relationships/tags" Target="../tags/tag181.xml" /><Relationship Id="rId6" Type="http://schemas.openxmlformats.org/officeDocument/2006/relationships/tags" Target="../tags/tag182.xml" /><Relationship Id="rId7" Type="http://schemas.openxmlformats.org/officeDocument/2006/relationships/tags" Target="../tags/tag183.xml" /><Relationship Id="rId8" Type="http://schemas.openxmlformats.org/officeDocument/2006/relationships/tags" Target="../tags/tag184.xml" /><Relationship Id="rId9" Type="http://schemas.openxmlformats.org/officeDocument/2006/relationships/image" Target="../media/image44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7.png" /><Relationship Id="rId11" Type="http://schemas.openxmlformats.org/officeDocument/2006/relationships/tags" Target="../tags/tag203.xml" /><Relationship Id="rId12" Type="http://schemas.openxmlformats.org/officeDocument/2006/relationships/video" Target="../media/media4.mp4" /><Relationship Id="rId13" Type="http://schemas.microsoft.com/office/2007/relationships/media" Target="../media/media4.mp4" /><Relationship Id="rId14" Type="http://schemas.openxmlformats.org/officeDocument/2006/relationships/tags" Target="../tags/tag204.xml" /><Relationship Id="rId15" Type="http://schemas.openxmlformats.org/officeDocument/2006/relationships/tags" Target="../tags/tag205.xml" /><Relationship Id="rId16" Type="http://schemas.openxmlformats.org/officeDocument/2006/relationships/tags" Target="../tags/tag206.xml" /><Relationship Id="rId17" Type="http://schemas.openxmlformats.org/officeDocument/2006/relationships/tags" Target="../tags/tag207.xml" /><Relationship Id="rId18" Type="http://schemas.openxmlformats.org/officeDocument/2006/relationships/tags" Target="../tags/tag208.xml" /><Relationship Id="rId19" Type="http://schemas.openxmlformats.org/officeDocument/2006/relationships/tags" Target="../tags/tag209.xml" /><Relationship Id="rId2" Type="http://schemas.openxmlformats.org/officeDocument/2006/relationships/notesSlide" Target="../notesSlides/notesSlide4.xml" /><Relationship Id="rId20" Type="http://schemas.openxmlformats.org/officeDocument/2006/relationships/tags" Target="../tags/tag210.xml" /><Relationship Id="rId21" Type="http://schemas.openxmlformats.org/officeDocument/2006/relationships/tags" Target="../tags/tag211.xml" /><Relationship Id="rId3" Type="http://schemas.openxmlformats.org/officeDocument/2006/relationships/tags" Target="../tags/tag199.xml" /><Relationship Id="rId4" Type="http://schemas.openxmlformats.org/officeDocument/2006/relationships/tags" Target="../tags/tag200.xml" /><Relationship Id="rId5" Type="http://schemas.openxmlformats.org/officeDocument/2006/relationships/tags" Target="../tags/tag201.xml" /><Relationship Id="rId6" Type="http://schemas.openxmlformats.org/officeDocument/2006/relationships/image" Target="../media/image46.png" /><Relationship Id="rId7" Type="http://schemas.openxmlformats.org/officeDocument/2006/relationships/tags" Target="../tags/tag202.xml" /><Relationship Id="rId8" Type="http://schemas.openxmlformats.org/officeDocument/2006/relationships/video" Target="../media/media3.mp4" /><Relationship Id="rId9" Type="http://schemas.microsoft.com/office/2007/relationships/media" Target="../media/media3.mp4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21.xml" /><Relationship Id="rId11" Type="http://schemas.openxmlformats.org/officeDocument/2006/relationships/tags" Target="../tags/tag222.xml" /><Relationship Id="rId12" Type="http://schemas.openxmlformats.org/officeDocument/2006/relationships/tags" Target="../tags/tag223.xml" /><Relationship Id="rId13" Type="http://schemas.openxmlformats.org/officeDocument/2006/relationships/tags" Target="../tags/tag224.xml" /><Relationship Id="rId14" Type="http://schemas.openxmlformats.org/officeDocument/2006/relationships/image" Target="../media/image49.jpeg" /><Relationship Id="rId15" Type="http://schemas.openxmlformats.org/officeDocument/2006/relationships/tags" Target="../tags/tag225.xml" /><Relationship Id="rId16" Type="http://schemas.openxmlformats.org/officeDocument/2006/relationships/tags" Target="../tags/tag226.xml" /><Relationship Id="rId17" Type="http://schemas.openxmlformats.org/officeDocument/2006/relationships/tags" Target="../tags/tag227.xml" /><Relationship Id="rId18" Type="http://schemas.openxmlformats.org/officeDocument/2006/relationships/tags" Target="../tags/tag228.xml" /><Relationship Id="rId19" Type="http://schemas.openxmlformats.org/officeDocument/2006/relationships/tags" Target="../tags/tag229.xml" /><Relationship Id="rId2" Type="http://schemas.openxmlformats.org/officeDocument/2006/relationships/notesSlide" Target="../notesSlides/notesSlide5.xml" /><Relationship Id="rId20" Type="http://schemas.openxmlformats.org/officeDocument/2006/relationships/tags" Target="../tags/tag230.xml" /><Relationship Id="rId21" Type="http://schemas.openxmlformats.org/officeDocument/2006/relationships/tags" Target="../tags/tag231.xml" /><Relationship Id="rId3" Type="http://schemas.openxmlformats.org/officeDocument/2006/relationships/tags" Target="../tags/tag215.xml" /><Relationship Id="rId4" Type="http://schemas.openxmlformats.org/officeDocument/2006/relationships/image" Target="../media/image48.png" /><Relationship Id="rId5" Type="http://schemas.openxmlformats.org/officeDocument/2006/relationships/tags" Target="../tags/tag216.xml" /><Relationship Id="rId6" Type="http://schemas.openxmlformats.org/officeDocument/2006/relationships/tags" Target="../tags/tag217.xml" /><Relationship Id="rId7" Type="http://schemas.openxmlformats.org/officeDocument/2006/relationships/tags" Target="../tags/tag218.xml" /><Relationship Id="rId8" Type="http://schemas.openxmlformats.org/officeDocument/2006/relationships/tags" Target="../tags/tag219.xml" /><Relationship Id="rId9" Type="http://schemas.openxmlformats.org/officeDocument/2006/relationships/tags" Target="../tags/tag220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41.xml" /><Relationship Id="rId11" Type="http://schemas.openxmlformats.org/officeDocument/2006/relationships/tags" Target="../tags/tag242.xml" /><Relationship Id="rId12" Type="http://schemas.openxmlformats.org/officeDocument/2006/relationships/tags" Target="../tags/tag243.xml" /><Relationship Id="rId13" Type="http://schemas.openxmlformats.org/officeDocument/2006/relationships/tags" Target="../tags/tag244.xml" /><Relationship Id="rId14" Type="http://schemas.openxmlformats.org/officeDocument/2006/relationships/tags" Target="../tags/tag245.xml" /><Relationship Id="rId15" Type="http://schemas.openxmlformats.org/officeDocument/2006/relationships/tags" Target="../tags/tag246.xml" /><Relationship Id="rId16" Type="http://schemas.openxmlformats.org/officeDocument/2006/relationships/tags" Target="../tags/tag247.xml" /><Relationship Id="rId17" Type="http://schemas.openxmlformats.org/officeDocument/2006/relationships/tags" Target="../tags/tag248.xml" /><Relationship Id="rId18" Type="http://schemas.openxmlformats.org/officeDocument/2006/relationships/tags" Target="../tags/tag249.xml" /><Relationship Id="rId19" Type="http://schemas.openxmlformats.org/officeDocument/2006/relationships/tags" Target="../tags/tag250.xml" /><Relationship Id="rId2" Type="http://schemas.openxmlformats.org/officeDocument/2006/relationships/notesSlide" Target="../notesSlides/notesSlide6.xml" /><Relationship Id="rId20" Type="http://schemas.openxmlformats.org/officeDocument/2006/relationships/tags" Target="../tags/tag251.xml" /><Relationship Id="rId21" Type="http://schemas.openxmlformats.org/officeDocument/2006/relationships/tags" Target="../tags/tag252.xml" /><Relationship Id="rId3" Type="http://schemas.openxmlformats.org/officeDocument/2006/relationships/tags" Target="../tags/tag235.xml" /><Relationship Id="rId4" Type="http://schemas.openxmlformats.org/officeDocument/2006/relationships/tags" Target="../tags/tag236.xml" /><Relationship Id="rId5" Type="http://schemas.openxmlformats.org/officeDocument/2006/relationships/image" Target="../media/image50.jpeg" /><Relationship Id="rId6" Type="http://schemas.openxmlformats.org/officeDocument/2006/relationships/tags" Target="../tags/tag237.xml" /><Relationship Id="rId7" Type="http://schemas.openxmlformats.org/officeDocument/2006/relationships/tags" Target="../tags/tag238.xml" /><Relationship Id="rId8" Type="http://schemas.openxmlformats.org/officeDocument/2006/relationships/tags" Target="../tags/tag239.xml" /><Relationship Id="rId9" Type="http://schemas.openxmlformats.org/officeDocument/2006/relationships/tags" Target="../tags/tag240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microsoft.com/office/2007/relationships/media" Target="../media/media5.mp4" /><Relationship Id="rId11" Type="http://schemas.openxmlformats.org/officeDocument/2006/relationships/tags" Target="../tags/tag261.xml" /><Relationship Id="rId12" Type="http://schemas.openxmlformats.org/officeDocument/2006/relationships/tags" Target="../tags/tag262.xml" /><Relationship Id="rId13" Type="http://schemas.openxmlformats.org/officeDocument/2006/relationships/tags" Target="../tags/tag263.xml" /><Relationship Id="rId14" Type="http://schemas.openxmlformats.org/officeDocument/2006/relationships/tags" Target="../tags/tag264.xml" /><Relationship Id="rId15" Type="http://schemas.openxmlformats.org/officeDocument/2006/relationships/tags" Target="../tags/tag265.xml" /><Relationship Id="rId16" Type="http://schemas.openxmlformats.org/officeDocument/2006/relationships/tags" Target="../tags/tag266.xml" /><Relationship Id="rId17" Type="http://schemas.openxmlformats.org/officeDocument/2006/relationships/tags" Target="../tags/tag267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256.xml" /><Relationship Id="rId4" Type="http://schemas.openxmlformats.org/officeDocument/2006/relationships/tags" Target="../tags/tag257.xml" /><Relationship Id="rId5" Type="http://schemas.openxmlformats.org/officeDocument/2006/relationships/tags" Target="../tags/tag258.xml" /><Relationship Id="rId6" Type="http://schemas.openxmlformats.org/officeDocument/2006/relationships/tags" Target="../tags/tag259.xml" /><Relationship Id="rId7" Type="http://schemas.openxmlformats.org/officeDocument/2006/relationships/image" Target="../media/image51.png" /><Relationship Id="rId8" Type="http://schemas.openxmlformats.org/officeDocument/2006/relationships/tags" Target="../tags/tag260.xml" /><Relationship Id="rId9" Type="http://schemas.openxmlformats.org/officeDocument/2006/relationships/video" Target="../media/media5.mp4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20.1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磁现象</a:t>
            </a:r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磁场</a:t>
            </a:r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 </a:t>
            </a:r>
            <a:endParaRPr lang="en-US" altLang="zh-CN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bliqueTopLef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第二十章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电与磁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</a:t>
            </a:r>
            <a:r>
              <a:rPr lang="en-US" altLang="zh-CN" sz="100">
                <a:noFill/>
              </a:rPr>
              <a:t>20.1</a:t>
            </a:r>
            <a:r>
              <a:rPr lang="zh-CN" altLang="en-US" sz="100">
                <a:noFill/>
              </a:rPr>
              <a:t>磁现象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磁场同步练习题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能够吸引铁、钴、镍等物质的性质叫做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，具有该性质的物体叫做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磁体上磁性最强的两个部位叫做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，分为南极（</a:t>
            </a:r>
            <a:r>
              <a:rPr lang="en-US" altLang="zh-CN" sz="100">
                <a:noFill/>
              </a:rPr>
              <a:t>S</a:t>
            </a:r>
            <a:r>
              <a:rPr lang="zh-CN" altLang="en-US" sz="100">
                <a:noFill/>
              </a:rPr>
              <a:t>极）和北极（</a:t>
            </a:r>
            <a:r>
              <a:rPr lang="en-US" altLang="zh-CN" sz="100">
                <a:noFill/>
              </a:rPr>
              <a:t>N</a:t>
            </a:r>
            <a:r>
              <a:rPr lang="zh-CN" altLang="en-US" sz="100">
                <a:noFill/>
              </a:rPr>
              <a:t>极）。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磁极间的相互作用规律：同名磁极相互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，异名磁极相互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使原来没有磁性的物体获得磁性的过程叫做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磁体周围存在看不见、摸不着的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，它是真实存在的物质。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磁感线是为了描述磁场假想的曲线，在磁体外部，磁感线从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极出发，回到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极。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地球周围存在地磁场，地磁北极在地理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极附近，地磁南极在地理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极附近。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下列物质不能被磁体吸引的是（）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铁钉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钴片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铜丝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镍块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关于磁极的说法正确的是（）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磁体只有一个磁极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磁极磁性最弱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同名磁极相互排斥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异名磁极相互排斥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下列关于磁场的说法正确的是（）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磁场是虚构的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磁场真实存在于磁体周围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磁体内部没有磁场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只有磁体上方有磁场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关于磁感线，下列说法正确的是（）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磁感线真实存在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磁感线可以交叉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外部磁感线</a:t>
            </a:r>
            <a:r>
              <a:rPr lang="en-US" altLang="zh-CN" sz="100">
                <a:noFill/>
              </a:rPr>
              <a:t>N</a:t>
            </a:r>
            <a:r>
              <a:rPr lang="zh-CN" altLang="en-US" sz="100">
                <a:noFill/>
              </a:rPr>
              <a:t>出</a:t>
            </a:r>
            <a:r>
              <a:rPr lang="en-US" altLang="zh-CN" sz="100">
                <a:noFill/>
              </a:rPr>
              <a:t>S</a:t>
            </a:r>
            <a:r>
              <a:rPr lang="zh-CN" altLang="en-US" sz="100">
                <a:noFill/>
              </a:rPr>
              <a:t>入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磁感线越密磁场越弱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指南针能指南北，是因为受到（）的作用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重力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摩擦力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地磁场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空气阻力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三、基础填空题（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根据磁现象与磁场知识填空：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）磁体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部位磁性最强，中间磁性最弱。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）磁场的基本性质：对放入磁场中的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、通电导体产生磁力作用。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）磁感线疏密表示磁场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，磁感线越密集，磁场越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）小磁针静止时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极所指的方向，就是该点的磁场方向。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5</a:t>
            </a:r>
            <a:r>
              <a:rPr lang="zh-CN" altLang="en-US" sz="100">
                <a:noFill/>
              </a:rPr>
              <a:t>）地磁场的存在，使得指南针始终指示南北方向，但地磁两极与地理两极并不完全重合，存在磁偏角。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四、判断题（每题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磁体可以吸引所有金属物质。（）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15. </a:t>
            </a:r>
            <a:r>
              <a:rPr lang="zh-CN" altLang="en-US" sz="100">
                <a:noFill/>
              </a:rPr>
              <a:t>磁场是真实存在的，磁感线是假想的。（）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16. </a:t>
            </a:r>
            <a:r>
              <a:rPr lang="zh-CN" altLang="en-US" sz="100">
                <a:noFill/>
              </a:rPr>
              <a:t>磁感线在磁体外部从</a:t>
            </a:r>
            <a:r>
              <a:rPr lang="en-US" altLang="zh-CN" sz="100">
                <a:noFill/>
              </a:rPr>
              <a:t>S</a:t>
            </a:r>
            <a:r>
              <a:rPr lang="zh-CN" altLang="en-US" sz="100">
                <a:noFill/>
              </a:rPr>
              <a:t>极指向</a:t>
            </a:r>
            <a:r>
              <a:rPr lang="en-US" altLang="zh-CN" sz="100">
                <a:noFill/>
              </a:rPr>
              <a:t>N</a:t>
            </a:r>
            <a:r>
              <a:rPr lang="zh-CN" altLang="en-US" sz="100">
                <a:noFill/>
              </a:rPr>
              <a:t>极。（）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17. </a:t>
            </a:r>
            <a:r>
              <a:rPr lang="zh-CN" altLang="en-US" sz="100">
                <a:noFill/>
              </a:rPr>
              <a:t>同名磁极相互吸引，异名磁极相互排斥。（）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18. </a:t>
            </a:r>
            <a:r>
              <a:rPr lang="zh-CN" altLang="en-US" sz="100">
                <a:noFill/>
              </a:rPr>
              <a:t>地球是一个巨大的天然磁体。（）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五、综合简答题（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19. </a:t>
            </a:r>
            <a:r>
              <a:rPr lang="zh-CN" altLang="en-US" sz="100">
                <a:noFill/>
              </a:rPr>
              <a:t>简述磁场和磁感线的区别，并写出磁极间的相互作用规律。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磁性；磁体</a:t>
            </a:r>
            <a:r>
              <a:rPr lang="en-US" altLang="zh-CN" sz="100">
                <a:noFill/>
              </a:rPr>
              <a:t> 2. </a:t>
            </a:r>
            <a:r>
              <a:rPr lang="zh-CN" altLang="en-US" sz="100">
                <a:noFill/>
              </a:rPr>
              <a:t>磁极</a:t>
            </a:r>
            <a:r>
              <a:rPr lang="en-US" altLang="zh-CN" sz="100">
                <a:noFill/>
              </a:rPr>
              <a:t> 3. </a:t>
            </a:r>
            <a:r>
              <a:rPr lang="zh-CN" altLang="en-US" sz="100">
                <a:noFill/>
              </a:rPr>
              <a:t>排斥；吸引</a:t>
            </a:r>
            <a:r>
              <a:rPr lang="en-US" altLang="zh-CN" sz="100">
                <a:noFill/>
              </a:rPr>
              <a:t> 4. </a:t>
            </a:r>
            <a:r>
              <a:rPr lang="zh-CN" altLang="en-US" sz="100">
                <a:noFill/>
              </a:rPr>
              <a:t>磁化</a:t>
            </a:r>
            <a:r>
              <a:rPr lang="en-US" altLang="zh-CN" sz="100">
                <a:noFill/>
              </a:rPr>
              <a:t> 5. </a:t>
            </a:r>
            <a:r>
              <a:rPr lang="zh-CN" altLang="en-US" sz="100">
                <a:noFill/>
              </a:rPr>
              <a:t>磁场</a:t>
            </a:r>
            <a:r>
              <a:rPr lang="en-US" altLang="zh-CN" sz="100">
                <a:noFill/>
              </a:rPr>
              <a:t> 6. N</a:t>
            </a:r>
            <a:r>
              <a:rPr lang="zh-CN" altLang="en-US" sz="100">
                <a:noFill/>
              </a:rPr>
              <a:t>（北）；</a:t>
            </a:r>
            <a:r>
              <a:rPr lang="en-US" altLang="zh-CN" sz="100">
                <a:noFill/>
              </a:rPr>
              <a:t>S</a:t>
            </a:r>
            <a:r>
              <a:rPr lang="zh-CN" altLang="en-US" sz="100">
                <a:noFill/>
              </a:rPr>
              <a:t>（南）</a:t>
            </a:r>
            <a:r>
              <a:rPr lang="en-US" altLang="zh-CN" sz="100">
                <a:noFill/>
              </a:rPr>
              <a:t> 7. </a:t>
            </a:r>
            <a:r>
              <a:rPr lang="zh-CN" altLang="en-US" sz="100">
                <a:noFill/>
              </a:rPr>
              <a:t>南；北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8.C 9.C 10.B 11.C 12.C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13.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）两端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）磁体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）强弱；强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</a:t>
            </a:r>
            <a:r>
              <a:rPr lang="en-US" altLang="zh-CN" sz="100">
                <a:noFill/>
              </a:rPr>
              <a:t>N</a:t>
            </a:r>
            <a:r>
              <a:rPr lang="zh-CN" altLang="en-US" sz="100">
                <a:noFill/>
              </a:rPr>
              <a:t>（北）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15.√ 16.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17.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18.√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19. </a:t>
            </a:r>
            <a:r>
              <a:rPr lang="zh-CN" altLang="en-US" sz="100">
                <a:noFill/>
              </a:rPr>
              <a:t>答：区别：磁场是磁体周围真实存在的特殊物质，看不见摸不着；磁感线是为了形象描述磁场人为假想的曲线，实际并不存在。磁极相互作用规律：同名磁极相互排斥，异名磁极相互吸引。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3" name="文本框 12" title=""/>
          <p:cNvSpPr txBox="1"/>
          <p:nvPr>
            <p:custDataLst>
              <p:tags r:id="rId4"/>
            </p:custDataLst>
          </p:nvPr>
        </p:nvSpPr>
        <p:spPr bwMode="auto">
          <a:xfrm>
            <a:off x="569595" y="1460818"/>
            <a:ext cx="1706880" cy="460375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buClrTx/>
              <a:buSzTx/>
            </a:pPr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演示实验：</a:t>
            </a:r>
            <a:endParaRPr lang="zh-CN" altLang="en-US" sz="2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 bwMode="auto">
          <a:xfrm>
            <a:off x="516255" y="614680"/>
            <a:ext cx="8537575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marL="0" lvl="0" indent="0" algn="l" eaLnBrk="1" latinLnBrk="0" hangingPunct="1">
              <a:lnSpc>
                <a:spcPct val="150000"/>
              </a:lnSpc>
              <a:spcBef>
                <a:spcPct val="0"/>
              </a:spcBef>
              <a:buClrTx/>
              <a:buSzTx/>
            </a:pPr>
            <a:r>
              <a:rPr lang="zh-CN" altLang="en-US" sz="2400" b="1">
                <a:solidFill>
                  <a:srgbClr val="006666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思考：有没有办法形象直观地描述磁体周围各点磁场的方向呢？</a:t>
            </a:r>
            <a:endParaRPr lang="zh-CN" altLang="en-US" sz="2400" b="1">
              <a:solidFill>
                <a:srgbClr val="006666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grpSp>
        <p:nvGrpSpPr>
          <p:cNvPr id="6" name="组合 5" title=""/>
          <p:cNvGrpSpPr/>
          <p:nvPr>
            <p:custDataLst>
              <p:tags r:id="rId6"/>
            </p:custDataLst>
          </p:nvPr>
        </p:nvGrpSpPr>
        <p:grpSpPr>
          <a:xfrm>
            <a:off x="4025900" y="2164080"/>
            <a:ext cx="4580890" cy="1727200"/>
            <a:chOff x="6520" y="2642"/>
            <a:chExt cx="7214" cy="2720"/>
          </a:xfrm>
        </p:grpSpPr>
        <p:pic>
          <p:nvPicPr>
            <p:cNvPr id="4" name="图片 3" descr="20230824150502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7"/>
            <a:stretch>
              <a:fillRect/>
            </a:stretch>
          </p:blipFill>
          <p:spPr bwMode="auto">
            <a:xfrm>
              <a:off x="6520" y="2642"/>
              <a:ext cx="3628" cy="2721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图片 4" descr="20230824150505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9"/>
            <a:stretch>
              <a:fillRect/>
            </a:stretch>
          </p:blipFill>
          <p:spPr bwMode="auto">
            <a:xfrm>
              <a:off x="10148" y="2642"/>
              <a:ext cx="3587" cy="2721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观察磁感线的分布情况" title="">
            <a:hlinkClick action="ppaction://media"/>
          </p:cNvPr>
          <p:cNvPicPr>
            <a:picLocks noChangeAspect="1"/>
          </p:cNvPicPr>
          <p:nvPr>
            <a:videoFile r:link="rId13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69595" y="2122805"/>
            <a:ext cx="3183548" cy="1800000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8" name="文本框 7" title=""/>
          <p:cNvSpPr txBox="1"/>
          <p:nvPr>
            <p:custDataLst>
              <p:tags r:id="rId15"/>
            </p:custDataLst>
          </p:nvPr>
        </p:nvSpPr>
        <p:spPr bwMode="auto">
          <a:xfrm>
            <a:off x="516255" y="3960495"/>
            <a:ext cx="3382645" cy="513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noAutofit/>
          </a:bodyPr>
          <a:lstStyle/>
          <a:p>
            <a:pPr marL="0" lvl="0" indent="0" algn="l" eaLnBrk="1" latinLnBrk="0" hangingPunct="1">
              <a:lnSpc>
                <a:spcPct val="150000"/>
              </a:lnSpc>
              <a:spcBef>
                <a:spcPct val="0"/>
              </a:spcBef>
              <a:buClrTx/>
              <a:buSzTx/>
            </a:pPr>
            <a:r>
              <a:rPr lang="zh-CN" altLang="en-US" sz="1800" b="1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实验</a:t>
            </a:r>
            <a:r>
              <a:rPr lang="en-US" altLang="zh-CN" sz="1800" b="1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 </a:t>
            </a:r>
            <a:r>
              <a:rPr lang="zh-CN" altLang="en-US" sz="1800" b="1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研究磁体周围磁场的方向</a:t>
            </a:r>
            <a:endParaRPr lang="zh-CN" altLang="en-US" sz="1800" b="1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grpSp>
        <p:nvGrpSpPr>
          <p:cNvPr id="25" name="组合 9" title=""/>
          <p:cNvGrpSpPr/>
          <p:nvPr>
            <p:custDataLst>
              <p:tags r:id="rId16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17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7" name="矩形 16"/>
              <p:cNvSpPr/>
              <p:nvPr>
                <p:custDataLst>
                  <p:tags r:id="rId18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19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磁场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20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2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 bwMode="auto">
          <a:xfrm rot="10800000">
            <a:off x="612140" y="856737"/>
            <a:ext cx="2591752" cy="1944000"/>
          </a:xfrm>
          <a:prstGeom prst="rect">
            <a:avLst/>
          </a:prstGeom>
          <a:noFill/>
          <a:ln w="127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 bwMode="auto">
          <a:xfrm rot="10800000">
            <a:off x="3314451" y="857055"/>
            <a:ext cx="2562669" cy="1944000"/>
          </a:xfrm>
          <a:prstGeom prst="rect">
            <a:avLst/>
          </a:prstGeom>
          <a:noFill/>
          <a:ln w="127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用磁感线描述磁场" title="">
            <a:hlinkClick action="ppaction://media"/>
          </p:cNvPr>
          <p:cNvPicPr>
            <a:picLocks noChangeAspect="1"/>
          </p:cNvPicPr>
          <p:nvPr>
            <a:videoFile r:link="rId10"/>
            <p:custDataLst>
              <p:tags r:id="rId9"/>
            </p:custDataLst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78550" y="1131570"/>
            <a:ext cx="2547778" cy="1440000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pic>
        <p:nvPicPr>
          <p:cNvPr id="28678" name="图片 28677" title="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096" y="856870"/>
            <a:ext cx="2529840" cy="1943735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9" name="图片 28678" title=""/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36898" y="857187"/>
            <a:ext cx="2517775" cy="1943735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剪去单角的矩形 2" title=""/>
          <p:cNvSpPr/>
          <p:nvPr>
            <p:custDataLst>
              <p:tags r:id="rId16"/>
            </p:custDataLst>
          </p:nvPr>
        </p:nvSpPr>
        <p:spPr bwMode="auto">
          <a:xfrm>
            <a:off x="611505" y="3190875"/>
            <a:ext cx="5619115" cy="502227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磁感线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用来描述磁场的带箭头的曲线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>
          <a:xfrm flipH="1">
            <a:off x="7980680" y="3486785"/>
            <a:ext cx="1014095" cy="1394460"/>
          </a:xfrm>
          <a:prstGeom prst="rect">
            <a:avLst/>
          </a:prstGeom>
        </p:spPr>
      </p:pic>
      <p:sp>
        <p:nvSpPr>
          <p:cNvPr id="9" name="文本框 8" title=""/>
          <p:cNvSpPr txBox="1"/>
          <p:nvPr>
            <p:custDataLst>
              <p:tags r:id="rId19"/>
            </p:custDataLst>
          </p:nvPr>
        </p:nvSpPr>
        <p:spPr bwMode="auto">
          <a:xfrm>
            <a:off x="611505" y="4083050"/>
            <a:ext cx="6403975" cy="51018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3"/>
            </a:solidFill>
            <a:miter lim="800000"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 defTabSz="914400" eaLnBrk="1" fontAlgn="auto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cs typeface="微软雅黑" panose="020b0503020204020204" charset="-122"/>
                <a:sym typeface="+mn-ea"/>
              </a:rPr>
              <a:t>磁体外部的磁感线从磁体</a:t>
            </a:r>
            <a:r>
              <a:rPr lang="en-US" altLang="zh-CN" sz="2400" b="1">
                <a:solidFill>
                  <a:srgbClr val="006666"/>
                </a:solidFill>
                <a:latin typeface="Times New Roman"/>
                <a:cs typeface="Times New Roman" panose="02020603050405020304" charset="0"/>
                <a:sym typeface="+mn-ea"/>
              </a:rPr>
              <a:t>N</a:t>
            </a:r>
            <a:r>
              <a:rPr lang="zh-CN" altLang="en-US" sz="2400" b="1">
                <a:solidFill>
                  <a:srgbClr val="006666"/>
                </a:solidFill>
                <a:cs typeface="微软雅黑" panose="020b0503020204020204" charset="-122"/>
                <a:sym typeface="+mn-ea"/>
              </a:rPr>
              <a:t>极出发</a:t>
            </a:r>
            <a:r>
              <a:rPr lang="zh-CN" altLang="en-US" sz="2400">
                <a:cs typeface="微软雅黑" panose="020b0503020204020204" charset="-122"/>
                <a:sym typeface="+mn-ea"/>
              </a:rPr>
              <a:t>，</a:t>
            </a:r>
            <a:r>
              <a:rPr lang="zh-CN" altLang="en-US" sz="2400" b="1">
                <a:solidFill>
                  <a:srgbClr val="006666"/>
                </a:solidFill>
                <a:cs typeface="微软雅黑" panose="020b0503020204020204" charset="-122"/>
                <a:sym typeface="+mn-ea"/>
              </a:rPr>
              <a:t>回到</a:t>
            </a:r>
            <a:r>
              <a:rPr lang="en-US" altLang="zh-CN" sz="2400" b="1">
                <a:solidFill>
                  <a:srgbClr val="006666"/>
                </a:solidFill>
                <a:latin typeface="Times New Roman"/>
                <a:cs typeface="Times New Roman" panose="02020603050405020304" charset="0"/>
                <a:sym typeface="+mn-ea"/>
              </a:rPr>
              <a:t>S</a:t>
            </a:r>
            <a:r>
              <a:rPr lang="zh-CN" altLang="en-US" sz="2400" b="1">
                <a:solidFill>
                  <a:srgbClr val="006666"/>
                </a:solidFill>
                <a:cs typeface="微软雅黑" panose="020b0503020204020204" charset="-122"/>
                <a:sym typeface="+mn-ea"/>
              </a:rPr>
              <a:t>极</a:t>
            </a:r>
            <a:r>
              <a:rPr lang="zh-CN" altLang="en-US" sz="2400">
                <a:solidFill>
                  <a:schemeClr val="tx1"/>
                </a:solidFill>
                <a:cs typeface="微软雅黑" panose="020b0503020204020204" charset="-122"/>
                <a:sym typeface="+mn-ea"/>
              </a:rPr>
              <a:t>。</a:t>
            </a:r>
            <a:endParaRPr lang="zh-CN" altLang="en-US" sz="2400">
              <a:solidFill>
                <a:schemeClr val="tx1"/>
              </a:solidFill>
              <a:cs typeface="微软雅黑" panose="020b0503020204020204" charset="-122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20"/>
            </p:custDataLst>
          </p:nvPr>
        </p:nvSpPr>
        <p:spPr>
          <a:xfrm>
            <a:off x="5988050" y="2696845"/>
            <a:ext cx="32448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演示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用磁感线描述磁体的磁场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0" name="圆角矩形标注 99" title=""/>
          <p:cNvSpPr/>
          <p:nvPr>
            <p:custDataLst>
              <p:tags r:id="rId21"/>
            </p:custDataLst>
          </p:nvPr>
        </p:nvSpPr>
        <p:spPr>
          <a:xfrm>
            <a:off x="6782435" y="2313305"/>
            <a:ext cx="1944000" cy="828000"/>
          </a:xfrm>
          <a:prstGeom prst="wedgeRoundRectCallout">
            <a:avLst>
              <a:gd name="adj1" fmla="val 30681"/>
              <a:gd name="adj2" fmla="val 71401"/>
              <a:gd name="adj3" fmla="val 16667"/>
            </a:avLst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latinLnBrk="0">
              <a:lnSpc>
                <a:spcPct val="110000"/>
              </a:lnSpc>
              <a:buClrTx/>
              <a:buSzTx/>
              <a:buFontTx/>
            </a:pPr>
            <a:r>
              <a:rPr lang="zh-CN" altLang="en-US" sz="22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磁感线有怎样的规律呢？</a:t>
            </a:r>
            <a:endParaRPr lang="zh-CN" altLang="en-US" sz="2200" b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25" name="组合 9" title=""/>
          <p:cNvGrpSpPr/>
          <p:nvPr>
            <p:custDataLst>
              <p:tags r:id="rId22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23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7" name="矩形 16"/>
              <p:cNvSpPr/>
              <p:nvPr>
                <p:custDataLst>
                  <p:tags r:id="rId24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25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磁场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3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animBg="1"/>
      <p:bldP spid="9" grpId="0" animBg="1"/>
      <p:bldP spid="10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 bwMode="auto">
          <a:xfrm>
            <a:off x="580390" y="1025525"/>
            <a:ext cx="673290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marL="0" lvl="0" indent="0" algn="l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思考：为什么指南针的</a:t>
            </a:r>
            <a:r>
              <a:rPr lang="en-US" altLang="zh-CN" sz="24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N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极能够一直指向北方呢？</a:t>
            </a:r>
            <a:endParaRPr lang="zh-CN" altLang="en-US" sz="24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00" name="图片 99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 bwMode="auto">
          <a:xfrm flipH="1">
            <a:off x="6210935" y="2070100"/>
            <a:ext cx="2376170" cy="2768600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8" name="组合 7" title=""/>
          <p:cNvGrpSpPr/>
          <p:nvPr>
            <p:custDataLst>
              <p:tags r:id="rId7"/>
            </p:custDataLst>
          </p:nvPr>
        </p:nvGrpSpPr>
        <p:grpSpPr>
          <a:xfrm rot="17160000">
            <a:off x="6985255" y="3319747"/>
            <a:ext cx="863600" cy="245355"/>
            <a:chOff x="2337" y="2199"/>
            <a:chExt cx="3874" cy="643"/>
          </a:xfrm>
        </p:grpSpPr>
        <p:sp>
          <p:nvSpPr>
            <p:cNvPr id="6" name="矩形 5"/>
            <p:cNvSpPr/>
            <p:nvPr>
              <p:custDataLst>
                <p:tags r:id="rId8"/>
              </p:custDataLst>
            </p:nvPr>
          </p:nvSpPr>
          <p:spPr>
            <a:xfrm>
              <a:off x="2337" y="2236"/>
              <a:ext cx="1919" cy="563"/>
            </a:xfrm>
            <a:prstGeom prst="rect">
              <a:avLst/>
            </a:prstGeom>
            <a:solidFill>
              <a:srgbClr val="255E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7" name="矩形 6"/>
            <p:cNvSpPr/>
            <p:nvPr>
              <p:custDataLst>
                <p:tags r:id="rId9"/>
              </p:custDataLst>
            </p:nvPr>
          </p:nvSpPr>
          <p:spPr>
            <a:xfrm>
              <a:off x="4256" y="2236"/>
              <a:ext cx="1955" cy="563"/>
            </a:xfrm>
            <a:prstGeom prst="rect">
              <a:avLst/>
            </a:prstGeom>
            <a:solidFill>
              <a:srgbClr val="D73C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42" name="文本框 41"/>
            <p:cNvSpPr txBox="1"/>
            <p:nvPr>
              <p:custDataLst>
                <p:tags r:id="rId10"/>
              </p:custDataLst>
            </p:nvPr>
          </p:nvSpPr>
          <p:spPr>
            <a:xfrm>
              <a:off x="2511" y="2199"/>
              <a:ext cx="512" cy="6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>
                  <a:solidFill>
                    <a:schemeClr val="bg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N</a:t>
              </a:r>
              <a:endParaRPr lang="en-US" altLang="zh-CN" sz="1000">
                <a:solidFill>
                  <a:schemeClr val="bg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43" name="文本框 42"/>
            <p:cNvSpPr txBox="1"/>
            <p:nvPr>
              <p:custDataLst>
                <p:tags r:id="rId11"/>
              </p:custDataLst>
            </p:nvPr>
          </p:nvSpPr>
          <p:spPr>
            <a:xfrm>
              <a:off x="5252" y="2200"/>
              <a:ext cx="512" cy="6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>
                  <a:solidFill>
                    <a:schemeClr val="bg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S</a:t>
              </a:r>
              <a:endParaRPr lang="en-US" altLang="zh-CN" sz="1000">
                <a:solidFill>
                  <a:schemeClr val="bg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sp>
        <p:nvSpPr>
          <p:cNvPr id="35" name="剪去单角的矩形 34" title=""/>
          <p:cNvSpPr/>
          <p:nvPr>
            <p:custDataLst>
              <p:tags r:id="rId12"/>
            </p:custDataLst>
          </p:nvPr>
        </p:nvSpPr>
        <p:spPr bwMode="auto">
          <a:xfrm>
            <a:off x="611505" y="2083435"/>
            <a:ext cx="4728845" cy="502227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地磁场：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地球周围存在着的磁场。</a:t>
            </a:r>
            <a:endParaRPr lang="zh-CN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3" name="圆角矩形标注 12" title=""/>
          <p:cNvSpPr/>
          <p:nvPr>
            <p:custDataLst>
              <p:tags r:id="rId13"/>
            </p:custDataLst>
          </p:nvPr>
        </p:nvSpPr>
        <p:spPr>
          <a:xfrm>
            <a:off x="2472690" y="2732405"/>
            <a:ext cx="2648585" cy="1155065"/>
          </a:xfrm>
          <a:prstGeom prst="wedgeRoundRectCallout">
            <a:avLst>
              <a:gd name="adj1" fmla="val -61292"/>
              <a:gd name="adj2" fmla="val 32242"/>
              <a:gd name="adj3" fmla="val 16667"/>
            </a:avLst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l" eaLnBrk="1" latinLnBrk="0" hangingPunct="1">
              <a:lnSpc>
                <a:spcPct val="150000"/>
              </a:lnSpc>
              <a:buClrTx/>
              <a:buSzTx/>
              <a:buFontTx/>
            </a:pPr>
            <a:r>
              <a:rPr lang="zh-CN" altLang="en-US" sz="24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地球的磁场与什么磁体类似？</a:t>
            </a:r>
            <a:endParaRPr lang="zh-CN" altLang="en-US" sz="2400" b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 flipH="1">
            <a:off x="1187450" y="3004185"/>
            <a:ext cx="1154430" cy="1744345"/>
          </a:xfrm>
          <a:prstGeom prst="rect">
            <a:avLst/>
          </a:prstGeom>
        </p:spPr>
      </p:pic>
      <p:grpSp>
        <p:nvGrpSpPr>
          <p:cNvPr id="25" name="组合 9" title=""/>
          <p:cNvGrpSpPr/>
          <p:nvPr>
            <p:custDataLst>
              <p:tags r:id="rId16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17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7" name="矩形 16"/>
              <p:cNvSpPr/>
              <p:nvPr>
                <p:custDataLst>
                  <p:tags r:id="rId18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19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地磁场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Rectangle 6" title=""/>
          <p:cNvSpPr txBox="1">
            <a:spLocks noRot="1" noChangeArrowheads="1"/>
          </p:cNvSpPr>
          <p:nvPr>
            <p:custDataLst>
              <p:tags r:id="rId4"/>
            </p:custDataLst>
          </p:nvPr>
        </p:nvSpPr>
        <p:spPr bwMode="auto">
          <a:xfrm>
            <a:off x="683260" y="1283335"/>
            <a:ext cx="4717415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marL="0" lvl="0" indent="0" algn="l" eaLnBrk="1" latinLnBrk="0" hangingPunct="1">
              <a:lnSpc>
                <a:spcPct val="150000"/>
              </a:lnSpc>
              <a:spcBef>
                <a:spcPct val="0"/>
              </a:spcBef>
              <a:buClrTx/>
              <a:buSzTx/>
            </a:pPr>
            <a:r>
              <a:rPr lang="en-US" altLang="zh-CN" sz="20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1.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地磁</a:t>
            </a:r>
            <a:r>
              <a:rPr lang="en-US" altLang="zh-CN" sz="2000" b="1">
                <a:solidFill>
                  <a:srgbClr val="006666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N</a:t>
            </a:r>
            <a:r>
              <a:rPr lang="en-US" altLang="zh-CN" sz="2000" b="1">
                <a:solidFill>
                  <a:srgbClr val="00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极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</a:t>
            </a:r>
            <a:r>
              <a:rPr lang="en-US" altLang="zh-CN" sz="2000" b="1">
                <a:solidFill>
                  <a:srgbClr val="00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地理的南极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附近；地磁</a:t>
            </a:r>
            <a:r>
              <a:rPr lang="en-US" altLang="zh-CN" sz="2000" b="1">
                <a:solidFill>
                  <a:srgbClr val="006666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S</a:t>
            </a:r>
            <a:r>
              <a:rPr lang="en-US" altLang="zh-CN" sz="2000" b="1">
                <a:solidFill>
                  <a:srgbClr val="00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极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</a:t>
            </a:r>
            <a:r>
              <a:rPr lang="en-US" altLang="zh-CN" sz="2000" b="1">
                <a:solidFill>
                  <a:srgbClr val="00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地理的北极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附近。</a:t>
            </a:r>
            <a:endParaRPr lang="en-US" altLang="zh-CN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Text Box 13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83260" y="2460625"/>
            <a:ext cx="4786630" cy="2399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lvl="0" algn="l">
              <a:lnSpc>
                <a:spcPct val="150000"/>
              </a:lnSpc>
              <a:spcBef>
                <a:spcPct val="0"/>
              </a:spcBef>
              <a:buClrTx/>
              <a:buSzTx/>
            </a:pPr>
            <a:r>
              <a:rPr lang="en-US" altLang="zh-CN" sz="20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2.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地理的两极和地磁的两极并</a:t>
            </a:r>
            <a:r>
              <a:rPr lang="en-US" altLang="zh-CN" sz="2000" b="1">
                <a:solidFill>
                  <a:srgbClr val="00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不重合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。它们之间存在一个角度，叫做磁偏角。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世界上最早记述这一现象的人是我国宋代学者沈括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(1031-1095)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，这个发现比西方早了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400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多年。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6"/>
            </p:custDataLst>
          </p:nvPr>
        </p:nvSpPr>
        <p:spPr bwMode="auto">
          <a:xfrm>
            <a:off x="683260" y="572135"/>
            <a:ext cx="56311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lvl="0" algn="l">
              <a:spcBef>
                <a:spcPct val="0"/>
              </a:spcBef>
              <a:buClrTx/>
              <a:buSzTx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思考：观察下图，说一说你有什么发现？</a:t>
            </a:r>
            <a:endParaRPr lang="zh-CN" altLang="en-US" sz="24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23" name="图片 26630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40136" y="1730512"/>
            <a:ext cx="2617077" cy="2261216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直接箭头连接符 4" title=""/>
          <p:cNvCxnSpPr/>
          <p:nvPr>
            <p:custDataLst>
              <p:tags r:id="rId9"/>
            </p:custDataLst>
          </p:nvPr>
        </p:nvCxnSpPr>
        <p:spPr>
          <a:xfrm flipV="1">
            <a:off x="6833870" y="3435985"/>
            <a:ext cx="377825" cy="64833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 title=""/>
          <p:cNvSpPr/>
          <p:nvPr>
            <p:custDataLst>
              <p:tags r:id="rId10"/>
            </p:custDataLst>
          </p:nvPr>
        </p:nvSpPr>
        <p:spPr bwMode="auto">
          <a:xfrm>
            <a:off x="5952490" y="1283335"/>
            <a:ext cx="1224000" cy="396000"/>
          </a:xfrm>
          <a:prstGeom prst="rect">
            <a:avLst/>
          </a:prstGeom>
          <a:solidFill>
            <a:srgbClr val="CCECFF"/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>
            <a:noAutofit/>
          </a:bodyPr>
          <a:lstStyle/>
          <a:p>
            <a:pPr marL="0" lvl="0" indent="0" algn="l" eaLnBrk="0" latinLnBrk="0" hangingPunct="0">
              <a:buClrTx/>
              <a:buSzTx/>
              <a:buFontTx/>
            </a:pP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地理北极</a:t>
            </a:r>
            <a:endParaRPr lang="zh-CN" altLang="en-US" sz="20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矩形 6" title=""/>
          <p:cNvSpPr/>
          <p:nvPr>
            <p:custDataLst>
              <p:tags r:id="rId11"/>
            </p:custDataLst>
          </p:nvPr>
        </p:nvSpPr>
        <p:spPr bwMode="auto">
          <a:xfrm>
            <a:off x="6204060" y="4099560"/>
            <a:ext cx="1224000" cy="396000"/>
          </a:xfrm>
          <a:prstGeom prst="rect">
            <a:avLst/>
          </a:prstGeom>
          <a:solidFill>
            <a:srgbClr val="CCECFF"/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>
            <a:noAutofit/>
          </a:bodyPr>
          <a:lstStyle/>
          <a:p>
            <a:pPr lvl="0" algn="l" eaLnBrk="0" hangingPunct="0">
              <a:buClrTx/>
              <a:buSzTx/>
              <a:buFontTx/>
            </a:pP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地磁北极</a:t>
            </a:r>
            <a:endParaRPr lang="zh-CN" altLang="en-US" sz="20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8" name="直接箭头连接符 7" title=""/>
          <p:cNvCxnSpPr/>
          <p:nvPr>
            <p:custDataLst>
              <p:tags r:id="rId12"/>
            </p:custDataLst>
          </p:nvPr>
        </p:nvCxnSpPr>
        <p:spPr>
          <a:xfrm>
            <a:off x="6563995" y="1684655"/>
            <a:ext cx="720090" cy="55816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 title=""/>
          <p:cNvCxnSpPr/>
          <p:nvPr>
            <p:custDataLst>
              <p:tags r:id="rId13"/>
            </p:custDataLst>
          </p:nvPr>
        </p:nvCxnSpPr>
        <p:spPr>
          <a:xfrm flipH="1">
            <a:off x="7404735" y="1492250"/>
            <a:ext cx="180000" cy="71945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17" title=""/>
          <p:cNvSpPr/>
          <p:nvPr>
            <p:custDataLst>
              <p:tags r:id="rId14"/>
            </p:custDataLst>
          </p:nvPr>
        </p:nvSpPr>
        <p:spPr bwMode="auto">
          <a:xfrm>
            <a:off x="7227570" y="1103630"/>
            <a:ext cx="936000" cy="360045"/>
          </a:xfrm>
          <a:prstGeom prst="rect">
            <a:avLst/>
          </a:prstGeom>
          <a:solidFill>
            <a:srgbClr val="CCECFF"/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>
            <a:noAutofit/>
          </a:bodyPr>
          <a:lstStyle/>
          <a:p>
            <a:pPr lvl="0" algn="l" eaLnBrk="0" hangingPunct="0">
              <a:buClrTx/>
              <a:buSzTx/>
              <a:buFontTx/>
            </a:pP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磁偏角</a:t>
            </a:r>
            <a:endParaRPr lang="zh-CN" altLang="en-US" sz="20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矩形 8" title=""/>
          <p:cNvSpPr/>
          <p:nvPr>
            <p:custDataLst>
              <p:tags r:id="rId15"/>
            </p:custDataLst>
          </p:nvPr>
        </p:nvSpPr>
        <p:spPr bwMode="auto">
          <a:xfrm>
            <a:off x="7729855" y="1708150"/>
            <a:ext cx="1224000" cy="396000"/>
          </a:xfrm>
          <a:prstGeom prst="rect">
            <a:avLst/>
          </a:prstGeom>
          <a:solidFill>
            <a:srgbClr val="CCECFF"/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>
            <a:noAutofit/>
          </a:bodyPr>
          <a:lstStyle/>
          <a:p>
            <a:pPr lvl="0" algn="l" eaLnBrk="0" hangingPunct="0">
              <a:buClrTx/>
              <a:buSzTx/>
              <a:buFontTx/>
            </a:pP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地磁南极</a:t>
            </a:r>
            <a:endParaRPr lang="zh-CN" altLang="en-US" sz="20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10" name="直接箭头连接符 9" title=""/>
          <p:cNvCxnSpPr/>
          <p:nvPr>
            <p:custDataLst>
              <p:tags r:id="rId16"/>
            </p:custDataLst>
          </p:nvPr>
        </p:nvCxnSpPr>
        <p:spPr>
          <a:xfrm flipH="1">
            <a:off x="7571740" y="2139950"/>
            <a:ext cx="600710" cy="14414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 title=""/>
          <p:cNvSpPr/>
          <p:nvPr>
            <p:custDataLst>
              <p:tags r:id="rId17"/>
            </p:custDataLst>
          </p:nvPr>
        </p:nvSpPr>
        <p:spPr bwMode="auto">
          <a:xfrm>
            <a:off x="7626350" y="3731260"/>
            <a:ext cx="1224000" cy="396000"/>
          </a:xfrm>
          <a:prstGeom prst="rect">
            <a:avLst/>
          </a:prstGeom>
          <a:solidFill>
            <a:srgbClr val="CCECFF"/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>
            <a:noAutofit/>
          </a:bodyPr>
          <a:lstStyle/>
          <a:p>
            <a:pPr lvl="0" algn="l" eaLnBrk="0" hangingPunct="0">
              <a:buClrTx/>
              <a:buSzTx/>
              <a:buFontTx/>
            </a:pP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地理南极</a:t>
            </a:r>
            <a:endParaRPr lang="zh-CN" altLang="en-US" sz="20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13" name="直接箭头连接符 12" title=""/>
          <p:cNvCxnSpPr/>
          <p:nvPr>
            <p:custDataLst>
              <p:tags r:id="rId18"/>
            </p:custDataLst>
          </p:nvPr>
        </p:nvCxnSpPr>
        <p:spPr>
          <a:xfrm flipH="1" flipV="1">
            <a:off x="7368540" y="3449955"/>
            <a:ext cx="789940" cy="26479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组合 9" title=""/>
          <p:cNvGrpSpPr/>
          <p:nvPr>
            <p:custDataLst>
              <p:tags r:id="rId19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20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7" name="矩形 16"/>
              <p:cNvSpPr/>
              <p:nvPr>
                <p:custDataLst>
                  <p:tags r:id="rId21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22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地磁场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 animBg="1"/>
      <p:bldP spid="7" grpId="0" animBg="1"/>
      <p:bldP spid="18" grpId="0" animBg="1"/>
      <p:bldP spid="9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1_1#f6c6df9f1?vcp=1&amp;vis=1&amp;pid=4aef56ef8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204636"/>
            <a:ext cx="8065008" cy="159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据史料记载，秦始皇命人在阿房宫北阙门前修建了“磁石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门”，以防行刺者入宫。下列物体能被“磁石门”检查出的是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2_1#f6c6df9f1.bracket?vcp=1&amp;vis=1&amp;pid=4aef56ef8&amp;color=0,0,0&amp;vpa=1&amp;vtp=1" title=""/>
          <p:cNvSpPr/>
          <p:nvPr>
            <p:custDataLst>
              <p:tags r:id="rId5"/>
            </p:custDataLst>
          </p:nvPr>
        </p:nvSpPr>
        <p:spPr>
          <a:xfrm>
            <a:off x="784765" y="2310806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sp>
        <p:nvSpPr>
          <p:cNvPr id="4" name="QC_4_BD.1_2#f6c6df9f1.choices?vcp=1&amp;vis=1&amp;pid=4aef56ef8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2852650"/>
            <a:ext cx="8065008" cy="4841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300"/>
              </a:lnSpc>
              <a:tabLst>
                <a:tab pos="2005965"/>
                <a:tab pos="3987165"/>
                <a:tab pos="596836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陶罐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木器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铁器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青铜器</a:t>
            </a:r>
            <a:endParaRPr lang="en-US" altLang="zh-CN" sz="2400"/>
          </a:p>
        </p:txBody>
      </p:sp>
      <p:pic>
        <p:nvPicPr>
          <p:cNvPr id="5" name="QC_4_EX.3_1#f6c6df9f1?vcp=1&amp;vis=1&amp;pid=4aef56ef8&amp;color=0,0,0&amp;tib=255,255,255&amp;iip=1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6386" y="3405545"/>
            <a:ext cx="1243584" cy="4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C_4_EX.3_1#f6c6df9f1?vcp=1&amp;vis=1&amp;pid=4aef56ef8&amp;color=0,0,0&amp;vtp=1&amp;bbb=1" title=""/>
          <p:cNvSpPr/>
          <p:nvPr>
            <p:custDataLst>
              <p:tags r:id="rId9"/>
            </p:custDataLst>
          </p:nvPr>
        </p:nvSpPr>
        <p:spPr>
          <a:xfrm>
            <a:off x="539496" y="3345093"/>
            <a:ext cx="8064504" cy="4883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磁体能够吸引铁、钴、镍等物质。</a:t>
            </a:r>
            <a:endParaRPr lang="en-US" altLang="zh-CN" sz="1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6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4_BD.4_1#e9a5c7244?vcp=1&amp;vis=1&amp;pid=4aef56ef8&amp;color=0,0,0&amp;tib=255,255,255&amp;iip=2&amp;vtp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7816" y="1318078"/>
            <a:ext cx="22494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O_4_BD.4_1#e9a5c7244?vcp=1&amp;vis=1&amp;pid=4aef56ef8&amp;color=0,0,0&amp;vtp=1&amp;bt=1&amp;bbb=1&amp;hb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1272358"/>
                <a:ext cx="8064504" cy="10375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9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       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在系统学习磁现象知识后，小荣借助磁体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等器材设计并实施了相关实验。请完成下面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∼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小题。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O_4_BD.4_1#e9a5c7244?vcp=1&amp;vis=1&amp;pid=4aef56ef8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1272358"/>
                <a:ext cx="8064504" cy="1037590"/>
              </a:xfrm>
              <a:prstGeom prst="rect">
                <a:avLst/>
              </a:prstGeom>
              <a:blipFill rotWithShape="1">
                <a:blip r:embed="rId8"/>
                <a:stretch>
                  <a:fillRect l="-5" t="-44" r="5" b="-52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O_4_BD.4_2#e9a5c7244?iti=1&amp;vcp=1&amp;vis=1&amp;pid=4aef56ef8&amp;color=0,0,0&amp;tib=255,255,255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3048" y="2437964"/>
            <a:ext cx="1517904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O_4_BD.4_3#e9a5c7244?iti=1&amp;vcp=1&amp;vis=1&amp;pid=4aef56ef8&amp;color=0,0,0&amp;vtp=1&amp;bbb=1" title=""/>
          <p:cNvSpPr/>
          <p:nvPr>
            <p:custDataLst>
              <p:tags r:id="rId11"/>
            </p:custDataLst>
          </p:nvPr>
        </p:nvSpPr>
        <p:spPr>
          <a:xfrm>
            <a:off x="4309269" y="3278196"/>
            <a:ext cx="5254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图1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5_1#276fb4631?vcp=1&amp;vis=1&amp;pid=e9a5c7244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1269310"/>
                <a:ext cx="8065008" cy="10333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2.小荣将一小磁针放在条形磁体附近，小磁针静止时的指向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如图1所示。则图中小磁针的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极在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（填“左”或“右”）侧。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B_5_BD.5_1#276fb4631?vcp=1&amp;vis=1&amp;pid=e9a5c7244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1269310"/>
                <a:ext cx="8065008" cy="1033399"/>
              </a:xfrm>
              <a:prstGeom prst="rect">
                <a:avLst/>
              </a:prstGeom>
              <a:blipFill rotWithShape="1">
                <a:blip r:embed="rId6"/>
                <a:stretch>
                  <a:fillRect l="-5" t="-56" r="-2737" b="-56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AN.6_1#276fb4631.blank?vcp=1&amp;vis=1&amp;pid=e9a5c7244&amp;color=0,0,0&amp;vpa=2&amp;vtp=1" title=""/>
          <p:cNvSpPr/>
          <p:nvPr>
            <p:custDataLst>
              <p:tags r:id="rId7"/>
            </p:custDataLst>
          </p:nvPr>
        </p:nvSpPr>
        <p:spPr>
          <a:xfrm>
            <a:off x="5183727" y="1778580"/>
            <a:ext cx="5254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左</a:t>
            </a:r>
            <a:endParaRPr lang="en-US" altLang="zh-CN" sz="2400"/>
          </a:p>
        </p:txBody>
      </p:sp>
      <p:pic>
        <p:nvPicPr>
          <p:cNvPr id="4" name="QB_5_BD.5_2#276fb4631?iti=2&amp;vcp=1&amp;vis=1&amp;visfb=1&amp;pid=e9a5c7244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3048" y="2441011"/>
            <a:ext cx="1517904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5_BD.5_3#276fb4631?iti=2&amp;vcp=1&amp;vis=1&amp;visfb=1&amp;pid=e9a5c7244&amp;color=0,0,0&amp;vtp=1&amp;bbb=1" title=""/>
          <p:cNvSpPr/>
          <p:nvPr>
            <p:custDataLst>
              <p:tags r:id="rId10"/>
            </p:custDataLst>
          </p:nvPr>
        </p:nvSpPr>
        <p:spPr>
          <a:xfrm>
            <a:off x="4309269" y="3281243"/>
            <a:ext cx="5254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图1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7_1#fb4ae9930?vcp=1&amp;vis=1&amp;pid=e9a5c7244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752674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3.实验中，小荣发现两根大头针被条形磁体吸起，图2中能正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确反映真实情况的是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（填“甲”“乙”或“丙”）。</a:t>
            </a:r>
            <a:endParaRPr lang="en-US" altLang="zh-CN" sz="2400"/>
          </a:p>
        </p:txBody>
      </p:sp>
      <p:sp>
        <p:nvSpPr>
          <p:cNvPr id="3" name="QB_5_AN.8_1#fb4ae9930.blank?vcp=1&amp;vis=1&amp;pid=e9a5c7244&amp;color=0,0,0&amp;vpa=3&amp;vtp=1" title=""/>
          <p:cNvSpPr/>
          <p:nvPr>
            <p:custDataLst>
              <p:tags r:id="rId5"/>
            </p:custDataLst>
          </p:nvPr>
        </p:nvSpPr>
        <p:spPr>
          <a:xfrm>
            <a:off x="3299365" y="1261944"/>
            <a:ext cx="5254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丙</a:t>
            </a:r>
            <a:endParaRPr lang="en-US" altLang="zh-CN" sz="2400"/>
          </a:p>
        </p:txBody>
      </p:sp>
      <p:pic>
        <p:nvPicPr>
          <p:cNvPr id="4" name="QB_5_BD.7_2#fb4ae9930?iti=3&amp;vcp=1&amp;vis=1&amp;pid=e9a5c7244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11880" y="1924375"/>
            <a:ext cx="1929384" cy="174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5_BD.7_3#fb4ae9930?iti=3&amp;vcp=1&amp;vis=1&amp;pid=e9a5c7244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4313841" y="3797879"/>
            <a:ext cx="5254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图2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5_BD.9_1#67f0716c8?iti=4&amp;htil=1&amp;vcp=1&amp;vis=1&amp;visfb=1&amp;pid=e9a5c7244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31484" y="846050"/>
            <a:ext cx="1481328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9_2#67f0716c8?iti=4&amp;htil=1&amp;vcp=1&amp;vis=1&amp;visfb=1&amp;pid=e9a5c7244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7509417" y="1686282"/>
            <a:ext cx="5254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图1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C_5_BD.9_3#67f0716c8?htil=1&amp;vcp=1&amp;vis=1&amp;pid=e9a5c7244&amp;color=0,0,0&amp;vtp=1&amp;bt=1&amp;bbb=1&amp;hb=1&amp;hs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800331"/>
                <a:ext cx="6446520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她继续用图1的条形磁体进行实验，下列表示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极到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极磁性强弱变化情况的图像中正确的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C_5_BD.9_3#67f0716c8?htil=1&amp;vcp=1&amp;vis=1&amp;pid=e9a5c7244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800331"/>
                <a:ext cx="6446520" cy="1592199"/>
              </a:xfrm>
              <a:prstGeom prst="rect">
                <a:avLst/>
              </a:prstGeom>
              <a:blipFill rotWithShape="1">
                <a:blip r:embed="rId9"/>
                <a:stretch>
                  <a:fillRect l="-6" t="-15" r="6" b="-36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5_AN.10_1#67f0716c8.blank?vcp=1&amp;vis=1&amp;pid=e9a5c7244&amp;color=0,0,0&amp;vpa=4&amp;vtp=1" title=""/>
          <p:cNvSpPr/>
          <p:nvPr>
            <p:custDataLst>
              <p:tags r:id="rId10"/>
            </p:custDataLst>
          </p:nvPr>
        </p:nvSpPr>
        <p:spPr>
          <a:xfrm>
            <a:off x="822865" y="1868401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sp>
        <p:nvSpPr>
          <p:cNvPr id="6" name="QC_5_BD.9_4#67f0716c8.choices?vcp=1&amp;vis=1&amp;pid=e9a5c7244&amp;color=0,0,0&amp;vtp=1&amp;bbb=1&amp;hs=1" title=""/>
          <p:cNvSpPr/>
          <p:nvPr>
            <p:custDataLst>
              <p:tags r:id="rId11"/>
            </p:custDataLst>
          </p:nvPr>
        </p:nvSpPr>
        <p:spPr>
          <a:xfrm>
            <a:off x="539496" y="2519402"/>
            <a:ext cx="8064504" cy="11632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10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8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8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75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7" name="QC_5_BD.9_4#67f0716c8.choice_image?vcp=1&amp;vis=1&amp;pid=e9a5c7244&amp;color=0,0,0&amp;tib=255,255,255&amp;iip=3&amp;vtp=1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5649" y="2516037"/>
            <a:ext cx="1472184" cy="117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5_BD.9_4#67f0716c8.choice_image?vcp=1&amp;vis=1&amp;pid=e9a5c7244&amp;color=0,0,0&amp;tib=255,255,255&amp;iip=4&amp;vtp=1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13349" y="2525181"/>
            <a:ext cx="1472184" cy="116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9" name="QC_5_BD.9_4#67f0716c8.choice_image?vcp=1&amp;vis=1&amp;pid=e9a5c7244&amp;color=0,0,0&amp;tib=255,255,255&amp;iip=5&amp;vtp=1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31049" y="2525181"/>
            <a:ext cx="1472184" cy="116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10" name="QC_5_BD.9_4#67f0716c8.choice_image?vcp=1&amp;vis=1&amp;pid=e9a5c7244&amp;color=0,0,0&amp;tib=255,255,255&amp;iip=6&amp;vtp=1" title="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60496" y="2525181"/>
            <a:ext cx="1426464" cy="116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11" name="QC_5_EX.11_1#67f0716c8?vcp=1&amp;vis=1&amp;pid=e9a5c7244&amp;color=0,0,0&amp;tib=255,255,255&amp;iip=7&amp;vtp=1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6386" y="3807945"/>
            <a:ext cx="1243584" cy="4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12" name="QC_5_EX.11_1#67f0716c8?vcp=1&amp;vis=1&amp;pid=e9a5c7244&amp;color=0,0,0&amp;vtp=1&amp;bbb=1" title=""/>
          <p:cNvSpPr/>
          <p:nvPr>
            <p:custDataLst>
              <p:tags r:id="rId22"/>
            </p:custDataLst>
          </p:nvPr>
        </p:nvSpPr>
        <p:spPr>
          <a:xfrm>
            <a:off x="539496" y="3747492"/>
            <a:ext cx="8064504" cy="4883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条形磁体两极处磁性最强，中心处最弱。</a:t>
            </a:r>
            <a:endParaRPr lang="en-US" altLang="zh-CN" sz="1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12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12_1#aecb28c0f?vcp=1&amp;vis=1&amp;pid=e9a5c7244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1137992"/>
                <a:ext cx="8065008" cy="1596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5.实验中，小荣不小心将条形磁体从中间断开，断开的两端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分别设为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，如图3所示，则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端是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极，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端是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极。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（均填“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”或“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”）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5_BD.12_1#aecb28c0f?vcp=1&amp;vis=1&amp;pid=e9a5c7244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1137992"/>
                <a:ext cx="8065008" cy="1596200"/>
              </a:xfrm>
              <a:prstGeom prst="rect">
                <a:avLst/>
              </a:prstGeom>
              <a:blipFill rotWithShape="1">
                <a:blip r:embed="rId6"/>
                <a:stretch>
                  <a:fillRect l="-5" t="-5" r="3" b="-34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5_AN.13_1#aecb28c0f.blank?vcp=1&amp;vis=1&amp;pid=e9a5c7244&amp;color=0,0,0&amp;vpa=5&amp;vtp=1&amp;bb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559044" y="1784993"/>
                <a:ext cx="306388" cy="35344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5_AN.13_1#aecb28c0f.blank?vcp=1&amp;vis=1&amp;pid=e9a5c7244&amp;color=0,0,0&amp;vpa=5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559044" y="1784993"/>
                <a:ext cx="306388" cy="353441"/>
              </a:xfrm>
              <a:prstGeom prst="rect">
                <a:avLst/>
              </a:prstGeom>
              <a:blipFill rotWithShape="1">
                <a:blip r:embed="rId9"/>
                <a:stretch>
                  <a:fillRect l="-83" t="-2" r="187" b="-77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QB_5_AN.15_1#aecb28c0f.blank?vcp=1&amp;vis=1&amp;pid=e9a5c7244&amp;color=0,0,0&amp;vpa=6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7342060" y="1784993"/>
                <a:ext cx="363538" cy="35344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QB_5_AN.15_1#aecb28c0f.blank?vcp=1&amp;vis=1&amp;pid=e9a5c7244&amp;color=0,0,0&amp;vpa=6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342060" y="1784993"/>
                <a:ext cx="363538" cy="353441"/>
              </a:xfrm>
              <a:prstGeom prst="rect">
                <a:avLst/>
              </a:prstGeom>
              <a:blipFill rotWithShape="1">
                <a:blip r:embed="rId12"/>
                <a:stretch>
                  <a:fillRect l="-52" t="-2" r="140" b="-77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B_5_BD.14_1#aecb28c0f?iti=5&amp;vcp=1&amp;vis=1&amp;pid=e9a5c7244&amp;color=0,0,0&amp;tib=255,255,255&amp;vtp=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6160" y="2857064"/>
            <a:ext cx="2011680" cy="4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5_BD.14_2#aecb28c0f?iti=5&amp;vcp=1&amp;vis=1&amp;pid=e9a5c7244&amp;color=0,0,0&amp;vtp=1&amp;bbb=1" title=""/>
          <p:cNvSpPr/>
          <p:nvPr>
            <p:custDataLst>
              <p:tags r:id="rId15"/>
            </p:custDataLst>
          </p:nvPr>
        </p:nvSpPr>
        <p:spPr>
          <a:xfrm>
            <a:off x="4309269" y="3413832"/>
            <a:ext cx="5254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图3</a:t>
            </a:r>
            <a:endParaRPr lang="en-US" altLang="zh-CN" sz="2400">
              <a:solidFill>
                <a:srgbClr val="000000"/>
              </a:solidFill>
            </a:endParaRPr>
          </a:p>
        </p:txBody>
      </p:sp>
      <p:pic>
        <p:nvPicPr>
          <p:cNvPr id="7" name="Picture 2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 flipH="1">
            <a:off x="10287000" y="10541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认识磁性、磁体、磁极等概念，知道磁极间的相互作用规律；理解磁场的客观存在，能说出磁场对磁体的作用；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869315"/>
            <a:chOff x="689948" y="3103766"/>
            <a:chExt cx="10382223" cy="925441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11249"/>
              <a:ext cx="9666149" cy="752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通过分析磁体作用的现象，归纳磁极相互作用规律，培养归纳推理能力；通过用磁感线描述磁场，体会模型法的应用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835785" y="3387725"/>
            <a:ext cx="6731635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通过实验观察磁体吸铁、磁极作用、磁化等现象，学习用转换法研究磁现象；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16_1#7dccae60a?htil=2&amp;vcp=1&amp;vis=1&amp;pid=4aef56ef8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55851" y="448057"/>
            <a:ext cx="1035858" cy="790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16_2#7dccae60a?htil=2&amp;vcp=1&amp;vis=1&amp;pid=4aef56ef8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402336"/>
            <a:ext cx="6693408" cy="9762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6.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［多选］如图所示是某磁体周围部分磁感线的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示意图，根据图示，下列分析正确的是(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4_AN.17_1#7dccae60a.bracket?vcp=1&amp;vis=1&amp;pid=4aef56ef8&amp;color=0,0,0&amp;vpa=7&amp;vtp=1&amp;bbb=1" title=""/>
          <p:cNvSpPr/>
          <p:nvPr>
            <p:custDataLst>
              <p:tags r:id="rId7"/>
            </p:custDataLst>
          </p:nvPr>
        </p:nvSpPr>
        <p:spPr>
          <a:xfrm>
            <a:off x="5991765" y="919988"/>
            <a:ext cx="814388" cy="4595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ACF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C_4_BD.16_3#7dccae60a.choices?vcp=1&amp;vis=1&amp;pid=4aef56ef8&amp;color=0,0,0&amp;vtp=1&amp;bbb=1&amp;hb=1&amp;hs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1426464"/>
                <a:ext cx="8065008" cy="305904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磁极之间的相互作用是通过磁场发生的</a:t>
                </a:r>
                <a:endParaRPr lang="en-US" altLang="zh-CN" sz="2400"/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由于磁场是实际存在的，所以磁感线也是实际存在的</a:t>
                </a:r>
                <a:endParaRPr lang="en-US" altLang="zh-CN" sz="2400"/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磁体外部的磁感线都是从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极出发回到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极</a:t>
                </a:r>
                <a:endParaRPr lang="en-US" altLang="zh-CN" sz="2400"/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点磁场方向等于静止在该处的小磁针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极所指的方向</a:t>
                </a:r>
                <a:endParaRPr lang="en-US" altLang="zh-CN" sz="2400"/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E.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点的磁场比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点弱</a:t>
                </a:r>
                <a:endParaRPr lang="en-US" altLang="zh-CN" sz="24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F.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放在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两点的小磁针静止时所受磁场力的方向是不同的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4_BD.16_3#7dccae60a.choices?vcp=1&amp;vis=1&amp;pid=4aef56ef8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1426464"/>
                <a:ext cx="8065008" cy="3059049"/>
              </a:xfrm>
              <a:prstGeom prst="rect">
                <a:avLst/>
              </a:prstGeom>
              <a:blipFill rotWithShape="1">
                <a:blip r:embed="rId10"/>
                <a:stretch>
                  <a:fillRect l="-5" t="-8" r="-1375" b="-17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EX.18_1#7dccae60a?vcp=1&amp;vis=1&amp;pid=4aef56ef8&amp;color=0,0,0&amp;tib=255,255,255&amp;iip=8&amp;vtp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6386" y="435356"/>
            <a:ext cx="1243584" cy="4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EX.18_1#7dccae60a?vcp=1&amp;vis=1&amp;pid=4aef56ef8&amp;color=0,0,0&amp;vtp=1&amp;bt=1&amp;bbb=1&amp;htil=1" title=""/>
          <p:cNvSpPr/>
          <p:nvPr>
            <p:custDataLst>
              <p:tags r:id="rId6"/>
            </p:custDataLst>
          </p:nvPr>
        </p:nvSpPr>
        <p:spPr>
          <a:xfrm>
            <a:off x="539496" y="402336"/>
            <a:ext cx="6775426" cy="45974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正确理解磁感线：</a:t>
            </a:r>
            <a:endParaRPr lang="en-US" altLang="zh-CN" sz="100"/>
          </a:p>
        </p:txBody>
      </p:sp>
      <mc:AlternateContent>
        <mc:Choice Requires="a14">
          <p:sp>
            <p:nvSpPr>
              <p:cNvPr id="4" name="QC_4_EX.18_2#7dccae60a?vcp=1&amp;vis=1&amp;pid=4aef56ef8&amp;color=0,0,0&amp;vtp=1&amp;bbb=1&amp;hb=1&amp;htil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915415"/>
                <a:ext cx="6775426" cy="357422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（1）磁场是真实存在于磁体周围的一种特殊物质，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而磁感线并不真实存在。</a:t>
                </a:r>
                <a:endParaRPr lang="en-US" altLang="zh-CN" sz="2400"/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（2）磁感线是有方向的，在磁体外部总是从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极到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极。</a:t>
                </a:r>
                <a:endParaRPr lang="en-US" altLang="zh-CN" sz="2400"/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（3）磁感线分布的疏密可以表示磁场的强弱。</a:t>
                </a:r>
                <a:endParaRPr lang="en-US" altLang="zh-CN" sz="2400"/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（4）磁体周围磁感线的分布是立体的。</a:t>
                </a:r>
                <a:endParaRPr lang="en-US" altLang="zh-CN" sz="2400"/>
              </a:p>
              <a:p>
                <a:pPr latinLnBrk="1">
                  <a:lnSpc>
                    <a:spcPts val="39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（5）任何两条磁感线绝不会相交。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C_4_EX.18_2#7dccae60a?vcp=1&amp;vis=1&amp;pid=4aef56ef8&amp;color=0,0,0&amp;vtp=1&amp;bbb=1&amp;hb=1&amp;htil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915415"/>
                <a:ext cx="6775426" cy="3574225"/>
              </a:xfrm>
              <a:prstGeom prst="rect">
                <a:avLst/>
              </a:prstGeom>
              <a:blipFill rotWithShape="1">
                <a:blip r:embed="rId9"/>
                <a:stretch>
                  <a:fillRect l="-6" t="-11" r="-2460" b="-12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C_4_BD.16_1#7dccae60a?htil=2&amp;vcp=1&amp;vis=1&amp;pid=4aef56ef8&amp;color=0,0,0&amp;tib=255,255,255&amp;vtp=1&amp;hs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41922" y="415036"/>
            <a:ext cx="1035858" cy="790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19_1#d2593794a?vcp=1&amp;vis=1&amp;pid=4aef56ef8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884722"/>
            <a:ext cx="8064504" cy="159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7.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物理学是美的，许多物理现象都具有对称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美、平衡美和曲线美。下列优美的曲线中，用磁感线正确描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述磁体外部磁场的是(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pic>
        <p:nvPicPr>
          <p:cNvPr id="3" name="QC_4_BD.19_1#d2593794a?vcp=1&amp;vis=1&amp;pid=4aef56ef8&amp;color=0,0,0&amp;tib=255,255,255&amp;iip=9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8816" y="930442"/>
            <a:ext cx="20208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4_AN.20_1#d2593794a.bracket?vcp=1&amp;vis=1&amp;pid=4aef56ef8&amp;color=0,0,0&amp;vpa=8&amp;vtp=1" title=""/>
          <p:cNvSpPr/>
          <p:nvPr>
            <p:custDataLst>
              <p:tags r:id="rId7"/>
            </p:custDataLst>
          </p:nvPr>
        </p:nvSpPr>
        <p:spPr>
          <a:xfrm>
            <a:off x="3515265" y="1990892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p:sp>
        <p:nvSpPr>
          <p:cNvPr id="5" name="QC_4_BD.19_2#d2593794a.choices?vcp=1&amp;vis=1&amp;pid=4aef56ef8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539496" y="2597698"/>
            <a:ext cx="8064504" cy="155467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139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77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775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775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775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6" name="QC_4_BD.19_2#d2593794a.choice_image?vcp=1&amp;vis=1&amp;pid=4aef56ef8&amp;color=0,0,0&amp;tib=255,255,255&amp;iip=10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3649" y="2611795"/>
            <a:ext cx="1399032" cy="1545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7" name="QC_4_BD.19_2#d2593794a.choice_image?vcp=1&amp;vis=1&amp;pid=4aef56ef8&amp;color=0,0,0&amp;tib=255,255,255&amp;iip=11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49340" y="2602651"/>
            <a:ext cx="1371600" cy="155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4_BD.19_2#d2593794a.choice_image?vcp=1&amp;vis=1&amp;pid=4aef56ef8&amp;color=0,0,0&amp;tib=255,255,255&amp;iip=12&amp;vtp=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9030" y="2602651"/>
            <a:ext cx="1490472" cy="155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9" name="QC_4_BD.19_2#d2593794a.choice_image?vcp=1&amp;vis=1&amp;pid=4aef56ef8&amp;color=0,0,0&amp;tib=255,255,255&amp;iip=13&amp;vtp=1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5053" y="2602651"/>
            <a:ext cx="1600200" cy="155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21_1#16d9b8aac?htil=3&amp;vcp=1&amp;vis=1&amp;pid=4aef56ef8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3792" y="448056"/>
            <a:ext cx="3639312" cy="165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4_BD.21_2#16d9b8aac?htil=3&amp;vcp=1&amp;vis=1&amp;pid=4aef56ef8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402336"/>
            <a:ext cx="4288536" cy="18271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8.假设地磁场是由地球内部一块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大磁体产生的，图甲、乙、丙、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丁所示的四个示意图中，能合理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描述这块大磁体的是图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，小</a:t>
            </a:r>
            <a:endParaRPr lang="en-US" altLang="zh-CN" sz="2400"/>
          </a:p>
        </p:txBody>
      </p:sp>
      <p:sp>
        <p:nvSpPr>
          <p:cNvPr id="4" name="QB_4_AN.22_1#16d9b8aac.blank?vcp=1&amp;vis=1&amp;pid=4aef56ef8&amp;color=0,0,0&amp;vpa=9&amp;vtp=1" title=""/>
          <p:cNvSpPr/>
          <p:nvPr>
            <p:custDataLst>
              <p:tags r:id="rId7"/>
            </p:custDataLst>
          </p:nvPr>
        </p:nvSpPr>
        <p:spPr>
          <a:xfrm>
            <a:off x="3604165" y="1771142"/>
            <a:ext cx="525463" cy="4216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乙</a:t>
            </a:r>
            <a:endParaRPr lang="en-US" altLang="zh-CN" sz="2400"/>
          </a:p>
        </p:txBody>
      </p:sp>
      <p:sp>
        <p:nvSpPr>
          <p:cNvPr id="5" name="QB_4_AN.23_1#16d9b8aac.blank?vcp=1&amp;vis=1&amp;pid=4aef56ef8&amp;color=0,0,0&amp;vpa=10&amp;vtp=1&amp;bbb=1" title=""/>
          <p:cNvSpPr/>
          <p:nvPr>
            <p:custDataLst>
              <p:tags r:id="rId8"/>
            </p:custDataLst>
          </p:nvPr>
        </p:nvSpPr>
        <p:spPr>
          <a:xfrm>
            <a:off x="3537490" y="2221865"/>
            <a:ext cx="1109663" cy="4311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700"/>
              </a:lnSpc>
            </a:pPr>
            <a:r>
              <a:rPr lang="en-US" altLang="zh-CN" sz="2400" b="0" i="0" spc="-5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地磁场</a:t>
            </a:r>
            <a:endParaRPr lang="en-US" altLang="zh-CN" sz="2400" spc="-50"/>
          </a:p>
        </p:txBody>
      </p:sp>
      <p:sp>
        <p:nvSpPr>
          <p:cNvPr id="6" name="QB_4_AN.24_1#16d9b8aac.blank?vcp=1&amp;vis=1&amp;pid=4aef56ef8&amp;color=0,0,0&amp;vpa=11&amp;vtp=1" title=""/>
          <p:cNvSpPr/>
          <p:nvPr>
            <p:custDataLst>
              <p:tags r:id="rId9"/>
            </p:custDataLst>
          </p:nvPr>
        </p:nvSpPr>
        <p:spPr>
          <a:xfrm>
            <a:off x="6418803" y="2691765"/>
            <a:ext cx="512763" cy="4311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700"/>
              </a:lnSpc>
            </a:pPr>
            <a:r>
              <a:rPr lang="en-US" altLang="zh-CN" sz="2400" b="0" i="0" spc="-5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北</a:t>
            </a:r>
            <a:endParaRPr lang="en-US" altLang="zh-CN" sz="2400" spc="-50"/>
          </a:p>
        </p:txBody>
      </p:sp>
      <p:sp>
        <p:nvSpPr>
          <p:cNvPr id="7" name="QB_4_AN.25_1#16d9b8aac.blank?vcp=1&amp;vis=1&amp;pid=4aef56ef8&amp;color=0,0,0&amp;vpa=12&amp;vtp=1&amp;bbb=1&amp;hb=1" title=""/>
          <p:cNvSpPr/>
          <p:nvPr>
            <p:custDataLst>
              <p:tags r:id="rId10"/>
            </p:custDataLst>
          </p:nvPr>
        </p:nvSpPr>
        <p:spPr>
          <a:xfrm>
            <a:off x="539496" y="3631565"/>
            <a:ext cx="8064000" cy="88531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26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        </a:t>
            </a:r>
            <a:r>
              <a:rPr lang="en-US" altLang="zh-CN" sz="2400" b="0" i="0" spc="-5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地磁场</a:t>
            </a:r>
            <a:endParaRPr lang="en-US" altLang="zh-CN" sz="2400" spc="-50"/>
          </a:p>
        </p:txBody>
      </p:sp>
      <mc:AlternateContent>
        <mc:Choice Requires="a14">
          <p:sp>
            <p:nvSpPr>
              <p:cNvPr id="8" name="QB_4_BD.21_2#16d9b8aac?htil=3&amp;vcp=1&amp;vis=1&amp;pid=4aef56ef8&amp;color=0,0,0&amp;vtp=1&amp;bt=1&amp;bbb=1&amp;hb=1&amp;hs=1" title=""/>
              <p:cNvSpPr/>
              <p:nvPr>
                <p:custDataLst>
                  <p:tags r:id="rId11"/>
                </p:custDataLst>
              </p:nvPr>
            </p:nvSpPr>
            <p:spPr>
              <a:xfrm>
                <a:off x="539496" y="2250948"/>
                <a:ext cx="8064000" cy="229704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磁</a:t>
                </a: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针能指南北就是受到</a:t>
                </a:r>
                <a:r>
                  <a:rPr lang="en-US" altLang="zh-CN" sz="2400" i="0" spc="-5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的作用，若在某地放置一可自</a:t>
                </a:r>
                <a:endParaRPr lang="en-US" altLang="zh-CN" sz="2400" b="0" i="0" spc="-5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由转动的小磁针，静止时它的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pc="-5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极指向地理的</a:t>
                </a:r>
                <a:r>
                  <a:rPr lang="en-US" altLang="zh-CN" sz="2400" i="0" spc="-5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endParaRPr lang="en-US" altLang="zh-CN" sz="2400" i="0" spc="-5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（填“南”或“北”）方。鸽子具有卓越的航行本领，它能从</a:t>
                </a:r>
                <a:endParaRPr lang="en-US" altLang="zh-CN" sz="2400" b="0" i="0" spc="-5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pc="-5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 spc="-5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pc="-5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000</m:t>
                      </m:r>
                      <m:r>
                        <m:rPr>
                          <m:sty m:val="p"/>
                        </m:rPr>
                        <a:rPr lang="en-US" altLang="zh-CN" sz="2400" b="0" i="0" spc="-5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pc="-5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km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以外的地方飞回家里，鸽子在飞行过程中是靠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endParaRPr lang="en-US" altLang="zh-CN" sz="24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来导航的。</a:t>
                </a:r>
                <a:endParaRPr lang="en-US" altLang="zh-CN" sz="2400" spc="-50"/>
              </a:p>
            </p:txBody>
          </p:sp>
        </mc:Choice>
        <mc:Fallback>
          <p:sp>
            <p:nvSpPr>
              <p:cNvPr id="8" name="QB_4_BD.21_2#16d9b8aac?htil=3&amp;vcp=1&amp;vis=1&amp;pid=4aef56ef8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539496" y="2250948"/>
                <a:ext cx="8064000" cy="2297049"/>
              </a:xfrm>
              <a:prstGeom prst="rect">
                <a:avLst/>
              </a:prstGeom>
              <a:blipFill rotWithShape="1">
                <a:blip r:embed="rId13"/>
                <a:stretch>
                  <a:fillRect l="-5" t="-22" r="-1789" b="-17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  <p:bldP spid="7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4_BD.27_1#c1b31ea37?vcp=1&amp;vis=1&amp;pid=4aef56ef8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934411"/>
            <a:ext cx="8065008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9.根据图中条形磁体磁感线的分布，请在括号中标出条形磁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体和静止的小磁针右端的磁极。</a:t>
            </a:r>
            <a:endParaRPr lang="en-US" altLang="zh-CN" sz="2400"/>
          </a:p>
        </p:txBody>
      </p:sp>
      <p:pic>
        <p:nvPicPr>
          <p:cNvPr id="3" name="QO_4_BD.27_2#c1b31ea37?htil=5&amp;vcp=1&amp;vis=1&amp;pid=4aef56ef8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2064" y="2549787"/>
            <a:ext cx="3986784" cy="155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4_AN.28_1#c1b31ea37?htil=5&amp;vcp=1&amp;vis=1&amp;pid=4aef56ef8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4562856" y="2035056"/>
            <a:ext cx="4032504" cy="4883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【解】如图所示。</a:t>
            </a:r>
            <a:endParaRPr lang="en-US" altLang="zh-CN" sz="2400"/>
          </a:p>
        </p:txBody>
      </p:sp>
      <p:pic>
        <p:nvPicPr>
          <p:cNvPr id="5" name="QO_4_AN.28_2#c1b31ea37?htil=5&amp;vcp=1&amp;vis=1&amp;pid=4aef56ef8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45736" y="2650371"/>
            <a:ext cx="3657600" cy="145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29_1#1f87adbe3?htil=6&amp;vcp=1&amp;vis=1&amp;pid=b8f16dd7b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42967" y="853544"/>
            <a:ext cx="572825" cy="1013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29_2#1f87adbe3?htil=6&amp;vcp=1&amp;vis=1&amp;pid=b8f16dd7b&amp;color=0,0,0&amp;vtp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866244"/>
            <a:ext cx="7333488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10.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有科学研究也证实，人类的睡眠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与地磁场有一定关联，人体（由头到脚）顺应磁场方向</a:t>
            </a:r>
            <a:endParaRPr lang="en-US" altLang="zh-CN" sz="2400"/>
          </a:p>
        </p:txBody>
      </p:sp>
      <p:pic>
        <p:nvPicPr>
          <p:cNvPr id="4" name="QC_4_BD.29_2#1f87adbe3?htil=6&amp;vcp=1&amp;vis=1&amp;pid=b8f16dd7b&amp;color=0,0,0&amp;tib=255,255,255&amp;iip=14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216" y="911964"/>
            <a:ext cx="22494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4_AN.30_1#1f87adbe3.bracket?vcp=1&amp;vis=1&amp;pid=b8f16dd7b&amp;color=0,0,0&amp;vpa=13&amp;vtp=1" title=""/>
          <p:cNvSpPr/>
          <p:nvPr>
            <p:custDataLst>
              <p:tags r:id="rId9"/>
            </p:custDataLst>
          </p:nvPr>
        </p:nvSpPr>
        <p:spPr>
          <a:xfrm>
            <a:off x="3527965" y="2509624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sp>
        <p:nvSpPr>
          <p:cNvPr id="6" name="QC_4_BD.29_3#1f87adbe3.choices?htil=6&amp;vcp=1&amp;vis=1&amp;pid=b8f16dd7b&amp;color=0,0,0&amp;vtp=1&amp;bbb=1" title=""/>
          <p:cNvSpPr/>
          <p:nvPr>
            <p:custDataLst>
              <p:tags r:id="rId10"/>
            </p:custDataLst>
          </p:nvPr>
        </p:nvSpPr>
        <p:spPr>
          <a:xfrm>
            <a:off x="539496" y="3129384"/>
            <a:ext cx="8064504" cy="10516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9400"/>
              </a:lnSpc>
              <a:tabLst>
                <a:tab pos="1869440"/>
                <a:tab pos="4171315"/>
                <a:tab pos="6015990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25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25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25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25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7" name="QC_4_BD.29_3#1f87adbe3.choice_image?htil=6&amp;vcp=1&amp;vis=1&amp;pid=b8f16dd7b&amp;color=0,0,0&amp;tib=255,255,255&amp;iip=15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7935" y="3134210"/>
            <a:ext cx="1124712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4_BD.29_3#1f87adbe3.choice_image?htil=6&amp;vcp=1&amp;vis=1&amp;pid=b8f16dd7b&amp;color=0,0,0&amp;tib=255,255,255&amp;iip=16&amp;vtp=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64263" y="3134210"/>
            <a:ext cx="155448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9" name="QC_4_BD.29_3#1f87adbe3.choice_image?htil=6&amp;vcp=1&amp;vis=1&amp;pid=b8f16dd7b&amp;color=0,0,0&amp;tib=255,255,255&amp;iip=17&amp;vtp=1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66138" y="3134210"/>
            <a:ext cx="109728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10" name="QC_4_BD.29_3#1f87adbe3.choice_image?htil=6&amp;vcp=1&amp;vis=1&amp;pid=b8f16dd7b&amp;color=0,0,0&amp;tib=255,255,255&amp;iip=18&amp;vtp=1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08209" y="3143354"/>
            <a:ext cx="1536192" cy="104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11" name="QC_4_BD.29_2#1f87adbe3?htil=6&amp;vcp=1&amp;vis=1&amp;pid=b8f16dd7b&amp;color=0,0,0&amp;vtp=1&amp;bbb=1&amp;hb=1&amp;hs=1" title=""/>
          <p:cNvSpPr/>
          <p:nvPr>
            <p:custDataLst>
              <p:tags r:id="rId19"/>
            </p:custDataLst>
          </p:nvPr>
        </p:nvSpPr>
        <p:spPr>
          <a:xfrm>
            <a:off x="539496" y="1962254"/>
            <a:ext cx="8064000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睡觉有利于身体各个系统的平衡与健康。按上面说法，床位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最合适的摆放方向是(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2" name="文本框 4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636520" y="430530"/>
            <a:ext cx="864000" cy="504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no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pPr lvl="0" algn="l">
              <a:buClrTx/>
              <a:buSzTx/>
            </a:pP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sym typeface="+mn-ea"/>
              </a:rPr>
              <a:t>磁体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3" name="文本框 7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636520" y="1033590"/>
            <a:ext cx="864000" cy="50355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no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pPr lvl="0" algn="l">
              <a:buClrTx/>
              <a:buSz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磁极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6" name="左大括号 45" title=""/>
          <p:cNvSpPr/>
          <p:nvPr>
            <p:custDataLst>
              <p:tags r:id="rId5"/>
            </p:custDataLst>
          </p:nvPr>
        </p:nvSpPr>
        <p:spPr>
          <a:xfrm>
            <a:off x="2392680" y="665480"/>
            <a:ext cx="243840" cy="2002790"/>
          </a:xfrm>
          <a:prstGeom prst="leftBrace">
            <a:avLst>
              <a:gd name="adj1" fmla="val 0"/>
              <a:gd name="adj2" fmla="val 4893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1" name="文本框 8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636520" y="2239010"/>
            <a:ext cx="5946140" cy="87249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no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相互作用：同名磁极相互排斥，异名磁极相互吸引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1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03530" y="2079625"/>
            <a:ext cx="581660" cy="1366520"/>
          </a:xfrm>
          <a:prstGeom prst="roundRect">
            <a:avLst/>
          </a:prstGeom>
          <a:solidFill>
            <a:srgbClr val="008080"/>
          </a:solidFill>
          <a:ln w="19050">
            <a:solidFill>
              <a:srgbClr val="008080"/>
            </a:solidFill>
            <a:miter lim="800000"/>
          </a:ln>
        </p:spPr>
        <p:txBody>
          <a:bodyPr wrap="square">
            <a:no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6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磁现象</a:t>
            </a:r>
            <a:endParaRPr lang="zh-CN" altLang="en-US" sz="2600" b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7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636646" y="1636205"/>
            <a:ext cx="864000" cy="50355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no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pPr lvl="0" algn="l">
              <a:buClrTx/>
              <a:buSz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磁化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左大括号 4" title=""/>
          <p:cNvSpPr/>
          <p:nvPr>
            <p:custDataLst>
              <p:tags r:id="rId9"/>
            </p:custDataLst>
          </p:nvPr>
        </p:nvSpPr>
        <p:spPr>
          <a:xfrm>
            <a:off x="2224405" y="3630930"/>
            <a:ext cx="281940" cy="985520"/>
          </a:xfrm>
          <a:prstGeom prst="leftBrace">
            <a:avLst>
              <a:gd name="adj1" fmla="val 0"/>
              <a:gd name="adj2" fmla="val 4893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左大括号 17" title=""/>
          <p:cNvSpPr/>
          <p:nvPr>
            <p:custDataLst>
              <p:tags r:id="rId10"/>
            </p:custDataLst>
          </p:nvPr>
        </p:nvSpPr>
        <p:spPr bwMode="auto">
          <a:xfrm>
            <a:off x="902335" y="1636395"/>
            <a:ext cx="323850" cy="2493010"/>
          </a:xfrm>
          <a:prstGeom prst="leftBrace">
            <a:avLst>
              <a:gd name="adj1" fmla="val 0"/>
              <a:gd name="adj2" fmla="val 50000"/>
            </a:avLst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spcCol="0" rtlCol="0" fromWordArt="0" anchor="t" anchorCtr="0" forceAA="0" compatLnSpc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文本框 7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242695" y="1308735"/>
            <a:ext cx="1149985" cy="50419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no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磁现象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226185" y="3837940"/>
            <a:ext cx="909320" cy="50419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no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磁场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2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505710" y="3820160"/>
            <a:ext cx="6076315" cy="50990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no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pPr lvl="0" algn="l">
              <a:buClrTx/>
              <a:buSzTx/>
            </a:pP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sym typeface="+mn-ea"/>
              </a:rPr>
              <a:t>磁感线：可以方便、形象地描述磁场的曲线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7" name="文本框 7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505710" y="4383050"/>
            <a:ext cx="1152000" cy="50990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no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pPr lvl="0" algn="l">
              <a:buClrTx/>
              <a:buSzTx/>
            </a:pP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sym typeface="+mn-ea"/>
              </a:rPr>
              <a:t>地磁场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文本框 8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505710" y="3257550"/>
            <a:ext cx="2752090" cy="50990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no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pPr lvl="0" algn="l">
              <a:buClrTx/>
              <a:buSzTx/>
            </a:pP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sym typeface="+mn-ea"/>
              </a:rPr>
              <a:t>磁场的方向和强弱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5" name="组合 9" title=""/>
          <p:cNvGrpSpPr/>
          <p:nvPr>
            <p:custDataLst>
              <p:tags r:id="rId16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17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7" name="矩形 16"/>
              <p:cNvSpPr/>
              <p:nvPr>
                <p:custDataLst>
                  <p:tags r:id="rId18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19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课堂小结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5" name="剪去单角的矩形 34" title=""/>
          <p:cNvSpPr/>
          <p:nvPr>
            <p:custDataLst>
              <p:tags r:id="rId4"/>
            </p:custDataLst>
          </p:nvPr>
        </p:nvSpPr>
        <p:spPr bwMode="auto">
          <a:xfrm>
            <a:off x="702945" y="753745"/>
            <a:ext cx="3456305" cy="905395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磁性：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具有吸引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铁、钴、镍等物质的性质。</a:t>
            </a:r>
            <a:endParaRPr lang="zh-CN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" name="剪去单角的矩形 1" title=""/>
          <p:cNvSpPr/>
          <p:nvPr>
            <p:custDataLst>
              <p:tags r:id="rId5"/>
            </p:custDataLst>
          </p:nvPr>
        </p:nvSpPr>
        <p:spPr bwMode="auto">
          <a:xfrm>
            <a:off x="702945" y="1810385"/>
            <a:ext cx="3456000" cy="902595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磁体：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具有磁性的物质。</a:t>
            </a:r>
            <a:endParaRPr lang="zh-CN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0" name="组合 9" title=""/>
          <p:cNvGrpSpPr/>
          <p:nvPr>
            <p:custDataLst>
              <p:tags r:id="rId6"/>
            </p:custDataLst>
          </p:nvPr>
        </p:nvGrpSpPr>
        <p:grpSpPr>
          <a:xfrm>
            <a:off x="5583555" y="699770"/>
            <a:ext cx="2884805" cy="3566795"/>
            <a:chOff x="9468" y="2123"/>
            <a:chExt cx="4543" cy="5617"/>
          </a:xfrm>
        </p:grpSpPr>
        <p:pic>
          <p:nvPicPr>
            <p:cNvPr id="8" name="图片 7" descr="1383149bdb65f677cb2b6f8417ac9fb2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7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468" y="2123"/>
              <a:ext cx="4543" cy="4762"/>
            </a:xfrm>
            <a:prstGeom prst="rect">
              <a:avLst/>
            </a:prstGeom>
          </p:spPr>
        </p:pic>
        <p:sp>
          <p:nvSpPr>
            <p:cNvPr id="3" name="矩形 2"/>
            <p:cNvSpPr/>
            <p:nvPr>
              <p:custDataLst>
                <p:tags r:id="rId9"/>
              </p:custDataLst>
            </p:nvPr>
          </p:nvSpPr>
          <p:spPr>
            <a:xfrm>
              <a:off x="10180" y="6433"/>
              <a:ext cx="3830" cy="1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>
                      <a:alpha val="70000"/>
                    </a:schemeClr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</a:pPr>
              <a:r>
                <a:rPr lang="zh-CN" altLang="en-US" sz="2400" b="1">
                  <a:solidFill>
                    <a:schemeClr val="tx1"/>
                  </a:solidFill>
                  <a:effectLst/>
                  <a:latin typeface="楷体" panose="02010609060101010101" charset="-122"/>
                  <a:ea typeface="楷体"/>
                  <a:sym typeface="+mn-ea"/>
                </a:rPr>
                <a:t>各种各样的磁体</a:t>
              </a:r>
              <a:endParaRPr lang="zh-CN" altLang="en-US" sz="2400" b="1">
                <a:solidFill>
                  <a:schemeClr val="tx1"/>
                </a:solidFill>
                <a:effectLst/>
                <a:latin typeface="楷体" panose="02010609060101010101" charset="-122"/>
                <a:ea typeface="楷体"/>
                <a:sym typeface="+mn-ea"/>
              </a:endParaRPr>
            </a:p>
          </p:txBody>
        </p:sp>
      </p:grpSp>
      <p:grpSp>
        <p:nvGrpSpPr>
          <p:cNvPr id="4" name="组合 3" title=""/>
          <p:cNvGrpSpPr/>
          <p:nvPr>
            <p:custDataLst>
              <p:tags r:id="rId10"/>
            </p:custDataLst>
          </p:nvPr>
        </p:nvGrpSpPr>
        <p:grpSpPr>
          <a:xfrm>
            <a:off x="763905" y="3149665"/>
            <a:ext cx="1999615" cy="1511935"/>
            <a:chOff x="963" y="3880"/>
            <a:chExt cx="3149" cy="2381"/>
          </a:xfrm>
        </p:grpSpPr>
        <p:pic>
          <p:nvPicPr>
            <p:cNvPr id="13314" name="Picture 2" descr="https://timgsa.baidu.com/timg?image&amp;quality=80&amp;size=b9999_10000&amp;sec=1602571806463&amp;di=19ef6d2dd7b3ab5e3fca2b5c99e94c94&amp;imgtype=0&amp;src=http%3A%2F%2Fa.hiphotos.baidu.com%2Fbaike%2Fpic%2Fitem%2F63d9f2d3572c11dff1f24c8e692762d0f703c278.jpg"/>
            <p:cNvPicPr>
              <a:picLocks noChangeAspect="1" noChangeArrowheads="1"/>
            </p:cNvPicPr>
            <p:nvPr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 bwMode="auto">
            <a:xfrm>
              <a:off x="963" y="3880"/>
              <a:ext cx="3149" cy="2381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矩形 27"/>
            <p:cNvSpPr/>
            <p:nvPr>
              <p:custDataLst>
                <p:tags r:id="rId13"/>
              </p:custDataLst>
            </p:nvPr>
          </p:nvSpPr>
          <p:spPr>
            <a:xfrm>
              <a:off x="963" y="5694"/>
              <a:ext cx="1766" cy="567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>
                  <a:solidFill>
                    <a:schemeClr val="tx1"/>
                  </a:solidFill>
                  <a:effectLst/>
                  <a:latin typeface="楷体" panose="02010609060101010101" charset="-122"/>
                  <a:ea typeface="楷体"/>
                </a:rPr>
                <a:t>磁矿石</a:t>
              </a:r>
              <a:endParaRPr lang="zh-CN" altLang="en-US" sz="2400" b="1">
                <a:solidFill>
                  <a:schemeClr val="tx1"/>
                </a:solidFill>
                <a:effectLst/>
                <a:latin typeface="楷体" panose="02010609060101010101" charset="-122"/>
                <a:ea typeface="楷体"/>
              </a:endParaRPr>
            </a:p>
          </p:txBody>
        </p:sp>
      </p:grpSp>
      <p:grpSp>
        <p:nvGrpSpPr>
          <p:cNvPr id="5" name="组合 4" title=""/>
          <p:cNvGrpSpPr/>
          <p:nvPr>
            <p:custDataLst>
              <p:tags r:id="rId14"/>
            </p:custDataLst>
          </p:nvPr>
        </p:nvGrpSpPr>
        <p:grpSpPr>
          <a:xfrm>
            <a:off x="1391285" y="2575625"/>
            <a:ext cx="2117090" cy="1511935"/>
            <a:chOff x="3004" y="4875"/>
            <a:chExt cx="3334" cy="2381"/>
          </a:xfrm>
        </p:grpSpPr>
        <p:pic>
          <p:nvPicPr>
            <p:cNvPr id="112" name="图片 111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5"/>
            <a:srcRect l="7385" r="6407" b="7655"/>
            <a:stretch>
              <a:fillRect/>
            </a:stretch>
          </p:blipFill>
          <p:spPr bwMode="auto">
            <a:xfrm>
              <a:off x="3004" y="4875"/>
              <a:ext cx="3334" cy="2381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矩形 36"/>
            <p:cNvSpPr/>
            <p:nvPr>
              <p:custDataLst>
                <p:tags r:id="rId17"/>
              </p:custDataLst>
            </p:nvPr>
          </p:nvSpPr>
          <p:spPr>
            <a:xfrm>
              <a:off x="3004" y="6689"/>
              <a:ext cx="2356" cy="567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</a:pPr>
              <a:r>
                <a:rPr lang="zh-CN" altLang="en-US" sz="2400" b="1">
                  <a:solidFill>
                    <a:schemeClr val="tx1"/>
                  </a:solidFill>
                  <a:effectLst/>
                  <a:latin typeface="楷体" panose="02010609060101010101" charset="-122"/>
                  <a:ea typeface="楷体"/>
                  <a:sym typeface="+mn-ea"/>
                </a:rPr>
                <a:t>蹄形磁体</a:t>
              </a:r>
              <a:endParaRPr lang="zh-CN" altLang="en-US" sz="2400" b="1">
                <a:solidFill>
                  <a:schemeClr val="tx1"/>
                </a:solidFill>
                <a:effectLst/>
                <a:latin typeface="楷体" panose="02010609060101010101" charset="-122"/>
                <a:ea typeface="楷体"/>
                <a:sym typeface="+mn-ea"/>
              </a:endParaRPr>
            </a:p>
          </p:txBody>
        </p:sp>
      </p:grpSp>
      <p:grpSp>
        <p:nvGrpSpPr>
          <p:cNvPr id="9" name="组合 8" title=""/>
          <p:cNvGrpSpPr/>
          <p:nvPr>
            <p:custDataLst>
              <p:tags r:id="rId18"/>
            </p:custDataLst>
          </p:nvPr>
        </p:nvGrpSpPr>
        <p:grpSpPr>
          <a:xfrm>
            <a:off x="1920875" y="3149030"/>
            <a:ext cx="2146935" cy="1511935"/>
            <a:chOff x="5272" y="3880"/>
            <a:chExt cx="3381" cy="2381"/>
          </a:xfrm>
        </p:grpSpPr>
        <p:pic>
          <p:nvPicPr>
            <p:cNvPr id="6" name="图片 5"/>
            <p:cNvPicPr>
              <a:picLocks noChangeAspect="1" noChangeArrowheads="1"/>
            </p:cNvPicPr>
            <p:nvPr>
              <p:custDataLst>
                <p:tags r:id="rId20"/>
              </p:custDataLst>
            </p:nvPr>
          </p:nvPicPr>
          <p:blipFill>
            <a:blip r:embed="rId19"/>
            <a:srcRect l="14432" r="14432"/>
            <a:stretch>
              <a:fillRect/>
            </a:stretch>
          </p:blipFill>
          <p:spPr bwMode="auto">
            <a:xfrm>
              <a:off x="5272" y="3880"/>
              <a:ext cx="3381" cy="2381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矩形 6"/>
            <p:cNvSpPr/>
            <p:nvPr>
              <p:custDataLst>
                <p:tags r:id="rId21"/>
              </p:custDataLst>
            </p:nvPr>
          </p:nvSpPr>
          <p:spPr>
            <a:xfrm>
              <a:off x="5272" y="5694"/>
              <a:ext cx="2516" cy="567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</a:pPr>
              <a:r>
                <a:rPr lang="zh-CN" altLang="en-US" sz="2400" b="1">
                  <a:solidFill>
                    <a:schemeClr val="tx1"/>
                  </a:solidFill>
                  <a:effectLst/>
                  <a:latin typeface="楷体" panose="02010609060101010101" charset="-122"/>
                  <a:ea typeface="楷体"/>
                  <a:sym typeface="+mn-ea"/>
                </a:rPr>
                <a:t>条形磁体</a:t>
              </a:r>
              <a:endParaRPr lang="zh-CN" altLang="en-US" sz="2400" b="1">
                <a:solidFill>
                  <a:schemeClr val="tx1"/>
                </a:solidFill>
                <a:effectLst/>
                <a:latin typeface="楷体" panose="02010609060101010101" charset="-122"/>
                <a:ea typeface="楷体"/>
                <a:sym typeface="+mn-ea"/>
              </a:endParaRPr>
            </a:p>
          </p:txBody>
        </p:sp>
      </p:grpSp>
      <p:grpSp>
        <p:nvGrpSpPr>
          <p:cNvPr id="13" name="组合 12" title=""/>
          <p:cNvGrpSpPr/>
          <p:nvPr>
            <p:custDataLst>
              <p:tags r:id="rId22"/>
            </p:custDataLst>
          </p:nvPr>
        </p:nvGrpSpPr>
        <p:grpSpPr>
          <a:xfrm>
            <a:off x="2872105" y="2550860"/>
            <a:ext cx="2128520" cy="1511935"/>
            <a:chOff x="7426" y="4334"/>
            <a:chExt cx="3352" cy="2381"/>
          </a:xfrm>
        </p:grpSpPr>
        <p:pic>
          <p:nvPicPr>
            <p:cNvPr id="36870" name="图片 36869" descr="651017fc946b0d2f3c264ca56e466a57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23"/>
            <a:stretch>
              <a:fillRect/>
            </a:stretch>
          </p:blipFill>
          <p:spPr bwMode="auto">
            <a:xfrm>
              <a:off x="7426" y="4334"/>
              <a:ext cx="3352" cy="2381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矩形 11"/>
            <p:cNvSpPr/>
            <p:nvPr>
              <p:custDataLst>
                <p:tags r:id="rId25"/>
              </p:custDataLst>
            </p:nvPr>
          </p:nvSpPr>
          <p:spPr>
            <a:xfrm>
              <a:off x="7426" y="6148"/>
              <a:ext cx="2276" cy="567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</a:pPr>
              <a:r>
                <a:rPr lang="zh-CN" altLang="en-US" sz="2400" b="1">
                  <a:solidFill>
                    <a:schemeClr val="tx1"/>
                  </a:solidFill>
                  <a:effectLst/>
                  <a:latin typeface="楷体" panose="02010609060101010101" charset="-122"/>
                  <a:ea typeface="楷体"/>
                  <a:sym typeface="+mn-ea"/>
                </a:rPr>
                <a:t>圆柱磁体</a:t>
              </a:r>
              <a:endParaRPr lang="zh-CN" altLang="en-US" sz="2400" b="1">
                <a:solidFill>
                  <a:schemeClr val="tx1"/>
                </a:solidFill>
                <a:effectLst/>
                <a:latin typeface="楷体" panose="02010609060101010101" charset="-122"/>
                <a:ea typeface="楷体"/>
                <a:sym typeface="+mn-ea"/>
              </a:endParaRPr>
            </a:p>
          </p:txBody>
        </p:sp>
      </p:grpSp>
      <p:grpSp>
        <p:nvGrpSpPr>
          <p:cNvPr id="16" name="组合 15" title=""/>
          <p:cNvGrpSpPr/>
          <p:nvPr>
            <p:custDataLst>
              <p:tags r:id="rId26"/>
            </p:custDataLst>
          </p:nvPr>
        </p:nvGrpSpPr>
        <p:grpSpPr>
          <a:xfrm>
            <a:off x="3366135" y="3149665"/>
            <a:ext cx="2600960" cy="1512000"/>
            <a:chOff x="4710" y="3880"/>
            <a:chExt cx="4096" cy="2381"/>
          </a:xfrm>
        </p:grpSpPr>
        <p:pic>
          <p:nvPicPr>
            <p:cNvPr id="116" name="图片 115"/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27"/>
            <a:srcRect t="22586" b="19288"/>
            <a:stretch>
              <a:fillRect/>
            </a:stretch>
          </p:blipFill>
          <p:spPr bwMode="auto">
            <a:xfrm>
              <a:off x="4710" y="3880"/>
              <a:ext cx="4096" cy="2381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矩形 13"/>
            <p:cNvSpPr/>
            <p:nvPr>
              <p:custDataLst>
                <p:tags r:id="rId29"/>
              </p:custDataLst>
            </p:nvPr>
          </p:nvSpPr>
          <p:spPr>
            <a:xfrm>
              <a:off x="4710" y="5694"/>
              <a:ext cx="2363" cy="567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</a:pPr>
              <a:r>
                <a:rPr lang="zh-CN" altLang="en-US" sz="2400" b="1">
                  <a:solidFill>
                    <a:schemeClr val="tx1"/>
                  </a:solidFill>
                  <a:effectLst/>
                  <a:latin typeface="楷体" panose="02010609060101010101" charset="-122"/>
                  <a:ea typeface="楷体"/>
                  <a:sym typeface="+mn-ea"/>
                </a:rPr>
                <a:t>小磁针</a:t>
              </a:r>
              <a:endParaRPr lang="zh-CN" altLang="en-US" sz="2400" b="1">
                <a:solidFill>
                  <a:schemeClr val="tx1"/>
                </a:solidFill>
                <a:effectLst/>
                <a:latin typeface="楷体" panose="02010609060101010101" charset="-122"/>
                <a:ea typeface="楷体"/>
                <a:sym typeface="+mn-ea"/>
              </a:endParaRPr>
            </a:p>
          </p:txBody>
        </p:sp>
      </p:grpSp>
      <p:grpSp>
        <p:nvGrpSpPr>
          <p:cNvPr id="25" name="组合 9" title=""/>
          <p:cNvGrpSpPr/>
          <p:nvPr>
            <p:custDataLst>
              <p:tags r:id="rId30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31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7" name="矩形 16"/>
              <p:cNvSpPr/>
              <p:nvPr>
                <p:custDataLst>
                  <p:tags r:id="rId32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33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磁现象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 bwMode="auto">
          <a:xfrm>
            <a:off x="285750" y="603250"/>
            <a:ext cx="885825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lvl="0" indent="0" algn="l" defTabSz="914400" latinLnBrk="0">
              <a:lnSpc>
                <a:spcPct val="150000"/>
              </a:lnSpc>
              <a:buClrTx/>
              <a:buSzTx/>
              <a:buFontTx/>
            </a:pPr>
            <a:r>
              <a:rPr lang="zh-CN" altLang="en-US" sz="2400" b="1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磁体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各部分的磁性强弱相同吗？如何判断磁性强弱呢？</a:t>
            </a:r>
            <a:endParaRPr lang="zh-CN" altLang="en-US" sz="24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5"/>
            </p:custDataLst>
          </p:nvPr>
        </p:nvSpPr>
        <p:spPr bwMode="auto">
          <a:xfrm>
            <a:off x="285750" y="1376680"/>
            <a:ext cx="5303778" cy="1573197"/>
          </a:xfrm>
          <a:prstGeom prst="roundRect">
            <a:avLst/>
          </a:prstGeom>
          <a:noFill/>
          <a:ln w="28575" cmpd="sng">
            <a:noFill/>
            <a:prstDash val="dash"/>
          </a:ln>
        </p:spPr>
        <p:txBody>
          <a:bodyPr wrap="square" rtlCol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9pPr>
          </a:lstStyle>
          <a:p>
            <a:pPr marL="0" lvl="0" indent="0" algn="l" eaLnBrk="1" latinLnBrk="0" hangingPunct="1">
              <a:lnSpc>
                <a:spcPct val="120000"/>
              </a:lnSpc>
              <a:buClrTx/>
              <a:buSzTx/>
              <a:buNone/>
            </a:pPr>
            <a:r>
              <a:rPr lang="zh-CN" sz="2400" b="1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实验</a:t>
            </a: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用条形磁体吸引铁屑，观察</a:t>
            </a:r>
            <a:r>
              <a:rPr lang="zh-CN" altLang="en-US" sz="240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条形磁体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不同部位吸引铁屑的多少，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你观察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到了什么现象？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35848" name="图片 35847" title="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49" b="27223"/>
          <a:stretch>
            <a:fillRect/>
          </a:stretch>
        </p:blipFill>
        <p:spPr bwMode="auto">
          <a:xfrm>
            <a:off x="553756" y="3207767"/>
            <a:ext cx="3108853" cy="1188000"/>
          </a:xfrm>
          <a:prstGeom prst="roundRect">
            <a:avLst/>
          </a:prstGeom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剪去单角的矩形 5" title=""/>
          <p:cNvSpPr/>
          <p:nvPr>
            <p:custDataLst>
              <p:tags r:id="rId8"/>
            </p:custDataLst>
          </p:nvPr>
        </p:nvSpPr>
        <p:spPr bwMode="auto">
          <a:xfrm>
            <a:off x="1776095" y="4505325"/>
            <a:ext cx="5591810" cy="502227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磁极：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磁体上吸引能力最强的两个部位。</a:t>
            </a:r>
            <a:endParaRPr lang="zh-CN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3707765" y="3479165"/>
            <a:ext cx="529082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eaLnBrk="1" latinLnBrk="0" hangingPunct="1">
              <a:lnSpc>
                <a:spcPct val="150000"/>
              </a:lnSpc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磁体的两端吸引铁屑最多，中间最少</a:t>
            </a:r>
            <a:endParaRPr lang="zh-CN" altLang="en-US" sz="24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AutoShape 11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707765" y="1068705"/>
            <a:ext cx="1080000" cy="444500"/>
          </a:xfrm>
          <a:prstGeom prst="wedgeRoundRectCallout">
            <a:avLst>
              <a:gd name="adj1" fmla="val -40533"/>
              <a:gd name="adj2" fmla="val 79000"/>
              <a:gd name="adj3" fmla="val 16667"/>
            </a:avLst>
          </a:prstGeom>
          <a:solidFill>
            <a:schemeClr val="bg1">
              <a:lumMod val="95000"/>
            </a:schemeClr>
          </a:solidFill>
          <a:ln w="28575">
            <a:noFill/>
            <a:miter lim="800000"/>
          </a:ln>
        </p:spPr>
        <p:txBody>
          <a:bodyPr/>
          <a:lstStyle/>
          <a:p>
            <a:pPr>
              <a:lnSpc>
                <a:spcPct val="105000"/>
              </a:lnSpc>
            </a:pPr>
            <a:r>
              <a:rPr lang="zh-CN" altLang="en-US" sz="2200">
                <a:latin typeface="微软雅黑" panose="020b0503020204020204" charset="-122"/>
                <a:ea typeface="微软雅黑" panose="020b0503020204020204" charset="-122"/>
                <a:sym typeface="+mn-ea"/>
              </a:rPr>
              <a:t>转换法</a:t>
            </a:r>
            <a:endParaRPr lang="zh-CN" altLang="en-US" sz="22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9" name="探究磁体不同部位的磁力" title="">
            <a:hlinkClick action="ppaction://media"/>
          </p:cNvPr>
          <p:cNvPicPr>
            <a:picLocks noChangeAspect="1"/>
          </p:cNvPicPr>
          <p:nvPr>
            <a:videoFile r:link="rId13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02659" y="1408429"/>
            <a:ext cx="2819371" cy="1585429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10" name="文本框 9" title=""/>
          <p:cNvSpPr txBox="1"/>
          <p:nvPr>
            <p:custDataLst>
              <p:tags r:id="rId15"/>
            </p:custDataLst>
          </p:nvPr>
        </p:nvSpPr>
        <p:spPr>
          <a:xfrm>
            <a:off x="5503673" y="3096630"/>
            <a:ext cx="3417341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实验</a:t>
            </a:r>
            <a:r>
              <a:rPr lang="en-US" altLang="zh-CN" sz="1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1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条形磁体不同部位的磁性强弱</a:t>
            </a:r>
            <a:endParaRPr lang="zh-CN" altLang="en-US" sz="16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5" name="组合 9" title=""/>
          <p:cNvGrpSpPr/>
          <p:nvPr>
            <p:custDataLst>
              <p:tags r:id="rId16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17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7" name="矩形 16"/>
              <p:cNvSpPr/>
              <p:nvPr>
                <p:custDataLst>
                  <p:tags r:id="rId18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19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磁现象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36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4" grpId="0"/>
      <p:bldP spid="6" grpId="0" animBg="1"/>
      <p:bldP spid="7" grpId="0"/>
      <p:bldP spid="8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35848" name="图片 35847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49" b="27223"/>
          <a:stretch>
            <a:fillRect/>
          </a:stretch>
        </p:blipFill>
        <p:spPr bwMode="auto">
          <a:xfrm>
            <a:off x="1036320" y="686435"/>
            <a:ext cx="3580313" cy="1368000"/>
          </a:xfrm>
          <a:prstGeom prst="rect">
            <a:avLst/>
          </a:prstGeom>
          <a:ln w="9525">
            <a:solidFill>
              <a:srgbClr val="006666"/>
            </a:solidFill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圆角矩形标注 15" title=""/>
          <p:cNvSpPr/>
          <p:nvPr>
            <p:custDataLst>
              <p:tags r:id="rId6"/>
            </p:custDataLst>
          </p:nvPr>
        </p:nvSpPr>
        <p:spPr>
          <a:xfrm>
            <a:off x="5040630" y="483870"/>
            <a:ext cx="2287905" cy="1119505"/>
          </a:xfrm>
          <a:prstGeom prst="wedgeRoundRectCallout">
            <a:avLst>
              <a:gd name="adj1" fmla="val 50381"/>
              <a:gd name="adj2" fmla="val 65379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 eaLnBrk="0" hangingPunct="0">
              <a:lnSpc>
                <a:spcPct val="110000"/>
              </a:lnSpc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如何区分这两个磁极呢？</a:t>
            </a: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9" name="椭圆 8" title=""/>
          <p:cNvSpPr/>
          <p:nvPr>
            <p:custDataLst>
              <p:tags r:id="rId7"/>
            </p:custDataLst>
          </p:nvPr>
        </p:nvSpPr>
        <p:spPr>
          <a:xfrm>
            <a:off x="1252220" y="821690"/>
            <a:ext cx="1116000" cy="1116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椭圆 9" title=""/>
          <p:cNvSpPr/>
          <p:nvPr>
            <p:custDataLst>
              <p:tags r:id="rId8"/>
            </p:custDataLst>
          </p:nvPr>
        </p:nvSpPr>
        <p:spPr>
          <a:xfrm>
            <a:off x="3261995" y="821690"/>
            <a:ext cx="1116000" cy="1116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452360" y="600075"/>
            <a:ext cx="938530" cy="1418590"/>
          </a:xfrm>
          <a:prstGeom prst="rect">
            <a:avLst/>
          </a:prstGeom>
        </p:spPr>
      </p:pic>
      <p:sp>
        <p:nvSpPr>
          <p:cNvPr id="4" name="文本框 3" title=""/>
          <p:cNvSpPr txBox="1"/>
          <p:nvPr>
            <p:custDataLst>
              <p:tags r:id="rId11"/>
            </p:custDataLst>
          </p:nvPr>
        </p:nvSpPr>
        <p:spPr bwMode="auto">
          <a:xfrm>
            <a:off x="654050" y="2229788"/>
            <a:ext cx="4911090" cy="1328023"/>
          </a:xfrm>
          <a:prstGeom prst="roundRect">
            <a:avLst/>
          </a:prstGeom>
          <a:noFill/>
          <a:ln w="28575" cmpd="sng">
            <a:noFill/>
            <a:prstDash val="dash"/>
          </a:ln>
        </p:spPr>
        <p:txBody>
          <a:bodyPr wrap="square" rtlCol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9pPr>
          </a:lstStyle>
          <a:p>
            <a:pPr marL="0" lvl="0" indent="0" algn="l" eaLnBrk="1" latinLnBrk="0" hangingPunct="1">
              <a:lnSpc>
                <a:spcPct val="150000"/>
              </a:lnSpc>
              <a:buClrTx/>
              <a:buSzTx/>
              <a:buNone/>
            </a:pPr>
            <a:r>
              <a:rPr lang="zh-CN" sz="2400" b="1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实验</a:t>
            </a: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将条形磁体悬吊着，观察两极所指的方向。</a:t>
            </a:r>
            <a:endParaRPr lang="zh-CN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6" name="剪去单角的矩形 5" title=""/>
          <p:cNvSpPr/>
          <p:nvPr>
            <p:custDataLst>
              <p:tags r:id="rId12"/>
            </p:custDataLst>
          </p:nvPr>
        </p:nvSpPr>
        <p:spPr bwMode="auto">
          <a:xfrm>
            <a:off x="669290" y="3733165"/>
            <a:ext cx="8060690" cy="502229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457200">
              <a:buClrTx/>
              <a:buSzTx/>
              <a:buFontTx/>
            </a:pPr>
            <a:r>
              <a:rPr lang="zh-CN" altLang="en-US" sz="2400" b="1">
                <a:solidFill>
                  <a:srgbClr val="00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南极(</a:t>
            </a:r>
            <a:r>
              <a:rPr lang="en-US" altLang="zh-CN" sz="2400" b="1">
                <a:solidFill>
                  <a:srgbClr val="006666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S</a:t>
            </a:r>
            <a:r>
              <a:rPr lang="zh-CN" altLang="en-US" sz="2400" b="1">
                <a:solidFill>
                  <a:srgbClr val="00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极)：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能够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自由转动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的磁体，静止时指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南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的磁极。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" name="剪去单角的矩形 4" title=""/>
          <p:cNvSpPr/>
          <p:nvPr>
            <p:custDataLst>
              <p:tags r:id="rId13"/>
            </p:custDataLst>
          </p:nvPr>
        </p:nvSpPr>
        <p:spPr bwMode="auto">
          <a:xfrm>
            <a:off x="669290" y="4356100"/>
            <a:ext cx="8060690" cy="502227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北极(</a:t>
            </a:r>
            <a:r>
              <a:rPr lang="en-US" altLang="zh-CN" sz="2400" b="1">
                <a:solidFill>
                  <a:srgbClr val="006666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N</a:t>
            </a:r>
            <a:r>
              <a:rPr lang="zh-CN" altLang="en-US" sz="2400" b="1">
                <a:solidFill>
                  <a:srgbClr val="00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极)：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能够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自由转动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的磁体，静止时指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北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的磁极。</a:t>
            </a:r>
            <a:endParaRPr lang="zh-CN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1" name="探究磁体两端的磁极" title="">
            <a:hlinkClick action="ppaction://media"/>
          </p:cNvPr>
          <p:cNvPicPr>
            <a:picLocks noChangeAspect="1"/>
          </p:cNvPicPr>
          <p:nvPr>
            <a:videoFile r:link="rId16"/>
            <p:custDataLst>
              <p:tags r:id="rId15"/>
            </p:custDataLst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228080" y="2054225"/>
            <a:ext cx="2047564" cy="1152000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7" name="文本框 6" title=""/>
          <p:cNvSpPr txBox="1"/>
          <p:nvPr>
            <p:custDataLst>
              <p:tags r:id="rId18"/>
            </p:custDataLst>
          </p:nvPr>
        </p:nvSpPr>
        <p:spPr bwMode="auto">
          <a:xfrm>
            <a:off x="5786120" y="3171190"/>
            <a:ext cx="3347720" cy="561596"/>
          </a:xfrm>
          <a:prstGeom prst="roundRect">
            <a:avLst/>
          </a:prstGeom>
          <a:noFill/>
          <a:ln w="28575" cmpd="sng">
            <a:noFill/>
            <a:prstDash val="dash"/>
          </a:ln>
        </p:spPr>
        <p:txBody>
          <a:bodyPr wrap="square" rtlCol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9pPr>
          </a:lstStyle>
          <a:p>
            <a:pPr marL="0" lvl="0" indent="0" algn="l" eaLnBrk="1" latinLnBrk="0" hangingPunct="1">
              <a:lnSpc>
                <a:spcPct val="150000"/>
              </a:lnSpc>
              <a:buClrTx/>
              <a:buSzTx/>
              <a:buNone/>
            </a:pPr>
            <a:r>
              <a:rPr lang="zh-CN" sz="1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实验</a:t>
            </a:r>
            <a:r>
              <a:rPr lang="en-US" altLang="zh-CN" sz="1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1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观察条形磁体静止时特点</a:t>
            </a:r>
            <a:endParaRPr lang="zh-CN" altLang="en-US" sz="1800" b="1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25" name="组合 9" title=""/>
          <p:cNvGrpSpPr/>
          <p:nvPr>
            <p:custDataLst>
              <p:tags r:id="rId19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20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7" name="矩形 16"/>
              <p:cNvSpPr/>
              <p:nvPr>
                <p:custDataLst>
                  <p:tags r:id="rId21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22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磁现象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34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16" grpId="0" animBg="1"/>
      <p:bldP spid="4" grpId="0"/>
      <p:bldP spid="6" grpId="0" animBg="1"/>
      <p:bldP spid="5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1908175" y="628015"/>
            <a:ext cx="547179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eaLnBrk="0" hangingPunct="0">
              <a:buClrTx/>
              <a:buSzTx/>
              <a:buFontTx/>
            </a:pPr>
            <a:r>
              <a:rPr lang="zh-CN" altLang="en-US" sz="2400" b="1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思考：磁极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间会有怎样的相互作用呢？</a:t>
            </a:r>
            <a:endParaRPr lang="zh-CN" altLang="en-US" sz="24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5"/>
            </p:custDataLst>
          </p:nvPr>
        </p:nvSpPr>
        <p:spPr bwMode="auto">
          <a:xfrm>
            <a:off x="683895" y="1316673"/>
            <a:ext cx="1706880" cy="460375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buClrTx/>
              <a:buSzTx/>
            </a:pPr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演示实验：</a:t>
            </a:r>
            <a:endParaRPr lang="zh-CN" altLang="en-US" sz="2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5" name="条形磁体磁极作用" title="">
            <a:hlinkClick action="ppaction://media"/>
          </p:cNvPr>
          <p:cNvPicPr>
            <a:picLocks noChangeAspect="1"/>
          </p:cNvPicPr>
          <p:nvPr>
            <a:videoFile r:link="rId8"/>
            <p:custDataLst>
              <p:tags r:id="rId7"/>
            </p:custDataLst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9526" y="1924050"/>
            <a:ext cx="3200209" cy="1800000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pic>
        <p:nvPicPr>
          <p:cNvPr id="6" name="U形磁铁磁极作用" title="">
            <a:hlinkClick action="ppaction://media"/>
          </p:cNvPr>
          <p:cNvPicPr>
            <a:picLocks noChangeAspect="1"/>
          </p:cNvPicPr>
          <p:nvPr>
            <a:videoFile r:link="rId12"/>
            <p:custDataLst>
              <p:tags r:id="rId11"/>
            </p:custDataLst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154651" y="1924050"/>
            <a:ext cx="3200000" cy="1800000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33" name="文本框 32" title=""/>
          <p:cNvSpPr txBox="1"/>
          <p:nvPr>
            <p:custDataLst>
              <p:tags r:id="rId14"/>
            </p:custDataLst>
          </p:nvPr>
        </p:nvSpPr>
        <p:spPr bwMode="auto">
          <a:xfrm>
            <a:off x="1767523" y="4371975"/>
            <a:ext cx="5612130" cy="504190"/>
          </a:xfrm>
          <a:prstGeom prst="roundRect">
            <a:avLst/>
          </a:prstGeom>
          <a:solidFill>
            <a:schemeClr val="bg1"/>
          </a:solidFill>
          <a:ln w="25400">
            <a:noFill/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 defTabSz="914400" eaLnBrk="1" fontAlgn="auto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同名磁极</a:t>
            </a:r>
            <a:r>
              <a:rPr lang="zh-CN" altLang="en-US" sz="2400" b="1">
                <a:solidFill>
                  <a:srgbClr val="006666"/>
                </a:solidFill>
                <a:sym typeface="+mn-ea"/>
              </a:rPr>
              <a:t>相互排斥</a:t>
            </a:r>
            <a:r>
              <a:rPr lang="zh-CN" altLang="en-US" sz="2400">
                <a:sym typeface="+mn-ea"/>
              </a:rPr>
              <a:t>，异名磁极</a:t>
            </a:r>
            <a:r>
              <a:rPr lang="zh-CN" altLang="en-US" sz="2400" b="1">
                <a:solidFill>
                  <a:srgbClr val="006666"/>
                </a:solidFill>
                <a:sym typeface="+mn-ea"/>
              </a:rPr>
              <a:t>相互吸引</a:t>
            </a:r>
            <a:r>
              <a:rPr lang="zh-CN" altLang="en-US" sz="2400" b="0">
                <a:solidFill>
                  <a:schemeClr val="tx1"/>
                </a:solidFill>
                <a:cs typeface="Times New Roman" panose="02020603050405020304" charset="0"/>
                <a:sym typeface="+mn-ea"/>
              </a:rPr>
              <a:t>。</a:t>
            </a:r>
            <a:endParaRPr lang="zh-CN" altLang="en-US" sz="2400" b="0">
              <a:solidFill>
                <a:schemeClr val="tx1"/>
              </a:solidFill>
              <a:cs typeface="Times New Roman" panose="02020603050405020304" charset="0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5"/>
            </p:custDataLst>
          </p:nvPr>
        </p:nvSpPr>
        <p:spPr>
          <a:xfrm>
            <a:off x="1195426" y="3863975"/>
            <a:ext cx="28441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实验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条形磁体的相互作用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16"/>
            </p:custDataLst>
          </p:nvPr>
        </p:nvSpPr>
        <p:spPr>
          <a:xfrm>
            <a:off x="5371821" y="3863975"/>
            <a:ext cx="28441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实验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b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U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形磁体的相互作用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5" name="组合 9" title=""/>
          <p:cNvGrpSpPr/>
          <p:nvPr>
            <p:custDataLst>
              <p:tags r:id="rId17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18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7" name="矩形 16"/>
              <p:cNvSpPr/>
              <p:nvPr>
                <p:custDataLst>
                  <p:tags r:id="rId19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20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磁现象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2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 fullScrn="1">
              <p:cMediaNode>
                <p:cTn id="26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13" grpId="0" animBg="1"/>
      <p:bldP spid="33" grpId="0" animBg="1"/>
      <p:bldP spid="2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9" name="图片 2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 rot="1500000">
            <a:off x="7167880" y="3353435"/>
            <a:ext cx="332105" cy="865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图片 2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496810" y="3339465"/>
            <a:ext cx="332105" cy="86550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" name="组合 25" title=""/>
          <p:cNvGrpSpPr/>
          <p:nvPr>
            <p:custDataLst>
              <p:tags r:id="rId7"/>
            </p:custDataLst>
          </p:nvPr>
        </p:nvGrpSpPr>
        <p:grpSpPr>
          <a:xfrm>
            <a:off x="7236460" y="1697990"/>
            <a:ext cx="431800" cy="1667510"/>
            <a:chOff x="9362" y="2674"/>
            <a:chExt cx="680" cy="2626"/>
          </a:xfrm>
        </p:grpSpPr>
        <p:sp>
          <p:nvSpPr>
            <p:cNvPr id="27" name="矩形 26"/>
            <p:cNvSpPr/>
            <p:nvPr>
              <p:custDataLst>
                <p:tags r:id="rId8"/>
              </p:custDataLst>
            </p:nvPr>
          </p:nvSpPr>
          <p:spPr>
            <a:xfrm>
              <a:off x="9362" y="2674"/>
              <a:ext cx="680" cy="1318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>
                  <a:solidFill>
                    <a:srgbClr val="00206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N</a:t>
              </a:r>
              <a:endParaRPr lang="en-US" altLang="zh-CN" sz="2400" b="1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28" name="矩形 27"/>
            <p:cNvSpPr/>
            <p:nvPr>
              <p:custDataLst>
                <p:tags r:id="rId9"/>
              </p:custDataLst>
            </p:nvPr>
          </p:nvSpPr>
          <p:spPr>
            <a:xfrm>
              <a:off x="9362" y="3982"/>
              <a:ext cx="680" cy="131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>
                  <a:solidFill>
                    <a:srgbClr val="00206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S</a:t>
              </a:r>
              <a:endParaRPr lang="en-US" altLang="zh-CN" sz="2400" b="1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sp>
        <p:nvSpPr>
          <p:cNvPr id="3" name="文本框 2" title=""/>
          <p:cNvSpPr txBox="1"/>
          <p:nvPr>
            <p:custDataLst>
              <p:tags r:id="rId10"/>
            </p:custDataLst>
          </p:nvPr>
        </p:nvSpPr>
        <p:spPr bwMode="auto">
          <a:xfrm>
            <a:off x="605790" y="560070"/>
            <a:ext cx="813600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lvl="0" indent="0" algn="l" defTabSz="914400" latinLnBrk="0">
              <a:lnSpc>
                <a:spcPct val="150000"/>
              </a:lnSpc>
              <a:buClrTx/>
              <a:buSzTx/>
              <a:buFontTx/>
            </a:pPr>
            <a:r>
              <a:rPr lang="zh-CN" altLang="en-US" sz="2400" b="1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拿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两个同样大小的铁钉去靠近磁体的某一极时，两铁钉的一端被吸引，为什么铁钉为什么会张开？</a:t>
            </a:r>
            <a:endParaRPr lang="zh-CN" altLang="en-US" sz="24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6" name="剪去单角的矩形 5" title=""/>
          <p:cNvSpPr/>
          <p:nvPr>
            <p:custDataLst>
              <p:tags r:id="rId11"/>
            </p:custDataLst>
          </p:nvPr>
        </p:nvSpPr>
        <p:spPr bwMode="auto">
          <a:xfrm>
            <a:off x="669290" y="1921510"/>
            <a:ext cx="5213985" cy="1424940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noAutofit/>
          </a:bodyPr>
          <a:lstStyle/>
          <a:p>
            <a:pPr marL="0" lvl="0" indent="0" algn="l" defTabSz="457200" eaLnBrk="1" latinLnBrk="0" hangingPunct="1">
              <a:lnSpc>
                <a:spcPct val="150000"/>
              </a:lnSpc>
              <a:buClrTx/>
              <a:buSzTx/>
              <a:buFontTx/>
            </a:pPr>
            <a:r>
              <a:rPr lang="zh-CN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磁化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：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有些物体在</a:t>
            </a:r>
            <a:r>
              <a:rPr lang="zh-CN" altLang="en-US" sz="2400" b="1">
                <a:solidFill>
                  <a:srgbClr val="00666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磁体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或</a:t>
            </a:r>
            <a:r>
              <a:rPr lang="zh-CN" altLang="en-US" sz="2400" b="1">
                <a:solidFill>
                  <a:srgbClr val="00666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电流的作用下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会获得</a:t>
            </a:r>
            <a:r>
              <a:rPr lang="zh-CN" altLang="en-US" sz="2400" b="1">
                <a:solidFill>
                  <a:srgbClr val="00666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磁性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的现象。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剪去单角的矩形 1" title=""/>
          <p:cNvSpPr/>
          <p:nvPr>
            <p:custDataLst>
              <p:tags r:id="rId12"/>
            </p:custDataLst>
          </p:nvPr>
        </p:nvSpPr>
        <p:spPr bwMode="auto">
          <a:xfrm>
            <a:off x="669290" y="3509010"/>
            <a:ext cx="5213985" cy="1397635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noAutofit/>
          </a:bodyPr>
          <a:lstStyle/>
          <a:p>
            <a:pPr marL="0" lvl="0" indent="0" algn="l" defTabSz="457200" eaLnBrk="1" latinLnBrk="0" hangingPunct="1">
              <a:lnSpc>
                <a:spcPct val="150000"/>
              </a:lnSpc>
              <a:buClrTx/>
              <a:buSzTx/>
              <a:buFontTx/>
            </a:pPr>
            <a:r>
              <a:rPr lang="zh-CN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磁性物质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能被磁化的物质，包括</a:t>
            </a:r>
            <a:r>
              <a:rPr lang="zh-CN" altLang="en-US" sz="2400" b="1">
                <a:solidFill>
                  <a:srgbClr val="00666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铁、钴、镍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等物质。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grpSp>
        <p:nvGrpSpPr>
          <p:cNvPr id="5" name="组合 4" title=""/>
          <p:cNvGrpSpPr/>
          <p:nvPr>
            <p:custDataLst>
              <p:tags r:id="rId13"/>
            </p:custDataLst>
          </p:nvPr>
        </p:nvGrpSpPr>
        <p:grpSpPr>
          <a:xfrm>
            <a:off x="6275705" y="2592705"/>
            <a:ext cx="2352675" cy="1656080"/>
            <a:chOff x="9562" y="3327"/>
            <a:chExt cx="3705" cy="2608"/>
          </a:xfrm>
        </p:grpSpPr>
        <p:pic>
          <p:nvPicPr>
            <p:cNvPr id="105" name="图片 104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4"/>
            <a:stretch>
              <a:fillRect/>
            </a:stretch>
          </p:blipFill>
          <p:spPr bwMode="auto">
            <a:xfrm>
              <a:off x="9562" y="3327"/>
              <a:ext cx="3705" cy="2608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</p:pic>
        <p:sp>
          <p:nvSpPr>
            <p:cNvPr id="4" name="矩形 3"/>
            <p:cNvSpPr/>
            <p:nvPr>
              <p:custDataLst>
                <p:tags r:id="rId16"/>
              </p:custDataLst>
            </p:nvPr>
          </p:nvSpPr>
          <p:spPr>
            <a:xfrm>
              <a:off x="9581" y="4958"/>
              <a:ext cx="3118" cy="567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</a:pPr>
              <a:r>
                <a:rPr lang="zh-CN" sz="1800" b="1">
                  <a:solidFill>
                    <a:schemeClr val="tx1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磁化后走时不准</a:t>
              </a:r>
              <a:endParaRPr lang="zh-CN" sz="1800" b="1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9" title=""/>
          <p:cNvGrpSpPr/>
          <p:nvPr>
            <p:custDataLst>
              <p:tags r:id="rId17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7" name="组合 10"/>
            <p:cNvGrpSpPr/>
            <p:nvPr>
              <p:custDataLst>
                <p:tags r:id="rId18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7" name="矩形 16"/>
              <p:cNvSpPr/>
              <p:nvPr>
                <p:custDataLst>
                  <p:tags r:id="rId19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20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8" name="文本框 11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磁现象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387" name="矩形 31758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37515" y="934085"/>
            <a:ext cx="8547735" cy="1135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 eaLnBrk="1" latinLnBrk="0" hangingPunct="1">
              <a:lnSpc>
                <a:spcPct val="15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思考：如果把磁针拿到一个磁体附近，它会发生偏转。磁针和磁体并没有接触，怎么会有力的作用呢</a:t>
            </a:r>
            <a:r>
              <a:rPr lang="en-US" altLang="zh-CN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?</a:t>
            </a:r>
            <a:endParaRPr lang="zh-CN" altLang="en-US" sz="24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04" name="图片 103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315" y="3507740"/>
            <a:ext cx="1537970" cy="153797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0" name="组合 9" title=""/>
          <p:cNvGrpSpPr/>
          <p:nvPr>
            <p:custDataLst>
              <p:tags r:id="rId7"/>
            </p:custDataLst>
          </p:nvPr>
        </p:nvGrpSpPr>
        <p:grpSpPr>
          <a:xfrm>
            <a:off x="2670175" y="3261995"/>
            <a:ext cx="2459355" cy="459740"/>
            <a:chOff x="2337" y="2188"/>
            <a:chExt cx="3873" cy="724"/>
          </a:xfrm>
        </p:grpSpPr>
        <p:sp>
          <p:nvSpPr>
            <p:cNvPr id="40" name="矩形 39"/>
            <p:cNvSpPr/>
            <p:nvPr>
              <p:custDataLst>
                <p:tags r:id="rId8"/>
              </p:custDataLst>
            </p:nvPr>
          </p:nvSpPr>
          <p:spPr>
            <a:xfrm>
              <a:off x="2337" y="2236"/>
              <a:ext cx="1919" cy="563"/>
            </a:xfrm>
            <a:prstGeom prst="rect">
              <a:avLst/>
            </a:prstGeom>
            <a:solidFill>
              <a:srgbClr val="255E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44" name="矩形 43"/>
            <p:cNvSpPr/>
            <p:nvPr>
              <p:custDataLst>
                <p:tags r:id="rId9"/>
              </p:custDataLst>
            </p:nvPr>
          </p:nvSpPr>
          <p:spPr>
            <a:xfrm>
              <a:off x="4256" y="2236"/>
              <a:ext cx="1955" cy="563"/>
            </a:xfrm>
            <a:prstGeom prst="rect">
              <a:avLst/>
            </a:prstGeom>
            <a:solidFill>
              <a:srgbClr val="D73C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42" name="文本框 41"/>
            <p:cNvSpPr txBox="1"/>
            <p:nvPr>
              <p:custDataLst>
                <p:tags r:id="rId10"/>
              </p:custDataLst>
            </p:nvPr>
          </p:nvSpPr>
          <p:spPr>
            <a:xfrm>
              <a:off x="2337" y="2188"/>
              <a:ext cx="512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chemeClr val="bg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N</a:t>
              </a:r>
              <a:endParaRPr lang="en-US" altLang="zh-CN" sz="2400" b="1">
                <a:solidFill>
                  <a:schemeClr val="bg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43" name="文本框 42"/>
            <p:cNvSpPr txBox="1"/>
            <p:nvPr>
              <p:custDataLst>
                <p:tags r:id="rId11"/>
              </p:custDataLst>
            </p:nvPr>
          </p:nvSpPr>
          <p:spPr>
            <a:xfrm>
              <a:off x="5663" y="2188"/>
              <a:ext cx="512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chemeClr val="bg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S</a:t>
              </a:r>
              <a:endParaRPr lang="en-US" altLang="zh-CN" sz="2400" b="1">
                <a:solidFill>
                  <a:schemeClr val="bg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12" name="组合 11" title=""/>
          <p:cNvGrpSpPr/>
          <p:nvPr>
            <p:custDataLst>
              <p:tags r:id="rId12"/>
            </p:custDataLst>
          </p:nvPr>
        </p:nvGrpSpPr>
        <p:grpSpPr>
          <a:xfrm>
            <a:off x="5852160" y="2526665"/>
            <a:ext cx="374650" cy="1851660"/>
            <a:chOff x="6896" y="1054"/>
            <a:chExt cx="590" cy="2916"/>
          </a:xfrm>
        </p:grpSpPr>
        <p:sp>
          <p:nvSpPr>
            <p:cNvPr id="38" name="等腰三角形 37"/>
            <p:cNvSpPr/>
            <p:nvPr>
              <p:custDataLst>
                <p:tags r:id="rId13"/>
              </p:custDataLst>
            </p:nvPr>
          </p:nvSpPr>
          <p:spPr>
            <a:xfrm>
              <a:off x="6979" y="1669"/>
              <a:ext cx="425" cy="851"/>
            </a:xfrm>
            <a:prstGeom prst="triangle">
              <a:avLst/>
            </a:prstGeom>
            <a:solidFill>
              <a:srgbClr val="255E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39" name="等腰三角形 38"/>
            <p:cNvSpPr/>
            <p:nvPr>
              <p:custDataLst>
                <p:tags r:id="rId14"/>
              </p:custDataLst>
            </p:nvPr>
          </p:nvSpPr>
          <p:spPr>
            <a:xfrm rot="10800000" flipH="1">
              <a:off x="6979" y="2520"/>
              <a:ext cx="425" cy="851"/>
            </a:xfrm>
            <a:prstGeom prst="triangle">
              <a:avLst/>
            </a:prstGeom>
            <a:solidFill>
              <a:srgbClr val="D73C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36" name="文本框 35"/>
            <p:cNvSpPr txBox="1"/>
            <p:nvPr>
              <p:custDataLst>
                <p:tags r:id="rId15"/>
              </p:custDataLst>
            </p:nvPr>
          </p:nvSpPr>
          <p:spPr>
            <a:xfrm>
              <a:off x="6896" y="1054"/>
              <a:ext cx="590" cy="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100" b="1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N</a:t>
              </a:r>
              <a:endParaRPr lang="en-US" altLang="zh-CN" sz="2100" b="1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37" name="文本框 36"/>
            <p:cNvSpPr txBox="1"/>
            <p:nvPr>
              <p:custDataLst>
                <p:tags r:id="rId16"/>
              </p:custDataLst>
            </p:nvPr>
          </p:nvSpPr>
          <p:spPr>
            <a:xfrm>
              <a:off x="6937" y="3318"/>
              <a:ext cx="508" cy="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100" b="1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S</a:t>
              </a:r>
              <a:endParaRPr lang="en-US" altLang="zh-CN" sz="2100" b="1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25" name="组合 9" title=""/>
          <p:cNvGrpSpPr/>
          <p:nvPr>
            <p:custDataLst>
              <p:tags r:id="rId17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18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7" name="矩形 16"/>
              <p:cNvSpPr/>
              <p:nvPr>
                <p:custDataLst>
                  <p:tags r:id="rId19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20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磁场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5" name="剪去单角的矩形 34" title=""/>
          <p:cNvSpPr/>
          <p:nvPr>
            <p:custDataLst>
              <p:tags r:id="rId4"/>
            </p:custDataLst>
          </p:nvPr>
        </p:nvSpPr>
        <p:spPr bwMode="auto">
          <a:xfrm>
            <a:off x="611505" y="566420"/>
            <a:ext cx="7672070" cy="502227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磁场：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存在于磁体周围，能对磁体产生力的作用的物质。</a:t>
            </a:r>
            <a:endParaRPr lang="zh-CN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" name="剪去单角的矩形 1" title=""/>
          <p:cNvSpPr/>
          <p:nvPr>
            <p:custDataLst>
              <p:tags r:id="rId5"/>
            </p:custDataLst>
          </p:nvPr>
        </p:nvSpPr>
        <p:spPr bwMode="auto">
          <a:xfrm>
            <a:off x="611505" y="1304925"/>
            <a:ext cx="4968000" cy="502227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特点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看不见、摸不着但真实存在。</a:t>
            </a:r>
            <a:endParaRPr lang="zh-CN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6"/>
            </p:custDataLst>
          </p:nvPr>
        </p:nvSpPr>
        <p:spPr>
          <a:xfrm>
            <a:off x="611505" y="3935095"/>
            <a:ext cx="7672070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algn="l" defTabSz="914400" eaLnBrk="1" fontAlgn="auto" latinLnBrk="0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放在磁场中的小磁针</a:t>
            </a:r>
            <a:r>
              <a:rPr lang="zh-CN" altLang="en-US" sz="2400" b="1">
                <a:solidFill>
                  <a:srgbClr val="00666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静止时北极所指的方向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规定为该点的</a:t>
            </a:r>
            <a:r>
              <a:rPr lang="zh-CN" altLang="en-US" sz="2400" b="1">
                <a:solidFill>
                  <a:srgbClr val="00666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磁场方向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6" name="想想做做：条形磁放置多个小磁针" title="">
            <a:hlinkClick action="ppaction://media"/>
          </p:cNvPr>
          <p:cNvPicPr>
            <a:picLocks noChangeAspect="1"/>
          </p:cNvPicPr>
          <p:nvPr>
            <a:videoFile r:link="rId9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56325" y="1925002"/>
            <a:ext cx="2498818" cy="1404000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7" name="文本框 6" title=""/>
          <p:cNvSpPr txBox="1"/>
          <p:nvPr>
            <p:custDataLst>
              <p:tags r:id="rId11"/>
            </p:custDataLst>
          </p:nvPr>
        </p:nvSpPr>
        <p:spPr bwMode="auto">
          <a:xfrm>
            <a:off x="462280" y="1744345"/>
            <a:ext cx="4911090" cy="1942921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9pPr>
          </a:lstStyle>
          <a:p>
            <a:pPr lvl="0" algn="l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实验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把几只小磁针放在条形磁体周围不同的地方，观察小磁针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N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极的指向。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2"/>
            </p:custDataLst>
          </p:nvPr>
        </p:nvSpPr>
        <p:spPr>
          <a:xfrm>
            <a:off x="6210935" y="3502025"/>
            <a:ext cx="23933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实验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用磁针感知磁场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36" name="组合 9" title=""/>
          <p:cNvGrpSpPr/>
          <p:nvPr>
            <p:custDataLst>
              <p:tags r:id="rId13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37" name="组合 10"/>
            <p:cNvGrpSpPr/>
            <p:nvPr>
              <p:custDataLst>
                <p:tags r:id="rId14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38" name="矩形 37"/>
              <p:cNvSpPr/>
              <p:nvPr>
                <p:custDataLst>
                  <p:tags r:id="rId15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39" name="矩形 38"/>
              <p:cNvSpPr/>
              <p:nvPr>
                <p:custDataLst>
                  <p:tags r:id="rId16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40" name="文本框 11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磁场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26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2" grpId="0" animBg="1"/>
      <p:bldP spid="7" grpId="0"/>
      <p:bldP spid="9" grpId="0"/>
      <p:bldP spid="5" grpId="0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6"/>
</p:tagLst>
</file>

<file path=ppt/tags/tag101.xml><?xml version="1.0" encoding="utf-8"?>
<p:tagLst xmlns:p="http://schemas.openxmlformats.org/presentationml/2006/main">
  <p:tag name="AS_UNIQUEID" val="597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  <p:tag name="KSO_WM_DIAGRAM_VIRTUALLY_FRAME" val="{&quot;height&quot;:254.2625,&quot;left&quot;:35.1,&quot;top&quot;:96.1875,&quot;width&quot;:697.3886220472441}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  <p:tag name="KSO_WM_DIAGRAM_VIRTUALLY_FRAME" val="{&quot;height&quot;:254.2625,&quot;left&quot;:35.1,&quot;top&quot;:96.1875,&quot;width&quot;:697.3886220472441}"/>
</p:tagLst>
</file>

<file path=ppt/tags/tag112.xml><?xml version="1.0" encoding="utf-8"?>
<p:tagLst xmlns:p="http://schemas.openxmlformats.org/presentationml/2006/main">
  <p:tag name="AS_UNIQUEID" val="607"/>
  <p:tag name="KSO_WM_DIAGRAM_VIRTUALLY_FRAME" val="{&quot;height&quot;:254.2625,&quot;left&quot;:35.1,&quot;top&quot;:96.1875,&quot;width&quot;:697.3886220472441}"/>
</p:tagLst>
</file>

<file path=ppt/tags/tag113.xml><?xml version="1.0" encoding="utf-8"?>
<p:tagLst xmlns:p="http://schemas.openxmlformats.org/presentationml/2006/main">
  <p:tag name="AS_UNIQUEID" val="608"/>
  <p:tag name="KSO_WM_DIAGRAM_VIRTUALLY_FRAME" val="{&quot;height&quot;:254.2625,&quot;left&quot;:35.1,&quot;top&quot;:96.1875,&quot;width&quot;:697.3886220472441}"/>
</p:tagLst>
</file>

<file path=ppt/tags/tag114.xml><?xml version="1.0" encoding="utf-8"?>
<p:tagLst xmlns:p="http://schemas.openxmlformats.org/presentationml/2006/main">
  <p:tag name="AS_UNIQUEID" val="609"/>
  <p:tag name="KSO_WM_DIAGRAM_VIRTUALLY_FRAME" val="{&quot;height&quot;:254.2625,&quot;left&quot;:35.1,&quot;top&quot;:96.1875,&quot;width&quot;:697.3886220472441}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  <p:tag name="KSO_WM_DIAGRAM_VIRTUALLY_FRAME" val="{&quot;height&quot;:254.2625,&quot;left&quot;:35.1,&quot;top&quot;:96.1875,&quot;width&quot;:697.3886220472441}"/>
</p:tagLst>
</file>

<file path=ppt/tags/tag117.xml><?xml version="1.0" encoding="utf-8"?>
<p:tagLst xmlns:p="http://schemas.openxmlformats.org/presentationml/2006/main">
  <p:tag name="AS_UNIQUEID" val="612"/>
  <p:tag name="KSO_WM_DIAGRAM_VIRTUALLY_FRAME" val="{&quot;height&quot;:254.2625,&quot;left&quot;:35.1,&quot;top&quot;:96.1875,&quot;width&quot;:697.3886220472441}"/>
</p:tagLst>
</file>

<file path=ppt/tags/tag118.xml><?xml version="1.0" encoding="utf-8"?>
<p:tagLst xmlns:p="http://schemas.openxmlformats.org/presentationml/2006/main">
  <p:tag name="AS_UNIQUEID" val="613"/>
  <p:tag name="KSO_WM_DIAGRAM_VIRTUALLY_FRAME" val="{&quot;height&quot;:254.2625,&quot;left&quot;:35.1,&quot;top&quot;:96.1875,&quot;width&quot;:697.3886220472441}"/>
</p:tagLst>
</file>

<file path=ppt/tags/tag119.xml><?xml version="1.0" encoding="utf-8"?>
<p:tagLst xmlns:p="http://schemas.openxmlformats.org/presentationml/2006/main">
  <p:tag name="AS_UNIQUEID" val="614"/>
  <p:tag name="KSO_WM_DIAGRAM_VIRTUALLY_FRAME" val="{&quot;height&quot;:254.2625,&quot;left&quot;:35.1,&quot;top&quot;:96.1875,&quot;width&quot;:697.3886220472441}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  <p:tag name="KSO_WM_DIAGRAM_VIRTUALLY_FRAME" val="{&quot;height&quot;:254.2625,&quot;left&quot;:35.1,&quot;top&quot;:96.1875,&quot;width&quot;:697.3886220472441}"/>
</p:tagLst>
</file>

<file path=ppt/tags/tag122.xml><?xml version="1.0" encoding="utf-8"?>
<p:tagLst xmlns:p="http://schemas.openxmlformats.org/presentationml/2006/main">
  <p:tag name="AS_UNIQUEID" val="617"/>
  <p:tag name="KSO_WM_DIAGRAM_VIRTUALLY_FRAME" val="{&quot;height&quot;:254.2625,&quot;left&quot;:35.1,&quot;top&quot;:96.1875,&quot;width&quot;:697.3886220472441}"/>
</p:tagLst>
</file>

<file path=ppt/tags/tag123.xml><?xml version="1.0" encoding="utf-8"?>
<p:tagLst xmlns:p="http://schemas.openxmlformats.org/presentationml/2006/main">
  <p:tag name="AS_UNIQUEID" val="618"/>
  <p:tag name="KSO_WM_DIAGRAM_VIRTUALLY_FRAME" val="{&quot;height&quot;:213.60395669291339,&quot;left&quot;:40.74496062992125,&quot;top&quot;:96.1875,&quot;width&quot;:691.7436614173228}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  <p:tag name="KSO_WM_DIAGRAM_VIRTUALLY_FRAME" val="{&quot;height&quot;:254.2625,&quot;left&quot;:35.1,&quot;top&quot;:96.1875,&quot;width&quot;:697.3886220472441}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  <p:tag name="KSO_WM_BEAUTIFY_FLAG" val=""/>
</p:tagLst>
</file>

<file path=ppt/tags/tag136.xml><?xml version="1.0" encoding="utf-8"?>
<p:tagLst xmlns:p="http://schemas.openxmlformats.org/presentationml/2006/main">
  <p:tag name="AS_UNIQUEID" val="631"/>
  <p:tag name="KSO_WM_BEAUTIFY_FLAG" val=""/>
</p:tagLst>
</file>

<file path=ppt/tags/tag137.xml><?xml version="1.0" encoding="utf-8"?>
<p:tagLst xmlns:p="http://schemas.openxmlformats.org/presentationml/2006/main">
  <p:tag name="AS_UNIQUEID" val="632"/>
</p:tagLst>
</file>

<file path=ppt/tags/tag138.xml><?xml version="1.0" encoding="utf-8"?>
<p:tagLst xmlns:p="http://schemas.openxmlformats.org/presentationml/2006/main">
  <p:tag name="AS_UNIQUEID" val="633"/>
  <p:tag name="KSO_WM_BEAUTIFY_FLAG" val=""/>
</p:tagLst>
</file>

<file path=ppt/tags/tag139.xml><?xml version="1.0" encoding="utf-8"?>
<p:tagLst xmlns:p="http://schemas.openxmlformats.org/presentationml/2006/main">
  <p:tag name="AS_UNIQUEID" val="634"/>
  <p:tag name="KSO_WM_BEAUTIFY_FLAG" val="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  <p:tag name="KSO_WM_BEAUTIFY_FLAG" val=""/>
</p:tagLst>
</file>

<file path=ppt/tags/tag142.xml><?xml version="1.0" encoding="utf-8"?>
<p:tagLst xmlns:p="http://schemas.openxmlformats.org/presentationml/2006/main">
  <p:tag name="AS_UNIQUEID" val="637"/>
  <p:tag name="KSO_WM_BEAUTIFY_FLAG" val="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  <p:tag name="KSO_WM_BEAUTIFY_FLAG" val="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  <p:tag name="KSO_WM_BEAUTIFY_FLAG" val=""/>
</p:tagLst>
</file>

<file path=ppt/tags/tag148.xml><?xml version="1.0" encoding="utf-8"?>
<p:tagLst xmlns:p="http://schemas.openxmlformats.org/presentationml/2006/main">
  <p:tag name="AS_UNIQUEID" val="643"/>
  <p:tag name="KSO_WM_BEAUTIFY_FLAG" val="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  <p:tag name="KSO_WM_BEAUTIFY_FLAG" val=""/>
</p:tagLst>
</file>

<file path=ppt/tags/tag151.xml><?xml version="1.0" encoding="utf-8"?>
<p:tagLst xmlns:p="http://schemas.openxmlformats.org/presentationml/2006/main">
  <p:tag name="AS_UNIQUEID" val="646"/>
  <p:tag name="KSO_WM_BEAUTIFY_FLAG" val=""/>
</p:tagLst>
</file>

<file path=ppt/tags/tag152.xml><?xml version="1.0" encoding="utf-8"?>
<p:tagLst xmlns:p="http://schemas.openxmlformats.org/presentationml/2006/main">
  <p:tag name="AS_UNIQUEID" val="647"/>
</p:tagLst>
</file>

<file path=ppt/tags/tag153.xml><?xml version="1.0" encoding="utf-8"?>
<p:tagLst xmlns:p="http://schemas.openxmlformats.org/presentationml/2006/main">
  <p:tag name="AS_UNIQUEID" val="648"/>
  <p:tag name="KSO_WM_BEAUTIFY_FLAG" val=""/>
</p:tagLst>
</file>

<file path=ppt/tags/tag154.xml><?xml version="1.0" encoding="utf-8"?>
<p:tagLst xmlns:p="http://schemas.openxmlformats.org/presentationml/2006/main">
  <p:tag name="AS_UNIQUEID" val="649"/>
  <p:tag name="KSO_WM_BEAUTIFY_FLAG" val="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  <p:tag name="KSO_WM_BEAUTIFY_FLAG" val=""/>
</p:tagLst>
</file>

<file path=ppt/tags/tag158.xml><?xml version="1.0" encoding="utf-8"?>
<p:tagLst xmlns:p="http://schemas.openxmlformats.org/presentationml/2006/main">
  <p:tag name="AS_UNIQUEID" val="653"/>
  <p:tag name="KSO_WM_BEAUTIFY_FLAG" val=""/>
</p:tagLst>
</file>

<file path=ppt/tags/tag159.xml><?xml version="1.0" encoding="utf-8"?>
<p:tagLst xmlns:p="http://schemas.openxmlformats.org/presentationml/2006/main">
  <p:tag name="AS_UNIQUEID" val="654"/>
  <p:tag name="KSO_WM_BEAUTIFY_FLAG" val="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</p:tagLst>
</file>

<file path=ppt/tags/tag166.xml><?xml version="1.0" encoding="utf-8"?>
<p:tagLst xmlns:p="http://schemas.openxmlformats.org/presentationml/2006/main">
  <p:tag name="AS_UNIQUEID" val="661"/>
  <p:tag name="KSO_WM_BEAUTIFY_FLAG" val=""/>
  <p:tag name="KSO_WM_UNIT_PLACING_PICTURE_USER_VIEWPORT" val="{&quot;height&quot;:2551.464566929134,&quot;width&quot;:6676.875590551181}"/>
</p:tagLst>
</file>

<file path=ppt/tags/tag167.xml><?xml version="1.0" encoding="utf-8"?>
<p:tagLst xmlns:p="http://schemas.openxmlformats.org/presentationml/2006/main">
  <p:tag name="AS_UNIQUEID" val="662"/>
  <p:tag name="KSO_WM_BEAUTIFY_FLAG" val="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  <p:tag name="KSO_WM_BEAUTIFY_FLAG" val="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</p:tagLst>
</file>

<file path=ppt/tags/tag171.xml><?xml version="1.0" encoding="utf-8"?>
<p:tagLst xmlns:p="http://schemas.openxmlformats.org/presentationml/2006/main">
  <p:tag name="AS_UNIQUEID" val="666"/>
</p:tagLst>
</file>

<file path=ppt/tags/tag172.xml><?xml version="1.0" encoding="utf-8"?>
<p:tagLst xmlns:p="http://schemas.openxmlformats.org/presentationml/2006/main">
  <p:tag name="AS_UNIQUEID" val="667"/>
</p:tagLst>
</file>

<file path=ppt/tags/tag173.xml><?xml version="1.0" encoding="utf-8"?>
<p:tagLst xmlns:p="http://schemas.openxmlformats.org/presentationml/2006/main">
  <p:tag name="AS_UNIQUEID" val="668"/>
</p:tagLst>
</file>

<file path=ppt/tags/tag174.xml><?xml version="1.0" encoding="utf-8"?>
<p:tagLst xmlns:p="http://schemas.openxmlformats.org/presentationml/2006/main">
  <p:tag name="AS_UNIQUEID" val="669"/>
  <p:tag name="KSO_WM_BEAUTIFY_FLAG" val=""/>
</p:tagLst>
</file>

<file path=ppt/tags/tag175.xml><?xml version="1.0" encoding="utf-8"?>
<p:tagLst xmlns:p="http://schemas.openxmlformats.org/presentationml/2006/main">
  <p:tag name="AS_UNIQUEID" val="670"/>
  <p:tag name="KSO_WM_BEAUTIFY_FLAG" val=""/>
</p:tagLst>
</file>

<file path=ppt/tags/tag176.xml><?xml version="1.0" encoding="utf-8"?>
<p:tagLst xmlns:p="http://schemas.openxmlformats.org/presentationml/2006/main">
  <p:tag name="AS_UNIQUEID" val="671"/>
  <p:tag name="KSO_WM_BEAUTIFY_FLAG" val=""/>
</p:tagLst>
</file>

<file path=ppt/tags/tag177.xml><?xml version="1.0" encoding="utf-8"?>
<p:tagLst xmlns:p="http://schemas.openxmlformats.org/presentationml/2006/main">
  <p:tag name="AS_UNIQUEID" val="672"/>
</p:tagLst>
</file>

<file path=ppt/tags/tag178.xml><?xml version="1.0" encoding="utf-8"?>
<p:tagLst xmlns:p="http://schemas.openxmlformats.org/presentationml/2006/main">
  <p:tag name="AS_UNIQUEID" val="673"/>
</p:tagLst>
</file>

<file path=ppt/tags/tag179.xml><?xml version="1.0" encoding="utf-8"?>
<p:tagLst xmlns:p="http://schemas.openxmlformats.org/presentationml/2006/main">
  <p:tag name="AS_UNIQUEID" val="674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  <p:tag name="KSO_WM_BEAUTIFY_FLAG" val=""/>
  <p:tag name="KSO_WM_UNIT_PLACING_PICTURE_USER_VIEWPORT" val="{&quot;height&quot;:2551.464566929134,&quot;width&quot;:6676.875590551181}"/>
</p:tagLst>
</file>

<file path=ppt/tags/tag182.xml><?xml version="1.0" encoding="utf-8"?>
<p:tagLst xmlns:p="http://schemas.openxmlformats.org/presentationml/2006/main">
  <p:tag name="AS_UNIQUEID" val="677"/>
</p:tagLst>
</file>

<file path=ppt/tags/tag183.xml><?xml version="1.0" encoding="utf-8"?>
<p:tagLst xmlns:p="http://schemas.openxmlformats.org/presentationml/2006/main">
  <p:tag name="AS_UNIQUEID" val="678"/>
  <p:tag name="KSO_WM_BEAUTIFY_FLAG" val=""/>
</p:tagLst>
</file>

<file path=ppt/tags/tag184.xml><?xml version="1.0" encoding="utf-8"?>
<p:tagLst xmlns:p="http://schemas.openxmlformats.org/presentationml/2006/main">
  <p:tag name="AS_UNIQUEID" val="679"/>
  <p:tag name="KSO_WM_BEAUTIFY_FLAG" val=""/>
</p:tagLst>
</file>

<file path=ppt/tags/tag185.xml><?xml version="1.0" encoding="utf-8"?>
<p:tagLst xmlns:p="http://schemas.openxmlformats.org/presentationml/2006/main">
  <p:tag name="AS_UNIQUEID" val="680"/>
</p:tagLst>
</file>

<file path=ppt/tags/tag186.xml><?xml version="1.0" encoding="utf-8"?>
<p:tagLst xmlns:p="http://schemas.openxmlformats.org/presentationml/2006/main">
  <p:tag name="AS_UNIQUEID" val="681"/>
</p:tagLst>
</file>

<file path=ppt/tags/tag187.xml><?xml version="1.0" encoding="utf-8"?>
<p:tagLst xmlns:p="http://schemas.openxmlformats.org/presentationml/2006/main">
  <p:tag name="AS_UNIQUEID" val="682"/>
  <p:tag name="KSO_WM_BEAUTIFY_FLAG" val=""/>
</p:tagLst>
</file>

<file path=ppt/tags/tag188.xml><?xml version="1.0" encoding="utf-8"?>
<p:tagLst xmlns:p="http://schemas.openxmlformats.org/presentationml/2006/main">
  <p:tag name="AS_UNIQUEID" val="683"/>
  <p:tag name="KSO_WM_BEAUTIFY_FLAG" val=""/>
</p:tagLst>
</file>

<file path=ppt/tags/tag189.xml><?xml version="1.0" encoding="utf-8"?>
<p:tagLst xmlns:p="http://schemas.openxmlformats.org/presentationml/2006/main">
  <p:tag name="AS_UNIQUEID" val="684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</p:tagLst>
</file>

<file path=ppt/tags/tag191.xml><?xml version="1.0" encoding="utf-8"?>
<p:tagLst xmlns:p="http://schemas.openxmlformats.org/presentationml/2006/main">
  <p:tag name="AS_UNIQUEID" val="686"/>
</p:tagLst>
</file>

<file path=ppt/tags/tag192.xml><?xml version="1.0" encoding="utf-8"?>
<p:tagLst xmlns:p="http://schemas.openxmlformats.org/presentationml/2006/main">
  <p:tag name="AS_UNIQUEID" val="687"/>
</p:tagLst>
</file>

<file path=ppt/tags/tag193.xml><?xml version="1.0" encoding="utf-8"?>
<p:tagLst xmlns:p="http://schemas.openxmlformats.org/presentationml/2006/main">
  <p:tag name="AS_UNIQUEID" val="688"/>
  <p:tag name="KSO_WM_BEAUTIFY_FLAG" val=""/>
</p:tagLst>
</file>

<file path=ppt/tags/tag194.xml><?xml version="1.0" encoding="utf-8"?>
<p:tagLst xmlns:p="http://schemas.openxmlformats.org/presentationml/2006/main">
  <p:tag name="AS_UNIQUEID" val="689"/>
  <p:tag name="KSO_WM_BEAUTIFY_FLAG" val=""/>
</p:tagLst>
</file>

<file path=ppt/tags/tag195.xml><?xml version="1.0" encoding="utf-8"?>
<p:tagLst xmlns:p="http://schemas.openxmlformats.org/presentationml/2006/main">
  <p:tag name="AS_UNIQUEID" val="690"/>
  <p:tag name="KSO_WM_BEAUTIFY_FLAG" val=""/>
</p:tagLst>
</file>

<file path=ppt/tags/tag196.xml><?xml version="1.0" encoding="utf-8"?>
<p:tagLst xmlns:p="http://schemas.openxmlformats.org/presentationml/2006/main">
  <p:tag name="AS_UNIQUEID" val="691"/>
</p:tagLst>
</file>

<file path=ppt/tags/tag197.xml><?xml version="1.0" encoding="utf-8"?>
<p:tagLst xmlns:p="http://schemas.openxmlformats.org/presentationml/2006/main">
  <p:tag name="AS_UNIQUEID" val="692"/>
</p:tagLst>
</file>

<file path=ppt/tags/tag198.xml><?xml version="1.0" encoding="utf-8"?>
<p:tagLst xmlns:p="http://schemas.openxmlformats.org/presentationml/2006/main">
  <p:tag name="AS_UNIQUEID" val="693"/>
</p:tagLst>
</file>

<file path=ppt/tags/tag199.xml><?xml version="1.0" encoding="utf-8"?>
<p:tagLst xmlns:p="http://schemas.openxmlformats.org/presentationml/2006/main">
  <p:tag name="AS_UNIQUEID" val="694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</p:tagLst>
</file>

<file path=ppt/tags/tag201.xml><?xml version="1.0" encoding="utf-8"?>
<p:tagLst xmlns:p="http://schemas.openxmlformats.org/presentationml/2006/main">
  <p:tag name="AS_UNIQUEID" val="696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</p:tagLst>
</file>

<file path=ppt/tags/tag205.xml><?xml version="1.0" encoding="utf-8"?>
<p:tagLst xmlns:p="http://schemas.openxmlformats.org/presentationml/2006/main">
  <p:tag name="AS_UNIQUEID" val="700"/>
</p:tagLst>
</file>

<file path=ppt/tags/tag206.xml><?xml version="1.0" encoding="utf-8"?>
<p:tagLst xmlns:p="http://schemas.openxmlformats.org/presentationml/2006/main">
  <p:tag name="AS_UNIQUEID" val="701"/>
</p:tagLst>
</file>

<file path=ppt/tags/tag207.xml><?xml version="1.0" encoding="utf-8"?>
<p:tagLst xmlns:p="http://schemas.openxmlformats.org/presentationml/2006/main">
  <p:tag name="AS_UNIQUEID" val="702"/>
</p:tagLst>
</file>

<file path=ppt/tags/tag208.xml><?xml version="1.0" encoding="utf-8"?>
<p:tagLst xmlns:p="http://schemas.openxmlformats.org/presentationml/2006/main">
  <p:tag name="AS_UNIQUEID" val="703"/>
</p:tagLst>
</file>

<file path=ppt/tags/tag209.xml><?xml version="1.0" encoding="utf-8"?>
<p:tagLst xmlns:p="http://schemas.openxmlformats.org/presentationml/2006/main">
  <p:tag name="AS_UNIQUEID" val="704"/>
  <p:tag name="KSO_WM_BEAUTIFY_FLAG" val="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  <p:tag name="KSO_WM_BEAUTIFY_FLAG" val=""/>
</p:tagLst>
</file>

<file path=ppt/tags/tag211.xml><?xml version="1.0" encoding="utf-8"?>
<p:tagLst xmlns:p="http://schemas.openxmlformats.org/presentationml/2006/main">
  <p:tag name="AS_UNIQUEID" val="706"/>
  <p:tag name="KSO_WM_BEAUTIFY_FLAG" val=""/>
</p:tagLst>
</file>

<file path=ppt/tags/tag212.xml><?xml version="1.0" encoding="utf-8"?>
<p:tagLst xmlns:p="http://schemas.openxmlformats.org/presentationml/2006/main">
  <p:tag name="AS_UNIQUEID" val="707"/>
</p:tagLst>
</file>

<file path=ppt/tags/tag213.xml><?xml version="1.0" encoding="utf-8"?>
<p:tagLst xmlns:p="http://schemas.openxmlformats.org/presentationml/2006/main">
  <p:tag name="AS_UNIQUEID" val="708"/>
</p:tagLst>
</file>

<file path=ppt/tags/tag214.xml><?xml version="1.0" encoding="utf-8"?>
<p:tagLst xmlns:p="http://schemas.openxmlformats.org/presentationml/2006/main">
  <p:tag name="AS_UNIQUEID" val="709"/>
</p:tagLst>
</file>

<file path=ppt/tags/tag215.xml><?xml version="1.0" encoding="utf-8"?>
<p:tagLst xmlns:p="http://schemas.openxmlformats.org/presentationml/2006/main">
  <p:tag name="AS_UNIQUEID" val="710"/>
</p:tagLst>
</file>

<file path=ppt/tags/tag216.xml><?xml version="1.0" encoding="utf-8"?>
<p:tagLst xmlns:p="http://schemas.openxmlformats.org/presentationml/2006/main">
  <p:tag name="AS_UNIQUEID" val="711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</p:tagLst>
</file>

<file path=ppt/tags/tag219.xml><?xml version="1.0" encoding="utf-8"?>
<p:tagLst xmlns:p="http://schemas.openxmlformats.org/presentationml/2006/main">
  <p:tag name="AS_UNIQUEID" val="714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</p:tagLst>
</file>

<file path=ppt/tags/tag221.xml><?xml version="1.0" encoding="utf-8"?>
<p:tagLst xmlns:p="http://schemas.openxmlformats.org/presentationml/2006/main">
  <p:tag name="AS_UNIQUEID" val="716"/>
  <p:tag name="KSO_WM_BEAUTIFY_FLAG" val=""/>
</p:tagLst>
</file>

<file path=ppt/tags/tag222.xml><?xml version="1.0" encoding="utf-8"?>
<p:tagLst xmlns:p="http://schemas.openxmlformats.org/presentationml/2006/main">
  <p:tag name="AS_UNIQUEID" val="717"/>
  <p:tag name="KSO_WM_BEAUTIFY_FLAG" val=""/>
  <p:tag name="KSO_WM_DIAGRAM_VIRTUALLY_FRAME" val="{&quot;height&quot;:229.55,&quot;left&quot;:52.7,&quot;top&quot;:145.85,&quot;width&quot;:646.05}"/>
</p:tagLst>
</file>

<file path=ppt/tags/tag223.xml><?xml version="1.0" encoding="utf-8"?>
<p:tagLst xmlns:p="http://schemas.openxmlformats.org/presentationml/2006/main">
  <p:tag name="AS_UNIQUEID" val="718"/>
  <p:tag name="KSO_WM_BEAUTIFY_FLAG" val=""/>
  <p:tag name="KSO_WM_DIAGRAM_VIRTUALLY_FRAME" val="{&quot;height&quot;:229.55,&quot;left&quot;:52.7,&quot;top&quot;:145.85,&quot;width&quot;:646.05}"/>
</p:tagLst>
</file>

<file path=ppt/tags/tag224.xml><?xml version="1.0" encoding="utf-8"?>
<p:tagLst xmlns:p="http://schemas.openxmlformats.org/presentationml/2006/main">
  <p:tag name="AS_UNIQUEID" val="719"/>
  <p:tag name="KSO_WM_DIAGRAM_VIRTUALLY_FRAME" val="{&quot;height&quot;:229.55,&quot;left&quot;:52.7,&quot;top&quot;:145.85,&quot;width&quot;:646.05}"/>
</p:tagLst>
</file>

<file path=ppt/tags/tag225.xml><?xml version="1.0" encoding="utf-8"?>
<p:tagLst xmlns:p="http://schemas.openxmlformats.org/presentationml/2006/main">
  <p:tag name="AS_UNIQUEID" val="720"/>
  <p:tag name="KSO_WM_BEAUTIFY_FLAG" val=""/>
  <p:tag name="KSO_WM_DIAGRAM_VIRTUALLY_FRAME" val="{&quot;height&quot;:229.55,&quot;left&quot;:52.7,&quot;top&quot;:145.85,&quot;width&quot;:646.05}"/>
</p:tagLst>
</file>

<file path=ppt/tags/tag226.xml><?xml version="1.0" encoding="utf-8"?>
<p:tagLst xmlns:p="http://schemas.openxmlformats.org/presentationml/2006/main">
  <p:tag name="AS_UNIQUEID" val="721"/>
  <p:tag name="KSO_WM_BEAUTIFY_FLAG" val=""/>
  <p:tag name="KSO_WM_DIAGRAM_VIRTUALLY_FRAME" val="{&quot;height&quot;:229.55,&quot;left&quot;:52.7,&quot;top&quot;:145.85,&quot;width&quot;:646.05}"/>
</p:tagLst>
</file>

<file path=ppt/tags/tag227.xml><?xml version="1.0" encoding="utf-8"?>
<p:tagLst xmlns:p="http://schemas.openxmlformats.org/presentationml/2006/main">
  <p:tag name="AS_UNIQUEID" val="722"/>
</p:tagLst>
</file>

<file path=ppt/tags/tag228.xml><?xml version="1.0" encoding="utf-8"?>
<p:tagLst xmlns:p="http://schemas.openxmlformats.org/presentationml/2006/main">
  <p:tag name="AS_UNIQUEID" val="723"/>
</p:tagLst>
</file>

<file path=ppt/tags/tag229.xml><?xml version="1.0" encoding="utf-8"?>
<p:tagLst xmlns:p="http://schemas.openxmlformats.org/presentationml/2006/main">
  <p:tag name="AS_UNIQUEID" val="724"/>
  <p:tag name="KSO_WM_BEAUTIFY_FLAG" val="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  <p:tag name="KSO_WM_BEAUTIFY_FLAG" val=""/>
</p:tagLst>
</file>

<file path=ppt/tags/tag231.xml><?xml version="1.0" encoding="utf-8"?>
<p:tagLst xmlns:p="http://schemas.openxmlformats.org/presentationml/2006/main">
  <p:tag name="AS_UNIQUEID" val="726"/>
  <p:tag name="KSO_WM_BEAUTIFY_FLAG" val=""/>
</p:tagLst>
</file>

<file path=ppt/tags/tag232.xml><?xml version="1.0" encoding="utf-8"?>
<p:tagLst xmlns:p="http://schemas.openxmlformats.org/presentationml/2006/main">
  <p:tag name="AS_UNIQUEID" val="727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  <p:tag name="KSO_WM_BEAUTIFY_FLAG" val=""/>
</p:tagLst>
</file>

<file path=ppt/tags/tag237.xml><?xml version="1.0" encoding="utf-8"?>
<p:tagLst xmlns:p="http://schemas.openxmlformats.org/presentationml/2006/main">
  <p:tag name="AS_UNIQUEID" val="732"/>
  <p:tag name="KSO_WM_BEAUTIFY_FLAG" val=""/>
</p:tagLst>
</file>

<file path=ppt/tags/tag238.xml><?xml version="1.0" encoding="utf-8"?>
<p:tagLst xmlns:p="http://schemas.openxmlformats.org/presentationml/2006/main">
  <p:tag name="AS_UNIQUEID" val="733"/>
</p:tagLst>
</file>

<file path=ppt/tags/tag239.xml><?xml version="1.0" encoding="utf-8"?>
<p:tagLst xmlns:p="http://schemas.openxmlformats.org/presentationml/2006/main">
  <p:tag name="AS_UNIQUEID" val="734"/>
  <p:tag name="KSO_WM_BEAUTIFY_FLAG" val="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  <p:tag name="KSO_WM_BEAUTIFY_FLAG" val=""/>
</p:tagLst>
</file>

<file path=ppt/tags/tag241.xml><?xml version="1.0" encoding="utf-8"?>
<p:tagLst xmlns:p="http://schemas.openxmlformats.org/presentationml/2006/main">
  <p:tag name="AS_UNIQUEID" val="736"/>
  <p:tag name="KSO_WM_BEAUTIFY_FLAG" val=""/>
</p:tagLst>
</file>

<file path=ppt/tags/tag242.xml><?xml version="1.0" encoding="utf-8"?>
<p:tagLst xmlns:p="http://schemas.openxmlformats.org/presentationml/2006/main">
  <p:tag name="AS_UNIQUEID" val="737"/>
  <p:tag name="KSO_WM_BEAUTIFY_FLAG" val=""/>
</p:tagLst>
</file>

<file path=ppt/tags/tag243.xml><?xml version="1.0" encoding="utf-8"?>
<p:tagLst xmlns:p="http://schemas.openxmlformats.org/presentationml/2006/main">
  <p:tag name="AS_UNIQUEID" val="738"/>
</p:tagLst>
</file>

<file path=ppt/tags/tag244.xml><?xml version="1.0" encoding="utf-8"?>
<p:tagLst xmlns:p="http://schemas.openxmlformats.org/presentationml/2006/main">
  <p:tag name="AS_UNIQUEID" val="739"/>
  <p:tag name="KSO_WM_BEAUTIFY_FLAG" val=""/>
</p:tagLst>
</file>

<file path=ppt/tags/tag245.xml><?xml version="1.0" encoding="utf-8"?>
<p:tagLst xmlns:p="http://schemas.openxmlformats.org/presentationml/2006/main">
  <p:tag name="AS_UNIQUEID" val="740"/>
  <p:tag name="KSO_WM_BEAUTIFY_FLAG" val=""/>
</p:tagLst>
</file>

<file path=ppt/tags/tag246.xml><?xml version="1.0" encoding="utf-8"?>
<p:tagLst xmlns:p="http://schemas.openxmlformats.org/presentationml/2006/main">
  <p:tag name="AS_UNIQUEID" val="741"/>
  <p:tag name="KSO_WM_BEAUTIFY_FLAG" val=""/>
</p:tagLst>
</file>

<file path=ppt/tags/tag247.xml><?xml version="1.0" encoding="utf-8"?>
<p:tagLst xmlns:p="http://schemas.openxmlformats.org/presentationml/2006/main">
  <p:tag name="AS_UNIQUEID" val="742"/>
  <p:tag name="KSO_WM_BEAUTIFY_FLAG" val=""/>
</p:tagLst>
</file>

<file path=ppt/tags/tag248.xml><?xml version="1.0" encoding="utf-8"?>
<p:tagLst xmlns:p="http://schemas.openxmlformats.org/presentationml/2006/main">
  <p:tag name="AS_UNIQUEID" val="743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  <p:tag name="KSO_WM_BEAUTIFY_FLAG" val=""/>
</p:tagLst>
</file>

<file path=ppt/tags/tag251.xml><?xml version="1.0" encoding="utf-8"?>
<p:tagLst xmlns:p="http://schemas.openxmlformats.org/presentationml/2006/main">
  <p:tag name="AS_UNIQUEID" val="746"/>
  <p:tag name="KSO_WM_BEAUTIFY_FLAG" val=""/>
</p:tagLst>
</file>

<file path=ppt/tags/tag252.xml><?xml version="1.0" encoding="utf-8"?>
<p:tagLst xmlns:p="http://schemas.openxmlformats.org/presentationml/2006/main">
  <p:tag name="AS_UNIQUEID" val="747"/>
  <p:tag name="KSO_WM_BEAUTIFY_FLAG" val=""/>
</p:tagLst>
</file>

<file path=ppt/tags/tag253.xml><?xml version="1.0" encoding="utf-8"?>
<p:tagLst xmlns:p="http://schemas.openxmlformats.org/presentationml/2006/main">
  <p:tag name="AS_UNIQUEID" val="748"/>
</p:tagLst>
</file>

<file path=ppt/tags/tag254.xml><?xml version="1.0" encoding="utf-8"?>
<p:tagLst xmlns:p="http://schemas.openxmlformats.org/presentationml/2006/main">
  <p:tag name="AS_UNIQUEID" val="749"/>
</p:tagLst>
</file>

<file path=ppt/tags/tag255.xml><?xml version="1.0" encoding="utf-8"?>
<p:tagLst xmlns:p="http://schemas.openxmlformats.org/presentationml/2006/main">
  <p:tag name="AS_UNIQUEID" val="750"/>
</p:tagLst>
</file>

<file path=ppt/tags/tag256.xml><?xml version="1.0" encoding="utf-8"?>
<p:tagLst xmlns:p="http://schemas.openxmlformats.org/presentationml/2006/main">
  <p:tag name="AS_UNIQUEID" val="751"/>
</p:tagLst>
</file>

<file path=ppt/tags/tag257.xml><?xml version="1.0" encoding="utf-8"?>
<p:tagLst xmlns:p="http://schemas.openxmlformats.org/presentationml/2006/main">
  <p:tag name="AS_UNIQUEID" val="752"/>
  <p:tag name="KSO_WM_BEAUTIFY_FLAG" val=""/>
</p:tagLst>
</file>

<file path=ppt/tags/tag258.xml><?xml version="1.0" encoding="utf-8"?>
<p:tagLst xmlns:p="http://schemas.openxmlformats.org/presentationml/2006/main">
  <p:tag name="AS_UNIQUEID" val="753"/>
</p:tagLst>
</file>

<file path=ppt/tags/tag259.xml><?xml version="1.0" encoding="utf-8"?>
<p:tagLst xmlns:p="http://schemas.openxmlformats.org/presentationml/2006/main">
  <p:tag name="AS_UNIQUEID" val="754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</p:tagLst>
</file>

<file path=ppt/tags/tag261.xml><?xml version="1.0" encoding="utf-8"?>
<p:tagLst xmlns:p="http://schemas.openxmlformats.org/presentationml/2006/main">
  <p:tag name="AS_UNIQUEID" val="756"/>
</p:tagLst>
</file>

<file path=ppt/tags/tag262.xml><?xml version="1.0" encoding="utf-8"?>
<p:tagLst xmlns:p="http://schemas.openxmlformats.org/presentationml/2006/main">
  <p:tag name="AS_UNIQUEID" val="757"/>
</p:tagLst>
</file>

<file path=ppt/tags/tag263.xml><?xml version="1.0" encoding="utf-8"?>
<p:tagLst xmlns:p="http://schemas.openxmlformats.org/presentationml/2006/main">
  <p:tag name="AS_UNIQUEID" val="758"/>
</p:tagLst>
</file>

<file path=ppt/tags/tag264.xml><?xml version="1.0" encoding="utf-8"?>
<p:tagLst xmlns:p="http://schemas.openxmlformats.org/presentationml/2006/main">
  <p:tag name="AS_UNIQUEID" val="759"/>
</p:tagLst>
</file>

<file path=ppt/tags/tag265.xml><?xml version="1.0" encoding="utf-8"?>
<p:tagLst xmlns:p="http://schemas.openxmlformats.org/presentationml/2006/main">
  <p:tag name="AS_UNIQUEID" val="760"/>
  <p:tag name="KSO_WM_BEAUTIFY_FLAG" val=""/>
</p:tagLst>
</file>

<file path=ppt/tags/tag266.xml><?xml version="1.0" encoding="utf-8"?>
<p:tagLst xmlns:p="http://schemas.openxmlformats.org/presentationml/2006/main">
  <p:tag name="AS_UNIQUEID" val="761"/>
  <p:tag name="KSO_WM_BEAUTIFY_FLAG" val=""/>
</p:tagLst>
</file>

<file path=ppt/tags/tag267.xml><?xml version="1.0" encoding="utf-8"?>
<p:tagLst xmlns:p="http://schemas.openxmlformats.org/presentationml/2006/main">
  <p:tag name="AS_UNIQUEID" val="762"/>
  <p:tag name="KSO_WM_BEAUTIFY_FLAG" val=""/>
</p:tagLst>
</file>

<file path=ppt/tags/tag268.xml><?xml version="1.0" encoding="utf-8"?>
<p:tagLst xmlns:p="http://schemas.openxmlformats.org/presentationml/2006/main">
  <p:tag name="AS_UNIQUEID" val="763"/>
</p:tagLst>
</file>

<file path=ppt/tags/tag269.xml><?xml version="1.0" encoding="utf-8"?>
<p:tagLst xmlns:p="http://schemas.openxmlformats.org/presentationml/2006/main">
  <p:tag name="AS_UNIQUEID" val="764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</p:tagLst>
</file>

<file path=ppt/tags/tag271.xml><?xml version="1.0" encoding="utf-8"?>
<p:tagLst xmlns:p="http://schemas.openxmlformats.org/presentationml/2006/main">
  <p:tag name="AS_UNIQUEID" val="766"/>
</p:tagLst>
</file>

<file path=ppt/tags/tag272.xml><?xml version="1.0" encoding="utf-8"?>
<p:tagLst xmlns:p="http://schemas.openxmlformats.org/presentationml/2006/main">
  <p:tag name="AS_UNIQUEID" val="767"/>
  <p:tag name="KSO_WM_BEAUTIFY_FLAG" val=""/>
</p:tagLst>
</file>

<file path=ppt/tags/tag273.xml><?xml version="1.0" encoding="utf-8"?>
<p:tagLst xmlns:p="http://schemas.openxmlformats.org/presentationml/2006/main">
  <p:tag name="AS_UNIQUEID" val="768"/>
</p:tagLst>
</file>

<file path=ppt/tags/tag274.xml><?xml version="1.0" encoding="utf-8"?>
<p:tagLst xmlns:p="http://schemas.openxmlformats.org/presentationml/2006/main">
  <p:tag name="AS_UNIQUEID" val="769"/>
</p:tagLst>
</file>

<file path=ppt/tags/tag275.xml><?xml version="1.0" encoding="utf-8"?>
<p:tagLst xmlns:p="http://schemas.openxmlformats.org/presentationml/2006/main">
  <p:tag name="AS_UNIQUEID" val="770"/>
</p:tagLst>
</file>

<file path=ppt/tags/tag276.xml><?xml version="1.0" encoding="utf-8"?>
<p:tagLst xmlns:p="http://schemas.openxmlformats.org/presentationml/2006/main">
  <p:tag name="AS_UNIQUEID" val="771"/>
</p:tagLst>
</file>

<file path=ppt/tags/tag277.xml><?xml version="1.0" encoding="utf-8"?>
<p:tagLst xmlns:p="http://schemas.openxmlformats.org/presentationml/2006/main">
  <p:tag name="AS_UNIQUEID" val="772"/>
</p:tagLst>
</file>

<file path=ppt/tags/tag278.xml><?xml version="1.0" encoding="utf-8"?>
<p:tagLst xmlns:p="http://schemas.openxmlformats.org/presentationml/2006/main">
  <p:tag name="AS_UNIQUEID" val="773"/>
</p:tagLst>
</file>

<file path=ppt/tags/tag279.xml><?xml version="1.0" encoding="utf-8"?>
<p:tagLst xmlns:p="http://schemas.openxmlformats.org/presentationml/2006/main">
  <p:tag name="AS_UNIQUEID" val="774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</p:tagLst>
</file>

<file path=ppt/tags/tag281.xml><?xml version="1.0" encoding="utf-8"?>
<p:tagLst xmlns:p="http://schemas.openxmlformats.org/presentationml/2006/main">
  <p:tag name="AS_UNIQUEID" val="776"/>
  <p:tag name="KSO_WM_BEAUTIFY_FLAG" val=""/>
</p:tagLst>
</file>

<file path=ppt/tags/tag282.xml><?xml version="1.0" encoding="utf-8"?>
<p:tagLst xmlns:p="http://schemas.openxmlformats.org/presentationml/2006/main">
  <p:tag name="AS_UNIQUEID" val="777"/>
  <p:tag name="KSO_WM_BEAUTIFY_FLAG" val=""/>
</p:tagLst>
</file>

<file path=ppt/tags/tag283.xml><?xml version="1.0" encoding="utf-8"?>
<p:tagLst xmlns:p="http://schemas.openxmlformats.org/presentationml/2006/main">
  <p:tag name="AS_UNIQUEID" val="778"/>
  <p:tag name="KSO_WM_BEAUTIFY_FLAG" val=""/>
</p:tagLst>
</file>

<file path=ppt/tags/tag284.xml><?xml version="1.0" encoding="utf-8"?>
<p:tagLst xmlns:p="http://schemas.openxmlformats.org/presentationml/2006/main">
  <p:tag name="AS_UNIQUEID" val="779"/>
</p:tagLst>
</file>

<file path=ppt/tags/tag285.xml><?xml version="1.0" encoding="utf-8"?>
<p:tagLst xmlns:p="http://schemas.openxmlformats.org/presentationml/2006/main">
  <p:tag name="AS_UNIQUEID" val="780"/>
</p:tagLst>
</file>

<file path=ppt/tags/tag286.xml><?xml version="1.0" encoding="utf-8"?>
<p:tagLst xmlns:p="http://schemas.openxmlformats.org/presentationml/2006/main">
  <p:tag name="AS_UNIQUEID" val="781"/>
</p:tagLst>
</file>

<file path=ppt/tags/tag287.xml><?xml version="1.0" encoding="utf-8"?>
<p:tagLst xmlns:p="http://schemas.openxmlformats.org/presentationml/2006/main">
  <p:tag name="AS_UNIQUEID" val="782"/>
</p:tagLst>
</file>

<file path=ppt/tags/tag288.xml><?xml version="1.0" encoding="utf-8"?>
<p:tagLst xmlns:p="http://schemas.openxmlformats.org/presentationml/2006/main">
  <p:tag name="AS_UNIQUEID" val="783"/>
  <p:tag name="KSO_WM_BEAUTIFY_FLAG" val=""/>
</p:tagLst>
</file>

<file path=ppt/tags/tag289.xml><?xml version="1.0" encoding="utf-8"?>
<p:tagLst xmlns:p="http://schemas.openxmlformats.org/presentationml/2006/main">
  <p:tag name="AS_UNIQUEID" val="784"/>
  <p:tag name="KSO_WM_BEAUTIFY_FLAG" val="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</p:tagLst>
</file>

<file path=ppt/tags/tag291.xml><?xml version="1.0" encoding="utf-8"?>
<p:tagLst xmlns:p="http://schemas.openxmlformats.org/presentationml/2006/main">
  <p:tag name="AS_UNIQUEID" val="786"/>
  <p:tag name="KSO_WM_BEAUTIFY_FLAG" val=""/>
</p:tagLst>
</file>

<file path=ppt/tags/tag292.xml><?xml version="1.0" encoding="utf-8"?>
<p:tagLst xmlns:p="http://schemas.openxmlformats.org/presentationml/2006/main">
  <p:tag name="AS_UNIQUEID" val="787"/>
  <p:tag name="KSO_WM_BEAUTIFY_FLAG" val=""/>
</p:tagLst>
</file>

<file path=ppt/tags/tag293.xml><?xml version="1.0" encoding="utf-8"?>
<p:tagLst xmlns:p="http://schemas.openxmlformats.org/presentationml/2006/main">
  <p:tag name="AS_UNIQUEID" val="788"/>
</p:tagLst>
</file>

<file path=ppt/tags/tag294.xml><?xml version="1.0" encoding="utf-8"?>
<p:tagLst xmlns:p="http://schemas.openxmlformats.org/presentationml/2006/main">
  <p:tag name="AS_UNIQUEID" val="789"/>
</p:tagLst>
</file>

<file path=ppt/tags/tag295.xml><?xml version="1.0" encoding="utf-8"?>
<p:tagLst xmlns:p="http://schemas.openxmlformats.org/presentationml/2006/main">
  <p:tag name="AS_UNIQUEID" val="790"/>
  <p:tag name="KSO_WM_BEAUTIFY_FLAG" val=""/>
</p:tagLst>
</file>

<file path=ppt/tags/tag296.xml><?xml version="1.0" encoding="utf-8"?>
<p:tagLst xmlns:p="http://schemas.openxmlformats.org/presentationml/2006/main">
  <p:tag name="AS_UNIQUEID" val="791"/>
</p:tagLst>
</file>

<file path=ppt/tags/tag297.xml><?xml version="1.0" encoding="utf-8"?>
<p:tagLst xmlns:p="http://schemas.openxmlformats.org/presentationml/2006/main">
  <p:tag name="AS_UNIQUEID" val="792"/>
  <p:tag name="KSO_WM_BEAUTIFY_FLAG" val=""/>
</p:tagLst>
</file>

<file path=ppt/tags/tag298.xml><?xml version="1.0" encoding="utf-8"?>
<p:tagLst xmlns:p="http://schemas.openxmlformats.org/presentationml/2006/main">
  <p:tag name="AS_UNIQUEID" val="793"/>
</p:tagLst>
</file>

<file path=ppt/tags/tag299.xml><?xml version="1.0" encoding="utf-8"?>
<p:tagLst xmlns:p="http://schemas.openxmlformats.org/presentationml/2006/main">
  <p:tag name="AS_UNIQUEID" val="794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5"/>
  <p:tag name="KSO_WM_BEAUTIFY_FLAG" val=""/>
</p:tagLst>
</file>

<file path=ppt/tags/tag301.xml><?xml version="1.0" encoding="utf-8"?>
<p:tagLst xmlns:p="http://schemas.openxmlformats.org/presentationml/2006/main">
  <p:tag name="AS_UNIQUEID" val="796"/>
  <p:tag name="KSO_WM_BEAUTIFY_FLAG" val=""/>
</p:tagLst>
</file>

<file path=ppt/tags/tag302.xml><?xml version="1.0" encoding="utf-8"?>
<p:tagLst xmlns:p="http://schemas.openxmlformats.org/presentationml/2006/main">
  <p:tag name="AS_UNIQUEID" val="797"/>
  <p:tag name="KSO_WM_BEAUTIFY_FLAG" val=""/>
</p:tagLst>
</file>

<file path=ppt/tags/tag303.xml><?xml version="1.0" encoding="utf-8"?>
<p:tagLst xmlns:p="http://schemas.openxmlformats.org/presentationml/2006/main">
  <p:tag name="AS_UNIQUEID" val="798"/>
</p:tagLst>
</file>

<file path=ppt/tags/tag304.xml><?xml version="1.0" encoding="utf-8"?>
<p:tagLst xmlns:p="http://schemas.openxmlformats.org/presentationml/2006/main">
  <p:tag name="AS_UNIQUEID" val="799"/>
</p:tagLst>
</file>

<file path=ppt/tags/tag305.xml><?xml version="1.0" encoding="utf-8"?>
<p:tagLst xmlns:p="http://schemas.openxmlformats.org/presentationml/2006/main">
  <p:tag name="AS_UNIQUEID" val="800"/>
</p:tagLst>
</file>

<file path=ppt/tags/tag306.xml><?xml version="1.0" encoding="utf-8"?>
<p:tagLst xmlns:p="http://schemas.openxmlformats.org/presentationml/2006/main">
  <p:tag name="AS_UNIQUEID" val="801"/>
</p:tagLst>
</file>

<file path=ppt/tags/tag307.xml><?xml version="1.0" encoding="utf-8"?>
<p:tagLst xmlns:p="http://schemas.openxmlformats.org/presentationml/2006/main">
  <p:tag name="AS_UNIQUEID" val="802"/>
</p:tagLst>
</file>

<file path=ppt/tags/tag308.xml><?xml version="1.0" encoding="utf-8"?>
<p:tagLst xmlns:p="http://schemas.openxmlformats.org/presentationml/2006/main">
  <p:tag name="AS_UNIQUEID" val="803"/>
</p:tagLst>
</file>

<file path=ppt/tags/tag309.xml><?xml version="1.0" encoding="utf-8"?>
<p:tagLst xmlns:p="http://schemas.openxmlformats.org/presentationml/2006/main">
  <p:tag name="AS_UNIQUEID" val="804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5"/>
</p:tagLst>
</file>

<file path=ppt/tags/tag311.xml><?xml version="1.0" encoding="utf-8"?>
<p:tagLst xmlns:p="http://schemas.openxmlformats.org/presentationml/2006/main">
  <p:tag name="AS_UNIQUEID" val="806"/>
</p:tagLst>
</file>

<file path=ppt/tags/tag312.xml><?xml version="1.0" encoding="utf-8"?>
<p:tagLst xmlns:p="http://schemas.openxmlformats.org/presentationml/2006/main">
  <p:tag name="AS_UNIQUEID" val="807"/>
</p:tagLst>
</file>

<file path=ppt/tags/tag313.xml><?xml version="1.0" encoding="utf-8"?>
<p:tagLst xmlns:p="http://schemas.openxmlformats.org/presentationml/2006/main">
  <p:tag name="AS_UNIQUEID" val="808"/>
</p:tagLst>
</file>

<file path=ppt/tags/tag314.xml><?xml version="1.0" encoding="utf-8"?>
<p:tagLst xmlns:p="http://schemas.openxmlformats.org/presentationml/2006/main">
  <p:tag name="AS_UNIQUEID" val="809"/>
</p:tagLst>
</file>

<file path=ppt/tags/tag315.xml><?xml version="1.0" encoding="utf-8"?>
<p:tagLst xmlns:p="http://schemas.openxmlformats.org/presentationml/2006/main">
  <p:tag name="AS_UNIQUEID" val="810"/>
  <p:tag name="KSO_WM_BEAUTIFY_FLAG" val=""/>
</p:tagLst>
</file>

<file path=ppt/tags/tag316.xml><?xml version="1.0" encoding="utf-8"?>
<p:tagLst xmlns:p="http://schemas.openxmlformats.org/presentationml/2006/main">
  <p:tag name="AS_UNIQUEID" val="811"/>
</p:tagLst>
</file>

<file path=ppt/tags/tag317.xml><?xml version="1.0" encoding="utf-8"?>
<p:tagLst xmlns:p="http://schemas.openxmlformats.org/presentationml/2006/main">
  <p:tag name="AS_UNIQUEID" val="812"/>
</p:tagLst>
</file>

<file path=ppt/tags/tag318.xml><?xml version="1.0" encoding="utf-8"?>
<p:tagLst xmlns:p="http://schemas.openxmlformats.org/presentationml/2006/main">
  <p:tag name="AS_UNIQUEID" val="813"/>
</p:tagLst>
</file>

<file path=ppt/tags/tag319.xml><?xml version="1.0" encoding="utf-8"?>
<p:tagLst xmlns:p="http://schemas.openxmlformats.org/presentationml/2006/main">
  <p:tag name="AS_UNIQUEID" val="814"/>
  <p:tag name="KSO_WM_BEAUTIFY_FLAG" val="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5"/>
  <p:tag name="KSO_WM_BEAUTIFY_FLAG" val=""/>
</p:tagLst>
</file>

<file path=ppt/tags/tag321.xml><?xml version="1.0" encoding="utf-8"?>
<p:tagLst xmlns:p="http://schemas.openxmlformats.org/presentationml/2006/main">
  <p:tag name="AS_UNIQUEID" val="816"/>
  <p:tag name="KSO_WM_BEAUTIFY_FLAG" val=""/>
</p:tagLst>
</file>

<file path=ppt/tags/tag322.xml><?xml version="1.0" encoding="utf-8"?>
<p:tagLst xmlns:p="http://schemas.openxmlformats.org/presentationml/2006/main">
  <p:tag name="AS_UNIQUEID" val="817"/>
</p:tagLst>
</file>

<file path=ppt/tags/tag323.xml><?xml version="1.0" encoding="utf-8"?>
<p:tagLst xmlns:p="http://schemas.openxmlformats.org/presentationml/2006/main">
  <p:tag name="AS_UNIQUEID" val="818"/>
</p:tagLst>
</file>

<file path=ppt/tags/tag324.xml><?xml version="1.0" encoding="utf-8"?>
<p:tagLst xmlns:p="http://schemas.openxmlformats.org/presentationml/2006/main">
  <p:tag name="AS_UNIQUEID" val="819"/>
</p:tagLst>
</file>

<file path=ppt/tags/tag325.xml><?xml version="1.0" encoding="utf-8"?>
<p:tagLst xmlns:p="http://schemas.openxmlformats.org/presentationml/2006/main">
  <p:tag name="AS_UNIQUEID" val="820"/>
</p:tagLst>
</file>

<file path=ppt/tags/tag326.xml><?xml version="1.0" encoding="utf-8"?>
<p:tagLst xmlns:p="http://schemas.openxmlformats.org/presentationml/2006/main">
  <p:tag name="AS_UNIQUEID" val="821"/>
  <p:tag name="KSO_WM_BEAUTIFY_FLAG" val=""/>
</p:tagLst>
</file>

<file path=ppt/tags/tag327.xml><?xml version="1.0" encoding="utf-8"?>
<p:tagLst xmlns:p="http://schemas.openxmlformats.org/presentationml/2006/main">
  <p:tag name="AS_UNIQUEID" val="822"/>
  <p:tag name="KSO_WM_BEAUTIFY_FLAG" val=""/>
</p:tagLst>
</file>

<file path=ppt/tags/tag328.xml><?xml version="1.0" encoding="utf-8"?>
<p:tagLst xmlns:p="http://schemas.openxmlformats.org/presentationml/2006/main">
  <p:tag name="AS_UNIQUEID" val="823"/>
</p:tagLst>
</file>

<file path=ppt/tags/tag329.xml><?xml version="1.0" encoding="utf-8"?>
<p:tagLst xmlns:p="http://schemas.openxmlformats.org/presentationml/2006/main">
  <p:tag name="AS_UNIQUEID" val="824"/>
  <p:tag name="KSO_WM_BEAUTIFY_FLAG" val="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5"/>
  <p:tag name="KSO_WM_BEAUTIFY_FLAG" val=""/>
</p:tagLst>
</file>

<file path=ppt/tags/tag331.xml><?xml version="1.0" encoding="utf-8"?>
<p:tagLst xmlns:p="http://schemas.openxmlformats.org/presentationml/2006/main">
  <p:tag name="AS_UNIQUEID" val="826"/>
  <p:tag name="KSO_WM_BEAUTIFY_FLAG" val=""/>
</p:tagLst>
</file>

<file path=ppt/tags/tag332.xml><?xml version="1.0" encoding="utf-8"?>
<p:tagLst xmlns:p="http://schemas.openxmlformats.org/presentationml/2006/main">
  <p:tag name="AS_UNIQUEID" val="827"/>
  <p:tag name="KSO_WM_BEAUTIFY_FLAG" val=""/>
</p:tagLst>
</file>

<file path=ppt/tags/tag333.xml><?xml version="1.0" encoding="utf-8"?>
<p:tagLst xmlns:p="http://schemas.openxmlformats.org/presentationml/2006/main">
  <p:tag name="AS_UNIQUEID" val="828"/>
  <p:tag name="KSO_WM_BEAUTIFY_FLAG" val=""/>
</p:tagLst>
</file>

<file path=ppt/tags/tag334.xml><?xml version="1.0" encoding="utf-8"?>
<p:tagLst xmlns:p="http://schemas.openxmlformats.org/presentationml/2006/main">
  <p:tag name="AS_UNIQUEID" val="829"/>
  <p:tag name="KSO_WM_BEAUTIFY_FLAG" val=""/>
</p:tagLst>
</file>

<file path=ppt/tags/tag335.xml><?xml version="1.0" encoding="utf-8"?>
<p:tagLst xmlns:p="http://schemas.openxmlformats.org/presentationml/2006/main">
  <p:tag name="AS_UNIQUEID" val="830"/>
  <p:tag name="KSO_WM_BEAUTIFY_FLAG" val=""/>
</p:tagLst>
</file>

<file path=ppt/tags/tag336.xml><?xml version="1.0" encoding="utf-8"?>
<p:tagLst xmlns:p="http://schemas.openxmlformats.org/presentationml/2006/main">
  <p:tag name="AS_UNIQUEID" val="831"/>
  <p:tag name="KSO_WM_BEAUTIFY_FLAG" val=""/>
</p:tagLst>
</file>

<file path=ppt/tags/tag337.xml><?xml version="1.0" encoding="utf-8"?>
<p:tagLst xmlns:p="http://schemas.openxmlformats.org/presentationml/2006/main">
  <p:tag name="AS_UNIQUEID" val="832"/>
  <p:tag name="KSO_WM_BEAUTIFY_FLAG" val=""/>
</p:tagLst>
</file>

<file path=ppt/tags/tag338.xml><?xml version="1.0" encoding="utf-8"?>
<p:tagLst xmlns:p="http://schemas.openxmlformats.org/presentationml/2006/main">
  <p:tag name="AS_UNIQUEID" val="833"/>
  <p:tag name="KSO_WM_BEAUTIFY_FLAG" val=""/>
</p:tagLst>
</file>

<file path=ppt/tags/tag339.xml><?xml version="1.0" encoding="utf-8"?>
<p:tagLst xmlns:p="http://schemas.openxmlformats.org/presentationml/2006/main">
  <p:tag name="AS_UNIQUEID" val="834"/>
  <p:tag name="KSO_WM_BEAUTIFY_FLAG" val="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5"/>
</p:tagLst>
</file>

<file path=ppt/tags/tag341.xml><?xml version="1.0" encoding="utf-8"?>
<p:tagLst xmlns:p="http://schemas.openxmlformats.org/presentationml/2006/main">
  <p:tag name="AS_UNIQUEID" val="836"/>
</p:tagLst>
</file>

<file path=ppt/tags/tag342.xml><?xml version="1.0" encoding="utf-8"?>
<p:tagLst xmlns:p="http://schemas.openxmlformats.org/presentationml/2006/main">
  <p:tag name="AS_UNIQUEID" val="837"/>
  <p:tag name="KSO_WM_BEAUTIFY_FLAG" val=""/>
</p:tagLst>
</file>

<file path=ppt/tags/tag343.xml><?xml version="1.0" encoding="utf-8"?>
<p:tagLst xmlns:p="http://schemas.openxmlformats.org/presentationml/2006/main">
  <p:tag name="AS_UNIQUEID" val="838"/>
  <p:tag name="KSO_WM_BEAUTIFY_FLAG" val=""/>
</p:tagLst>
</file>

<file path=ppt/tags/tag344.xml><?xml version="1.0" encoding="utf-8"?>
<p:tagLst xmlns:p="http://schemas.openxmlformats.org/presentationml/2006/main">
  <p:tag name="AS_UNIQUEID" val="839"/>
  <p:tag name="KSO_WM_BEAUTIFY_FLAG" val=""/>
</p:tagLst>
</file>

<file path=ppt/tags/tag345.xml><?xml version="1.0" encoding="utf-8"?>
<p:tagLst xmlns:p="http://schemas.openxmlformats.org/presentationml/2006/main">
  <p:tag name="AS_UNIQUEID" val="840"/>
</p:tagLst>
</file>

<file path=ppt/tags/tag346.xml><?xml version="1.0" encoding="utf-8"?>
<p:tagLst xmlns:p="http://schemas.openxmlformats.org/presentationml/2006/main">
  <p:tag name="AS_UNIQUEID" val="841"/>
</p:tagLst>
</file>

<file path=ppt/tags/tag347.xml><?xml version="1.0" encoding="utf-8"?>
<p:tagLst xmlns:p="http://schemas.openxmlformats.org/presentationml/2006/main">
  <p:tag name="AS_UNIQUEID" val="842"/>
</p:tagLst>
</file>

<file path=ppt/tags/tag348.xml><?xml version="1.0" encoding="utf-8"?>
<p:tagLst xmlns:p="http://schemas.openxmlformats.org/presentationml/2006/main">
  <p:tag name="AS_UNIQUEID" val="843"/>
</p:tagLst>
</file>

<file path=ppt/tags/tag349.xml><?xml version="1.0" encoding="utf-8"?>
<p:tagLst xmlns:p="http://schemas.openxmlformats.org/presentationml/2006/main">
  <p:tag name="AS_UNIQUEID" val="844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5"/>
</p:tagLst>
</file>

<file path=ppt/tags/tag351.xml><?xml version="1.0" encoding="utf-8"?>
<p:tagLst xmlns:p="http://schemas.openxmlformats.org/presentationml/2006/main">
  <p:tag name="AS_UNIQUEID" val="846"/>
</p:tagLst>
</file>

<file path=ppt/tags/tag352.xml><?xml version="1.0" encoding="utf-8"?>
<p:tagLst xmlns:p="http://schemas.openxmlformats.org/presentationml/2006/main">
  <p:tag name="AS_UNIQUEID" val="847"/>
</p:tagLst>
</file>

<file path=ppt/tags/tag353.xml><?xml version="1.0" encoding="utf-8"?>
<p:tagLst xmlns:p="http://schemas.openxmlformats.org/presentationml/2006/main">
  <p:tag name="AS_UNIQUEID" val="848"/>
</p:tagLst>
</file>

<file path=ppt/tags/tag354.xml><?xml version="1.0" encoding="utf-8"?>
<p:tagLst xmlns:p="http://schemas.openxmlformats.org/presentationml/2006/main">
  <p:tag name="AS_UNIQUEID" val="849"/>
</p:tagLst>
</file>

<file path=ppt/tags/tag355.xml><?xml version="1.0" encoding="utf-8"?>
<p:tagLst xmlns:p="http://schemas.openxmlformats.org/presentationml/2006/main">
  <p:tag name="AS_UNIQUEID" val="850"/>
</p:tagLst>
</file>

<file path=ppt/tags/tag356.xml><?xml version="1.0" encoding="utf-8"?>
<p:tagLst xmlns:p="http://schemas.openxmlformats.org/presentationml/2006/main">
  <p:tag name="AS_UNIQUEID" val="851"/>
</p:tagLst>
</file>

<file path=ppt/tags/tag357.xml><?xml version="1.0" encoding="utf-8"?>
<p:tagLst xmlns:p="http://schemas.openxmlformats.org/presentationml/2006/main">
  <p:tag name="AS_UNIQUEID" val="852"/>
</p:tagLst>
</file>

<file path=ppt/tags/tag358.xml><?xml version="1.0" encoding="utf-8"?>
<p:tagLst xmlns:p="http://schemas.openxmlformats.org/presentationml/2006/main">
  <p:tag name="AS_UNIQUEID" val="853"/>
</p:tagLst>
</file>

<file path=ppt/tags/tag359.xml><?xml version="1.0" encoding="utf-8"?>
<p:tagLst xmlns:p="http://schemas.openxmlformats.org/presentationml/2006/main">
  <p:tag name="AS_UNIQUEID" val="854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5"/>
</p:tagLst>
</file>

<file path=ppt/tags/tag361.xml><?xml version="1.0" encoding="utf-8"?>
<p:tagLst xmlns:p="http://schemas.openxmlformats.org/presentationml/2006/main">
  <p:tag name="AS_UNIQUEID" val="856"/>
</p:tagLst>
</file>

<file path=ppt/tags/tag362.xml><?xml version="1.0" encoding="utf-8"?>
<p:tagLst xmlns:p="http://schemas.openxmlformats.org/presentationml/2006/main">
  <p:tag name="AS_UNIQUEID" val="857"/>
</p:tagLst>
</file>

<file path=ppt/tags/tag363.xml><?xml version="1.0" encoding="utf-8"?>
<p:tagLst xmlns:p="http://schemas.openxmlformats.org/presentationml/2006/main">
  <p:tag name="AS_UNIQUEID" val="858"/>
</p:tagLst>
</file>

<file path=ppt/tags/tag364.xml><?xml version="1.0" encoding="utf-8"?>
<p:tagLst xmlns:p="http://schemas.openxmlformats.org/presentationml/2006/main">
  <p:tag name="AS_UNIQUEID" val="859"/>
</p:tagLst>
</file>

<file path=ppt/tags/tag365.xml><?xml version="1.0" encoding="utf-8"?>
<p:tagLst xmlns:p="http://schemas.openxmlformats.org/presentationml/2006/main">
  <p:tag name="AS_UNIQUEID" val="860"/>
</p:tagLst>
</file>

<file path=ppt/tags/tag366.xml><?xml version="1.0" encoding="utf-8"?>
<p:tagLst xmlns:p="http://schemas.openxmlformats.org/presentationml/2006/main">
  <p:tag name="AS_UNIQUEID" val="861"/>
</p:tagLst>
</file>

<file path=ppt/tags/tag367.xml><?xml version="1.0" encoding="utf-8"?>
<p:tagLst xmlns:p="http://schemas.openxmlformats.org/presentationml/2006/main">
  <p:tag name="AS_UNIQUEID" val="862"/>
</p:tagLst>
</file>

<file path=ppt/tags/tag368.xml><?xml version="1.0" encoding="utf-8"?>
<p:tagLst xmlns:p="http://schemas.openxmlformats.org/presentationml/2006/main">
  <p:tag name="AS_UNIQUEID" val="863"/>
</p:tagLst>
</file>

<file path=ppt/tags/tag369.xml><?xml version="1.0" encoding="utf-8"?>
<p:tagLst xmlns:p="http://schemas.openxmlformats.org/presentationml/2006/main">
  <p:tag name="AS_UNIQUEID" val="864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5"/>
</p:tagLst>
</file>

<file path=ppt/tags/tag371.xml><?xml version="1.0" encoding="utf-8"?>
<p:tagLst xmlns:p="http://schemas.openxmlformats.org/presentationml/2006/main">
  <p:tag name="AS_UNIQUEID" val="866"/>
</p:tagLst>
</file>

<file path=ppt/tags/tag372.xml><?xml version="1.0" encoding="utf-8"?>
<p:tagLst xmlns:p="http://schemas.openxmlformats.org/presentationml/2006/main">
  <p:tag name="AS_UNIQUEID" val="867"/>
</p:tagLst>
</file>

<file path=ppt/tags/tag373.xml><?xml version="1.0" encoding="utf-8"?>
<p:tagLst xmlns:p="http://schemas.openxmlformats.org/presentationml/2006/main">
  <p:tag name="AS_UNIQUEID" val="868"/>
</p:tagLst>
</file>

<file path=ppt/tags/tag374.xml><?xml version="1.0" encoding="utf-8"?>
<p:tagLst xmlns:p="http://schemas.openxmlformats.org/presentationml/2006/main">
  <p:tag name="AS_UNIQUEID" val="869"/>
</p:tagLst>
</file>

<file path=ppt/tags/tag375.xml><?xml version="1.0" encoding="utf-8"?>
<p:tagLst xmlns:p="http://schemas.openxmlformats.org/presentationml/2006/main">
  <p:tag name="AS_UNIQUEID" val="870"/>
</p:tagLst>
</file>

<file path=ppt/tags/tag376.xml><?xml version="1.0" encoding="utf-8"?>
<p:tagLst xmlns:p="http://schemas.openxmlformats.org/presentationml/2006/main">
  <p:tag name="AS_UNIQUEID" val="871"/>
</p:tagLst>
</file>

<file path=ppt/tags/tag377.xml><?xml version="1.0" encoding="utf-8"?>
<p:tagLst xmlns:p="http://schemas.openxmlformats.org/presentationml/2006/main">
  <p:tag name="AS_UNIQUEID" val="872"/>
</p:tagLst>
</file>

<file path=ppt/tags/tag378.xml><?xml version="1.0" encoding="utf-8"?>
<p:tagLst xmlns:p="http://schemas.openxmlformats.org/presentationml/2006/main">
  <p:tag name="AS_UNIQUEID" val="873"/>
</p:tagLst>
</file>

<file path=ppt/tags/tag379.xml><?xml version="1.0" encoding="utf-8"?>
<p:tagLst xmlns:p="http://schemas.openxmlformats.org/presentationml/2006/main">
  <p:tag name="AS_UNIQUEID" val="874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5"/>
</p:tagLst>
</file>

<file path=ppt/tags/tag381.xml><?xml version="1.0" encoding="utf-8"?>
<p:tagLst xmlns:p="http://schemas.openxmlformats.org/presentationml/2006/main">
  <p:tag name="AS_UNIQUEID" val="876"/>
</p:tagLst>
</file>

<file path=ppt/tags/tag382.xml><?xml version="1.0" encoding="utf-8"?>
<p:tagLst xmlns:p="http://schemas.openxmlformats.org/presentationml/2006/main">
  <p:tag name="AS_UNIQUEID" val="877"/>
</p:tagLst>
</file>

<file path=ppt/tags/tag383.xml><?xml version="1.0" encoding="utf-8"?>
<p:tagLst xmlns:p="http://schemas.openxmlformats.org/presentationml/2006/main">
  <p:tag name="AS_UNIQUEID" val="878"/>
</p:tagLst>
</file>

<file path=ppt/tags/tag384.xml><?xml version="1.0" encoding="utf-8"?>
<p:tagLst xmlns:p="http://schemas.openxmlformats.org/presentationml/2006/main">
  <p:tag name="AS_UNIQUEID" val="879"/>
</p:tagLst>
</file>

<file path=ppt/tags/tag385.xml><?xml version="1.0" encoding="utf-8"?>
<p:tagLst xmlns:p="http://schemas.openxmlformats.org/presentationml/2006/main">
  <p:tag name="AS_UNIQUEID" val="880"/>
</p:tagLst>
</file>

<file path=ppt/tags/tag386.xml><?xml version="1.0" encoding="utf-8"?>
<p:tagLst xmlns:p="http://schemas.openxmlformats.org/presentationml/2006/main">
  <p:tag name="AS_UNIQUEID" val="881"/>
</p:tagLst>
</file>

<file path=ppt/tags/tag387.xml><?xml version="1.0" encoding="utf-8"?>
<p:tagLst xmlns:p="http://schemas.openxmlformats.org/presentationml/2006/main">
  <p:tag name="AS_UNIQUEID" val="882"/>
</p:tagLst>
</file>

<file path=ppt/tags/tag388.xml><?xml version="1.0" encoding="utf-8"?>
<p:tagLst xmlns:p="http://schemas.openxmlformats.org/presentationml/2006/main">
  <p:tag name="AS_UNIQUEID" val="883"/>
</p:tagLst>
</file>

<file path=ppt/tags/tag389.xml><?xml version="1.0" encoding="utf-8"?>
<p:tagLst xmlns:p="http://schemas.openxmlformats.org/presentationml/2006/main">
  <p:tag name="AS_UNIQUEID" val="884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5"/>
</p:tagLst>
</file>

<file path=ppt/tags/tag391.xml><?xml version="1.0" encoding="utf-8"?>
<p:tagLst xmlns:p="http://schemas.openxmlformats.org/presentationml/2006/main">
  <p:tag name="AS_UNIQUEID" val="886"/>
</p:tagLst>
</file>

<file path=ppt/tags/tag392.xml><?xml version="1.0" encoding="utf-8"?>
<p:tagLst xmlns:p="http://schemas.openxmlformats.org/presentationml/2006/main">
  <p:tag name="AS_UNIQUEID" val="887"/>
</p:tagLst>
</file>

<file path=ppt/tags/tag393.xml><?xml version="1.0" encoding="utf-8"?>
<p:tagLst xmlns:p="http://schemas.openxmlformats.org/presentationml/2006/main">
  <p:tag name="AS_UNIQUEID" val="888"/>
</p:tagLst>
</file>

<file path=ppt/tags/tag394.xml><?xml version="1.0" encoding="utf-8"?>
<p:tagLst xmlns:p="http://schemas.openxmlformats.org/presentationml/2006/main">
  <p:tag name="AS_UNIQUEID" val="889"/>
</p:tagLst>
</file>

<file path=ppt/tags/tag395.xml><?xml version="1.0" encoding="utf-8"?>
<p:tagLst xmlns:p="http://schemas.openxmlformats.org/presentationml/2006/main">
  <p:tag name="AS_UNIQUEID" val="890"/>
</p:tagLst>
</file>

<file path=ppt/tags/tag396.xml><?xml version="1.0" encoding="utf-8"?>
<p:tagLst xmlns:p="http://schemas.openxmlformats.org/presentationml/2006/main">
  <p:tag name="AS_UNIQUEID" val="891"/>
</p:tagLst>
</file>

<file path=ppt/tags/tag397.xml><?xml version="1.0" encoding="utf-8"?>
<p:tagLst xmlns:p="http://schemas.openxmlformats.org/presentationml/2006/main">
  <p:tag name="AS_UNIQUEID" val="892"/>
</p:tagLst>
</file>

<file path=ppt/tags/tag398.xml><?xml version="1.0" encoding="utf-8"?>
<p:tagLst xmlns:p="http://schemas.openxmlformats.org/presentationml/2006/main">
  <p:tag name="AS_UNIQUEID" val="893"/>
</p:tagLst>
</file>

<file path=ppt/tags/tag399.xml><?xml version="1.0" encoding="utf-8"?>
<p:tagLst xmlns:p="http://schemas.openxmlformats.org/presentationml/2006/main">
  <p:tag name="AS_UNIQUEID" val="894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5"/>
</p:tagLst>
</file>

<file path=ppt/tags/tag401.xml><?xml version="1.0" encoding="utf-8"?>
<p:tagLst xmlns:p="http://schemas.openxmlformats.org/presentationml/2006/main">
  <p:tag name="AS_UNIQUEID" val="896"/>
</p:tagLst>
</file>

<file path=ppt/tags/tag402.xml><?xml version="1.0" encoding="utf-8"?>
<p:tagLst xmlns:p="http://schemas.openxmlformats.org/presentationml/2006/main">
  <p:tag name="AS_UNIQUEID" val="897"/>
</p:tagLst>
</file>

<file path=ppt/tags/tag403.xml><?xml version="1.0" encoding="utf-8"?>
<p:tagLst xmlns:p="http://schemas.openxmlformats.org/presentationml/2006/main">
  <p:tag name="AS_UNIQUEID" val="898"/>
</p:tagLst>
</file>

<file path=ppt/tags/tag404.xml><?xml version="1.0" encoding="utf-8"?>
<p:tagLst xmlns:p="http://schemas.openxmlformats.org/presentationml/2006/main">
  <p:tag name="AS_UNIQUEID" val="899"/>
</p:tagLst>
</file>

<file path=ppt/tags/tag405.xml><?xml version="1.0" encoding="utf-8"?>
<p:tagLst xmlns:p="http://schemas.openxmlformats.org/presentationml/2006/main">
  <p:tag name="AS_UNIQUEID" val="900"/>
</p:tagLst>
</file>

<file path=ppt/tags/tag406.xml><?xml version="1.0" encoding="utf-8"?>
<p:tagLst xmlns:p="http://schemas.openxmlformats.org/presentationml/2006/main">
  <p:tag name="AS_UNIQUEID" val="901"/>
</p:tagLst>
</file>

<file path=ppt/tags/tag407.xml><?xml version="1.0" encoding="utf-8"?>
<p:tagLst xmlns:p="http://schemas.openxmlformats.org/presentationml/2006/main">
  <p:tag name="AS_UNIQUEID" val="902"/>
</p:tagLst>
</file>

<file path=ppt/tags/tag408.xml><?xml version="1.0" encoding="utf-8"?>
<p:tagLst xmlns:p="http://schemas.openxmlformats.org/presentationml/2006/main">
  <p:tag name="AS_UNIQUEID" val="903"/>
</p:tagLst>
</file>

<file path=ppt/tags/tag409.xml><?xml version="1.0" encoding="utf-8"?>
<p:tagLst xmlns:p="http://schemas.openxmlformats.org/presentationml/2006/main">
  <p:tag name="AS_UNIQUEID" val="904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5"/>
</p:tagLst>
</file>

<file path=ppt/tags/tag411.xml><?xml version="1.0" encoding="utf-8"?>
<p:tagLst xmlns:p="http://schemas.openxmlformats.org/presentationml/2006/main">
  <p:tag name="AS_UNIQUEID" val="906"/>
</p:tagLst>
</file>

<file path=ppt/tags/tag412.xml><?xml version="1.0" encoding="utf-8"?>
<p:tagLst xmlns:p="http://schemas.openxmlformats.org/presentationml/2006/main">
  <p:tag name="AS_UNIQUEID" val="907"/>
</p:tagLst>
</file>

<file path=ppt/tags/tag413.xml><?xml version="1.0" encoding="utf-8"?>
<p:tagLst xmlns:p="http://schemas.openxmlformats.org/presentationml/2006/main">
  <p:tag name="AS_UNIQUEID" val="908"/>
</p:tagLst>
</file>

<file path=ppt/tags/tag414.xml><?xml version="1.0" encoding="utf-8"?>
<p:tagLst xmlns:p="http://schemas.openxmlformats.org/presentationml/2006/main">
  <p:tag name="AS_UNIQUEID" val="998"/>
</p:tagLst>
</file>

<file path=ppt/tags/tag415.xml><?xml version="1.0" encoding="utf-8"?>
<p:tagLst xmlns:p="http://schemas.openxmlformats.org/presentationml/2006/main">
  <p:tag name="AS_UNIQUEID" val="909"/>
</p:tagLst>
</file>

<file path=ppt/tags/tag416.xml><?xml version="1.0" encoding="utf-8"?>
<p:tagLst xmlns:p="http://schemas.openxmlformats.org/presentationml/2006/main">
  <p:tag name="AS_UNIQUEID" val="910"/>
</p:tagLst>
</file>

<file path=ppt/tags/tag417.xml><?xml version="1.0" encoding="utf-8"?>
<p:tagLst xmlns:p="http://schemas.openxmlformats.org/presentationml/2006/main">
  <p:tag name="AS_UNIQUEID" val="911"/>
</p:tagLst>
</file>

<file path=ppt/tags/tag418.xml><?xml version="1.0" encoding="utf-8"?>
<p:tagLst xmlns:p="http://schemas.openxmlformats.org/presentationml/2006/main">
  <p:tag name="AS_UNIQUEID" val="912"/>
</p:tagLst>
</file>

<file path=ppt/tags/tag419.xml><?xml version="1.0" encoding="utf-8"?>
<p:tagLst xmlns:p="http://schemas.openxmlformats.org/presentationml/2006/main">
  <p:tag name="AS_UNIQUEID" val="913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4"/>
</p:tagLst>
</file>

<file path=ppt/tags/tag421.xml><?xml version="1.0" encoding="utf-8"?>
<p:tagLst xmlns:p="http://schemas.openxmlformats.org/presentationml/2006/main">
  <p:tag name="AS_UNIQUEID" val="915"/>
</p:tagLst>
</file>

<file path=ppt/tags/tag422.xml><?xml version="1.0" encoding="utf-8"?>
<p:tagLst xmlns:p="http://schemas.openxmlformats.org/presentationml/2006/main">
  <p:tag name="AS_UNIQUEID" val="916"/>
</p:tagLst>
</file>

<file path=ppt/tags/tag423.xml><?xml version="1.0" encoding="utf-8"?>
<p:tagLst xmlns:p="http://schemas.openxmlformats.org/presentationml/2006/main">
  <p:tag name="AS_UNIQUEID" val="917"/>
</p:tagLst>
</file>

<file path=ppt/tags/tag424.xml><?xml version="1.0" encoding="utf-8"?>
<p:tagLst xmlns:p="http://schemas.openxmlformats.org/presentationml/2006/main">
  <p:tag name="AS_UNIQUEID" val="918"/>
</p:tagLst>
</file>

<file path=ppt/tags/tag425.xml><?xml version="1.0" encoding="utf-8"?>
<p:tagLst xmlns:p="http://schemas.openxmlformats.org/presentationml/2006/main">
  <p:tag name="AS_UNIQUEID" val="919"/>
</p:tagLst>
</file>

<file path=ppt/tags/tag426.xml><?xml version="1.0" encoding="utf-8"?>
<p:tagLst xmlns:p="http://schemas.openxmlformats.org/presentationml/2006/main">
  <p:tag name="AS_UNIQUEID" val="920"/>
</p:tagLst>
</file>

<file path=ppt/tags/tag427.xml><?xml version="1.0" encoding="utf-8"?>
<p:tagLst xmlns:p="http://schemas.openxmlformats.org/presentationml/2006/main">
  <p:tag name="AS_UNIQUEID" val="921"/>
</p:tagLst>
</file>

<file path=ppt/tags/tag428.xml><?xml version="1.0" encoding="utf-8"?>
<p:tagLst xmlns:p="http://schemas.openxmlformats.org/presentationml/2006/main">
  <p:tag name="AS_UNIQUEID" val="922"/>
</p:tagLst>
</file>

<file path=ppt/tags/tag429.xml><?xml version="1.0" encoding="utf-8"?>
<p:tagLst xmlns:p="http://schemas.openxmlformats.org/presentationml/2006/main">
  <p:tag name="AS_UNIQUEID" val="923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4"/>
</p:tagLst>
</file>

<file path=ppt/tags/tag431.xml><?xml version="1.0" encoding="utf-8"?>
<p:tagLst xmlns:p="http://schemas.openxmlformats.org/presentationml/2006/main">
  <p:tag name="AS_UNIQUEID" val="925"/>
</p:tagLst>
</file>

<file path=ppt/tags/tag432.xml><?xml version="1.0" encoding="utf-8"?>
<p:tagLst xmlns:p="http://schemas.openxmlformats.org/presentationml/2006/main">
  <p:tag name="AS_UNIQUEID" val="926"/>
</p:tagLst>
</file>

<file path=ppt/tags/tag433.xml><?xml version="1.0" encoding="utf-8"?>
<p:tagLst xmlns:p="http://schemas.openxmlformats.org/presentationml/2006/main">
  <p:tag name="AS_UNIQUEID" val="927"/>
</p:tagLst>
</file>

<file path=ppt/tags/tag434.xml><?xml version="1.0" encoding="utf-8"?>
<p:tagLst xmlns:p="http://schemas.openxmlformats.org/presentationml/2006/main">
  <p:tag name="AS_UNIQUEID" val="928"/>
</p:tagLst>
</file>

<file path=ppt/tags/tag435.xml><?xml version="1.0" encoding="utf-8"?>
<p:tagLst xmlns:p="http://schemas.openxmlformats.org/presentationml/2006/main">
  <p:tag name="AS_UNIQUEID" val="929"/>
</p:tagLst>
</file>

<file path=ppt/tags/tag436.xml><?xml version="1.0" encoding="utf-8"?>
<p:tagLst xmlns:p="http://schemas.openxmlformats.org/presentationml/2006/main">
  <p:tag name="AS_UNIQUEID" val="930"/>
</p:tagLst>
</file>

<file path=ppt/tags/tag437.xml><?xml version="1.0" encoding="utf-8"?>
<p:tagLst xmlns:p="http://schemas.openxmlformats.org/presentationml/2006/main">
  <p:tag name="AS_UNIQUEID" val="931"/>
</p:tagLst>
</file>

<file path=ppt/tags/tag438.xml><?xml version="1.0" encoding="utf-8"?>
<p:tagLst xmlns:p="http://schemas.openxmlformats.org/presentationml/2006/main">
  <p:tag name="AS_UNIQUEID" val="932"/>
</p:tagLst>
</file>

<file path=ppt/tags/tag439.xml><?xml version="1.0" encoding="utf-8"?>
<p:tagLst xmlns:p="http://schemas.openxmlformats.org/presentationml/2006/main">
  <p:tag name="AS_UNIQUEID" val="933"/>
</p:tagLst>
</file>

<file path=ppt/tags/tag44.xml><?xml version="1.0" encoding="utf-8"?>
<p:tagLst xmlns:p="http://schemas.openxmlformats.org/presentationml/2006/main">
  <p:tag name="AS_UNIQUEID" val="542"/>
</p:tagLst>
</file>

<file path=ppt/tags/tag440.xml><?xml version="1.0" encoding="utf-8"?>
<p:tagLst xmlns:p="http://schemas.openxmlformats.org/presentationml/2006/main">
  <p:tag name="AS_UNIQUEID" val="934"/>
</p:tagLst>
</file>

<file path=ppt/tags/tag441.xml><?xml version="1.0" encoding="utf-8"?>
<p:tagLst xmlns:p="http://schemas.openxmlformats.org/presentationml/2006/main">
  <p:tag name="AS_UNIQUEID" val="935"/>
</p:tagLst>
</file>

<file path=ppt/tags/tag442.xml><?xml version="1.0" encoding="utf-8"?>
<p:tagLst xmlns:p="http://schemas.openxmlformats.org/presentationml/2006/main">
  <p:tag name="AS_UNIQUEID" val="936"/>
</p:tagLst>
</file>

<file path=ppt/tags/tag443.xml><?xml version="1.0" encoding="utf-8"?>
<p:tagLst xmlns:p="http://schemas.openxmlformats.org/presentationml/2006/main">
  <p:tag name="AS_UNIQUEID" val="937"/>
</p:tagLst>
</file>

<file path=ppt/tags/tag444.xml><?xml version="1.0" encoding="utf-8"?>
<p:tagLst xmlns:p="http://schemas.openxmlformats.org/presentationml/2006/main">
  <p:tag name="AS_UNIQUEID" val="938"/>
</p:tagLst>
</file>

<file path=ppt/tags/tag445.xml><?xml version="1.0" encoding="utf-8"?>
<p:tagLst xmlns:p="http://schemas.openxmlformats.org/presentationml/2006/main">
  <p:tag name="AS_UNIQUEID" val="939"/>
</p:tagLst>
</file>

<file path=ppt/tags/tag446.xml><?xml version="1.0" encoding="utf-8"?>
<p:tagLst xmlns:p="http://schemas.openxmlformats.org/presentationml/2006/main">
  <p:tag name="AS_UNIQUEID" val="940"/>
</p:tagLst>
</file>

<file path=ppt/tags/tag447.xml><?xml version="1.0" encoding="utf-8"?>
<p:tagLst xmlns:p="http://schemas.openxmlformats.org/presentationml/2006/main">
  <p:tag name="AS_UNIQUEID" val="941"/>
</p:tagLst>
</file>

<file path=ppt/tags/tag448.xml><?xml version="1.0" encoding="utf-8"?>
<p:tagLst xmlns:p="http://schemas.openxmlformats.org/presentationml/2006/main">
  <p:tag name="AS_UNIQUEID" val="942"/>
</p:tagLst>
</file>

<file path=ppt/tags/tag449.xml><?xml version="1.0" encoding="utf-8"?>
<p:tagLst xmlns:p="http://schemas.openxmlformats.org/presentationml/2006/main">
  <p:tag name="AS_UNIQUEID" val="943"/>
</p:tagLst>
</file>

<file path=ppt/tags/tag45.xml><?xml version="1.0" encoding="utf-8"?>
<p:tagLst xmlns:p="http://schemas.openxmlformats.org/presentationml/2006/main">
  <p:tag name="AS_UNIQUEID" val="543"/>
</p:tagLst>
</file>

<file path=ppt/tags/tag450.xml><?xml version="1.0" encoding="utf-8"?>
<p:tagLst xmlns:p="http://schemas.openxmlformats.org/presentationml/2006/main">
  <p:tag name="AS_UNIQUEID" val="944"/>
</p:tagLst>
</file>

<file path=ppt/tags/tag451.xml><?xml version="1.0" encoding="utf-8"?>
<p:tagLst xmlns:p="http://schemas.openxmlformats.org/presentationml/2006/main">
  <p:tag name="AS_UNIQUEID" val="945"/>
</p:tagLst>
</file>

<file path=ppt/tags/tag452.xml><?xml version="1.0" encoding="utf-8"?>
<p:tagLst xmlns:p="http://schemas.openxmlformats.org/presentationml/2006/main">
  <p:tag name="AS_UNIQUEID" val="946"/>
</p:tagLst>
</file>

<file path=ppt/tags/tag453.xml><?xml version="1.0" encoding="utf-8"?>
<p:tagLst xmlns:p="http://schemas.openxmlformats.org/presentationml/2006/main">
  <p:tag name="AS_UNIQUEID" val="947"/>
</p:tagLst>
</file>

<file path=ppt/tags/tag454.xml><?xml version="1.0" encoding="utf-8"?>
<p:tagLst xmlns:p="http://schemas.openxmlformats.org/presentationml/2006/main">
  <p:tag name="AS_UNIQUEID" val="948"/>
</p:tagLst>
</file>

<file path=ppt/tags/tag455.xml><?xml version="1.0" encoding="utf-8"?>
<p:tagLst xmlns:p="http://schemas.openxmlformats.org/presentationml/2006/main">
  <p:tag name="AS_UNIQUEID" val="949"/>
</p:tagLst>
</file>

<file path=ppt/tags/tag456.xml><?xml version="1.0" encoding="utf-8"?>
<p:tagLst xmlns:p="http://schemas.openxmlformats.org/presentationml/2006/main">
  <p:tag name="AS_UNIQUEID" val="950"/>
</p:tagLst>
</file>

<file path=ppt/tags/tag457.xml><?xml version="1.0" encoding="utf-8"?>
<p:tagLst xmlns:p="http://schemas.openxmlformats.org/presentationml/2006/main">
  <p:tag name="AS_UNIQUEID" val="951"/>
</p:tagLst>
</file>

<file path=ppt/tags/tag458.xml><?xml version="1.0" encoding="utf-8"?>
<p:tagLst xmlns:p="http://schemas.openxmlformats.org/presentationml/2006/main">
  <p:tag name="AS_UNIQUEID" val="952"/>
</p:tagLst>
</file>

<file path=ppt/tags/tag459.xml><?xml version="1.0" encoding="utf-8"?>
<p:tagLst xmlns:p="http://schemas.openxmlformats.org/presentationml/2006/main">
  <p:tag name="AS_UNIQUEID" val="953"/>
</p:tagLst>
</file>

<file path=ppt/tags/tag46.xml><?xml version="1.0" encoding="utf-8"?>
<p:tagLst xmlns:p="http://schemas.openxmlformats.org/presentationml/2006/main">
  <p:tag name="AS_UNIQUEID" val="544"/>
</p:tagLst>
</file>

<file path=ppt/tags/tag460.xml><?xml version="1.0" encoding="utf-8"?>
<p:tagLst xmlns:p="http://schemas.openxmlformats.org/presentationml/2006/main">
  <p:tag name="AS_UNIQUEID" val="954"/>
</p:tagLst>
</file>

<file path=ppt/tags/tag461.xml><?xml version="1.0" encoding="utf-8"?>
<p:tagLst xmlns:p="http://schemas.openxmlformats.org/presentationml/2006/main">
  <p:tag name="AS_UNIQUEID" val="955"/>
</p:tagLst>
</file>

<file path=ppt/tags/tag462.xml><?xml version="1.0" encoding="utf-8"?>
<p:tagLst xmlns:p="http://schemas.openxmlformats.org/presentationml/2006/main">
  <p:tag name="AS_UNIQUEID" val="956"/>
</p:tagLst>
</file>

<file path=ppt/tags/tag463.xml><?xml version="1.0" encoding="utf-8"?>
<p:tagLst xmlns:p="http://schemas.openxmlformats.org/presentationml/2006/main">
  <p:tag name="AS_UNIQUEID" val="957"/>
</p:tagLst>
</file>

<file path=ppt/tags/tag464.xml><?xml version="1.0" encoding="utf-8"?>
<p:tagLst xmlns:p="http://schemas.openxmlformats.org/presentationml/2006/main">
  <p:tag name="AS_UNIQUEID" val="958"/>
</p:tagLst>
</file>

<file path=ppt/tags/tag465.xml><?xml version="1.0" encoding="utf-8"?>
<p:tagLst xmlns:p="http://schemas.openxmlformats.org/presentationml/2006/main">
  <p:tag name="AS_UNIQUEID" val="959"/>
</p:tagLst>
</file>

<file path=ppt/tags/tag466.xml><?xml version="1.0" encoding="utf-8"?>
<p:tagLst xmlns:p="http://schemas.openxmlformats.org/presentationml/2006/main">
  <p:tag name="AS_UNIQUEID" val="960"/>
</p:tagLst>
</file>

<file path=ppt/tags/tag467.xml><?xml version="1.0" encoding="utf-8"?>
<p:tagLst xmlns:p="http://schemas.openxmlformats.org/presentationml/2006/main">
  <p:tag name="AS_UNIQUEID" val="961"/>
</p:tagLst>
</file>

<file path=ppt/tags/tag468.xml><?xml version="1.0" encoding="utf-8"?>
<p:tagLst xmlns:p="http://schemas.openxmlformats.org/presentationml/2006/main">
  <p:tag name="AS_UNIQUEID" val="962"/>
</p:tagLst>
</file>

<file path=ppt/tags/tag469.xml><?xml version="1.0" encoding="utf-8"?>
<p:tagLst xmlns:p="http://schemas.openxmlformats.org/presentationml/2006/main">
  <p:tag name="AS_UNIQUEID" val="963"/>
</p:tagLst>
</file>

<file path=ppt/tags/tag47.xml><?xml version="1.0" encoding="utf-8"?>
<p:tagLst xmlns:p="http://schemas.openxmlformats.org/presentationml/2006/main">
  <p:tag name="AS_UNIQUEID" val="545"/>
</p:tagLst>
</file>

<file path=ppt/tags/tag470.xml><?xml version="1.0" encoding="utf-8"?>
<p:tagLst xmlns:p="http://schemas.openxmlformats.org/presentationml/2006/main">
  <p:tag name="AS_UNIQUEID" val="964"/>
</p:tagLst>
</file>

<file path=ppt/tags/tag471.xml><?xml version="1.0" encoding="utf-8"?>
<p:tagLst xmlns:p="http://schemas.openxmlformats.org/presentationml/2006/main">
  <p:tag name="AS_UNIQUEID" val="965"/>
</p:tagLst>
</file>

<file path=ppt/tags/tag472.xml><?xml version="1.0" encoding="utf-8"?>
<p:tagLst xmlns:p="http://schemas.openxmlformats.org/presentationml/2006/main">
  <p:tag name="AS_UNIQUEID" val="966"/>
</p:tagLst>
</file>

<file path=ppt/tags/tag473.xml><?xml version="1.0" encoding="utf-8"?>
<p:tagLst xmlns:p="http://schemas.openxmlformats.org/presentationml/2006/main">
  <p:tag name="AS_UNIQUEID" val="967"/>
</p:tagLst>
</file>

<file path=ppt/tags/tag474.xml><?xml version="1.0" encoding="utf-8"?>
<p:tagLst xmlns:p="http://schemas.openxmlformats.org/presentationml/2006/main">
  <p:tag name="AS_UNIQUEID" val="968"/>
</p:tagLst>
</file>

<file path=ppt/tags/tag475.xml><?xml version="1.0" encoding="utf-8"?>
<p:tagLst xmlns:p="http://schemas.openxmlformats.org/presentationml/2006/main">
  <p:tag name="AS_UNIQUEID" val="969"/>
</p:tagLst>
</file>

<file path=ppt/tags/tag476.xml><?xml version="1.0" encoding="utf-8"?>
<p:tagLst xmlns:p="http://schemas.openxmlformats.org/presentationml/2006/main">
  <p:tag name="AS_UNIQUEID" val="970"/>
</p:tagLst>
</file>

<file path=ppt/tags/tag477.xml><?xml version="1.0" encoding="utf-8"?>
<p:tagLst xmlns:p="http://schemas.openxmlformats.org/presentationml/2006/main">
  <p:tag name="AS_UNIQUEID" val="971"/>
</p:tagLst>
</file>

<file path=ppt/tags/tag478.xml><?xml version="1.0" encoding="utf-8"?>
<p:tagLst xmlns:p="http://schemas.openxmlformats.org/presentationml/2006/main">
  <p:tag name="AS_UNIQUEID" val="972"/>
</p:tagLst>
</file>

<file path=ppt/tags/tag479.xml><?xml version="1.0" encoding="utf-8"?>
<p:tagLst xmlns:p="http://schemas.openxmlformats.org/presentationml/2006/main">
  <p:tag name="AS_UNIQUEID" val="973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80.xml><?xml version="1.0" encoding="utf-8"?>
<p:tagLst xmlns:p="http://schemas.openxmlformats.org/presentationml/2006/main">
  <p:tag name="AS_UNIQUEID" val="974"/>
</p:tagLst>
</file>

<file path=ppt/tags/tag481.xml><?xml version="1.0" encoding="utf-8"?>
<p:tagLst xmlns:p="http://schemas.openxmlformats.org/presentationml/2006/main">
  <p:tag name="AS_UNIQUEID" val="975"/>
</p:tagLst>
</file>

<file path=ppt/tags/tag482.xml><?xml version="1.0" encoding="utf-8"?>
<p:tagLst xmlns:p="http://schemas.openxmlformats.org/presentationml/2006/main">
  <p:tag name="AS_UNIQUEID" val="976"/>
</p:tagLst>
</file>

<file path=ppt/tags/tag483.xml><?xml version="1.0" encoding="utf-8"?>
<p:tagLst xmlns:p="http://schemas.openxmlformats.org/presentationml/2006/main">
  <p:tag name="AS_UNIQUEID" val="977"/>
</p:tagLst>
</file>

<file path=ppt/tags/tag484.xml><?xml version="1.0" encoding="utf-8"?>
<p:tagLst xmlns:p="http://schemas.openxmlformats.org/presentationml/2006/main">
  <p:tag name="AS_UNIQUEID" val="978"/>
</p:tagLst>
</file>

<file path=ppt/tags/tag485.xml><?xml version="1.0" encoding="utf-8"?>
<p:tagLst xmlns:p="http://schemas.openxmlformats.org/presentationml/2006/main">
  <p:tag name="AS_UNIQUEID" val="979"/>
</p:tagLst>
</file>

<file path=ppt/tags/tag486.xml><?xml version="1.0" encoding="utf-8"?>
<p:tagLst xmlns:p="http://schemas.openxmlformats.org/presentationml/2006/main">
  <p:tag name="AS_UNIQUEID" val="980"/>
  <p:tag name="KSO_WM_DIAGRAM_VIRTUALLY_FRAME" val="{&quot;height&quot;:347.6,&quot;left&quot;:118.4,&quot;top&quot;:25.45,&quot;width&quot;:589.55}"/>
</p:tagLst>
</file>

<file path=ppt/tags/tag487.xml><?xml version="1.0" encoding="utf-8"?>
<p:tagLst xmlns:p="http://schemas.openxmlformats.org/presentationml/2006/main">
  <p:tag name="AS_UNIQUEID" val="981"/>
  <p:tag name="KSO_WM_DIAGRAM_VIRTUALLY_FRAME" val="{&quot;height&quot;:347.6,&quot;left&quot;:118.4,&quot;top&quot;:25.45,&quot;width&quot;:589.55}"/>
</p:tagLst>
</file>

<file path=ppt/tags/tag488.xml><?xml version="1.0" encoding="utf-8"?>
<p:tagLst xmlns:p="http://schemas.openxmlformats.org/presentationml/2006/main">
  <p:tag name="AS_UNIQUEID" val="982"/>
  <p:tag name="KSO_WM_DIAGRAM_VIRTUALLY_FRAME" val="{&quot;height&quot;:347.6,&quot;left&quot;:118.4,&quot;top&quot;:25.45,&quot;width&quot;:589.55}"/>
</p:tagLst>
</file>

<file path=ppt/tags/tag489.xml><?xml version="1.0" encoding="utf-8"?>
<p:tagLst xmlns:p="http://schemas.openxmlformats.org/presentationml/2006/main">
  <p:tag name="AS_UNIQUEID" val="983"/>
  <p:tag name="KSO_WM_DIAGRAM_VIRTUALLY_FRAME" val="{&quot;height&quot;:347.6,&quot;left&quot;:118.4,&quot;top&quot;:25.45,&quot;width&quot;:589.55}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0.xml><?xml version="1.0" encoding="utf-8"?>
<p:tagLst xmlns:p="http://schemas.openxmlformats.org/presentationml/2006/main">
  <p:tag name="AS_UNIQUEID" val="984"/>
</p:tagLst>
</file>

<file path=ppt/tags/tag491.xml><?xml version="1.0" encoding="utf-8"?>
<p:tagLst xmlns:p="http://schemas.openxmlformats.org/presentationml/2006/main">
  <p:tag name="AS_UNIQUEID" val="985"/>
  <p:tag name="KSO_WM_DIAGRAM_VIRTUALLY_FRAME" val="{&quot;height&quot;:347.6,&quot;left&quot;:118.4,&quot;top&quot;:25.45,&quot;width&quot;:589.55}"/>
</p:tagLst>
</file>

<file path=ppt/tags/tag492.xml><?xml version="1.0" encoding="utf-8"?>
<p:tagLst xmlns:p="http://schemas.openxmlformats.org/presentationml/2006/main">
  <p:tag name="AS_UNIQUEID" val="986"/>
  <p:tag name="KSO_WM_DIAGRAM_VIRTUALLY_FRAME" val="{&quot;height&quot;:347.6,&quot;left&quot;:118.4,&quot;top&quot;:25.45,&quot;width&quot;:589.55}"/>
</p:tagLst>
</file>

<file path=ppt/tags/tag493.xml><?xml version="1.0" encoding="utf-8"?>
<p:tagLst xmlns:p="http://schemas.openxmlformats.org/presentationml/2006/main">
  <p:tag name="AS_UNIQUEID" val="987"/>
  <p:tag name="KSO_WM_BEAUTIFY_FLAG" val=""/>
</p:tagLst>
</file>

<file path=ppt/tags/tag494.xml><?xml version="1.0" encoding="utf-8"?>
<p:tagLst xmlns:p="http://schemas.openxmlformats.org/presentationml/2006/main">
  <p:tag name="AS_UNIQUEID" val="988"/>
  <p:tag name="KSO_WM_DIAGRAM_VIRTUALLY_FRAME" val="{&quot;height&quot;:347.6,&quot;left&quot;:118.4,&quot;top&quot;:25.45,&quot;width&quot;:589.55}"/>
</p:tagLst>
</file>

<file path=ppt/tags/tag495.xml><?xml version="1.0" encoding="utf-8"?>
<p:tagLst xmlns:p="http://schemas.openxmlformats.org/presentationml/2006/main">
  <p:tag name="AS_UNIQUEID" val="989"/>
  <p:tag name="KSO_WM_DIAGRAM_VIRTUALLY_FRAME" val="{&quot;height&quot;:347.6,&quot;left&quot;:118.4,&quot;top&quot;:25.45,&quot;width&quot;:589.55}"/>
</p:tagLst>
</file>

<file path=ppt/tags/tag496.xml><?xml version="1.0" encoding="utf-8"?>
<p:tagLst xmlns:p="http://schemas.openxmlformats.org/presentationml/2006/main">
  <p:tag name="AS_UNIQUEID" val="990"/>
  <p:tag name="KSO_WM_DIAGRAM_VIRTUALLY_FRAME" val="{&quot;height&quot;:256.87055118110237,&quot;left&quot;:91.35000000000002,&quot;top&quot;:125.25,&quot;width&quot;:664.05}"/>
</p:tagLst>
</file>

<file path=ppt/tags/tag497.xml><?xml version="1.0" encoding="utf-8"?>
<p:tagLst xmlns:p="http://schemas.openxmlformats.org/presentationml/2006/main">
  <p:tag name="AS_UNIQUEID" val="991"/>
  <p:tag name="KSO_WM_DIAGRAM_VIRTUALLY_FRAME" val="{&quot;height&quot;:256.87055118110237,&quot;left&quot;:91.35000000000002,&quot;top&quot;:125.25,&quot;width&quot;:664.05}"/>
</p:tagLst>
</file>

<file path=ppt/tags/tag498.xml><?xml version="1.0" encoding="utf-8"?>
<p:tagLst xmlns:p="http://schemas.openxmlformats.org/presentationml/2006/main">
  <p:tag name="AS_UNIQUEID" val="992"/>
  <p:tag name="KSO_WM_DIAGRAM_VIRTUALLY_FRAME" val="{&quot;height&quot;:256.87055118110237,&quot;left&quot;:91.35000000000002,&quot;top&quot;:125.25,&quot;width&quot;:664.05}"/>
</p:tagLst>
</file>

<file path=ppt/tags/tag499.xml><?xml version="1.0" encoding="utf-8"?>
<p:tagLst xmlns:p="http://schemas.openxmlformats.org/presentationml/2006/main">
  <p:tag name="AS_UNIQUEID" val="993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0.xml><?xml version="1.0" encoding="utf-8"?>
<p:tagLst xmlns:p="http://schemas.openxmlformats.org/presentationml/2006/main">
  <p:tag name="AS_UNIQUEID" val="994"/>
</p:tagLst>
</file>

<file path=ppt/tags/tag501.xml><?xml version="1.0" encoding="utf-8"?>
<p:tagLst xmlns:p="http://schemas.openxmlformats.org/presentationml/2006/main">
  <p:tag name="AS_UNIQUEID" val="995"/>
  <p:tag name="KSO_WM_BEAUTIFY_FLAG" val=""/>
</p:tagLst>
</file>

<file path=ppt/tags/tag502.xml><?xml version="1.0" encoding="utf-8"?>
<p:tagLst xmlns:p="http://schemas.openxmlformats.org/presentationml/2006/main">
  <p:tag name="AS_UNIQUEID" val="996"/>
  <p:tag name="KSO_WM_BEAUTIFY_FLAG" val=""/>
</p:tagLst>
</file>

<file path=ppt/tags/tag503.xml><?xml version="1.0" encoding="utf-8"?>
<p:tagLst xmlns:p="http://schemas.openxmlformats.org/presentationml/2006/main">
  <p:tag name="AS_UNIQUEID" val="997"/>
  <p:tag name="KSO_WM_BEAUTIFY_FLAG" val=""/>
</p:tagLst>
</file>

<file path=ppt/tags/tag504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3.xml><?xml version="1.0" encoding="utf-8"?>
<p:tagLst xmlns:p="http://schemas.openxmlformats.org/presentationml/2006/main">
  <p:tag name="AS_UNIQUEID" val="551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560"/>
</p:tagLst>
</file>

<file path=ppt/tags/tag64.xml><?xml version="1.0" encoding="utf-8"?>
<p:tagLst xmlns:p="http://schemas.openxmlformats.org/presentationml/2006/main">
  <p:tag name="AS_UNIQUEID" val="561"/>
</p:tagLst>
</file>

<file path=ppt/tags/tag65.xml><?xml version="1.0" encoding="utf-8"?>
<p:tagLst xmlns:p="http://schemas.openxmlformats.org/presentationml/2006/main">
  <p:tag name="AS_UNIQUEID" val="562"/>
</p:tagLst>
</file>

<file path=ppt/tags/tag66.xml><?xml version="1.0" encoding="utf-8"?>
<p:tagLst xmlns:p="http://schemas.openxmlformats.org/presentationml/2006/main">
  <p:tag name="AS_UNIQUEID" val="563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7"/>
</p:tagLst>
</file>

<file path=ppt/tags/tag71.xml><?xml version="1.0" encoding="utf-8"?>
<p:tagLst xmlns:p="http://schemas.openxmlformats.org/presentationml/2006/main">
  <p:tag name="AS_UNIQUEID" val="568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498"/>
</p:tagLst>
</file>

<file path=ppt/tags/tag89.xml><?xml version="1.0" encoding="utf-8"?>
<p:tagLst xmlns:p="http://schemas.openxmlformats.org/presentationml/2006/main">
  <p:tag name="AS_UNIQUEID" val="585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6"/>
</p:tagLst>
</file>

<file path=ppt/tags/tag91.xml><?xml version="1.0" encoding="utf-8"?>
<p:tagLst xmlns:p="http://schemas.openxmlformats.org/presentationml/2006/main">
  <p:tag name="AS_UNIQUEID" val="587"/>
</p:tagLst>
</file>

<file path=ppt/tags/tag92.xml><?xml version="1.0" encoding="utf-8"?>
<p:tagLst xmlns:p="http://schemas.openxmlformats.org/presentationml/2006/main">
  <p:tag name="AS_UNIQUEID" val="588"/>
</p:tagLst>
</file>

<file path=ppt/tags/tag93.xml><?xml version="1.0" encoding="utf-8"?>
<p:tagLst xmlns:p="http://schemas.openxmlformats.org/presentationml/2006/main">
  <p:tag name="AS_UNIQUEID" val="589"/>
  <p:tag name="KSO_WM_DIAGRAM_VIRTUALLY_FRAME" val="{&quot;height&quot;:36.25,&quot;left&quot;:37.95,&quot;top&quot;:153.87503937007872,&quot;width&quot;:454}"/>
</p:tagLst>
</file>

<file path=ppt/tags/tag94.xml><?xml version="1.0" encoding="utf-8"?>
<p:tagLst xmlns:p="http://schemas.openxmlformats.org/presentationml/2006/main">
  <p:tag name="AS_UNIQUEID" val="590"/>
</p:tagLst>
</file>

<file path=ppt/tags/tag95.xml><?xml version="1.0" encoding="utf-8"?>
<p:tagLst xmlns:p="http://schemas.openxmlformats.org/presentationml/2006/main">
  <p:tag name="AS_UNIQUEID" val="591"/>
</p:tagLst>
</file>

<file path=ppt/tags/tag96.xml><?xml version="1.0" encoding="utf-8"?>
<p:tagLst xmlns:p="http://schemas.openxmlformats.org/presentationml/2006/main">
  <p:tag name="AS_UNIQUEID" val="592"/>
</p:tagLst>
</file>

<file path=ppt/tags/tag97.xml><?xml version="1.0" encoding="utf-8"?>
<p:tagLst xmlns:p="http://schemas.openxmlformats.org/presentationml/2006/main">
  <p:tag name="AS_UNIQUEID" val="593"/>
</p:tagLst>
</file>

<file path=ppt/tags/tag98.xml><?xml version="1.0" encoding="utf-8"?>
<p:tagLst xmlns:p="http://schemas.openxmlformats.org/presentationml/2006/main">
  <p:tag name="AS_UNIQUEID" val="594"/>
</p:tagLst>
</file>

<file path=ppt/tags/tag99.xml><?xml version="1.0" encoding="utf-8"?>
<p:tagLst xmlns:p="http://schemas.openxmlformats.org/presentationml/2006/main">
  <p:tag name="AS_UNIQUEID" val="5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212</Paragraphs>
  <Slides>26</Slides>
  <Notes>23</Notes>
  <HiddenSlides>0</HiddenSlides>
  <MMClips>7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9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汉仪雅酷黑 75W</vt:lpstr>
      <vt:lpstr>微软雅黑</vt:lpstr>
      <vt:lpstr>华文楷体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2026-06-14T07:34:56Z</cp:lastPrinted>
  <dcterms:created xsi:type="dcterms:W3CDTF">2026-06-14T07:34:56Z</dcterms:created>
  <dcterms:modified xsi:type="dcterms:W3CDTF">2026-06-13T23:34:56Z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