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257" r:id="rId5"/>
    <p:sldId id="1711" r:id="rId6"/>
    <p:sldId id="1712" r:id="rId7"/>
    <p:sldId id="1713" r:id="rId8"/>
    <p:sldId id="1714" r:id="rId9"/>
    <p:sldId id="1715" r:id="rId10"/>
    <p:sldId id="1716" r:id="rId11"/>
    <p:sldId id="1717" r:id="rId12"/>
    <p:sldId id="1718" r:id="rId13"/>
    <p:sldId id="1719" r:id="rId14"/>
    <p:sldId id="1720" r:id="rId15"/>
  </p:sldIdLst>
  <p:sldSz cx="12192000" cy="6858000"/>
  <p:notesSz cx="6858000" cy="9144000"/>
  <p:embeddedFontLst>
    <p:embeddedFont>
      <p:font typeface="MiSans" panose="00000500000000000000" pitchFamily="2" charset="-122"/>
      <p:regular r:id="rId17"/>
    </p:embeddedFont>
    <p:embeddedFont>
      <p:font typeface="黑体" panose="02010609060101010101" charset="-122"/>
      <p:regular r:id="rId18"/>
    </p:embeddedFont>
    <p:embeddedFont>
      <p:font typeface="汉仪旗黑-50S" panose="00020600040101010101" pitchFamily="18" charset="-122"/>
      <p:regular r:id="rId19"/>
    </p:embeddedFont>
    <p:embeddedFont>
      <p:font typeface="庞门正道标题体3.0" panose="02010600030101010101" charset="-122"/>
      <p:regular r:id="rId20"/>
    </p:embeddedFont>
    <p:embeddedFont>
      <p:font typeface="微软雅黑" panose="020B0503020204020204" charset="-122"/>
      <p:regular r:id="rId21"/>
    </p:embeddedFont>
    <p:embeddedFont>
      <p:font typeface="等线" panose="02010600030101010101" charset="-122"/>
      <p:regular r:id="rId22"/>
    </p:embeddedFont>
    <p:embeddedFont>
      <p:font typeface="Calibri" panose="020F0502020204030204"/>
      <p:regular r:id="rId23"/>
      <p:bold r:id="rId24"/>
      <p:italic r:id="rId25"/>
      <p:boldItalic r:id="rId26"/>
    </p:embeddedFont>
  </p:embeddedFontLst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6" userDrawn="1">
          <p15:clr>
            <a:srgbClr val="A4A3A4"/>
          </p15:clr>
        </p15:guide>
        <p15:guide id="2" pos="38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  <p:cmAuthor id="3" name="HJZX010" initials="" lastIdx="0" clrIdx="2"/>
  <p:cmAuthor id="4" name="1206988966@qq.com" initials="1" lastIdx="0" clrIdx="3"/>
  <p:cmAuthor id="5" name="姜伟光" initials="姜" lastIdx="0" clrIdx="4"/>
  <p:cmAuthor id="6" name="Microsoft" initials="M" lastIdx="0" clrIdx="5"/>
  <p:cmAuthor id="7" name="lenovo" initials="l" lastIdx="0" clrIdx="6"/>
  <p:cmAuthor id="8" name="jh" initials="j" lastIdx="0" clrIdx="7"/>
  <p:cmAuthor id="9" name="www.xkb1.com" initials="w" lastIdx="0" clrIdx="8"/>
  <p:cmAuthor id="10" name="ming qiu" initials="m" lastIdx="0" clrIdx="9"/>
  <p:cmAuthor id="11" name="王子涵" initials="王" lastIdx="0" clrIdx="10"/>
  <p:cmAuthor id="12" name="MyPC" initials="M" lastIdx="0" clrIdx="11"/>
  <p:cmAuthor id="13" name="李丽" initials="李" lastIdx="0" clrIdx="12"/>
  <p:cmAuthor id="14" name="Nicole Li  李倩" initials="N" lastIdx="0" clrIdx="13"/>
  <p:cmAuthor id="15" name="admin" initials="a" lastIdx="0" clrIdx="14"/>
  <p:cmAuthor id="16" name="222" initials="2" lastIdx="0" clrIdx="15"/>
  <p:cmAuthor id="17" name="我心飞翔" initials="我" lastIdx="0" clrIdx="16"/>
  <p:cmAuthor id="18" name="心语" initials="心" lastIdx="0" clrIdx="17"/>
  <p:cmAuthor id="19" name="张 林娜" initials="" lastIdx="0" clrIdx="18"/>
  <p:cmAuthor id="20" name="未知用户1" initials="" lastIdx="0" clrIdx="19"/>
  <p:cmAuthor id="21" name="jinli" initials="j" lastIdx="0" clrIdx="20"/>
  <p:cmAuthor id="22" name="user" initials="u" lastIdx="0" clrIdx="21"/>
  <p:cmAuthor id="23" name="xkb1.com" initials="x" lastIdx="0" clrIdx="22"/>
  <p:cmAuthor id="24" name="刘浩" initials="刘" lastIdx="0" clrIdx="23"/>
  <p:cmAuthor id="25" name="孙宇婷" initials="" lastIdx="0" clrIdx="24"/>
  <p:cmAuthor id="26" name="ASUS" initials="" lastIdx="0" clrIdx="25"/>
  <p:cmAuthor id="27" name="Mia Vida Villanueva" initials="" lastIdx="0" clrIdx="26"/>
  <p:cmAuthor id="28" name="xj" initials="" lastIdx="0" clrIdx="27"/>
  <p:cmAuthor id="29" name="古" initials="" lastIdx="0" clrIdx="28"/>
  <p:cmAuthor id="30" name="李彦利" initials="" lastIdx="0" clrIdx="29"/>
  <p:cmAuthor id="31" name="刘刘" initials="" lastIdx="0" clrIdx="30"/>
  <p:cmAuthor id="32" name="Vivian Liu" initials="" lastIdx="0" clrIdx="31"/>
  <p:cmAuthor id="33" name="小叮当_VfeeFJFJ" initials="authorId_1205747745" lastIdx="0" clrIdx="32"/>
  <p:cmAuthor id="34" name="Dino._6ZFrB7nA" initials="authorId_1257418890" lastIdx="0" clrIdx="33"/>
  <p:cmAuthor id="35" name="陈庆" initials="陈" lastIdx="0" clrIdx="34"/>
  <p:cmAuthor id="36" name="Lenovo" initials="L" lastIdx="0" clrIdx="35"/>
  <p:cmAuthor id="37" name="youyi" initials="y" lastIdx="0" clrIdx="36"/>
  <p:cmAuthor id="38" name="Administrator" initials="A" lastIdx="0" clrIdx="37"/>
  <p:cmAuthor id="39" name="ZhangS" initials="Z" lastIdx="0" clrIdx="38"/>
  <p:cmAuthor id="40" name="1908" initials="1" lastIdx="0" clrIdx="39"/>
  <p:cmAuthor id="41" name="1005" initials="l" lastIdx="0" clrIdx="40"/>
  <p:cmAuthor id="42" name="Taylor Hartwell" initials="TH [6]" lastIdx="0" clrIdx="41"/>
  <p:cmAuthor id="43" name="峰" initials="峰" lastIdx="0" clrIdx="42"/>
  <p:cmAuthor id="44" name="TuWY" initials="T" lastIdx="0" clrIdx="43"/>
  <p:cmAuthor id="45" name="新课标第一网" initials="新" lastIdx="0" clrIdx="44"/>
  <p:cmAuthor id="46" name="优翼" initials="校" lastIdx="0" clrIdx="45"/>
  <p:cmAuthor id="47" name="HQ" initials="H" lastIdx="0" clrIdx="46"/>
  <p:cmAuthor id="48" name="hw" initials="h" lastIdx="0" clrIdx="47"/>
  <p:cmAuthor id="49" name="WanZijun" initials="W" lastIdx="0" clrIdx="48"/>
  <p:cmAuthor id="50" name="佳琪 刘" initials="佳" lastIdx="0" clrIdx="49"/>
  <p:cmAuthor id="51" name="Microsoft Office 用户" initials="" lastIdx="0" clrIdx="50"/>
  <p:cmAuthor id="52" name="WPS" initials="W" lastIdx="0" clrIdx="51"/>
  <p:cmAuthor id="53" name="yuhuan.chen" initials="y" lastIdx="0" clrIdx="52"/>
  <p:cmAuthor id="54" name="zhouy" initials="z" lastIdx="0" clrIdx="53"/>
  <p:cmAuthor id="55" name="刘晓霞" initials="刘晓霞" lastIdx="0" clrIdx="54"/>
  <p:cmAuthor id="56" name="沈洪霞" initials="沈洪霞" lastIdx="0" clrIdx="55"/>
  <p:cmAuthor id="57" name="fmz" initials="f" lastIdx="0" clrIdx="56"/>
  <p:cmAuthor id="58" name="林" initials="林" lastIdx="0" clrIdx="57"/>
  <p:cmAuthor id="59" name="dao4" initials="d" lastIdx="0" clrIdx="58"/>
  <p:cmAuthor id="60" name="Microsoft 帐户" initials="" lastIdx="0" clrIdx="59"/>
  <p:cmAuthor id="61" name="张艳" initials="张" lastIdx="0" clrIdx="60"/>
  <p:cmAuthor id="62" name="HUAWEI" initials="H" lastIdx="0" clrIdx="6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778" y="62"/>
      </p:cViewPr>
      <p:guideLst>
        <p:guide orient="horz" pos="2206"/>
        <p:guide pos="3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tags" Target="tags/tag234.xml" /><Relationship Id="rId17" Type="http://schemas.openxmlformats.org/officeDocument/2006/relationships/font" Target="fonts/font1.fntdata" /><Relationship Id="rId18" Type="http://schemas.openxmlformats.org/officeDocument/2006/relationships/font" Target="fonts/font2.fntdata" /><Relationship Id="rId19" Type="http://schemas.openxmlformats.org/officeDocument/2006/relationships/font" Target="fonts/font3.fntdata" /><Relationship Id="rId2" Type="http://schemas.openxmlformats.org/officeDocument/2006/relationships/slideMaster" Target="slideMasters/slideMaster1.xml" /><Relationship Id="rId20" Type="http://schemas.openxmlformats.org/officeDocument/2006/relationships/font" Target="fonts/font4.fntdata" /><Relationship Id="rId21" Type="http://schemas.openxmlformats.org/officeDocument/2006/relationships/font" Target="fonts/font5.fntdata" /><Relationship Id="rId22" Type="http://schemas.openxmlformats.org/officeDocument/2006/relationships/font" Target="fonts/font6.fntdata" /><Relationship Id="rId23" Type="http://schemas.openxmlformats.org/officeDocument/2006/relationships/font" Target="fonts/font7.fntdata" /><Relationship Id="rId24" Type="http://schemas.openxmlformats.org/officeDocument/2006/relationships/font" Target="fonts/font8.fntdata" /><Relationship Id="rId25" Type="http://schemas.openxmlformats.org/officeDocument/2006/relationships/font" Target="fonts/font9.fntdata" /><Relationship Id="rId26" Type="http://schemas.openxmlformats.org/officeDocument/2006/relationships/font" Target="fonts/font10.fntdata" /><Relationship Id="rId27" Type="http://schemas.openxmlformats.org/officeDocument/2006/relationships/presProps" Target="presProps.xml" /><Relationship Id="rId28" Type="http://schemas.openxmlformats.org/officeDocument/2006/relationships/viewProps" Target="viewProps.xml" /><Relationship Id="rId29" Type="http://schemas.openxmlformats.org/officeDocument/2006/relationships/theme" Target="theme/theme1.xml" /><Relationship Id="rId3" Type="http://schemas.openxmlformats.org/officeDocument/2006/relationships/notesMaster" Target="notesMasters/notesMaster1.xml" /><Relationship Id="rId30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16.xml" /><Relationship Id="rId2" Type="http://schemas.openxmlformats.org/officeDocument/2006/relationships/tags" Target="../tags/tag117.xml" /><Relationship Id="rId3" Type="http://schemas.openxmlformats.org/officeDocument/2006/relationships/tags" Target="../tags/tag118.xml" /><Relationship Id="rId4" Type="http://schemas.openxmlformats.org/officeDocument/2006/relationships/tags" Target="../tags/tag119.xml" /><Relationship Id="rId5" Type="http://schemas.openxmlformats.org/officeDocument/2006/relationships/tags" Target="../tags/tag12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9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tags" Target="../tags/tag112.xml" /><Relationship Id="rId5" Type="http://schemas.openxmlformats.org/officeDocument/2006/relationships/tags" Target="../tags/tag113.xml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1E2302DC-8BD5-47FC-94C3-C5200ADDAD2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iSans" panose="00000500000000000000" pitchFamily="2" charset="-122"/>
                <a:ea typeface="MiSans" panose="00000500000000000000" pitchFamily="2" charset="-122"/>
              </a:defRPr>
            </a:lvl1pPr>
          </a:lstStyle>
          <a:p>
            <a:fld id="{A48944EC-F591-495F-BB8B-572572039473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iSans" panose="00000500000000000000" pitchFamily="2" charset="-122"/>
        <a:ea typeface="MiSans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3.xml" /><Relationship Id="rId4" Type="http://schemas.openxmlformats.org/officeDocument/2006/relationships/tags" Target="../tags/tag154.xml" /><Relationship Id="rId5" Type="http://schemas.openxmlformats.org/officeDocument/2006/relationships/tags" Target="../tags/tag155.xml" /><Relationship Id="rId6" Type="http://schemas.openxmlformats.org/officeDocument/2006/relationships/tags" Target="../tags/tag156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tags" Target="../tags/tag166.xml" /><Relationship Id="rId6" Type="http://schemas.openxmlformats.org/officeDocument/2006/relationships/tags" Target="../tags/tag16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7.xml" /><Relationship Id="rId4" Type="http://schemas.openxmlformats.org/officeDocument/2006/relationships/tags" Target="../tags/tag178.xml" /><Relationship Id="rId5" Type="http://schemas.openxmlformats.org/officeDocument/2006/relationships/tags" Target="../tags/tag179.xml" /><Relationship Id="rId6" Type="http://schemas.openxmlformats.org/officeDocument/2006/relationships/tags" Target="../tags/tag180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8.xml" /><Relationship Id="rId4" Type="http://schemas.openxmlformats.org/officeDocument/2006/relationships/tags" Target="../tags/tag189.xml" /><Relationship Id="rId5" Type="http://schemas.openxmlformats.org/officeDocument/2006/relationships/tags" Target="../tags/tag190.xml" /><Relationship Id="rId6" Type="http://schemas.openxmlformats.org/officeDocument/2006/relationships/tags" Target="../tags/tag19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7.xml" /><Relationship Id="rId4" Type="http://schemas.openxmlformats.org/officeDocument/2006/relationships/tags" Target="../tags/tag198.xml" /><Relationship Id="rId5" Type="http://schemas.openxmlformats.org/officeDocument/2006/relationships/tags" Target="../tags/tag199.xml" /><Relationship Id="rId6" Type="http://schemas.openxmlformats.org/officeDocument/2006/relationships/tags" Target="../tags/tag200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5.xml" /><Relationship Id="rId4" Type="http://schemas.openxmlformats.org/officeDocument/2006/relationships/tags" Target="../tags/tag206.xml" /><Relationship Id="rId5" Type="http://schemas.openxmlformats.org/officeDocument/2006/relationships/tags" Target="../tags/tag207.xml" /><Relationship Id="rId6" Type="http://schemas.openxmlformats.org/officeDocument/2006/relationships/tags" Target="../tags/tag208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3.xml" /><Relationship Id="rId4" Type="http://schemas.openxmlformats.org/officeDocument/2006/relationships/tags" Target="../tags/tag224.xml" /><Relationship Id="rId5" Type="http://schemas.openxmlformats.org/officeDocument/2006/relationships/tags" Target="../tags/tag225.xml" /><Relationship Id="rId6" Type="http://schemas.openxmlformats.org/officeDocument/2006/relationships/tags" Target="../tags/tag226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10" Type="http://schemas.openxmlformats.org/officeDocument/2006/relationships/tags" Target="../tags/tag41.xml" /><Relationship Id="rId11" Type="http://schemas.openxmlformats.org/officeDocument/2006/relationships/tags" Target="../tags/tag42.xml" /><Relationship Id="rId12" Type="http://schemas.openxmlformats.org/officeDocument/2006/relationships/tags" Target="../tags/tag43.xml" /><Relationship Id="rId13" Type="http://schemas.openxmlformats.org/officeDocument/2006/relationships/tags" Target="../tags/tag4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image" Target="../media/image3.png" /><Relationship Id="rId6" Type="http://schemas.openxmlformats.org/officeDocument/2006/relationships/tags" Target="../tags/tag38.xml" /><Relationship Id="rId7" Type="http://schemas.openxmlformats.org/officeDocument/2006/relationships/tags" Target="../tags/tag39.xml" /><Relationship Id="rId8" Type="http://schemas.openxmlformats.org/officeDocument/2006/relationships/tags" Target="../tags/tag40.xml" /><Relationship Id="rId9" Type="http://schemas.openxmlformats.org/officeDocument/2006/relationships/image" Target="../media/image4.png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5.xml" /><Relationship Id="rId10" Type="http://schemas.openxmlformats.org/officeDocument/2006/relationships/tags" Target="../tags/tag51.xml" /><Relationship Id="rId11" Type="http://schemas.openxmlformats.org/officeDocument/2006/relationships/tags" Target="../tags/tag52.xml" /><Relationship Id="rId12" Type="http://schemas.openxmlformats.org/officeDocument/2006/relationships/tags" Target="../tags/tag53.xml" /><Relationship Id="rId13" Type="http://schemas.openxmlformats.org/officeDocument/2006/relationships/tags" Target="../tags/tag54.xml" /><Relationship Id="rId14" Type="http://schemas.openxmlformats.org/officeDocument/2006/relationships/slideMaster" Target="../slideMasters/slideMaster1.xml" /><Relationship Id="rId2" Type="http://schemas.openxmlformats.org/officeDocument/2006/relationships/image" Target="../media/image2.png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image" Target="../media/image3.png" /><Relationship Id="rId6" Type="http://schemas.openxmlformats.org/officeDocument/2006/relationships/tags" Target="../tags/tag48.xml" /><Relationship Id="rId7" Type="http://schemas.openxmlformats.org/officeDocument/2006/relationships/tags" Target="../tags/tag49.xml" /><Relationship Id="rId8" Type="http://schemas.openxmlformats.org/officeDocument/2006/relationships/tags" Target="../tags/tag50.xml" /><Relationship Id="rId9" Type="http://schemas.openxmlformats.org/officeDocument/2006/relationships/image" Target="../media/image4.png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10" Type="http://schemas.openxmlformats.org/officeDocument/2006/relationships/image" Target="../media/image4.png" /><Relationship Id="rId11" Type="http://schemas.openxmlformats.org/officeDocument/2006/relationships/tags" Target="../tags/tag61.xml" /><Relationship Id="rId12" Type="http://schemas.openxmlformats.org/officeDocument/2006/relationships/tags" Target="../tags/tag62.xml" /><Relationship Id="rId13" Type="http://schemas.openxmlformats.org/officeDocument/2006/relationships/tags" Target="../tags/tag63.xml" /><Relationship Id="rId14" Type="http://schemas.openxmlformats.org/officeDocument/2006/relationships/tags" Target="../tags/tag64.xml" /><Relationship Id="rId15" Type="http://schemas.openxmlformats.org/officeDocument/2006/relationships/image" Target="../media/image2.png" /><Relationship Id="rId16" Type="http://schemas.openxmlformats.org/officeDocument/2006/relationships/tags" Target="../tags/tag65.xml" /><Relationship Id="rId17" Type="http://schemas.openxmlformats.org/officeDocument/2006/relationships/slideMaster" Target="../slideMasters/slideMaster1.xml" /><Relationship Id="rId2" Type="http://schemas.openxmlformats.org/officeDocument/2006/relationships/image" Target="../media/image7.png" /><Relationship Id="rId3" Type="http://schemas.openxmlformats.org/officeDocument/2006/relationships/tags" Target="../tags/tag56.xml" /><Relationship Id="rId4" Type="http://schemas.openxmlformats.org/officeDocument/2006/relationships/image" Target="../media/image8.png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image" Target="../media/image12.png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6.xml" /><Relationship Id="rId10" Type="http://schemas.openxmlformats.org/officeDocument/2006/relationships/tags" Target="../tags/tag73.xml" /><Relationship Id="rId11" Type="http://schemas.openxmlformats.org/officeDocument/2006/relationships/image" Target="../media/image2.png" /><Relationship Id="rId12" Type="http://schemas.openxmlformats.org/officeDocument/2006/relationships/tags" Target="../tags/tag74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0.gif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image" Target="../media/image4.png" /><Relationship Id="rId7" Type="http://schemas.openxmlformats.org/officeDocument/2006/relationships/tags" Target="../tags/tag70.xml" /><Relationship Id="rId8" Type="http://schemas.openxmlformats.org/officeDocument/2006/relationships/tags" Target="../tags/tag71.xml" /><Relationship Id="rId9" Type="http://schemas.openxmlformats.org/officeDocument/2006/relationships/tags" Target="../tags/tag7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5.xml" /><Relationship Id="rId10" Type="http://schemas.openxmlformats.org/officeDocument/2006/relationships/tags" Target="../tags/tag82.xml" /><Relationship Id="rId11" Type="http://schemas.openxmlformats.org/officeDocument/2006/relationships/image" Target="../media/image14.png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image" Target="../media/image15.png" /><Relationship Id="rId15" Type="http://schemas.openxmlformats.org/officeDocument/2006/relationships/tags" Target="../tags/tag85.xml" /><Relationship Id="rId16" Type="http://schemas.openxmlformats.org/officeDocument/2006/relationships/image" Target="../media/image2.png" /><Relationship Id="rId17" Type="http://schemas.openxmlformats.org/officeDocument/2006/relationships/tags" Target="../tags/tag86.xml" /><Relationship Id="rId18" Type="http://schemas.openxmlformats.org/officeDocument/2006/relationships/slideMaster" Target="../slideMasters/slideMaster1.xml" /><Relationship Id="rId2" Type="http://schemas.openxmlformats.org/officeDocument/2006/relationships/tags" Target="../tags/tag76.xml" /><Relationship Id="rId3" Type="http://schemas.openxmlformats.org/officeDocument/2006/relationships/image" Target="../media/image4.png" /><Relationship Id="rId4" Type="http://schemas.openxmlformats.org/officeDocument/2006/relationships/tags" Target="../tags/tag77.xml" /><Relationship Id="rId5" Type="http://schemas.openxmlformats.org/officeDocument/2006/relationships/tags" Target="../tags/tag78.xml" /><Relationship Id="rId6" Type="http://schemas.openxmlformats.org/officeDocument/2006/relationships/tags" Target="../tags/tag79.xml" /><Relationship Id="rId7" Type="http://schemas.openxmlformats.org/officeDocument/2006/relationships/tags" Target="../tags/tag80.xml" /><Relationship Id="rId8" Type="http://schemas.openxmlformats.org/officeDocument/2006/relationships/image" Target="../media/image13.png" /><Relationship Id="rId9" Type="http://schemas.openxmlformats.org/officeDocument/2006/relationships/tags" Target="../tags/tag8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7.xml" /><Relationship Id="rId10" Type="http://schemas.openxmlformats.org/officeDocument/2006/relationships/slideMaster" Target="../slideMasters/slideMaster1.xml" /><Relationship Id="rId2" Type="http://schemas.openxmlformats.org/officeDocument/2006/relationships/tags" Target="../tags/tag88.xml" /><Relationship Id="rId3" Type="http://schemas.openxmlformats.org/officeDocument/2006/relationships/image" Target="../media/image4.png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Relationship Id="rId7" Type="http://schemas.openxmlformats.org/officeDocument/2006/relationships/tags" Target="../tags/tag92.xml" /><Relationship Id="rId8" Type="http://schemas.openxmlformats.org/officeDocument/2006/relationships/image" Target="../media/image2.png" /><Relationship Id="rId9" Type="http://schemas.openxmlformats.org/officeDocument/2006/relationships/tags" Target="../tags/tag93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4.xml" /><Relationship Id="rId2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5.xml" /><Relationship Id="rId2" Type="http://schemas.openxmlformats.org/officeDocument/2006/relationships/tags" Target="../tags/tag96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.xml" /><Relationship Id="rId10" Type="http://schemas.openxmlformats.org/officeDocument/2006/relationships/tags" Target="../tags/tag9.xml" /><Relationship Id="rId11" Type="http://schemas.openxmlformats.org/officeDocument/2006/relationships/image" Target="../media/image4.png" /><Relationship Id="rId12" Type="http://schemas.openxmlformats.org/officeDocument/2006/relationships/tags" Target="../tags/tag10.xml" /><Relationship Id="rId13" Type="http://schemas.openxmlformats.org/officeDocument/2006/relationships/tags" Target="../tags/tag11.xml" /><Relationship Id="rId14" Type="http://schemas.openxmlformats.org/officeDocument/2006/relationships/tags" Target="../tags/tag12.xml" /><Relationship Id="rId15" Type="http://schemas.openxmlformats.org/officeDocument/2006/relationships/tags" Target="../tags/tag13.xml" /><Relationship Id="rId16" Type="http://schemas.openxmlformats.org/officeDocument/2006/relationships/slideMaster" Target="../slideMasters/slideMaster1.xml" /><Relationship Id="rId2" Type="http://schemas.openxmlformats.org/officeDocument/2006/relationships/image" Target="../media/image1.png" /><Relationship Id="rId3" Type="http://schemas.openxmlformats.org/officeDocument/2006/relationships/tags" Target="../tags/tag4.xml" /><Relationship Id="rId4" Type="http://schemas.openxmlformats.org/officeDocument/2006/relationships/image" Target="../media/image2.png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image" Target="../media/image3.png" /><Relationship Id="rId8" Type="http://schemas.openxmlformats.org/officeDocument/2006/relationships/tags" Target="../tags/tag7.xml" /><Relationship Id="rId9" Type="http://schemas.openxmlformats.org/officeDocument/2006/relationships/tags" Target="../tags/tag8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5.png" /><Relationship Id="rId4" Type="http://schemas.microsoft.com/office/2007/relationships/hdphoto" Target="../media/image6.wdp" /><Relationship Id="rId5" Type="http://schemas.openxmlformats.org/officeDocument/2006/relationships/tags" Target="../tags/tag16.xml" /><Relationship Id="rId6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7.xml" /><Relationship Id="rId2" Type="http://schemas.openxmlformats.org/officeDocument/2006/relationships/image" Target="../media/image7.png" /><Relationship Id="rId3" Type="http://schemas.openxmlformats.org/officeDocument/2006/relationships/tags" Target="../tags/tag18.xml" /><Relationship Id="rId4" Type="http://schemas.openxmlformats.org/officeDocument/2006/relationships/image" Target="../media/image8.png" /><Relationship Id="rId5" Type="http://schemas.openxmlformats.org/officeDocument/2006/relationships/tags" Target="../tags/tag19.xml" /><Relationship Id="rId6" Type="http://schemas.openxmlformats.org/officeDocument/2006/relationships/tags" Target="../tags/tag20.xml" /><Relationship Id="rId7" Type="http://schemas.openxmlformats.org/officeDocument/2006/relationships/image" Target="../media/image9.png" /><Relationship Id="rId8" Type="http://schemas.openxmlformats.org/officeDocument/2006/relationships/tags" Target="../tags/tag21.xml" /><Relationship Id="rId9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2.xml" /><Relationship Id="rId2" Type="http://schemas.openxmlformats.org/officeDocument/2006/relationships/image" Target="../media/image10.gif" /><Relationship Id="rId3" Type="http://schemas.openxmlformats.org/officeDocument/2006/relationships/tags" Target="../tags/tag23.xml" /><Relationship Id="rId4" Type="http://schemas.openxmlformats.org/officeDocument/2006/relationships/tags" Target="../tags/tag24.xml" /><Relationship Id="rId5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5.xml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2" Type="http://schemas.openxmlformats.org/officeDocument/2006/relationships/image" Target="../media/image11.pn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9.xml" /><Relationship Id="rId2" Type="http://schemas.openxmlformats.org/officeDocument/2006/relationships/image" Target="../media/image11.png" /><Relationship Id="rId3" Type="http://schemas.openxmlformats.org/officeDocument/2006/relationships/tags" Target="../tags/tag30.xml" /><Relationship Id="rId4" Type="http://schemas.openxmlformats.org/officeDocument/2006/relationships/tags" Target="../tags/tag31.xml" /><Relationship Id="rId5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2" Type="http://schemas.openxmlformats.org/officeDocument/2006/relationships/image" Target="../media/image11.pn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3" name="日期占位符 3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8719185" y="0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2026年7月27日星期一9时25分58秒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情景导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11" name="图片 10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10" name="组合 9"/>
          <p:cNvGrpSpPr/>
          <p:nvPr userDrawn="1">
            <p:custDataLst>
              <p:tags r:id="rId4"/>
            </p:custDataLst>
          </p:nvPr>
        </p:nvGrpSpPr>
        <p:grpSpPr>
          <a:xfrm>
            <a:off x="5225415" y="-635635"/>
            <a:ext cx="3026764" cy="1966595"/>
            <a:chOff x="-136" y="-1398"/>
            <a:chExt cx="6914" cy="4230"/>
          </a:xfrm>
        </p:grpSpPr>
        <p:pic>
          <p:nvPicPr>
            <p:cNvPr id="12" name="图片 11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-136" y="-1398"/>
              <a:ext cx="4230" cy="423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 userDrawn="1">
              <p:custDataLst>
                <p:tags r:id="rId7"/>
              </p:custDataLst>
            </p:nvPr>
          </p:nvSpPr>
          <p:spPr>
            <a:xfrm>
              <a:off x="378" y="154"/>
              <a:ext cx="6400" cy="99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情景导入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4" name="组合 13"/>
          <p:cNvGrpSpPr/>
          <p:nvPr userDrawn="1">
            <p:custDataLst>
              <p:tags r:id="rId8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5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6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7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8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探究新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6" name="图片 2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  <p:grpSp>
        <p:nvGrpSpPr>
          <p:cNvPr id="27" name="组合 26"/>
          <p:cNvGrpSpPr/>
          <p:nvPr userDrawn="1">
            <p:custDataLst>
              <p:tags r:id="rId4"/>
            </p:custDataLst>
          </p:nvPr>
        </p:nvGrpSpPr>
        <p:grpSpPr>
          <a:xfrm>
            <a:off x="2578735" y="-612775"/>
            <a:ext cx="6096000" cy="1868805"/>
            <a:chOff x="4345" y="-1007"/>
            <a:chExt cx="9600" cy="2943"/>
          </a:xfrm>
        </p:grpSpPr>
        <p:pic>
          <p:nvPicPr>
            <p:cNvPr id="28" name="图片 27" descr="c67ac3986204442d866c335f8949a408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7673" y="-1007"/>
              <a:ext cx="2943" cy="2943"/>
            </a:xfrm>
            <a:prstGeom prst="rect">
              <a:avLst/>
            </a:prstGeom>
          </p:spPr>
        </p:pic>
        <p:sp>
          <p:nvSpPr>
            <p:cNvPr id="29" name="文本框 28"/>
            <p:cNvSpPr txBox="1"/>
            <p:nvPr>
              <p:custDataLst>
                <p:tags r:id="rId7"/>
              </p:custDataLst>
            </p:nvPr>
          </p:nvSpPr>
          <p:spPr>
            <a:xfrm>
              <a:off x="4345" y="102"/>
              <a:ext cx="9600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24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  <a:sym typeface="+mn-ea"/>
                </a:rPr>
                <a:t>探究新知</a:t>
              </a:r>
              <a:endParaRPr lang="zh-CN" altLang="en-US" sz="24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sym typeface="+mn-ea"/>
              </a:endParaRPr>
            </a:p>
          </p:txBody>
        </p:sp>
      </p:grpSp>
      <p:grpSp>
        <p:nvGrpSpPr>
          <p:cNvPr id="30" name="组合 13"/>
          <p:cNvGrpSpPr/>
          <p:nvPr userDrawn="1">
            <p:custDataLst>
              <p:tags r:id="rId8"/>
            </p:custDataLst>
          </p:nvPr>
        </p:nvGrpSpPr>
        <p:grpSpPr>
          <a:xfrm>
            <a:off x="-16446" y="64"/>
            <a:ext cx="12121387" cy="6779133"/>
            <a:chOff x="72454" y="39434"/>
            <a:chExt cx="12121387" cy="6779133"/>
          </a:xfrm>
        </p:grpSpPr>
        <p:pic>
          <p:nvPicPr>
            <p:cNvPr id="31" name="图片 6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32" name="图片 7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33" name="图片 9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34" name="图片 10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9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考试考发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397635" y="-588010"/>
            <a:ext cx="1874520" cy="18745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0" y="0"/>
            <a:ext cx="676275" cy="57721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713105" y="11747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考试考法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pic>
        <p:nvPicPr>
          <p:cNvPr id="7" name="图片 6" descr="56b3135f77bc4c28a4c3e3de299fbf14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869805" y="5451475"/>
            <a:ext cx="1924050" cy="904875"/>
          </a:xfrm>
          <a:prstGeom prst="rect">
            <a:avLst/>
          </a:prstGeom>
        </p:spPr>
      </p:pic>
      <p:grpSp>
        <p:nvGrpSpPr>
          <p:cNvPr id="34" name="组合 13"/>
          <p:cNvGrpSpPr/>
          <p:nvPr userDrawn="1">
            <p:custDataLst>
              <p:tags r:id="rId9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6"/>
            </p:custDataLst>
          </p:nvPr>
        </p:nvPicPr>
        <p:blipFill>
          <a:blip r:embed="rId15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7_Title Slide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36550" y="-308610"/>
            <a:ext cx="1905000" cy="1905000"/>
          </a:xfrm>
          <a:prstGeom prst="rect">
            <a:avLst/>
          </a:prstGeom>
        </p:spPr>
      </p:pic>
      <p:sp>
        <p:nvSpPr>
          <p:cNvPr id="4" name="文本框 3"/>
          <p:cNvSpPr txBox="1"/>
          <p:nvPr userDrawn="1">
            <p:custDataLst>
              <p:tags r:id="rId4"/>
            </p:custDataLst>
          </p:nvPr>
        </p:nvSpPr>
        <p:spPr>
          <a:xfrm>
            <a:off x="-1793875" y="37655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8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8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  <p:grpSp>
        <p:nvGrpSpPr>
          <p:cNvPr id="34" name="组合 13"/>
          <p:cNvGrpSpPr/>
          <p:nvPr userDrawn="1">
            <p:custDataLst>
              <p:tags r:id="rId5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1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课后作业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" name="图片 1" descr="7e842f88daed44588876949602eb7586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61375" y="4283075"/>
            <a:ext cx="2686050" cy="2686050"/>
          </a:xfrm>
          <a:prstGeom prst="rect">
            <a:avLst/>
          </a:prstGeom>
        </p:spPr>
      </p:pic>
      <p:grpSp>
        <p:nvGrpSpPr>
          <p:cNvPr id="7" name="组合 6"/>
          <p:cNvGrpSpPr/>
          <p:nvPr userDrawn="1">
            <p:custDataLst>
              <p:tags r:id="rId10"/>
            </p:custDataLst>
          </p:nvPr>
        </p:nvGrpSpPr>
        <p:grpSpPr>
          <a:xfrm>
            <a:off x="396875" y="333375"/>
            <a:ext cx="2686050" cy="2686050"/>
            <a:chOff x="7235" y="365"/>
            <a:chExt cx="4230" cy="4230"/>
          </a:xfrm>
        </p:grpSpPr>
        <p:pic>
          <p:nvPicPr>
            <p:cNvPr id="5" name="图片 4" descr="a5078f42d5a543ec91cdce727204313c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7235" y="365"/>
              <a:ext cx="4230" cy="4230"/>
            </a:xfrm>
            <a:prstGeom prst="rect">
              <a:avLst/>
            </a:prstGeom>
          </p:spPr>
        </p:pic>
        <p:sp>
          <p:nvSpPr>
            <p:cNvPr id="6" name="矩形 5"/>
            <p:cNvSpPr/>
            <p:nvPr userDrawn="1">
              <p:custDataLst>
                <p:tags r:id="rId13"/>
              </p:custDataLst>
            </p:nvPr>
          </p:nvSpPr>
          <p:spPr>
            <a:xfrm>
              <a:off x="8476" y="1881"/>
              <a:ext cx="1568" cy="919"/>
            </a:xfrm>
            <a:prstGeom prst="rect">
              <a:avLst/>
            </a:prstGeom>
            <a:noFill/>
            <a:ln>
              <a:noFill/>
            </a:ln>
            <a:scene3d>
              <a:camera prst="obliqueBottomLeft"/>
              <a:lightRig rig="threePt" dir="t"/>
            </a:scene3d>
          </p:spPr>
          <p:txBody>
            <a:bodyPr wrap="non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/>
              <a:r>
                <a:rPr lang="zh-CN" altLang="en-US" sz="3200" b="1">
                  <a:ln w="15875"/>
                  <a:gradFill>
                    <a:gsLst>
                      <a:gs pos="0">
                        <a:schemeClr val="accent1">
                          <a:hueMod val="80000"/>
                        </a:schemeClr>
                      </a:gs>
                      <a:gs pos="100000">
                        <a:schemeClr val="accent1">
                          <a:alpha val="100000"/>
                        </a:schemeClr>
                      </a:gs>
                    </a:gsLst>
                    <a:lin ang="2700000" scaled="0"/>
                  </a:gradFill>
                  <a:effectLst/>
                </a:rPr>
                <a:t>作业</a:t>
              </a:r>
              <a:endParaRPr lang="zh-CN" altLang="en-US" sz="3200" b="1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endParaRPr>
            </a:p>
          </p:txBody>
        </p:sp>
      </p:grpSp>
      <p:pic>
        <p:nvPicPr>
          <p:cNvPr id="8" name="图片 7" descr="3c04dd2fb4ce4f9f84977a15e9ef7e6e"/>
          <p:cNvPicPr>
            <a:picLocks noChangeAspect="1"/>
          </p:cNvPicPr>
          <p:nvPr userDrawn="1"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12775" y="244475"/>
            <a:ext cx="2686050" cy="268605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>
            <p:custDataLst>
              <p:tags r:id="rId17"/>
            </p:custDataLst>
          </p:nvPr>
        </p:nvPicPr>
        <p:blipFill>
          <a:blip r:embed="rId16">
            <a:alphaModFix amt="20000"/>
          </a:blip>
          <a:srcRect t="13756" b="30111"/>
          <a:stretch>
            <a:fillRect/>
          </a:stretch>
        </p:blipFill>
        <p:spPr>
          <a:xfrm>
            <a:off x="-1" y="0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填入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34" name="组合 13"/>
          <p:cNvGrpSpPr/>
          <p:nvPr userDrawn="1">
            <p:custDataLst>
              <p:tags r:id="rId2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2097152" name="图片 6"/>
            <p:cNvPicPr>
              <a:picLocks noChangeAspect="1"/>
            </p:cNvPicPr>
            <p:nvPr userDrawn="1">
              <p:custDataLst>
                <p:tags r:id="rId4"/>
              </p:custDataLst>
            </p:nvPr>
          </p:nvPicPr>
          <p:blipFill>
            <a:blip r:embed="rId3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2097153" name="图片 7"/>
            <p:cNvPicPr>
              <a:picLocks noChangeAspect="1"/>
            </p:cNvPicPr>
            <p:nvPr userDrawn="1">
              <p:custDataLst>
                <p:tags r:id="rId5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2097154" name="图片 9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2097155" name="图片 1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3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  <p:pic>
        <p:nvPicPr>
          <p:cNvPr id="26" name="图片 2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>
            <a:alphaModFix amt="20000"/>
          </a:blip>
          <a:srcRect t="13756" b="30111"/>
          <a:stretch>
            <a:fillRect/>
          </a:stretch>
        </p:blipFill>
        <p:spPr>
          <a:xfrm>
            <a:off x="29844" y="-43815"/>
            <a:ext cx="12192002" cy="6857999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当堂训练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11"/>
          <p:cNvSpPr txBox="1"/>
          <p:nvPr userDrawn="1">
            <p:custDataLst>
              <p:tags r:id="rId2"/>
            </p:custDataLst>
          </p:nvPr>
        </p:nvSpPr>
        <p:spPr>
          <a:xfrm>
            <a:off x="1104053" y="172308"/>
            <a:ext cx="2140373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5" smtClean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当堂训练</a:t>
            </a:r>
            <a:endParaRPr lang="zh-CN" altLang="en-US" sz="3735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菱形 9"/>
          <p:cNvSpPr/>
          <p:nvPr userDrawn="1">
            <p:custDataLst>
              <p:tags r:id="rId3"/>
            </p:custDataLst>
          </p:nvPr>
        </p:nvSpPr>
        <p:spPr>
          <a:xfrm>
            <a:off x="521549" y="339277"/>
            <a:ext cx="480000" cy="48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sz="2400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11" name="直接连接符 10"/>
          <p:cNvCxnSpPr/>
          <p:nvPr userDrawn="1">
            <p:custDataLst>
              <p:tags r:id="rId4"/>
            </p:custDataLst>
          </p:nvPr>
        </p:nvCxnSpPr>
        <p:spPr>
          <a:xfrm>
            <a:off x="518160" y="865293"/>
            <a:ext cx="2726267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 userDrawn="1">
            <p:custDataLst>
              <p:tags r:id="rId5"/>
            </p:custDataLst>
          </p:nvPr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教学目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513dfe9c9c28449c81de7d3f4655699a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0259060" y="4739005"/>
            <a:ext cx="1932940" cy="193294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>
            <a:alphaModFix amt="20000"/>
          </a:blip>
          <a:srcRect t="13756" b="30111"/>
          <a:stretch>
            <a:fillRect/>
          </a:stretch>
        </p:blipFill>
        <p:spPr>
          <a:xfrm>
            <a:off x="-1" y="-43815"/>
            <a:ext cx="12192002" cy="6857999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>
            <p:custDataLst>
              <p:tags r:id="rId6"/>
            </p:custDataLst>
          </p:nvPr>
        </p:nvGrpSpPr>
        <p:grpSpPr>
          <a:xfrm>
            <a:off x="4478020" y="-887730"/>
            <a:ext cx="4537075" cy="2686050"/>
            <a:chOff x="7052" y="-1398"/>
            <a:chExt cx="7145" cy="4230"/>
          </a:xfrm>
        </p:grpSpPr>
        <p:pic>
          <p:nvPicPr>
            <p:cNvPr id="13" name="图片 12" descr="c67ac3986204442d866c335f8949a40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7052" y="-1398"/>
              <a:ext cx="4230" cy="4230"/>
            </a:xfrm>
            <a:prstGeom prst="rect">
              <a:avLst/>
            </a:prstGeom>
          </p:spPr>
        </p:pic>
        <p:sp>
          <p:nvSpPr>
            <p:cNvPr id="14" name="文本框 13"/>
            <p:cNvSpPr txBox="1"/>
            <p:nvPr userDrawn="1">
              <p:custDataLst>
                <p:tags r:id="rId9"/>
              </p:custDataLst>
            </p:nvPr>
          </p:nvSpPr>
          <p:spPr>
            <a:xfrm>
              <a:off x="7797" y="239"/>
              <a:ext cx="6400" cy="822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</a:bodyPr>
            <a:lstStyle/>
            <a:p>
              <a:r>
                <a:rPr lang="zh-CN" altLang="en-US" sz="2800" b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tx1"/>
                  </a:solidFill>
                  <a:effectLst>
                    <a:outerShdw blurRad="12700" dist="38100" dir="2700000" algn="tl" rotWithShape="0">
                      <a:schemeClr val="bg1">
                        <a:lumMod val="50000"/>
                      </a:schemeClr>
                    </a:outerShdw>
                  </a:effectLst>
                </a:rPr>
                <a:t>学习目标</a:t>
              </a:r>
              <a:endParaRPr lang="zh-CN" altLang="en-US" sz="2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endParaRPr>
            </a:p>
          </p:txBody>
        </p:sp>
      </p:grpSp>
      <p:grpSp>
        <p:nvGrpSpPr>
          <p:cNvPr id="15" name="组合 13"/>
          <p:cNvGrpSpPr/>
          <p:nvPr userDrawn="1">
            <p:custDataLst>
              <p:tags r:id="rId10"/>
            </p:custDataLst>
          </p:nvPr>
        </p:nvGrpSpPr>
        <p:grpSpPr>
          <a:xfrm>
            <a:off x="29909" y="43244"/>
            <a:ext cx="12121387" cy="6779133"/>
            <a:chOff x="72454" y="39434"/>
            <a:chExt cx="12121387" cy="6779133"/>
          </a:xfrm>
        </p:grpSpPr>
        <p:pic>
          <p:nvPicPr>
            <p:cNvPr id="16" name="图片 15"/>
            <p:cNvPicPr>
              <a:picLocks noChangeAspect="1"/>
            </p:cNvPicPr>
            <p:nvPr userDrawn="1"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11249724" y="5875587"/>
              <a:ext cx="944117" cy="942980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0800000">
              <a:off x="88964" y="39434"/>
              <a:ext cx="944117" cy="942980"/>
            </a:xfrm>
            <a:prstGeom prst="rect">
              <a:avLst/>
            </a:prstGeom>
          </p:spPr>
        </p:pic>
        <p:pic>
          <p:nvPicPr>
            <p:cNvPr id="18" name="图片 9"/>
            <p:cNvPicPr>
              <a:picLocks noChangeAspect="1"/>
            </p:cNvPicPr>
            <p:nvPr userDrawn="1">
              <p:custDataLst>
                <p:tags r:id="rId14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16200000">
              <a:off x="11250292" y="64768"/>
              <a:ext cx="944117" cy="942980"/>
            </a:xfrm>
            <a:prstGeom prst="rect">
              <a:avLst/>
            </a:prstGeom>
          </p:spPr>
        </p:pic>
        <p:pic>
          <p:nvPicPr>
            <p:cNvPr id="19" name="图片 10"/>
            <p:cNvPicPr>
              <a:picLocks noChangeAspect="1"/>
            </p:cNvPicPr>
            <p:nvPr userDrawn="1">
              <p:custDataLst>
                <p:tags r:id="rId15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 rot="5400000">
              <a:off x="71885" y="5866763"/>
              <a:ext cx="944117" cy="94298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流程图: 可选过程 1"/>
          <p:cNvSpPr/>
          <p:nvPr userDrawn="1">
            <p:custDataLst>
              <p:tags r:id="rId2"/>
            </p:custDataLst>
          </p:nvPr>
        </p:nvSpPr>
        <p:spPr>
          <a:xfrm>
            <a:off x="5441315" y="1149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-97790" y="4173855"/>
            <a:ext cx="2082165" cy="3004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6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考试考法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603865" y="4311650"/>
            <a:ext cx="1588135" cy="243141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4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9a34a71f1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知识巩固练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b723d2977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情境迁移练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#df=46832a82c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4096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865632" y="12192"/>
            <a:ext cx="2438400" cy="5242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l">
              <a:lnSpc>
                <a:spcPct val="100000"/>
              </a:lnSpc>
            </a:pPr>
            <a:r>
              <a:rPr lang="en-US" sz="2665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物理思维练</a:t>
            </a:r>
            <a:endParaRPr lang="en-US" sz="2665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tags" Target="../tags/tag100.xml" /><Relationship Id="rId19" Type="http://schemas.openxmlformats.org/officeDocument/2006/relationships/tags" Target="../tags/tag101.xml" /><Relationship Id="rId2" Type="http://schemas.openxmlformats.org/officeDocument/2006/relationships/slideLayout" Target="../slideLayouts/slideLayout2.xml" /><Relationship Id="rId20" Type="http://schemas.openxmlformats.org/officeDocument/2006/relationships/tags" Target="../tags/tag102.xml" /><Relationship Id="rId21" Type="http://schemas.openxmlformats.org/officeDocument/2006/relationships/image" Target="../media/image16.png" /><Relationship Id="rId22" Type="http://schemas.openxmlformats.org/officeDocument/2006/relationships/tags" Target="../tags/tag103.xml" /><Relationship Id="rId23" Type="http://schemas.openxmlformats.org/officeDocument/2006/relationships/image" Target="../media/image17.png" /><Relationship Id="rId24" Type="http://schemas.openxmlformats.org/officeDocument/2006/relationships/tags" Target="../tags/tag104.xml" /><Relationship Id="rId25" Type="http://schemas.openxmlformats.org/officeDocument/2006/relationships/tags" Target="../tags/tag105.xml" /><Relationship Id="rId26" Type="http://schemas.openxmlformats.org/officeDocument/2006/relationships/tags" Target="../tags/tag106.xml" /><Relationship Id="rId27" Type="http://schemas.openxmlformats.org/officeDocument/2006/relationships/tags" Target="../tags/tag107.xml" /><Relationship Id="rId28" Type="http://schemas.openxmlformats.org/officeDocument/2006/relationships/image" Target="file:///D:\qq&#25991;&#20214;\712321467\Image\C2C\Image2\%7b75232B38-A165-1FB7-499C-2E1C792CACB5%7d.png" TargetMode="External" /><Relationship Id="rId29" Type="http://schemas.openxmlformats.org/officeDocument/2006/relationships/image" Target="../media/image18.png" /><Relationship Id="rId3" Type="http://schemas.openxmlformats.org/officeDocument/2006/relationships/slideLayout" Target="../slideLayouts/slideLayout3.xml" /><Relationship Id="rId30" Type="http://schemas.openxmlformats.org/officeDocument/2006/relationships/tags" Target="../tags/tag108.xml" /><Relationship Id="rId31" Type="http://schemas.openxmlformats.org/officeDocument/2006/relationships/theme" Target="../theme/theme1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8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/>
          <p:cNvGrpSpPr/>
          <p:nvPr userDrawn="1">
            <p:custDataLst>
              <p:tags r:id="rId19"/>
            </p:custDataLst>
          </p:nvPr>
        </p:nvGrpSpPr>
        <p:grpSpPr>
          <a:xfrm>
            <a:off x="0" y="0"/>
            <a:ext cx="12192000" cy="6883976"/>
            <a:chExt cx="12192000" cy="6883976"/>
          </a:xfrm>
        </p:grpSpPr>
        <p:sp>
          <p:nvSpPr>
            <p:cNvPr id="8" name="矩形 7"/>
            <p:cNvSpPr/>
            <p:nvPr>
              <p:custDataLst>
                <p:tags r:id="rId20"/>
              </p:custData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E0663E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" y="0"/>
              <a:ext cx="12191779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/>
            <a:stretch>
              <a:fillRect/>
            </a:stretch>
          </p:blipFill>
          <p:spPr>
            <a:xfrm>
              <a:off x="0" y="3092264"/>
              <a:ext cx="12192000" cy="3791712"/>
            </a:xfrm>
            <a:prstGeom prst="rect">
              <a:avLst/>
            </a:prstGeom>
          </p:spPr>
        </p:pic>
        <p:sp>
          <p:nvSpPr>
            <p:cNvPr id="11" name="任意多边形: 形状 10"/>
            <p:cNvSpPr/>
            <p:nvPr>
              <p:custDataLst>
                <p:tags r:id="rId25"/>
              </p:custDataLst>
            </p:nvPr>
          </p:nvSpPr>
          <p:spPr>
            <a:xfrm>
              <a:off x="3565003" y="0"/>
              <a:ext cx="4085863" cy="1006997"/>
            </a:xfrm>
            <a:custGeom>
              <a:gdLst>
                <a:gd name="connsiteX0" fmla="*/ 653969 w 4085863"/>
                <a:gd name="connsiteY0" fmla="*/ 0 h 1006997"/>
                <a:gd name="connsiteX1" fmla="*/ 3957684 w 4085863"/>
                <a:gd name="connsiteY1" fmla="*/ 0 h 1006997"/>
                <a:gd name="connsiteX2" fmla="*/ 4085863 w 4085863"/>
                <a:gd name="connsiteY2" fmla="*/ 266218 h 1006997"/>
                <a:gd name="connsiteX3" fmla="*/ 3565002 w 4085863"/>
                <a:gd name="connsiteY3" fmla="*/ 844952 h 1006997"/>
                <a:gd name="connsiteX4" fmla="*/ 1539432 w 4085863"/>
                <a:gd name="connsiteY4" fmla="*/ 1006997 h 1006997"/>
                <a:gd name="connsiteX5" fmla="*/ 0 w 4085863"/>
                <a:gd name="connsiteY5" fmla="*/ 578734 h 1006997"/>
                <a:gd name="connsiteX6" fmla="*/ 254643 w 4085863"/>
                <a:gd name="connsiteY6" fmla="*/ 266218 h 1006997"/>
                <a:gd name="connsiteX7" fmla="*/ 601883 w 4085863"/>
                <a:gd name="connsiteY7" fmla="*/ 69448 h 100699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85863" h="1006997">
                  <a:moveTo>
                    <a:pt x="653969" y="0"/>
                  </a:moveTo>
                  <a:lnTo>
                    <a:pt x="3957684" y="0"/>
                  </a:lnTo>
                  <a:lnTo>
                    <a:pt x="4085863" y="266218"/>
                  </a:lnTo>
                  <a:lnTo>
                    <a:pt x="3565002" y="844952"/>
                  </a:lnTo>
                  <a:lnTo>
                    <a:pt x="1539432" y="1006997"/>
                  </a:lnTo>
                  <a:lnTo>
                    <a:pt x="0" y="578734"/>
                  </a:lnTo>
                  <a:lnTo>
                    <a:pt x="254643" y="266218"/>
                  </a:lnTo>
                  <a:lnTo>
                    <a:pt x="601883" y="69448"/>
                  </a:lnTo>
                  <a:close/>
                </a:path>
              </a:pathLst>
            </a:custGeom>
            <a:solidFill>
              <a:srgbClr val="E066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MiSans" panose="00000500000000000000" pitchFamily="2" charset="-122"/>
                <a:ea typeface="MiSans" panose="00000500000000000000" pitchFamily="2" charset="-122"/>
              </a:endParaRPr>
            </a:p>
          </p:txBody>
        </p:sp>
        <p:pic>
          <p:nvPicPr>
            <p:cNvPr id="12" name="图片 11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3"/>
            <a:srcRect t="21743" b="21585"/>
            <a:stretch>
              <a:fillRect/>
            </a:stretch>
          </p:blipFill>
          <p:spPr>
            <a:xfrm>
              <a:off x="0" y="1097280"/>
              <a:ext cx="12192000" cy="4968240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3"/>
            <a:srcRect b="78257"/>
            <a:stretch>
              <a:fillRect/>
            </a:stretch>
          </p:blipFill>
          <p:spPr>
            <a:xfrm>
              <a:off x="0" y="319164"/>
              <a:ext cx="12192000" cy="824416"/>
            </a:xfrm>
            <a:prstGeom prst="rect">
              <a:avLst/>
            </a:prstGeom>
          </p:spPr>
        </p:pic>
      </p:grpSp>
      <p:pic>
        <p:nvPicPr>
          <p:cNvPr id="14" name="图片 1073743875" descr="学科网 zxxk.com" title="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9" r:link="rId2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image" Target="../media/image21.png" /><Relationship Id="rId13" Type="http://schemas.openxmlformats.org/officeDocument/2006/relationships/tags" Target="../tags/tag128.xml" /><Relationship Id="rId14" Type="http://schemas.openxmlformats.org/officeDocument/2006/relationships/image" Target="../media/image22.png" /><Relationship Id="rId15" Type="http://schemas.openxmlformats.org/officeDocument/2006/relationships/tags" Target="../tags/tag129.xml" /><Relationship Id="rId16" Type="http://schemas.openxmlformats.org/officeDocument/2006/relationships/image" Target="../media/image23.png" /><Relationship Id="rId17" Type="http://schemas.openxmlformats.org/officeDocument/2006/relationships/tags" Target="../tags/tag130.xml" /><Relationship Id="rId18" Type="http://schemas.openxmlformats.org/officeDocument/2006/relationships/tags" Target="../tags/tag131.xml" /><Relationship Id="rId19" Type="http://schemas.openxmlformats.org/officeDocument/2006/relationships/tags" Target="../tags/tag132.xml" /><Relationship Id="rId2" Type="http://schemas.openxmlformats.org/officeDocument/2006/relationships/tags" Target="../tags/tag121.xml" /><Relationship Id="rId20" Type="http://schemas.openxmlformats.org/officeDocument/2006/relationships/tags" Target="../tags/tag133.xml" /><Relationship Id="rId21" Type="http://schemas.openxmlformats.org/officeDocument/2006/relationships/tags" Target="../tags/tag134.xml" /><Relationship Id="rId22" Type="http://schemas.openxmlformats.org/officeDocument/2006/relationships/tags" Target="../tags/tag135.xml" /><Relationship Id="rId23" Type="http://schemas.openxmlformats.org/officeDocument/2006/relationships/tags" Target="../tags/tag136.xml" /><Relationship Id="rId24" Type="http://schemas.openxmlformats.org/officeDocument/2006/relationships/image" Target="../media/image24.gif" /><Relationship Id="rId25" Type="http://schemas.openxmlformats.org/officeDocument/2006/relationships/tags" Target="../tags/tag137.xml" /><Relationship Id="rId26" Type="http://schemas.openxmlformats.org/officeDocument/2006/relationships/image" Target="../media/image25.png" /><Relationship Id="rId27" Type="http://schemas.openxmlformats.org/officeDocument/2006/relationships/tags" Target="../tags/tag138.xml" /><Relationship Id="rId28" Type="http://schemas.openxmlformats.org/officeDocument/2006/relationships/tags" Target="../tags/tag139.xml" /><Relationship Id="rId29" Type="http://schemas.openxmlformats.org/officeDocument/2006/relationships/tags" Target="../tags/tag140.xml" /><Relationship Id="rId3" Type="http://schemas.openxmlformats.org/officeDocument/2006/relationships/tags" Target="../tags/tag122.xml" /><Relationship Id="rId30" Type="http://schemas.openxmlformats.org/officeDocument/2006/relationships/image" Target="../media/image26.png" /><Relationship Id="rId31" Type="http://schemas.openxmlformats.org/officeDocument/2006/relationships/tags" Target="../tags/tag141.xml" /><Relationship Id="rId32" Type="http://schemas.openxmlformats.org/officeDocument/2006/relationships/image" Target="../media/image27.png" /><Relationship Id="rId33" Type="http://schemas.openxmlformats.org/officeDocument/2006/relationships/tags" Target="../tags/tag142.xml" /><Relationship Id="rId34" Type="http://schemas.openxmlformats.org/officeDocument/2006/relationships/tags" Target="../tags/tag143.xml" /><Relationship Id="rId4" Type="http://schemas.openxmlformats.org/officeDocument/2006/relationships/image" Target="../media/image16.png" /><Relationship Id="rId5" Type="http://schemas.openxmlformats.org/officeDocument/2006/relationships/tags" Target="../tags/tag123.xml" /><Relationship Id="rId6" Type="http://schemas.openxmlformats.org/officeDocument/2006/relationships/tags" Target="../tags/tag124.xml" /><Relationship Id="rId7" Type="http://schemas.openxmlformats.org/officeDocument/2006/relationships/image" Target="../media/image19.png" /><Relationship Id="rId8" Type="http://schemas.microsoft.com/office/2007/relationships/hdphoto" Target="../media/image20.wdp" /><Relationship Id="rId9" Type="http://schemas.openxmlformats.org/officeDocument/2006/relationships/tags" Target="../tags/tag125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27.xml" /><Relationship Id="rId4" Type="http://schemas.openxmlformats.org/officeDocument/2006/relationships/tags" Target="../tags/tag228.xml" /><Relationship Id="rId5" Type="http://schemas.openxmlformats.org/officeDocument/2006/relationships/tags" Target="../tags/tag229.xml" /><Relationship Id="rId6" Type="http://schemas.openxmlformats.org/officeDocument/2006/relationships/tags" Target="../tags/tag230.xml" /><Relationship Id="rId7" Type="http://schemas.openxmlformats.org/officeDocument/2006/relationships/tags" Target="../tags/tag231.xml" /><Relationship Id="rId8" Type="http://schemas.openxmlformats.org/officeDocument/2006/relationships/slide" Target="slide2.xml" TargetMode="Interna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tags" Target="../tags/tag232.xml" /><Relationship Id="rId3" Type="http://schemas.openxmlformats.org/officeDocument/2006/relationships/tags" Target="../tags/tag23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Relationship Id="rId7" Type="http://schemas.openxmlformats.org/officeDocument/2006/relationships/tags" Target="../tags/tag152.xml" /><Relationship Id="rId8" Type="http://schemas.openxmlformats.org/officeDocument/2006/relationships/slide" Target="slide2.xml" TargetMode="Interna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10" Type="http://schemas.openxmlformats.org/officeDocument/2006/relationships/tags" Target="../tags/tag163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Relationship Id="rId6" Type="http://schemas.openxmlformats.org/officeDocument/2006/relationships/image" Target="../media/image28.jpeg" /><Relationship Id="rId7" Type="http://schemas.openxmlformats.org/officeDocument/2006/relationships/tags" Target="../tags/tag160.xml" /><Relationship Id="rId8" Type="http://schemas.openxmlformats.org/officeDocument/2006/relationships/tags" Target="../tags/tag161.xml" /><Relationship Id="rId9" Type="http://schemas.openxmlformats.org/officeDocument/2006/relationships/tags" Target="../tags/tag16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10" Type="http://schemas.openxmlformats.org/officeDocument/2006/relationships/tags" Target="../tags/tag173.xml" /><Relationship Id="rId11" Type="http://schemas.openxmlformats.org/officeDocument/2006/relationships/tags" Target="../tags/tag174.xml" /><Relationship Id="rId12" Type="http://schemas.openxmlformats.org/officeDocument/2006/relationships/tags" Target="../tags/tag175.xml" /><Relationship Id="rId13" Type="http://schemas.openxmlformats.org/officeDocument/2006/relationships/tags" Target="../tags/tag176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68.xml" /><Relationship Id="rId4" Type="http://schemas.openxmlformats.org/officeDocument/2006/relationships/image" Target="../media/image29.jpeg" /><Relationship Id="rId5" Type="http://schemas.openxmlformats.org/officeDocument/2006/relationships/tags" Target="../tags/tag169.xml" /><Relationship Id="rId6" Type="http://schemas.openxmlformats.org/officeDocument/2006/relationships/tags" Target="../tags/tag170.xml" /><Relationship Id="rId7" Type="http://schemas.openxmlformats.org/officeDocument/2006/relationships/tags" Target="../tags/tag171.xml" /><Relationship Id="rId8" Type="http://schemas.openxmlformats.org/officeDocument/2006/relationships/image" Target="../media/image30.jpeg" /><Relationship Id="rId9" Type="http://schemas.openxmlformats.org/officeDocument/2006/relationships/tags" Target="../tags/tag17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10" Type="http://schemas.openxmlformats.org/officeDocument/2006/relationships/tags" Target="../tags/tag187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81.xml" /><Relationship Id="rId4" Type="http://schemas.openxmlformats.org/officeDocument/2006/relationships/tags" Target="../tags/tag182.xml" /><Relationship Id="rId5" Type="http://schemas.openxmlformats.org/officeDocument/2006/relationships/tags" Target="../tags/tag183.xml" /><Relationship Id="rId6" Type="http://schemas.openxmlformats.org/officeDocument/2006/relationships/image" Target="../media/image31.png" /><Relationship Id="rId7" Type="http://schemas.openxmlformats.org/officeDocument/2006/relationships/tags" Target="../tags/tag184.xml" /><Relationship Id="rId8" Type="http://schemas.openxmlformats.org/officeDocument/2006/relationships/tags" Target="../tags/tag185.xml" /><Relationship Id="rId9" Type="http://schemas.openxmlformats.org/officeDocument/2006/relationships/tags" Target="../tags/tag18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92.xml" /><Relationship Id="rId4" Type="http://schemas.openxmlformats.org/officeDocument/2006/relationships/tags" Target="../tags/tag193.xml" /><Relationship Id="rId5" Type="http://schemas.openxmlformats.org/officeDocument/2006/relationships/image" Target="../media/image32.jpeg" /><Relationship Id="rId6" Type="http://schemas.openxmlformats.org/officeDocument/2006/relationships/tags" Target="../tags/tag194.xml" /><Relationship Id="rId7" Type="http://schemas.openxmlformats.org/officeDocument/2006/relationships/tags" Target="../tags/tag195.xml" /><Relationship Id="rId8" Type="http://schemas.openxmlformats.org/officeDocument/2006/relationships/image" Target="../media/image33.png" /><Relationship Id="rId9" Type="http://schemas.openxmlformats.org/officeDocument/2006/relationships/tags" Target="../tags/tag19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01.xml" /><Relationship Id="rId4" Type="http://schemas.openxmlformats.org/officeDocument/2006/relationships/tags" Target="../tags/tag202.xml" /><Relationship Id="rId5" Type="http://schemas.openxmlformats.org/officeDocument/2006/relationships/tags" Target="../tags/tag203.xml" /><Relationship Id="rId6" Type="http://schemas.openxmlformats.org/officeDocument/2006/relationships/tags" Target="../tags/tag20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09.xml" /><Relationship Id="rId4" Type="http://schemas.openxmlformats.org/officeDocument/2006/relationships/tags" Target="../tags/tag210.xml" /><Relationship Id="rId5" Type="http://schemas.openxmlformats.org/officeDocument/2006/relationships/tags" Target="../tags/tag211.xml" /><Relationship Id="rId6" Type="http://schemas.openxmlformats.org/officeDocument/2006/relationships/image" Target="../media/image34.png" /><Relationship Id="rId7" Type="http://schemas.openxmlformats.org/officeDocument/2006/relationships/tags" Target="../tags/tag212.xml" /><Relationship Id="rId8" Type="http://schemas.openxmlformats.org/officeDocument/2006/relationships/tags" Target="../tags/tag213.xml" /><Relationship Id="rId9" Type="http://schemas.openxmlformats.org/officeDocument/2006/relationships/tags" Target="../tags/tag214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19.xml" /><Relationship Id="rId4" Type="http://schemas.openxmlformats.org/officeDocument/2006/relationships/tags" Target="../tags/tag220.xml" /><Relationship Id="rId5" Type="http://schemas.openxmlformats.org/officeDocument/2006/relationships/tags" Target="../tags/tag221.xml" /><Relationship Id="rId6" Type="http://schemas.openxmlformats.org/officeDocument/2006/relationships/tags" Target="../tags/tag22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【公众号：阿拉丁PPT】1" title=""/>
          <p:cNvSpPr/>
          <p:nvPr>
            <p:custDataLst>
              <p:tags r:id="rId3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0663E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MiSans" panose="00000500000000000000" pitchFamily="2" charset="-122"/>
              <a:ea typeface="MiSans" panose="00000500000000000000" pitchFamily="2" charset="-122"/>
            </a:endParaRPr>
          </a:p>
        </p:txBody>
      </p:sp>
      <p:pic>
        <p:nvPicPr>
          <p:cNvPr id="3" name="【公众号：阿拉丁PPT】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" y="0"/>
            <a:ext cx="12191779" cy="6858000"/>
          </a:xfrm>
          <a:prstGeom prst="rect">
            <a:avLst/>
          </a:prstGeom>
        </p:spPr>
      </p:pic>
      <p:grpSp>
        <p:nvGrpSpPr>
          <p:cNvPr id="10" name="【公众号：阿拉丁PPT】3" title=""/>
          <p:cNvGrpSpPr/>
          <p:nvPr>
            <p:custDataLst>
              <p:tags r:id="rId6"/>
            </p:custDataLst>
          </p:nvPr>
        </p:nvGrpSpPr>
        <p:grpSpPr>
          <a:xfrm>
            <a:off x="-111" y="91633"/>
            <a:ext cx="12192000" cy="6824237"/>
            <a:chOff x="-111" y="91633"/>
            <a:chExt cx="12192000" cy="6824237"/>
          </a:xfrm>
        </p:grpSpPr>
        <p:pic>
          <p:nvPicPr>
            <p:cNvPr id="7" name="【公众号：阿拉丁PPT】3-1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6820"/>
            <a:stretch>
              <a:fillRect/>
            </a:stretch>
          </p:blipFill>
          <p:spPr>
            <a:xfrm>
              <a:off x="-111" y="91633"/>
              <a:ext cx="12192000" cy="1413076"/>
            </a:xfrm>
            <a:prstGeom prst="rect">
              <a:avLst/>
            </a:prstGeom>
          </p:spPr>
        </p:pic>
        <p:pic>
          <p:nvPicPr>
            <p:cNvPr id="8" name="【公众号：阿拉丁PPT】3-2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181" b="16820"/>
            <a:stretch>
              <a:fillRect/>
            </a:stretch>
          </p:blipFill>
          <p:spPr>
            <a:xfrm>
              <a:off x="-111" y="1504709"/>
              <a:ext cx="12192000" cy="4444678"/>
            </a:xfrm>
            <a:prstGeom prst="rect">
              <a:avLst/>
            </a:prstGeom>
          </p:spPr>
        </p:pic>
        <p:pic>
          <p:nvPicPr>
            <p:cNvPr id="9" name="【公众号：阿拉丁PPT】3-3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180" b="-1503"/>
            <a:stretch>
              <a:fillRect/>
            </a:stretch>
          </p:blipFill>
          <p:spPr>
            <a:xfrm>
              <a:off x="-111" y="5798914"/>
              <a:ext cx="12192000" cy="1116956"/>
            </a:xfrm>
            <a:prstGeom prst="rect">
              <a:avLst/>
            </a:prstGeom>
          </p:spPr>
        </p:pic>
      </p:grpSp>
      <p:pic>
        <p:nvPicPr>
          <p:cNvPr id="26" name="【公众号：阿拉丁PPT】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53"/>
          <a:stretch>
            <a:fillRect/>
          </a:stretch>
        </p:blipFill>
        <p:spPr>
          <a:xfrm>
            <a:off x="9407061" y="548641"/>
            <a:ext cx="2955235" cy="1969765"/>
          </a:xfrm>
          <a:custGeom>
            <a:gdLst>
              <a:gd name="connsiteX0" fmla="*/ 0 w 2955235"/>
              <a:gd name="connsiteY0" fmla="*/ 0 h 1969765"/>
              <a:gd name="connsiteX1" fmla="*/ 2955235 w 2955235"/>
              <a:gd name="connsiteY1" fmla="*/ 0 h 1969765"/>
              <a:gd name="connsiteX2" fmla="*/ 2955235 w 2955235"/>
              <a:gd name="connsiteY2" fmla="*/ 1969765 h 1969765"/>
              <a:gd name="connsiteX3" fmla="*/ 0 w 2955235"/>
              <a:gd name="connsiteY3" fmla="*/ 1969765 h 196976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55235" h="1969765">
                <a:moveTo>
                  <a:pt x="0" y="0"/>
                </a:moveTo>
                <a:lnTo>
                  <a:pt x="2955235" y="0"/>
                </a:lnTo>
                <a:lnTo>
                  <a:pt x="2955235" y="1969765"/>
                </a:lnTo>
                <a:lnTo>
                  <a:pt x="0" y="1969765"/>
                </a:lnTo>
                <a:close/>
              </a:path>
            </a:pathLst>
          </a:custGeom>
        </p:spPr>
      </p:pic>
      <p:pic>
        <p:nvPicPr>
          <p:cNvPr id="20" name="【公众号：阿拉丁PPT】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2882" y="5724343"/>
            <a:ext cx="1444503" cy="1440417"/>
          </a:xfrm>
          <a:prstGeom prst="rect">
            <a:avLst/>
          </a:prstGeom>
        </p:spPr>
      </p:pic>
      <p:pic>
        <p:nvPicPr>
          <p:cNvPr id="27" name="【公众号：阿拉丁PPT】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3" y="-87818"/>
            <a:ext cx="1470305" cy="1504709"/>
          </a:xfrm>
          <a:prstGeom prst="rect">
            <a:avLst/>
          </a:prstGeom>
        </p:spPr>
      </p:pic>
      <p:grpSp>
        <p:nvGrpSpPr>
          <p:cNvPr id="31" name="【公众号：阿拉丁PPT】12" title=""/>
          <p:cNvGrpSpPr/>
          <p:nvPr>
            <p:custDataLst>
              <p:tags r:id="rId18"/>
            </p:custDataLst>
          </p:nvPr>
        </p:nvGrpSpPr>
        <p:grpSpPr>
          <a:xfrm>
            <a:off x="3998115" y="1326157"/>
            <a:ext cx="4195770" cy="337185"/>
            <a:chOff x="4047684" y="1112644"/>
            <a:chExt cx="4195770" cy="337185"/>
          </a:xfrm>
        </p:grpSpPr>
        <p:sp>
          <p:nvSpPr>
            <p:cNvPr id="32" name="【公众号：阿拉丁PPT】12-1"/>
            <p:cNvSpPr txBox="1"/>
            <p:nvPr>
              <p:custDataLst>
                <p:tags r:id="rId19"/>
              </p:custDataLst>
            </p:nvPr>
          </p:nvSpPr>
          <p:spPr>
            <a:xfrm>
              <a:off x="4047684" y="1112644"/>
              <a:ext cx="419577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北师大版九年级全一册（</a:t>
              </a:r>
              <a:r>
                <a:rPr lang="en-US" altLang="zh-CN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2024</a:t>
              </a:r>
              <a:r>
                <a:rPr lang="zh-CN" altLang="en-US" sz="1600">
                  <a:latin typeface="MiSans" panose="00000500000000000000" pitchFamily="2" charset="-122"/>
                  <a:ea typeface="MiSans" panose="00000500000000000000" pitchFamily="2" charset="-122"/>
                  <a:sym typeface="汉仪旗黑-50S" panose="00020600040101010101" pitchFamily="18" charset="-122"/>
                </a:rPr>
                <a:t>）</a:t>
              </a:r>
              <a:endParaRPr lang="zh-CN" altLang="en-US" sz="1600">
                <a:latin typeface="MiSans" panose="00000500000000000000" pitchFamily="2" charset="-122"/>
                <a:ea typeface="MiSans" panose="00000500000000000000" pitchFamily="2" charset="-122"/>
                <a:sym typeface="汉仪旗黑-50S" panose="00020600040101010101" pitchFamily="18" charset="-122"/>
              </a:endParaRPr>
            </a:p>
          </p:txBody>
        </p:sp>
        <p:cxnSp>
          <p:nvCxnSpPr>
            <p:cNvPr id="33" name="【公众号：阿拉丁PPT】12-2"/>
            <p:cNvCxnSpPr/>
            <p:nvPr>
              <p:custDataLst>
                <p:tags r:id="rId20"/>
              </p:custDataLst>
            </p:nvPr>
          </p:nvCxnSpPr>
          <p:spPr>
            <a:xfrm>
              <a:off x="4097253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【公众号：阿拉丁PPT】12-3"/>
            <p:cNvCxnSpPr/>
            <p:nvPr>
              <p:custDataLst>
                <p:tags r:id="rId21"/>
              </p:custDataLst>
            </p:nvPr>
          </p:nvCxnSpPr>
          <p:spPr>
            <a:xfrm>
              <a:off x="7828125" y="1273522"/>
              <a:ext cx="365760" cy="0"/>
            </a:xfrm>
            <a:prstGeom prst="line">
              <a:avLst/>
            </a:prstGeom>
            <a:ln w="28575">
              <a:solidFill>
                <a:srgbClr val="F3943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文本2" title=""/>
          <p:cNvSpPr txBox="1"/>
          <p:nvPr>
            <p:custDataLst>
              <p:tags r:id="rId22"/>
            </p:custDataLst>
          </p:nvPr>
        </p:nvSpPr>
        <p:spPr>
          <a:xfrm>
            <a:off x="2450900" y="1816192"/>
            <a:ext cx="7683500" cy="1045464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第十六章</a:t>
            </a:r>
            <a:r>
              <a:rPr lang="en-US" altLang="zh-CN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 </a:t>
            </a:r>
            <a:r>
              <a:rPr lang="zh-CN" altLang="en-US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永恒的探索</a:t>
            </a:r>
            <a:r>
              <a:rPr lang="en-US" altLang="zh-CN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_</a:t>
            </a:r>
            <a:r>
              <a:rPr lang="zh-CN" altLang="en-US" sz="3600" b="0" i="0">
                <a:solidFill>
                  <a:srgbClr val="4ABCEB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宇宙和粒子</a:t>
            </a:r>
            <a:endParaRPr lang="zh-CN" altLang="en-US" sz="3600" b="0" i="0">
              <a:solidFill>
                <a:srgbClr val="4ABCEB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sp>
        <p:nvSpPr>
          <p:cNvPr id="6" name="文本3" title=""/>
          <p:cNvSpPr txBox="1"/>
          <p:nvPr>
            <p:custDataLst>
              <p:tags r:id="rId23"/>
            </p:custDataLst>
          </p:nvPr>
        </p:nvSpPr>
        <p:spPr>
          <a:xfrm>
            <a:off x="3163570" y="2700020"/>
            <a:ext cx="6467475" cy="871855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en-US" altLang="zh-CN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16.4</a:t>
            </a:r>
            <a:r>
              <a:rPr lang="zh-CN" altLang="en-US" sz="4700" b="0" i="0">
                <a:solidFill>
                  <a:srgbClr val="000000">
                    <a:alpha val="100000"/>
                  </a:srgbClr>
                </a:solidFill>
                <a:latin typeface="庞门正道标题体3.0" panose="02010600030101010101" charset="-122"/>
                <a:ea typeface="庞门正道标题体3.0" panose="02010600030101010101" charset="-122"/>
              </a:rPr>
              <a:t>设计节能环保小屋</a:t>
            </a:r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  <a:p>
            <a:pPr marL="0" algn="ctr"/>
            <a:endParaRPr lang="zh-CN" altLang="en-US" sz="4700" b="0" i="0">
              <a:solidFill>
                <a:srgbClr val="000000">
                  <a:alpha val="100000"/>
                </a:srgbClr>
              </a:solidFill>
              <a:latin typeface="庞门正道标题体3.0" panose="02010600030101010101" charset="-122"/>
              <a:ea typeface="庞门正道标题体3.0" panose="02010600030101010101" charset="-122"/>
            </a:endParaRPr>
          </a:p>
        </p:txBody>
      </p:sp>
      <p:pic>
        <p:nvPicPr>
          <p:cNvPr id="17" name="图片 16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812925" y="1325880"/>
            <a:ext cx="1231900" cy="1231900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-242570" y="632460"/>
            <a:ext cx="3539490" cy="6532245"/>
          </a:xfrm>
          <a:prstGeom prst="rect">
            <a:avLst/>
          </a:prstGeom>
        </p:spPr>
      </p:pic>
      <p:sp>
        <p:nvSpPr>
          <p:cNvPr id="5" name="TextBox 8" title=""/>
          <p:cNvSpPr txBox="1"/>
          <p:nvPr userDrawn="1">
            <p:custDataLst>
              <p:tags r:id="rId28"/>
            </p:custDataLst>
          </p:nvPr>
        </p:nvSpPr>
        <p:spPr>
          <a:xfrm>
            <a:off x="3978123" y="4472288"/>
            <a:ext cx="4215523" cy="1013460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8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11" name="日期占位符 2" title=""/>
          <p:cNvSpPr>
            <a:spLocks noGrp="1"/>
          </p:cNvSpPr>
          <p:nvPr>
            <p:custDataLst>
              <p:tags r:id="rId29"/>
            </p:custDataLst>
          </p:nvPr>
        </p:nvSpPr>
        <p:spPr>
          <a:xfrm>
            <a:off x="5546090" y="511429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1">
              <a:rPr lang="zh-CN" altLang="en-US" sz="2000" smtClean="0">
                <a:solidFill>
                  <a:srgbClr val="BF5932"/>
                </a:solidFill>
                <a:effectLst/>
              </a:rPr>
              <a:t>2026/7/27</a:t>
            </a:fld>
            <a:r>
              <a:rPr lang="en-US" altLang="zh-CN" sz="2000" smtClean="0">
                <a:solidFill>
                  <a:srgbClr val="BF5932"/>
                </a:solidFill>
                <a:effectLst/>
              </a:rPr>
              <a:t>   </a:t>
            </a:r>
            <a:endParaRPr lang="en-US" altLang="zh-CN" sz="2000" smtClean="0">
              <a:solidFill>
                <a:srgbClr val="BF5932"/>
              </a:solidFill>
              <a:effectLst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>
            <a:off x="9669780" y="3378200"/>
            <a:ext cx="2552065" cy="3479800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  <p:pic>
        <p:nvPicPr>
          <p:cNvPr id="18" name="图片 17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 flipH="1">
            <a:off x="-131445" y="3030220"/>
            <a:ext cx="2448560" cy="3827780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sp>
        <p:nvSpPr>
          <p:cNvPr id="19" name="文本框 18" title=""/>
          <p:cNvSpPr txBox="1"/>
          <p:nvPr>
            <p:custDataLst>
              <p:tags r:id="rId34"/>
            </p:custDataLst>
          </p:nvPr>
        </p:nvSpPr>
        <p:spPr>
          <a:xfrm>
            <a:off x="1235075" y="4175760"/>
            <a:ext cx="82550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北师大版九年级物理</a:t>
            </a:r>
            <a:r>
              <a:rPr lang="en-US" altLang="zh-CN" sz="100">
                <a:noFill/>
              </a:rPr>
              <a:t>16.4</a:t>
            </a:r>
            <a:r>
              <a:rPr lang="zh-CN" altLang="en-US" sz="100">
                <a:noFill/>
              </a:rPr>
              <a:t>《设计节能环保小屋》同步练习题（全文约</a:t>
            </a:r>
            <a:r>
              <a:rPr lang="en-US" altLang="zh-CN" sz="100">
                <a:noFill/>
              </a:rPr>
              <a:t>1200</a:t>
            </a:r>
            <a:r>
              <a:rPr lang="zh-CN" altLang="en-US" sz="100">
                <a:noFill/>
              </a:rPr>
              <a:t>字）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节能环保小屋的设计核心是合理利用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能源，减少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能源消耗，降低环境污染。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可再生清洁能源主要包括太阳能、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、地热能等，可循环利用、无污染。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太阳能利用主要分为两种方式：太阳能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（发热）和太阳能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（发电）。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节能环保小屋屋顶常安装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，可将太阳能直接转化为电能，供屋内电器使用。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太阳能热水器通过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方式将太阳能转化为水的内能，实现节能供水。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为减少室内热量散失，小屋墙体可采用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性能好的保温材料，降低取暖能耗。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小屋采用双层真空玻璃窗户，利用真空不能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的特点，减少热传递，达到保温隔热效果。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自然通风设计可以利用空气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形成对流，调节室内温度，减少空调、风扇的电能消耗。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节能小屋照明优先选用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节能灯，发光效率高、耗电少、使用寿命长。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垃圾分类回收、雨水收集利用属于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设计，能够提高资源利用率、减少资源浪费。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能源利用的总原则：提高能源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，开发清洁能源，减少废弃物排放。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36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下列属于可再生清洁能源的是（）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煤炭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石油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太阳能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天然气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太阳能电池板的能量转化方式是（）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太阳能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太阳能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电能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内能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太阳能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太阳能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太阳能热水器的主要能量转化是（）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光能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电能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机械能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内能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太阳能</a:t>
            </a:r>
            <a:r>
              <a:rPr lang="en-US" altLang="en-US" sz="100">
                <a:noFill/>
              </a:rPr>
              <a:t>→</a:t>
            </a:r>
            <a:r>
              <a:rPr lang="zh-CN" altLang="en-US" sz="100">
                <a:noFill/>
              </a:rPr>
              <a:t>机械能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双层真空玻璃窗的主要节能原理是阻断（）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热传导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光的反射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光的折射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电流传导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为提升小屋保温效果，墙体材料应选择（）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导热性好的材料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导热性差的保温材料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金属材料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实心石材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下列照明设备最节能的是（）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LED</a:t>
            </a:r>
            <a:r>
              <a:rPr lang="zh-CN" altLang="en-US" sz="100">
                <a:noFill/>
              </a:rPr>
              <a:t>灯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白炽灯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卤素灯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霓虹灯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节能环保小屋自然通风设计的主要目的是（）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增加室内湿度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调节室温、减少耗电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增加光照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美化房屋结构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下列不属于节能小屋环保设计的是（）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雨水收集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垃圾分类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随意排污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绿植绿化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风能、太阳能的共同优点是（）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污染大、不可再生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清洁无污染、可再生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稳定性极强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不受天气影响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提高能源利用率的核心意义是（）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浪费资源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节约能源、保护环境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增加能耗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加剧污染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节能小屋屋顶绿植的主要作用是（）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遮挡阳光、隔热降温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增加房屋重量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阻碍通风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遮挡光线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下列做法不符合节能环保理念的是（）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随手关灯断电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利用自然光照明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长期空开空调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回收利用水资源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三、判断题（对打</a:t>
            </a:r>
            <a:r>
              <a:rPr lang="en-US" altLang="zh-CN" sz="100">
                <a:noFill/>
              </a:rPr>
              <a:t>√</a:t>
            </a:r>
            <a:r>
              <a:rPr lang="zh-CN" altLang="en-US" sz="100">
                <a:noFill/>
              </a:rPr>
              <a:t>，错打</a:t>
            </a:r>
            <a:r>
              <a:rPr lang="en-US" altLang="en-US" sz="100">
                <a:noFill/>
              </a:rPr>
              <a:t>×</a:t>
            </a:r>
            <a:r>
              <a:rPr lang="zh-CN" altLang="en-US" sz="100">
                <a:noFill/>
              </a:rPr>
              <a:t>，每题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太阳能、风能都属于清洁可再生能源。（）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太阳能电池板可将太阳能直接转化为电能。（）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双层真空玻璃可以有效减少热量传递，节能环保。（）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白炽灯比</a:t>
            </a:r>
            <a:r>
              <a:rPr lang="en-US" altLang="zh-CN" sz="100">
                <a:noFill/>
              </a:rPr>
              <a:t>LED</a:t>
            </a:r>
            <a:r>
              <a:rPr lang="zh-CN" altLang="en-US" sz="100">
                <a:noFill/>
              </a:rPr>
              <a:t>节能灯更加节能、耐用。（）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自然通风、自然采光可以有效降低房屋能耗。（）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开发清洁能源可以减少环境污染，缓解能源危机。（）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四、简答分析题（</a:t>
            </a:r>
            <a:r>
              <a:rPr lang="en-US" altLang="zh-CN" sz="100">
                <a:noFill/>
              </a:rPr>
              <a:t>12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简述节能环保小屋利用太阳能的两种主要方式及能量转化。（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写出两种房屋保温隔热的设计方法，并说明物理原理。（</a:t>
            </a:r>
            <a:r>
              <a:rPr lang="en-US" altLang="zh-CN" sz="100">
                <a:noFill/>
              </a:rPr>
              <a:t>6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五、实验填空题（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太阳能发电将太阳能转化为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，太阳能制热将太阳能转化为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；真空玻璃通过减少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实现保温；节能小屋优先使用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能源，核心目的是</a:t>
            </a:r>
            <a:r>
              <a:rPr lang="en-US" altLang="zh-CN" sz="100">
                <a:noFill/>
              </a:rPr>
              <a:t>__________</a:t>
            </a:r>
            <a:r>
              <a:rPr lang="zh-CN" altLang="en-US" sz="100">
                <a:noFill/>
              </a:rPr>
              <a:t>、保护环境。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六、综合应用题（</a:t>
            </a:r>
            <a:r>
              <a:rPr lang="en-US" altLang="zh-CN" sz="100">
                <a:noFill/>
              </a:rPr>
              <a:t>10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请结合物理知识，设计一套简易节能环保小屋方案，写出三项核心节能设计及原理。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清洁可再生；化石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风能；水能（地热能）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制热；发电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太阳能电池板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热传递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隔热保温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传声、导热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密度差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9. LED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环保节能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利用率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1.C 2.B 3.A 4.A 5.B 6.A 7.B 8.C 9.B 10.B 11.A 12.C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三、判断题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1.√ 2.√ 3.√ 4.</a:t>
            </a:r>
            <a:r>
              <a:rPr lang="en-US" altLang="en-US" sz="100">
                <a:noFill/>
              </a:rPr>
              <a:t>×</a:t>
            </a:r>
            <a:r>
              <a:rPr lang="en-US" altLang="zh-CN" sz="100">
                <a:noFill/>
              </a:rPr>
              <a:t> 5.√ 6.√</a:t>
            </a:r>
            <a:endParaRPr lang="en-US" altLang="zh-CN" sz="100">
              <a:noFill/>
            </a:endParaRPr>
          </a:p>
          <a:p>
            <a:r>
              <a:rPr lang="zh-CN" altLang="en-US" sz="100">
                <a:noFill/>
              </a:rPr>
              <a:t>四、简答分析题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en-US" altLang="en-US" sz="100">
                <a:noFill/>
              </a:rPr>
              <a:t>①</a:t>
            </a:r>
            <a:r>
              <a:rPr lang="zh-CN" altLang="en-US" sz="100">
                <a:noFill/>
              </a:rPr>
              <a:t>太阳能发电：通过太阳能电池板将太阳能直接转化为电能，供屋内电器使用；</a:t>
            </a:r>
            <a:r>
              <a:rPr lang="en-US" altLang="en-US" sz="100">
                <a:noFill/>
              </a:rPr>
              <a:t>②</a:t>
            </a:r>
            <a:r>
              <a:rPr lang="zh-CN" altLang="en-US" sz="100">
                <a:noFill/>
              </a:rPr>
              <a:t>太阳能制热：通过太阳能热水器利用热传递将太阳能转化为水的内能，提供生活热水，减少电能、燃气消耗。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en-US" altLang="en-US" sz="100">
                <a:noFill/>
              </a:rPr>
              <a:t>①</a:t>
            </a:r>
            <a:r>
              <a:rPr lang="zh-CN" altLang="en-US" sz="100">
                <a:noFill/>
              </a:rPr>
              <a:t>采用双层真空玻璃：真空环境无法传导热量，阻断热传递，减少室内外热量交换，实现冬暖夏凉；</a:t>
            </a:r>
            <a:r>
              <a:rPr lang="en-US" altLang="en-US" sz="100">
                <a:noFill/>
              </a:rPr>
              <a:t>②</a:t>
            </a:r>
            <a:r>
              <a:rPr lang="zh-CN" altLang="en-US" sz="100">
                <a:noFill/>
              </a:rPr>
              <a:t>墙体使用保温隔热材料：材料导热性差，减缓热量传递，减少取暖、降温设备能耗。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五、实验填空题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电能；内能；热传递；清洁可再生；节约能源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六、综合应用题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太阳能供电设计：屋顶安装太阳能电池板，太阳能转化为电能，供照明、小电器使用，替代市电，节约电能；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保温隔热设计：墙体填充保温材料、窗户采用双层真空玻璃，阻断热传递，减少温度调节能耗；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自然采光通风设计：增大南向窗户面积，白天利用自然光照明，利用空气对流自然通风，减少电器使用，实现节能环保。</a:t>
            </a:r>
            <a:endParaRPr lang="zh-CN" altLang="en-US" sz="100">
              <a:noFill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21_1#1e1959194?vcp=1&amp;vis=1&amp;pid=dbd6fca3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448627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（4）以下是同学们关于“节能环保小屋”在设计、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制作模型及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检测时的一些想法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其中正确的是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3" name="QC_4_AN.22_1#1e1959194.blank?vcp=1&amp;vis=1&amp;pid=dbd6fca37&amp;color=0,0,0&amp;vpa=13&amp;vtp=1" title=""/>
          <p:cNvSpPr/>
          <p:nvPr>
            <p:custDataLst>
              <p:tags r:id="rId5"/>
            </p:custDataLst>
          </p:nvPr>
        </p:nvSpPr>
        <p:spPr>
          <a:xfrm>
            <a:off x="6803687" y="2156439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sp>
        <p:nvSpPr>
          <p:cNvPr id="4" name="QC_4_BD.21_2#1e1959194.choices?vcp=1&amp;vis=1&amp;pid=dbd6fca37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2988953"/>
            <a:ext cx="107533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在北侧的房顶上要安装大面积的太阳能装置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在建造模型的过程中，发现问题应及时做出调整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在检测节能效果时，检测一次就可以得出结论</a:t>
            </a:r>
            <a:endParaRPr lang="en-US" altLang="zh-CN" sz="32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Rectangle 2" title=""/>
          <p:cNvSpPr txBox="1"/>
          <p:nvPr>
            <p:custDataLst>
              <p:tags r:id="rId3"/>
            </p:custDataLst>
          </p:nvPr>
        </p:nvSpPr>
        <p:spPr>
          <a:xfrm>
            <a:off x="2531110" y="2476500"/>
            <a:ext cx="8576310" cy="1904365"/>
          </a:xfrm>
          <a:prstGeom prst="rect">
            <a:avLst/>
          </a:prstGeom>
          <a:noFill/>
          <a:ln w="9525">
            <a:noFill/>
          </a:ln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必做作业：从教材习题中选取；</a:t>
            </a:r>
            <a:endParaRPr lang="zh-CN" altLang="en-US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  <a:p>
            <a:pPr marL="342900" indent="-342900" eaLnBrk="1" hangingPunct="1">
              <a:lnSpc>
                <a:spcPct val="150000"/>
              </a:lnSpc>
              <a:spcBef>
                <a:spcPct val="0"/>
              </a:spcBef>
            </a:pPr>
            <a:r>
              <a:rPr lang="zh-CN" altLang="en-US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选做作业：完成练习册本课时的习题</a:t>
            </a:r>
            <a:r>
              <a:rPr lang="en-US" altLang="zh-CN" sz="3735" b="1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Times New Roman" panose="02020603050405020304" pitchFamily="2" charset="0"/>
                <a:ea typeface="黑体" panose="02010609060101010101" charset="-122"/>
              </a:rPr>
              <a:t>.</a:t>
            </a:r>
            <a:endParaRPr lang="en-US" altLang="zh-CN" sz="3735" b="1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Times New Roman" panose="02020603050405020304" pitchFamily="2" charset="0"/>
              <a:ea typeface="黑体" panose="02010609060101010101" charset="-122"/>
            </a:endParaRP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3_BD.1_1#c147f105b?vcp=1&amp;vis=1&amp;pid=e26d50036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823531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下列能源中，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都属于清洁能源的是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3_AN.2_1#c147f105b.bracket?vcp=1&amp;vis=1&amp;pid=e26d50036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1029420" y="2582143"/>
            <a:ext cx="588433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3200"/>
          </a:p>
        </p:txBody>
      </p:sp>
      <p:sp>
        <p:nvSpPr>
          <p:cNvPr id="4" name="QC_3_BD.1_2#c147f105b.choices?vcp=1&amp;vis=1&amp;pid=e26d50036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3362503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风能、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太阳能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天然气、石油</a:t>
            </a:r>
            <a:endParaRPr lang="en-US" altLang="zh-CN" sz="32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煤炭、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风能</a:t>
            </a:r>
            <a:r>
              <a:rPr lang="en-US" altLang="zh-CN" sz="32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石油、太阳能</a:t>
            </a:r>
            <a:endParaRPr lang="en-US" altLang="zh-CN" sz="32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3_BD.3_1#0e3525814?sp=1&amp;vcp=1&amp;vis=1&amp;pid=e26d50036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479983"/>
            <a:ext cx="10753344" cy="1828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［2024·成都］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三峡水电站是当今世界上装机容量最大的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水电站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，三峡大坝横跨长江，雄伟壮丽（如图所示）。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下列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说法正确的是(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3_AN.4_1#0e3525814.bracket?vcp=1&amp;vis=1&amp;pid=e26d50036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3484752" y="1713829"/>
            <a:ext cx="565151" cy="5757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3200"/>
          </a:p>
        </p:txBody>
      </p:sp>
      <p:pic>
        <p:nvPicPr>
          <p:cNvPr id="4" name="QC_3_BD.3_2#0e3525814?iti=1&amp;htil=1&amp;vcp=1&amp;vis=1&amp;pid=e26d50036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75636" y="2450345"/>
            <a:ext cx="3243072" cy="2657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3_BD.3_3#0e3525814?iti=1&amp;htil=1&amp;vcp=1&amp;vis=1&amp;pid=e26d50036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8737264" y="5277535"/>
            <a:ext cx="1919816" cy="55101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（第2题）</a:t>
            </a:r>
            <a:endParaRPr lang="en-US" altLang="zh-CN" sz="3200"/>
          </a:p>
        </p:txBody>
      </p:sp>
      <p:sp>
        <p:nvSpPr>
          <p:cNvPr id="6" name="QC_3_BD.3_4#0e3525814.choices?htil=1&amp;vcp=1&amp;vis=1&amp;pid=e26d50036&amp;color=0,0,0&amp;vtp=1&amp;bbb=1&amp;hb=1" title=""/>
          <p:cNvSpPr/>
          <p:nvPr>
            <p:custDataLst>
              <p:tags r:id="rId9"/>
            </p:custDataLst>
          </p:nvPr>
        </p:nvSpPr>
        <p:spPr>
          <a:xfrm>
            <a:off x="719328" y="2342044"/>
            <a:ext cx="7388352" cy="365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水力发电是将电能转化为机械能</a:t>
            </a:r>
            <a:endParaRPr lang="en-US" altLang="zh-CN" sz="3200"/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水能是一次能源，电能是二次能源</a:t>
            </a:r>
            <a:endParaRPr lang="en-US" altLang="zh-CN" sz="3200"/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利用大坝提高水位的目的是储蓄更多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内能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，用来发电</a:t>
            </a:r>
            <a:endParaRPr lang="en-US" altLang="zh-CN" sz="3200"/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机械能和电能可以相互转化，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所以能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量转化没有方向性</a:t>
            </a:r>
            <a:endParaRPr lang="en-US" altLang="zh-CN" sz="3200"/>
          </a:p>
        </p:txBody>
      </p:sp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3_BD.5_1#c1f8530f4?iti=2&amp;htil=2&amp;vcp=1&amp;vis=1&amp;pid=e26d50036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05344" y="1084559"/>
            <a:ext cx="3767328" cy="281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3_BD.5_2#c1f8530f4?iti=2&amp;htil=2&amp;vcp=1&amp;vis=1&amp;pid=e26d50036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8629100" y="4070244"/>
            <a:ext cx="1919816" cy="119346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（第3题）</a:t>
            </a:r>
            <a:endParaRPr lang="en-US" altLang="zh-CN" sz="3200"/>
          </a:p>
        </p:txBody>
      </p:sp>
      <p:sp>
        <p:nvSpPr>
          <p:cNvPr id="4" name="QB_3_BD.5_3#c1f8530f4?htil=2&amp;vcp=1&amp;vis=1&amp;pid=e26d50036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719328" y="1067625"/>
            <a:ext cx="6864096" cy="372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3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［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2024·湖南］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传统燃油汽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车排放的尾气是大气污染的主要来源，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提供传统燃油的化石能源属于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endParaRPr lang="en-US" altLang="zh-CN" sz="3200" i="0" smtClean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再生能源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。为节能减排，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新能源汽车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正逐步取代传统燃油汽车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。如图所示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3200"/>
          </a:p>
        </p:txBody>
      </p:sp>
      <p:pic>
        <p:nvPicPr>
          <p:cNvPr id="5" name="QB_3_BD.5_3#c1f8530f4?htil=2&amp;vcp=1&amp;vis=1&amp;pid=e26d50036&amp;color=0,0,0&amp;tib=255,255,255&amp;iip=1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0079" y="1122489"/>
            <a:ext cx="1853184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B_3_AN.6_1#c1f8530f4.blank?vcp=1&amp;vis=1&amp;pid=e26d50036&amp;color=0,0,0&amp;vpa=3&amp;vtp=1&amp;bbb=1" title=""/>
          <p:cNvSpPr/>
          <p:nvPr>
            <p:custDataLst>
              <p:tags r:id="rId10"/>
            </p:custDataLst>
          </p:nvPr>
        </p:nvSpPr>
        <p:spPr>
          <a:xfrm>
            <a:off x="6024753" y="2520505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不可</a:t>
            </a:r>
            <a:endParaRPr lang="en-US" altLang="zh-CN" sz="3200"/>
          </a:p>
        </p:txBody>
      </p:sp>
      <p:sp>
        <p:nvSpPr>
          <p:cNvPr id="7" name="QB_3_AN.7_1#c1f8530f4.blank?vcp=1&amp;vis=1&amp;pid=e26d50036&amp;color=0,0,0&amp;vpa=4&amp;vtp=1&amp;bbb=1" title=""/>
          <p:cNvSpPr/>
          <p:nvPr>
            <p:custDataLst>
              <p:tags r:id="rId11"/>
            </p:custDataLst>
          </p:nvPr>
        </p:nvSpPr>
        <p:spPr>
          <a:xfrm>
            <a:off x="6431824" y="4816060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化学</a:t>
            </a:r>
            <a:endParaRPr lang="en-US" altLang="zh-CN" sz="3200"/>
          </a:p>
        </p:txBody>
      </p:sp>
      <p:sp>
        <p:nvSpPr>
          <p:cNvPr id="8" name="QB_3_BD.5_3#c1f8530f4?htil=2&amp;vcp=1&amp;vis=1&amp;pid=e26d50036&amp;color=0,0,0&amp;vtp=1&amp;bbb=1&amp;hb=1&amp;hs=1" title=""/>
          <p:cNvSpPr/>
          <p:nvPr>
            <p:custDataLst>
              <p:tags r:id="rId12"/>
            </p:custDataLst>
          </p:nvPr>
        </p:nvSpPr>
        <p:spPr>
          <a:xfrm>
            <a:off x="720000" y="4866860"/>
            <a:ext cx="10752000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2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电动汽车充电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是将电能转化为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能储存</a:t>
            </a:r>
            <a:r>
              <a:rPr lang="en-US" altLang="zh-CN" sz="32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起来。</a:t>
            </a:r>
            <a:endParaRPr lang="en-US" altLang="zh-CN" sz="3200"/>
          </a:p>
        </p:txBody>
      </p:sp>
      <p:sp>
        <p:nvSpPr>
          <p:cNvPr id="9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3_BD.8_1#8ddad46ea?vcp=1&amp;vis=1&amp;pid=e26d50036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479983"/>
                <a:ext cx="10753344" cy="55541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4.［2024·河北］风电的开发可以有效助力我国实现“碳达峰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碳中和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”的战略目标。张北—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雄安特高压交流输变电工程投运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后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，实现了“张家口的风点亮雄安的灯”。从能源的视角来看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“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张家口的风”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属于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选填“可再生”或“不可再生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能源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它实际上来源于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我国自主研发的单个陆上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风电机组功率可达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这样一个风电机组在此功率下稳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定工作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产生的电能，相当于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200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焦炭完全燃烧放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出的热量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。焦炭的热值为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32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7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 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3_BD.8_1#8ddad46ea?vcp=1&amp;vis=1&amp;pid=e26d5003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479983"/>
                <a:ext cx="10753344" cy="5554133"/>
              </a:xfrm>
              <a:prstGeom prst="rect">
                <a:avLst/>
              </a:prstGeom>
              <a:blipFill rotWithShape="1">
                <a:blip r:embed="rId6"/>
                <a:stretch>
                  <a:fillRect l="-5" t="-136" r="-2662" b="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3_AN.9_1#8ddad46ea.blank?vcp=1&amp;vis=1&amp;pid=e26d50036&amp;color=0,0,0&amp;vpa=5&amp;vtp=1&amp;bbb=1" title=""/>
          <p:cNvSpPr/>
          <p:nvPr>
            <p:custDataLst>
              <p:tags r:id="rId7"/>
            </p:custDataLst>
          </p:nvPr>
        </p:nvSpPr>
        <p:spPr>
          <a:xfrm>
            <a:off x="3946185" y="2523497"/>
            <a:ext cx="15134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可再生</a:t>
            </a:r>
            <a:endParaRPr lang="en-US" altLang="zh-CN" sz="3200"/>
          </a:p>
        </p:txBody>
      </p:sp>
      <p:sp>
        <p:nvSpPr>
          <p:cNvPr id="4" name="QB_3_AN.10_1#8ddad46ea.blank?vcp=1&amp;vis=1&amp;pid=e26d50036&amp;color=0,0,0&amp;vpa=6&amp;vtp=1&amp;bbb=1" title=""/>
          <p:cNvSpPr/>
          <p:nvPr>
            <p:custDataLst>
              <p:tags r:id="rId8"/>
            </p:custDataLst>
          </p:nvPr>
        </p:nvSpPr>
        <p:spPr>
          <a:xfrm>
            <a:off x="4805553" y="3217764"/>
            <a:ext cx="11070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太阳</a:t>
            </a:r>
            <a:endParaRPr lang="en-US" altLang="zh-CN" sz="3200"/>
          </a:p>
        </p:txBody>
      </p:sp>
      <p:sp>
        <p:nvSpPr>
          <p:cNvPr id="5" name="QB_3_AN.11_1#8ddad46ea.blank?vcp=1&amp;vis=1&amp;pid=e26d50036&amp;color=0,0,0&amp;vpa=7&amp;vtp=1&amp;bbb=1" title=""/>
          <p:cNvSpPr/>
          <p:nvPr>
            <p:custDataLst>
              <p:tags r:id="rId9"/>
            </p:custDataLst>
          </p:nvPr>
        </p:nvSpPr>
        <p:spPr>
          <a:xfrm>
            <a:off x="1960753" y="4606297"/>
            <a:ext cx="700617" cy="66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10</a:t>
            </a:r>
            <a:endParaRPr lang="en-US" altLang="zh-CN" sz="3200"/>
          </a:p>
        </p:txBody>
      </p:sp>
      <p:sp>
        <p:nvSpPr>
          <p:cNvPr id="6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265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2265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3_BD.12_1#dbd6fca37?vcp=1&amp;vis=1&amp;pid=e26d50036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103525"/>
            <a:ext cx="10752672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5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12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不同地区的能源分布情况不同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下面是某物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理兴趣小组的同学对太阳能和风能适用地区的调查与分析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pic>
        <p:nvPicPr>
          <p:cNvPr id="3" name="QO_3_BD.12_1#dbd6fca37?vcp=1&amp;vis=1&amp;pid=e26d50036&amp;color=0,0,0&amp;tib=255,255,255&amp;iip=2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8743" y="1164485"/>
            <a:ext cx="2657856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O_3_BD.12_2#dbd6fca37?vcp=1&amp;vis=1&amp;pid=e26d50036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719328" y="2636403"/>
            <a:ext cx="10753344" cy="29802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①夏热冬冷地区太阳辐射量大，非常适合利用太阳能，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这些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地区可以安装太阳能热水器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、光伏发电系统等绿色能源设备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这些设备不仅能满足家庭的热水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、电力需求，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还能大大减少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对传统能源的依赖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，降低碳排放。</a:t>
            </a:r>
            <a:endParaRPr lang="en-US" altLang="zh-CN" sz="3200"/>
          </a:p>
        </p:txBody>
      </p:sp>
      <p:pic>
        <p:nvPicPr>
          <p:cNvPr id="5" name="Picture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 flipH="1">
            <a:off x="12331700" y="11772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3_BD.12_3#dbd6fca37?vcp=1&amp;vis=1&amp;pid=e26d50036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731331"/>
            <a:ext cx="10753344" cy="37253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②在我国东南沿海及岛屿等地区，风能资源相对丰富，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如果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选址在这些地区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，可以考虑安装小型风力发电设备，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作为辅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助能源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经过上述分析后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，该小组同学进行了“节能环保小屋”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的初步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设计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，请你回答下列问题。</a:t>
            </a:r>
            <a:endParaRPr lang="en-US" altLang="zh-CN" sz="3200"/>
          </a:p>
        </p:txBody>
      </p:sp>
      <p:sp>
        <p:nvSpPr>
          <p:cNvPr id="3" name="QB_4_BD.13_1#f7184e908?vcp=1&amp;vis=1&amp;pid=dbd6fca37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719328" y="4454703"/>
            <a:ext cx="10753344" cy="1490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（1）屋顶可以安装小型风力发电机为小屋供电，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小型风力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发电机在发电时利用的能量是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4" name="QB_4_AN.14_1#f7184e908.blank?vcp=1&amp;vis=1&amp;pid=dbd6fca37&amp;color=0,0,0&amp;vpa=8&amp;vtp=1&amp;bbb=1" title=""/>
          <p:cNvSpPr/>
          <p:nvPr>
            <p:custDataLst>
              <p:tags r:id="rId6"/>
            </p:custDataLst>
          </p:nvPr>
        </p:nvSpPr>
        <p:spPr>
          <a:xfrm>
            <a:off x="6024753" y="5162517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风能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15_1#be27fbe16?vcp=1&amp;vis=1&amp;pid=dbd6fca37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869964"/>
                <a:ext cx="10753344" cy="2980267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（2）屋顶也可以安装太阳能电池板为小屋供电。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晚上点亮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屋内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LED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灯时，蓄电池对小屋供电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能转化为电能，</a:t>
                </a:r>
                <a:endParaRPr lang="en-US" altLang="zh-CN" sz="3200" b="0" i="0" smtClean="0">
                  <a:solidFill>
                    <a:srgbClr val="000000"/>
                  </a:solidFill>
                  <a:latin typeface="Times New Roman" panose="02020603050405020304" pitchFamily="2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再转化为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能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太阳能电池板的能量转化率</a:t>
                </a:r>
                <a:r>
                  <a:rPr lang="en-US" altLang="zh-CN" sz="32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endParaRPr lang="en-US" altLang="zh-CN" sz="3200" i="0" smtClean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3200" b="0" i="0" smtClean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选填“能”或“不能”）达到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100</m:t>
                      </m:r>
                      <m:r>
                        <m:rPr>
                          <m:sty m:val="p"/>
                        </m:rPr>
                        <a:rPr lang="en-US" altLang="zh-CN" sz="32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%</m:t>
                      </m:r>
                    </m:oMath>
                  </m:oMathPara>
                </a14:m>
                <a:r>
                  <a:rPr lang="en-US" altLang="zh-CN" sz="135" b="0" i="0" kern="0" spc="-99900" smtClean="0">
                    <a:solidFill>
                      <a:srgbClr val="FFFFFF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3200" b="0" i="0">
                    <a:solidFill>
                      <a:srgbClr val="000000"/>
                    </a:solidFill>
                    <a:latin typeface="Times New Roman" panose="02020603050405020304" pitchFamily="2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4_BD.15_1#be27fbe16?vcp=1&amp;vis=1&amp;pid=dbd6fca3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869964"/>
                <a:ext cx="10753344" cy="2980267"/>
              </a:xfrm>
              <a:prstGeom prst="rect">
                <a:avLst/>
              </a:prstGeom>
              <a:blipFill rotWithShape="1">
                <a:blip r:embed="rId6"/>
                <a:stretch>
                  <a:fillRect l="-5" t="-18" r="1" b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16_1#be27fbe16.blank?vcp=1&amp;vis=1&amp;pid=dbd6fca37&amp;color=0,0,0&amp;vpa=9&amp;vtp=1&amp;bbb=1" title=""/>
          <p:cNvSpPr/>
          <p:nvPr>
            <p:custDataLst>
              <p:tags r:id="rId7"/>
            </p:custDataLst>
          </p:nvPr>
        </p:nvSpPr>
        <p:spPr>
          <a:xfrm>
            <a:off x="7150820" y="2577776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化学</a:t>
            </a:r>
            <a:endParaRPr lang="en-US" altLang="zh-CN" sz="3200"/>
          </a:p>
        </p:txBody>
      </p:sp>
      <p:sp>
        <p:nvSpPr>
          <p:cNvPr id="4" name="QB_4_AN.17_1#be27fbe16.blank?vcp=1&amp;vis=1&amp;pid=dbd6fca37&amp;color=0,0,0&amp;vpa=10&amp;vtp=1" title=""/>
          <p:cNvSpPr/>
          <p:nvPr>
            <p:custDataLst>
              <p:tags r:id="rId8"/>
            </p:custDataLst>
          </p:nvPr>
        </p:nvSpPr>
        <p:spPr>
          <a:xfrm>
            <a:off x="2367152" y="3322843"/>
            <a:ext cx="7006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光</a:t>
            </a:r>
            <a:endParaRPr lang="en-US" altLang="zh-CN" sz="3200"/>
          </a:p>
        </p:txBody>
      </p:sp>
      <p:sp>
        <p:nvSpPr>
          <p:cNvPr id="5" name="QB_4_AN.18_1#be27fbe16.blank?vcp=1&amp;vis=1&amp;pid=dbd6fca37&amp;color=0,0,0&amp;vpa=11&amp;vtp=1&amp;bbb=1" title=""/>
          <p:cNvSpPr/>
          <p:nvPr>
            <p:custDataLst>
              <p:tags r:id="rId9"/>
            </p:custDataLst>
          </p:nvPr>
        </p:nvSpPr>
        <p:spPr>
          <a:xfrm>
            <a:off x="8869552" y="3322843"/>
            <a:ext cx="1107017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不能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  <p:bldP spid="5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9_1#de80c51b2?vcp=1&amp;vis=1&amp;pid=dbd6fca3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1084560"/>
            <a:ext cx="107533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（3）房屋墙体、屋顶、窗户、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地板等要利用到保温节能材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料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，如果想减少小屋窗户热量的散失，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最好的办法是将窗户</a:t>
            </a:r>
            <a:endParaRPr lang="en-US" altLang="zh-CN" sz="3200" b="0" i="0" smtClean="0">
              <a:solidFill>
                <a:srgbClr val="000000"/>
              </a:solidFill>
              <a:latin typeface="Times New Roman" panose="02020603050405020304" pitchFamily="2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的玻璃换成</a:t>
            </a:r>
            <a:r>
              <a:rPr lang="en-US" altLang="zh-CN" sz="32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</a:t>
            </a: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填字母）。</a:t>
            </a:r>
            <a:endParaRPr lang="en-US" altLang="zh-CN" sz="3200"/>
          </a:p>
        </p:txBody>
      </p:sp>
      <p:sp>
        <p:nvSpPr>
          <p:cNvPr id="3" name="QC_4_AN.20_1#de80c51b2.blank?vcp=1&amp;vis=1&amp;pid=dbd6fca37&amp;color=0,0,0&amp;vpa=12&amp;vtp=1" title=""/>
          <p:cNvSpPr/>
          <p:nvPr>
            <p:custDataLst>
              <p:tags r:id="rId5"/>
            </p:custDataLst>
          </p:nvPr>
        </p:nvSpPr>
        <p:spPr>
          <a:xfrm>
            <a:off x="2739685" y="2537439"/>
            <a:ext cx="565151" cy="711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3200" b="0" i="0">
                <a:solidFill>
                  <a:srgbClr val="C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3200"/>
          </a:p>
        </p:txBody>
      </p:sp>
      <p:sp>
        <p:nvSpPr>
          <p:cNvPr id="4" name="QC_4_BD.19_2#de80c51b2.choices?vcp=1&amp;vis=1&amp;pid=dbd6fca37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3353020"/>
            <a:ext cx="10753344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更厚的单层玻璃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普通双层玻璃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 b="0" i="0" smtClean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32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200" b="0" i="0">
                <a:solidFill>
                  <a:srgbClr val="000000"/>
                </a:solidFill>
                <a:latin typeface="Times New Roman" panose="02020603050405020304" pitchFamily="2" charset="0"/>
                <a:ea typeface="微软雅黑" panose="020b0503020204020204" charset="-122"/>
                <a:cs typeface="Times New Roman" panose="02020603050405020304" pitchFamily="34" charset="-120"/>
              </a:rPr>
              <a:t>真空双层玻璃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8"/>
</p:tagLst>
</file>

<file path=ppt/tags/tag101.xml><?xml version="1.0" encoding="utf-8"?>
<p:tagLst xmlns:p="http://schemas.openxmlformats.org/presentationml/2006/main">
  <p:tag name="AS_UNIQUEID" val="599"/>
</p:tagLst>
</file>

<file path=ppt/tags/tag102.xml><?xml version="1.0" encoding="utf-8"?>
<p:tagLst xmlns:p="http://schemas.openxmlformats.org/presentationml/2006/main">
  <p:tag name="AS_UNIQUEID" val="600"/>
</p:tagLst>
</file>

<file path=ppt/tags/tag103.xml><?xml version="1.0" encoding="utf-8"?>
<p:tagLst xmlns:p="http://schemas.openxmlformats.org/presentationml/2006/main">
  <p:tag name="AS_UNIQUEID" val="601"/>
</p:tagLst>
</file>

<file path=ppt/tags/tag104.xml><?xml version="1.0" encoding="utf-8"?>
<p:tagLst xmlns:p="http://schemas.openxmlformats.org/presentationml/2006/main">
  <p:tag name="AS_UNIQUEID" val="602"/>
</p:tagLst>
</file>

<file path=ppt/tags/tag105.xml><?xml version="1.0" encoding="utf-8"?>
<p:tagLst xmlns:p="http://schemas.openxmlformats.org/presentationml/2006/main">
  <p:tag name="AS_UNIQUEID" val="603"/>
</p:tagLst>
</file>

<file path=ppt/tags/tag106.xml><?xml version="1.0" encoding="utf-8"?>
<p:tagLst xmlns:p="http://schemas.openxmlformats.org/presentationml/2006/main">
  <p:tag name="AS_UNIQUEID" val="604"/>
</p:tagLst>
</file>

<file path=ppt/tags/tag107.xml><?xml version="1.0" encoding="utf-8"?>
<p:tagLst xmlns:p="http://schemas.openxmlformats.org/presentationml/2006/main">
  <p:tag name="AS_UNIQUEID" val="605"/>
</p:tagLst>
</file>

<file path=ppt/tags/tag108.xml><?xml version="1.0" encoding="utf-8"?>
<p:tagLst xmlns:p="http://schemas.openxmlformats.org/presentationml/2006/main">
  <p:tag name="AS_UNIQUEID" val="606"/>
</p:tagLst>
</file>

<file path=ppt/tags/tag109.xml><?xml version="1.0" encoding="utf-8"?>
<p:tagLst xmlns:p="http://schemas.openxmlformats.org/presentationml/2006/main">
  <p:tag name="AS_UNIQUEID" val="607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8"/>
</p:tagLst>
</file>

<file path=ppt/tags/tag111.xml><?xml version="1.0" encoding="utf-8"?>
<p:tagLst xmlns:p="http://schemas.openxmlformats.org/presentationml/2006/main">
  <p:tag name="AS_UNIQUEID" val="609"/>
</p:tagLst>
</file>

<file path=ppt/tags/tag112.xml><?xml version="1.0" encoding="utf-8"?>
<p:tagLst xmlns:p="http://schemas.openxmlformats.org/presentationml/2006/main">
  <p:tag name="AS_UNIQUEID" val="610"/>
</p:tagLst>
</file>

<file path=ppt/tags/tag113.xml><?xml version="1.0" encoding="utf-8"?>
<p:tagLst xmlns:p="http://schemas.openxmlformats.org/presentationml/2006/main">
  <p:tag name="AS_UNIQUEID" val="611"/>
</p:tagLst>
</file>

<file path=ppt/tags/tag114.xml><?xml version="1.0" encoding="utf-8"?>
<p:tagLst xmlns:p="http://schemas.openxmlformats.org/presentationml/2006/main">
  <p:tag name="AS_UNIQUEID" val="612"/>
</p:tagLst>
</file>

<file path=ppt/tags/tag115.xml><?xml version="1.0" encoding="utf-8"?>
<p:tagLst xmlns:p="http://schemas.openxmlformats.org/presentationml/2006/main">
  <p:tag name="AS_UNIQUEID" val="613"/>
</p:tagLst>
</file>

<file path=ppt/tags/tag116.xml><?xml version="1.0" encoding="utf-8"?>
<p:tagLst xmlns:p="http://schemas.openxmlformats.org/presentationml/2006/main">
  <p:tag name="AS_UNIQUEID" val="614"/>
</p:tagLst>
</file>

<file path=ppt/tags/tag117.xml><?xml version="1.0" encoding="utf-8"?>
<p:tagLst xmlns:p="http://schemas.openxmlformats.org/presentationml/2006/main">
  <p:tag name="AS_UNIQUEID" val="615"/>
</p:tagLst>
</file>

<file path=ppt/tags/tag118.xml><?xml version="1.0" encoding="utf-8"?>
<p:tagLst xmlns:p="http://schemas.openxmlformats.org/presentationml/2006/main">
  <p:tag name="AS_UNIQUEID" val="616"/>
</p:tagLst>
</file>

<file path=ppt/tags/tag119.xml><?xml version="1.0" encoding="utf-8"?>
<p:tagLst xmlns:p="http://schemas.openxmlformats.org/presentationml/2006/main">
  <p:tag name="AS_UNIQUEID" val="617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8"/>
</p:tagLst>
</file>

<file path=ppt/tags/tag121.xml><?xml version="1.0" encoding="utf-8"?>
<p:tagLst xmlns:p="http://schemas.openxmlformats.org/presentationml/2006/main">
  <p:tag name="AS_UNIQUEID" val="619"/>
</p:tagLst>
</file>

<file path=ppt/tags/tag122.xml><?xml version="1.0" encoding="utf-8"?>
<p:tagLst xmlns:p="http://schemas.openxmlformats.org/presentationml/2006/main">
  <p:tag name="AS_UNIQUEID" val="620"/>
</p:tagLst>
</file>

<file path=ppt/tags/tag123.xml><?xml version="1.0" encoding="utf-8"?>
<p:tagLst xmlns:p="http://schemas.openxmlformats.org/presentationml/2006/main">
  <p:tag name="AS_UNIQUEID" val="621"/>
</p:tagLst>
</file>

<file path=ppt/tags/tag124.xml><?xml version="1.0" encoding="utf-8"?>
<p:tagLst xmlns:p="http://schemas.openxmlformats.org/presentationml/2006/main">
  <p:tag name="AS_UNIQUEID" val="622"/>
</p:tagLst>
</file>

<file path=ppt/tags/tag125.xml><?xml version="1.0" encoding="utf-8"?>
<p:tagLst xmlns:p="http://schemas.openxmlformats.org/presentationml/2006/main">
  <p:tag name="AS_UNIQUEID" val="623"/>
</p:tagLst>
</file>

<file path=ppt/tags/tag126.xml><?xml version="1.0" encoding="utf-8"?>
<p:tagLst xmlns:p="http://schemas.openxmlformats.org/presentationml/2006/main">
  <p:tag name="AS_UNIQUEID" val="624"/>
</p:tagLst>
</file>

<file path=ppt/tags/tag127.xml><?xml version="1.0" encoding="utf-8"?>
<p:tagLst xmlns:p="http://schemas.openxmlformats.org/presentationml/2006/main">
  <p:tag name="AS_UNIQUEID" val="625"/>
</p:tagLst>
</file>

<file path=ppt/tags/tag128.xml><?xml version="1.0" encoding="utf-8"?>
<p:tagLst xmlns:p="http://schemas.openxmlformats.org/presentationml/2006/main">
  <p:tag name="AS_UNIQUEID" val="626"/>
</p:tagLst>
</file>

<file path=ppt/tags/tag129.xml><?xml version="1.0" encoding="utf-8"?>
<p:tagLst xmlns:p="http://schemas.openxmlformats.org/presentationml/2006/main">
  <p:tag name="AS_UNIQUEID" val="627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8"/>
</p:tagLst>
</file>

<file path=ppt/tags/tag131.xml><?xml version="1.0" encoding="utf-8"?>
<p:tagLst xmlns:p="http://schemas.openxmlformats.org/presentationml/2006/main">
  <p:tag name="AS_UNIQUEID" val="629"/>
</p:tagLst>
</file>

<file path=ppt/tags/tag132.xml><?xml version="1.0" encoding="utf-8"?>
<p:tagLst xmlns:p="http://schemas.openxmlformats.org/presentationml/2006/main">
  <p:tag name="AS_UNIQUEID" val="630"/>
</p:tagLst>
</file>

<file path=ppt/tags/tag133.xml><?xml version="1.0" encoding="utf-8"?>
<p:tagLst xmlns:p="http://schemas.openxmlformats.org/presentationml/2006/main">
  <p:tag name="AS_UNIQUEID" val="631"/>
</p:tagLst>
</file>

<file path=ppt/tags/tag134.xml><?xml version="1.0" encoding="utf-8"?>
<p:tagLst xmlns:p="http://schemas.openxmlformats.org/presentationml/2006/main">
  <p:tag name="AS_UNIQUEID" val="632"/>
</p:tagLst>
</file>

<file path=ppt/tags/tag135.xml><?xml version="1.0" encoding="utf-8"?>
<p:tagLst xmlns:p="http://schemas.openxmlformats.org/presentationml/2006/main">
  <p:tag name="AS_UNIQUEID" val="633"/>
</p:tagLst>
</file>

<file path=ppt/tags/tag136.xml><?xml version="1.0" encoding="utf-8"?>
<p:tagLst xmlns:p="http://schemas.openxmlformats.org/presentationml/2006/main">
  <p:tag name="AS_UNIQUEID" val="634"/>
</p:tagLst>
</file>

<file path=ppt/tags/tag137.xml><?xml version="1.0" encoding="utf-8"?>
<p:tagLst xmlns:p="http://schemas.openxmlformats.org/presentationml/2006/main">
  <p:tag name="AS_UNIQUEID" val="635"/>
</p:tagLst>
</file>

<file path=ppt/tags/tag138.xml><?xml version="1.0" encoding="utf-8"?>
<p:tagLst xmlns:p="http://schemas.openxmlformats.org/presentationml/2006/main">
  <p:tag name="AS_UNIQUEID" val="636"/>
</p:tagLst>
</file>

<file path=ppt/tags/tag139.xml><?xml version="1.0" encoding="utf-8"?>
<p:tagLst xmlns:p="http://schemas.openxmlformats.org/presentationml/2006/main">
  <p:tag name="AS_UNIQUEID" val="498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7"/>
</p:tagLst>
</file>

<file path=ppt/tags/tag141.xml><?xml version="1.0" encoding="utf-8"?>
<p:tagLst xmlns:p="http://schemas.openxmlformats.org/presentationml/2006/main">
  <p:tag name="AS_UNIQUEID" val="638"/>
</p:tagLst>
</file>

<file path=ppt/tags/tag142.xml><?xml version="1.0" encoding="utf-8"?>
<p:tagLst xmlns:p="http://schemas.openxmlformats.org/presentationml/2006/main">
  <p:tag name="AS_UNIQUEID" val="639"/>
</p:tagLst>
</file>

<file path=ppt/tags/tag143.xml><?xml version="1.0" encoding="utf-8"?>
<p:tagLst xmlns:p="http://schemas.openxmlformats.org/presentationml/2006/main">
  <p:tag name="AS_UNIQUEID" val="640"/>
</p:tagLst>
</file>

<file path=ppt/tags/tag144.xml><?xml version="1.0" encoding="utf-8"?>
<p:tagLst xmlns:p="http://schemas.openxmlformats.org/presentationml/2006/main">
  <p:tag name="AS_UNIQUEID" val="641"/>
</p:tagLst>
</file>

<file path=ppt/tags/tag145.xml><?xml version="1.0" encoding="utf-8"?>
<p:tagLst xmlns:p="http://schemas.openxmlformats.org/presentationml/2006/main">
  <p:tag name="AS_UNIQUEID" val="642"/>
</p:tagLst>
</file>

<file path=ppt/tags/tag146.xml><?xml version="1.0" encoding="utf-8"?>
<p:tagLst xmlns:p="http://schemas.openxmlformats.org/presentationml/2006/main">
  <p:tag name="AS_UNIQUEID" val="643"/>
</p:tagLst>
</file>

<file path=ppt/tags/tag147.xml><?xml version="1.0" encoding="utf-8"?>
<p:tagLst xmlns:p="http://schemas.openxmlformats.org/presentationml/2006/main">
  <p:tag name="AS_UNIQUEID" val="644"/>
</p:tagLst>
</file>

<file path=ppt/tags/tag148.xml><?xml version="1.0" encoding="utf-8"?>
<p:tagLst xmlns:p="http://schemas.openxmlformats.org/presentationml/2006/main">
  <p:tag name="AS_UNIQUEID" val="645"/>
</p:tagLst>
</file>

<file path=ppt/tags/tag149.xml><?xml version="1.0" encoding="utf-8"?>
<p:tagLst xmlns:p="http://schemas.openxmlformats.org/presentationml/2006/main">
  <p:tag name="AS_UNIQUEID" val="646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7"/>
</p:tagLst>
</file>

<file path=ppt/tags/tag151.xml><?xml version="1.0" encoding="utf-8"?>
<p:tagLst xmlns:p="http://schemas.openxmlformats.org/presentationml/2006/main">
  <p:tag name="AS_UNIQUEID" val="648"/>
</p:tagLst>
</file>

<file path=ppt/tags/tag152.xml><?xml version="1.0" encoding="utf-8"?>
<p:tagLst xmlns:p="http://schemas.openxmlformats.org/presentationml/2006/main">
  <p:tag name="AS_UNIQUEID" val="649"/>
</p:tagLst>
</file>

<file path=ppt/tags/tag153.xml><?xml version="1.0" encoding="utf-8"?>
<p:tagLst xmlns:p="http://schemas.openxmlformats.org/presentationml/2006/main">
  <p:tag name="AS_UNIQUEID" val="650"/>
</p:tagLst>
</file>

<file path=ppt/tags/tag154.xml><?xml version="1.0" encoding="utf-8"?>
<p:tagLst xmlns:p="http://schemas.openxmlformats.org/presentationml/2006/main">
  <p:tag name="AS_UNIQUEID" val="651"/>
</p:tagLst>
</file>

<file path=ppt/tags/tag155.xml><?xml version="1.0" encoding="utf-8"?>
<p:tagLst xmlns:p="http://schemas.openxmlformats.org/presentationml/2006/main">
  <p:tag name="AS_UNIQUEID" val="652"/>
</p:tagLst>
</file>

<file path=ppt/tags/tag156.xml><?xml version="1.0" encoding="utf-8"?>
<p:tagLst xmlns:p="http://schemas.openxmlformats.org/presentationml/2006/main">
  <p:tag name="AS_UNIQUEID" val="653"/>
</p:tagLst>
</file>

<file path=ppt/tags/tag157.xml><?xml version="1.0" encoding="utf-8"?>
<p:tagLst xmlns:p="http://schemas.openxmlformats.org/presentationml/2006/main">
  <p:tag name="AS_UNIQUEID" val="654"/>
</p:tagLst>
</file>

<file path=ppt/tags/tag158.xml><?xml version="1.0" encoding="utf-8"?>
<p:tagLst xmlns:p="http://schemas.openxmlformats.org/presentationml/2006/main">
  <p:tag name="AS_UNIQUEID" val="655"/>
</p:tagLst>
</file>

<file path=ppt/tags/tag159.xml><?xml version="1.0" encoding="utf-8"?>
<p:tagLst xmlns:p="http://schemas.openxmlformats.org/presentationml/2006/main">
  <p:tag name="AS_UNIQUEID" val="656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7"/>
</p:tagLst>
</file>

<file path=ppt/tags/tag161.xml><?xml version="1.0" encoding="utf-8"?>
<p:tagLst xmlns:p="http://schemas.openxmlformats.org/presentationml/2006/main">
  <p:tag name="AS_UNIQUEID" val="658"/>
</p:tagLst>
</file>

<file path=ppt/tags/tag162.xml><?xml version="1.0" encoding="utf-8"?>
<p:tagLst xmlns:p="http://schemas.openxmlformats.org/presentationml/2006/main">
  <p:tag name="AS_UNIQUEID" val="659"/>
</p:tagLst>
</file>

<file path=ppt/tags/tag163.xml><?xml version="1.0" encoding="utf-8"?>
<p:tagLst xmlns:p="http://schemas.openxmlformats.org/presentationml/2006/main">
  <p:tag name="AS_UNIQUEID" val="660"/>
</p:tagLst>
</file>

<file path=ppt/tags/tag164.xml><?xml version="1.0" encoding="utf-8"?>
<p:tagLst xmlns:p="http://schemas.openxmlformats.org/presentationml/2006/main">
  <p:tag name="AS_UNIQUEID" val="661"/>
</p:tagLst>
</file>

<file path=ppt/tags/tag165.xml><?xml version="1.0" encoding="utf-8"?>
<p:tagLst xmlns:p="http://schemas.openxmlformats.org/presentationml/2006/main">
  <p:tag name="AS_UNIQUEID" val="662"/>
</p:tagLst>
</file>

<file path=ppt/tags/tag166.xml><?xml version="1.0" encoding="utf-8"?>
<p:tagLst xmlns:p="http://schemas.openxmlformats.org/presentationml/2006/main">
  <p:tag name="AS_UNIQUEID" val="663"/>
</p:tagLst>
</file>

<file path=ppt/tags/tag167.xml><?xml version="1.0" encoding="utf-8"?>
<p:tagLst xmlns:p="http://schemas.openxmlformats.org/presentationml/2006/main">
  <p:tag name="AS_UNIQUEID" val="664"/>
</p:tagLst>
</file>

<file path=ppt/tags/tag168.xml><?xml version="1.0" encoding="utf-8"?>
<p:tagLst xmlns:p="http://schemas.openxmlformats.org/presentationml/2006/main">
  <p:tag name="AS_UNIQUEID" val="665"/>
</p:tagLst>
</file>

<file path=ppt/tags/tag169.xml><?xml version="1.0" encoding="utf-8"?>
<p:tagLst xmlns:p="http://schemas.openxmlformats.org/presentationml/2006/main">
  <p:tag name="AS_UNIQUEID" val="666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7"/>
</p:tagLst>
</file>

<file path=ppt/tags/tag171.xml><?xml version="1.0" encoding="utf-8"?>
<p:tagLst xmlns:p="http://schemas.openxmlformats.org/presentationml/2006/main">
  <p:tag name="AS_UNIQUEID" val="668"/>
</p:tagLst>
</file>

<file path=ppt/tags/tag172.xml><?xml version="1.0" encoding="utf-8"?>
<p:tagLst xmlns:p="http://schemas.openxmlformats.org/presentationml/2006/main">
  <p:tag name="AS_UNIQUEID" val="669"/>
</p:tagLst>
</file>

<file path=ppt/tags/tag173.xml><?xml version="1.0" encoding="utf-8"?>
<p:tagLst xmlns:p="http://schemas.openxmlformats.org/presentationml/2006/main">
  <p:tag name="AS_UNIQUEID" val="670"/>
</p:tagLst>
</file>

<file path=ppt/tags/tag174.xml><?xml version="1.0" encoding="utf-8"?>
<p:tagLst xmlns:p="http://schemas.openxmlformats.org/presentationml/2006/main">
  <p:tag name="AS_UNIQUEID" val="671"/>
</p:tagLst>
</file>

<file path=ppt/tags/tag175.xml><?xml version="1.0" encoding="utf-8"?>
<p:tagLst xmlns:p="http://schemas.openxmlformats.org/presentationml/2006/main">
  <p:tag name="AS_UNIQUEID" val="672"/>
</p:tagLst>
</file>

<file path=ppt/tags/tag176.xml><?xml version="1.0" encoding="utf-8"?>
<p:tagLst xmlns:p="http://schemas.openxmlformats.org/presentationml/2006/main">
  <p:tag name="AS_UNIQUEID" val="673"/>
</p:tagLst>
</file>

<file path=ppt/tags/tag177.xml><?xml version="1.0" encoding="utf-8"?>
<p:tagLst xmlns:p="http://schemas.openxmlformats.org/presentationml/2006/main">
  <p:tag name="AS_UNIQUEID" val="674"/>
</p:tagLst>
</file>

<file path=ppt/tags/tag178.xml><?xml version="1.0" encoding="utf-8"?>
<p:tagLst xmlns:p="http://schemas.openxmlformats.org/presentationml/2006/main">
  <p:tag name="AS_UNIQUEID" val="675"/>
</p:tagLst>
</file>

<file path=ppt/tags/tag179.xml><?xml version="1.0" encoding="utf-8"?>
<p:tagLst xmlns:p="http://schemas.openxmlformats.org/presentationml/2006/main">
  <p:tag name="AS_UNIQUEID" val="676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7"/>
</p:tagLst>
</file>

<file path=ppt/tags/tag181.xml><?xml version="1.0" encoding="utf-8"?>
<p:tagLst xmlns:p="http://schemas.openxmlformats.org/presentationml/2006/main">
  <p:tag name="AS_UNIQUEID" val="678"/>
</p:tagLst>
</file>

<file path=ppt/tags/tag182.xml><?xml version="1.0" encoding="utf-8"?>
<p:tagLst xmlns:p="http://schemas.openxmlformats.org/presentationml/2006/main">
  <p:tag name="AS_UNIQUEID" val="679"/>
</p:tagLst>
</file>

<file path=ppt/tags/tag183.xml><?xml version="1.0" encoding="utf-8"?>
<p:tagLst xmlns:p="http://schemas.openxmlformats.org/presentationml/2006/main">
  <p:tag name="AS_UNIQUEID" val="680"/>
</p:tagLst>
</file>

<file path=ppt/tags/tag184.xml><?xml version="1.0" encoding="utf-8"?>
<p:tagLst xmlns:p="http://schemas.openxmlformats.org/presentationml/2006/main">
  <p:tag name="AS_UNIQUEID" val="681"/>
</p:tagLst>
</file>

<file path=ppt/tags/tag185.xml><?xml version="1.0" encoding="utf-8"?>
<p:tagLst xmlns:p="http://schemas.openxmlformats.org/presentationml/2006/main">
  <p:tag name="AS_UNIQUEID" val="682"/>
</p:tagLst>
</file>

<file path=ppt/tags/tag186.xml><?xml version="1.0" encoding="utf-8"?>
<p:tagLst xmlns:p="http://schemas.openxmlformats.org/presentationml/2006/main">
  <p:tag name="AS_UNIQUEID" val="683"/>
</p:tagLst>
</file>

<file path=ppt/tags/tag187.xml><?xml version="1.0" encoding="utf-8"?>
<p:tagLst xmlns:p="http://schemas.openxmlformats.org/presentationml/2006/main">
  <p:tag name="AS_UNIQUEID" val="684"/>
</p:tagLst>
</file>

<file path=ppt/tags/tag188.xml><?xml version="1.0" encoding="utf-8"?>
<p:tagLst xmlns:p="http://schemas.openxmlformats.org/presentationml/2006/main">
  <p:tag name="AS_UNIQUEID" val="685"/>
</p:tagLst>
</file>

<file path=ppt/tags/tag189.xml><?xml version="1.0" encoding="utf-8"?>
<p:tagLst xmlns:p="http://schemas.openxmlformats.org/presentationml/2006/main">
  <p:tag name="AS_UNIQUEID" val="686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7"/>
</p:tagLst>
</file>

<file path=ppt/tags/tag191.xml><?xml version="1.0" encoding="utf-8"?>
<p:tagLst xmlns:p="http://schemas.openxmlformats.org/presentationml/2006/main">
  <p:tag name="AS_UNIQUEID" val="688"/>
</p:tagLst>
</file>

<file path=ppt/tags/tag192.xml><?xml version="1.0" encoding="utf-8"?>
<p:tagLst xmlns:p="http://schemas.openxmlformats.org/presentationml/2006/main">
  <p:tag name="AS_UNIQUEID" val="689"/>
</p:tagLst>
</file>

<file path=ppt/tags/tag193.xml><?xml version="1.0" encoding="utf-8"?>
<p:tagLst xmlns:p="http://schemas.openxmlformats.org/presentationml/2006/main">
  <p:tag name="AS_UNIQUEID" val="690"/>
</p:tagLst>
</file>

<file path=ppt/tags/tag194.xml><?xml version="1.0" encoding="utf-8"?>
<p:tagLst xmlns:p="http://schemas.openxmlformats.org/presentationml/2006/main">
  <p:tag name="AS_UNIQUEID" val="691"/>
</p:tagLst>
</file>

<file path=ppt/tags/tag195.xml><?xml version="1.0" encoding="utf-8"?>
<p:tagLst xmlns:p="http://schemas.openxmlformats.org/presentationml/2006/main">
  <p:tag name="AS_UNIQUEID" val="692"/>
</p:tagLst>
</file>

<file path=ppt/tags/tag196.xml><?xml version="1.0" encoding="utf-8"?>
<p:tagLst xmlns:p="http://schemas.openxmlformats.org/presentationml/2006/main">
  <p:tag name="AS_UNIQUEID" val="730"/>
</p:tagLst>
</file>

<file path=ppt/tags/tag197.xml><?xml version="1.0" encoding="utf-8"?>
<p:tagLst xmlns:p="http://schemas.openxmlformats.org/presentationml/2006/main">
  <p:tag name="AS_UNIQUEID" val="693"/>
</p:tagLst>
</file>

<file path=ppt/tags/tag198.xml><?xml version="1.0" encoding="utf-8"?>
<p:tagLst xmlns:p="http://schemas.openxmlformats.org/presentationml/2006/main">
  <p:tag name="AS_UNIQUEID" val="694"/>
</p:tagLst>
</file>

<file path=ppt/tags/tag199.xml><?xml version="1.0" encoding="utf-8"?>
<p:tagLst xmlns:p="http://schemas.openxmlformats.org/presentationml/2006/main">
  <p:tag name="AS_UNIQUEID" val="695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6"/>
</p:tagLst>
</file>

<file path=ppt/tags/tag201.xml><?xml version="1.0" encoding="utf-8"?>
<p:tagLst xmlns:p="http://schemas.openxmlformats.org/presentationml/2006/main">
  <p:tag name="AS_UNIQUEID" val="697"/>
</p:tagLst>
</file>

<file path=ppt/tags/tag202.xml><?xml version="1.0" encoding="utf-8"?>
<p:tagLst xmlns:p="http://schemas.openxmlformats.org/presentationml/2006/main">
  <p:tag name="AS_UNIQUEID" val="698"/>
</p:tagLst>
</file>

<file path=ppt/tags/tag203.xml><?xml version="1.0" encoding="utf-8"?>
<p:tagLst xmlns:p="http://schemas.openxmlformats.org/presentationml/2006/main">
  <p:tag name="AS_UNIQUEID" val="699"/>
</p:tagLst>
</file>

<file path=ppt/tags/tag204.xml><?xml version="1.0" encoding="utf-8"?>
<p:tagLst xmlns:p="http://schemas.openxmlformats.org/presentationml/2006/main">
  <p:tag name="AS_UNIQUEID" val="700"/>
</p:tagLst>
</file>

<file path=ppt/tags/tag205.xml><?xml version="1.0" encoding="utf-8"?>
<p:tagLst xmlns:p="http://schemas.openxmlformats.org/presentationml/2006/main">
  <p:tag name="AS_UNIQUEID" val="701"/>
</p:tagLst>
</file>

<file path=ppt/tags/tag206.xml><?xml version="1.0" encoding="utf-8"?>
<p:tagLst xmlns:p="http://schemas.openxmlformats.org/presentationml/2006/main">
  <p:tag name="AS_UNIQUEID" val="702"/>
</p:tagLst>
</file>

<file path=ppt/tags/tag207.xml><?xml version="1.0" encoding="utf-8"?>
<p:tagLst xmlns:p="http://schemas.openxmlformats.org/presentationml/2006/main">
  <p:tag name="AS_UNIQUEID" val="703"/>
</p:tagLst>
</file>

<file path=ppt/tags/tag208.xml><?xml version="1.0" encoding="utf-8"?>
<p:tagLst xmlns:p="http://schemas.openxmlformats.org/presentationml/2006/main">
  <p:tag name="AS_UNIQUEID" val="704"/>
</p:tagLst>
</file>

<file path=ppt/tags/tag209.xml><?xml version="1.0" encoding="utf-8"?>
<p:tagLst xmlns:p="http://schemas.openxmlformats.org/presentationml/2006/main">
  <p:tag name="AS_UNIQUEID" val="705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6"/>
</p:tagLst>
</file>

<file path=ppt/tags/tag211.xml><?xml version="1.0" encoding="utf-8"?>
<p:tagLst xmlns:p="http://schemas.openxmlformats.org/presentationml/2006/main">
  <p:tag name="AS_UNIQUEID" val="707"/>
</p:tagLst>
</file>

<file path=ppt/tags/tag212.xml><?xml version="1.0" encoding="utf-8"?>
<p:tagLst xmlns:p="http://schemas.openxmlformats.org/presentationml/2006/main">
  <p:tag name="AS_UNIQUEID" val="708"/>
</p:tagLst>
</file>

<file path=ppt/tags/tag213.xml><?xml version="1.0" encoding="utf-8"?>
<p:tagLst xmlns:p="http://schemas.openxmlformats.org/presentationml/2006/main">
  <p:tag name="AS_UNIQUEID" val="709"/>
</p:tagLst>
</file>

<file path=ppt/tags/tag214.xml><?xml version="1.0" encoding="utf-8"?>
<p:tagLst xmlns:p="http://schemas.openxmlformats.org/presentationml/2006/main">
  <p:tag name="AS_UNIQUEID" val="710"/>
</p:tagLst>
</file>

<file path=ppt/tags/tag215.xml><?xml version="1.0" encoding="utf-8"?>
<p:tagLst xmlns:p="http://schemas.openxmlformats.org/presentationml/2006/main">
  <p:tag name="AS_UNIQUEID" val="711"/>
</p:tagLst>
</file>

<file path=ppt/tags/tag216.xml><?xml version="1.0" encoding="utf-8"?>
<p:tagLst xmlns:p="http://schemas.openxmlformats.org/presentationml/2006/main">
  <p:tag name="AS_UNIQUEID" val="712"/>
</p:tagLst>
</file>

<file path=ppt/tags/tag217.xml><?xml version="1.0" encoding="utf-8"?>
<p:tagLst xmlns:p="http://schemas.openxmlformats.org/presentationml/2006/main">
  <p:tag name="AS_UNIQUEID" val="713"/>
</p:tagLst>
</file>

<file path=ppt/tags/tag218.xml><?xml version="1.0" encoding="utf-8"?>
<p:tagLst xmlns:p="http://schemas.openxmlformats.org/presentationml/2006/main">
  <p:tag name="AS_UNIQUEID" val="714"/>
</p:tagLst>
</file>

<file path=ppt/tags/tag219.xml><?xml version="1.0" encoding="utf-8"?>
<p:tagLst xmlns:p="http://schemas.openxmlformats.org/presentationml/2006/main">
  <p:tag name="AS_UNIQUEID" val="715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6"/>
</p:tagLst>
</file>

<file path=ppt/tags/tag221.xml><?xml version="1.0" encoding="utf-8"?>
<p:tagLst xmlns:p="http://schemas.openxmlformats.org/presentationml/2006/main">
  <p:tag name="AS_UNIQUEID" val="717"/>
</p:tagLst>
</file>

<file path=ppt/tags/tag222.xml><?xml version="1.0" encoding="utf-8"?>
<p:tagLst xmlns:p="http://schemas.openxmlformats.org/presentationml/2006/main">
  <p:tag name="AS_UNIQUEID" val="718"/>
</p:tagLst>
</file>

<file path=ppt/tags/tag223.xml><?xml version="1.0" encoding="utf-8"?>
<p:tagLst xmlns:p="http://schemas.openxmlformats.org/presentationml/2006/main">
  <p:tag name="AS_UNIQUEID" val="719"/>
</p:tagLst>
</file>

<file path=ppt/tags/tag224.xml><?xml version="1.0" encoding="utf-8"?>
<p:tagLst xmlns:p="http://schemas.openxmlformats.org/presentationml/2006/main">
  <p:tag name="AS_UNIQUEID" val="720"/>
</p:tagLst>
</file>

<file path=ppt/tags/tag225.xml><?xml version="1.0" encoding="utf-8"?>
<p:tagLst xmlns:p="http://schemas.openxmlformats.org/presentationml/2006/main">
  <p:tag name="AS_UNIQUEID" val="721"/>
</p:tagLst>
</file>

<file path=ppt/tags/tag226.xml><?xml version="1.0" encoding="utf-8"?>
<p:tagLst xmlns:p="http://schemas.openxmlformats.org/presentationml/2006/main">
  <p:tag name="AS_UNIQUEID" val="722"/>
</p:tagLst>
</file>

<file path=ppt/tags/tag227.xml><?xml version="1.0" encoding="utf-8"?>
<p:tagLst xmlns:p="http://schemas.openxmlformats.org/presentationml/2006/main">
  <p:tag name="AS_UNIQUEID" val="723"/>
</p:tagLst>
</file>

<file path=ppt/tags/tag228.xml><?xml version="1.0" encoding="utf-8"?>
<p:tagLst xmlns:p="http://schemas.openxmlformats.org/presentationml/2006/main">
  <p:tag name="AS_UNIQUEID" val="724"/>
</p:tagLst>
</file>

<file path=ppt/tags/tag229.xml><?xml version="1.0" encoding="utf-8"?>
<p:tagLst xmlns:p="http://schemas.openxmlformats.org/presentationml/2006/main">
  <p:tag name="AS_UNIQUEID" val="725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6"/>
</p:tagLst>
</file>

<file path=ppt/tags/tag231.xml><?xml version="1.0" encoding="utf-8"?>
<p:tagLst xmlns:p="http://schemas.openxmlformats.org/presentationml/2006/main">
  <p:tag name="AS_UNIQUEID" val="727"/>
</p:tagLst>
</file>

<file path=ppt/tags/tag232.xml><?xml version="1.0" encoding="utf-8"?>
<p:tagLst xmlns:p="http://schemas.openxmlformats.org/presentationml/2006/main">
  <p:tag name="AS_UNIQUEID" val="728"/>
</p:tagLst>
</file>

<file path=ppt/tags/tag233.xml><?xml version="1.0" encoding="utf-8"?>
<p:tagLst xmlns:p="http://schemas.openxmlformats.org/presentationml/2006/main">
  <p:tag name="AS_UNIQUEID" val="729"/>
</p:tagLst>
</file>

<file path=ppt/tags/tag23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2YwYjA5ODY5ZjkwOGEzYWVhN2MxNzRmNmY0NTIzMzQifQ=="/>
</p:tagLst>
</file>

<file path=ppt/tags/tag24.xml><?xml version="1.0" encoding="utf-8"?>
<p:tagLst xmlns:p="http://schemas.openxmlformats.org/presentationml/2006/main">
  <p:tag name="AS_UNIQUEID" val="522"/>
</p:tagLst>
</file>

<file path=ppt/tags/tag25.xml><?xml version="1.0" encoding="utf-8"?>
<p:tagLst xmlns:p="http://schemas.openxmlformats.org/presentationml/2006/main">
  <p:tag name="AS_UNIQUEID" val="523"/>
</p:tagLst>
</file>

<file path=ppt/tags/tag26.xml><?xml version="1.0" encoding="utf-8"?>
<p:tagLst xmlns:p="http://schemas.openxmlformats.org/presentationml/2006/main">
  <p:tag name="AS_UNIQUEID" val="524"/>
</p:tagLst>
</file>

<file path=ppt/tags/tag27.xml><?xml version="1.0" encoding="utf-8"?>
<p:tagLst xmlns:p="http://schemas.openxmlformats.org/presentationml/2006/main">
  <p:tag name="AS_UNIQUEID" val="525"/>
</p:tagLst>
</file>

<file path=ppt/tags/tag28.xml><?xml version="1.0" encoding="utf-8"?>
<p:tagLst xmlns:p="http://schemas.openxmlformats.org/presentationml/2006/main">
  <p:tag name="AS_UNIQUEID" val="526"/>
</p:tagLst>
</file>

<file path=ppt/tags/tag29.xml><?xml version="1.0" encoding="utf-8"?>
<p:tagLst xmlns:p="http://schemas.openxmlformats.org/presentationml/2006/main">
  <p:tag name="AS_UNIQUEID" val="527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1.xml><?xml version="1.0" encoding="utf-8"?>
<p:tagLst xmlns:p="http://schemas.openxmlformats.org/presentationml/2006/main">
  <p:tag name="AS_UNIQUEID" val="529"/>
</p:tagLst>
</file>

<file path=ppt/tags/tag32.xml><?xml version="1.0" encoding="utf-8"?>
<p:tagLst xmlns:p="http://schemas.openxmlformats.org/presentationml/2006/main">
  <p:tag name="AS_UNIQUEID" val="530"/>
</p:tagLst>
</file>

<file path=ppt/tags/tag33.xml><?xml version="1.0" encoding="utf-8"?>
<p:tagLst xmlns:p="http://schemas.openxmlformats.org/presentationml/2006/main">
  <p:tag name="AS_UNIQUEID" val="531"/>
</p:tagLst>
</file>

<file path=ppt/tags/tag34.xml><?xml version="1.0" encoding="utf-8"?>
<p:tagLst xmlns:p="http://schemas.openxmlformats.org/presentationml/2006/main">
  <p:tag name="AS_UNIQUEID" val="532"/>
</p:tagLst>
</file>

<file path=ppt/tags/tag35.xml><?xml version="1.0" encoding="utf-8"?>
<p:tagLst xmlns:p="http://schemas.openxmlformats.org/presentationml/2006/main">
  <p:tag name="AS_UNIQUEID" val="533"/>
</p:tagLst>
</file>

<file path=ppt/tags/tag36.xml><?xml version="1.0" encoding="utf-8"?>
<p:tagLst xmlns:p="http://schemas.openxmlformats.org/presentationml/2006/main">
  <p:tag name="AS_UNIQUEID" val="534"/>
</p:tagLst>
</file>

<file path=ppt/tags/tag37.xml><?xml version="1.0" encoding="utf-8"?>
<p:tagLst xmlns:p="http://schemas.openxmlformats.org/presentationml/2006/main">
  <p:tag name="AS_UNIQUEID" val="535"/>
</p:tagLst>
</file>

<file path=ppt/tags/tag38.xml><?xml version="1.0" encoding="utf-8"?>
<p:tagLst xmlns:p="http://schemas.openxmlformats.org/presentationml/2006/main">
  <p:tag name="AS_UNIQUEID" val="536"/>
</p:tagLst>
</file>

<file path=ppt/tags/tag39.xml><?xml version="1.0" encoding="utf-8"?>
<p:tagLst xmlns:p="http://schemas.openxmlformats.org/presentationml/2006/main">
  <p:tag name="AS_UNIQUEID" val="537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AS_UNIQUEID" val="541"/>
</p:tagLst>
</file>

<file path=ppt/tags/tag44.xml><?xml version="1.0" encoding="utf-8"?>
<p:tagLst xmlns:p="http://schemas.openxmlformats.org/presentationml/2006/main">
  <p:tag name="AS_UNIQUEID" val="542"/>
</p:tagLst>
</file>

<file path=ppt/tags/tag45.xml><?xml version="1.0" encoding="utf-8"?>
<p:tagLst xmlns:p="http://schemas.openxmlformats.org/presentationml/2006/main">
  <p:tag name="AS_UNIQUEID" val="543"/>
</p:tagLst>
</file>

<file path=ppt/tags/tag46.xml><?xml version="1.0" encoding="utf-8"?>
<p:tagLst xmlns:p="http://schemas.openxmlformats.org/presentationml/2006/main">
  <p:tag name="AS_UNIQUEID" val="544"/>
</p:tagLst>
</file>

<file path=ppt/tags/tag47.xml><?xml version="1.0" encoding="utf-8"?>
<p:tagLst xmlns:p="http://schemas.openxmlformats.org/presentationml/2006/main">
  <p:tag name="AS_UNIQUEID" val="545"/>
</p:tagLst>
</file>

<file path=ppt/tags/tag48.xml><?xml version="1.0" encoding="utf-8"?>
<p:tagLst xmlns:p="http://schemas.openxmlformats.org/presentationml/2006/main">
  <p:tag name="AS_UNIQUEID" val="546"/>
</p:tagLst>
</file>

<file path=ppt/tags/tag49.xml><?xml version="1.0" encoding="utf-8"?>
<p:tagLst xmlns:p="http://schemas.openxmlformats.org/presentationml/2006/main">
  <p:tag name="AS_UNIQUEID" val="547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</p:tagLst>
</file>

<file path=ppt/tags/tag51.xml><?xml version="1.0" encoding="utf-8"?>
<p:tagLst xmlns:p="http://schemas.openxmlformats.org/presentationml/2006/main">
  <p:tag name="AS_UNIQUEID" val="549"/>
</p:tagLst>
</file>

<file path=ppt/tags/tag52.xml><?xml version="1.0" encoding="utf-8"?>
<p:tagLst xmlns:p="http://schemas.openxmlformats.org/presentationml/2006/main">
  <p:tag name="AS_UNIQUEID" val="550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</p:tagLst>
</file>

<file path=ppt/tags/tag55.xml><?xml version="1.0" encoding="utf-8"?>
<p:tagLst xmlns:p="http://schemas.openxmlformats.org/presentationml/2006/main">
  <p:tag name="AS_UNIQUEID" val="553"/>
</p:tagLst>
</file>

<file path=ppt/tags/tag56.xml><?xml version="1.0" encoding="utf-8"?>
<p:tagLst xmlns:p="http://schemas.openxmlformats.org/presentationml/2006/main">
  <p:tag name="AS_UNIQUEID" val="554"/>
</p:tagLst>
</file>

<file path=ppt/tags/tag57.xml><?xml version="1.0" encoding="utf-8"?>
<p:tagLst xmlns:p="http://schemas.openxmlformats.org/presentationml/2006/main">
  <p:tag name="AS_UNIQUEID" val="555"/>
</p:tagLst>
</file>

<file path=ppt/tags/tag58.xml><?xml version="1.0" encoding="utf-8"?>
<p:tagLst xmlns:p="http://schemas.openxmlformats.org/presentationml/2006/main">
  <p:tag name="AS_UNIQUEID" val="556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AS_UNIQUEID" val="559"/>
</p:tagLst>
</file>

<file path=ppt/tags/tag62.xml><?xml version="1.0" encoding="utf-8"?>
<p:tagLst xmlns:p="http://schemas.openxmlformats.org/presentationml/2006/main">
  <p:tag name="AS_UNIQUEID" val="560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AS_UNIQUEID" val="566"/>
</p:tagLst>
</file>

<file path=ppt/tags/tag69.xml><?xml version="1.0" encoding="utf-8"?>
<p:tagLst xmlns:p="http://schemas.openxmlformats.org/presentationml/2006/main">
  <p:tag name="AS_UNIQUEID" val="567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8"/>
</p:tagLst>
</file>

<file path=ppt/tags/tag71.xml><?xml version="1.0" encoding="utf-8"?>
<p:tagLst xmlns:p="http://schemas.openxmlformats.org/presentationml/2006/main">
  <p:tag name="AS_UNIQUEID" val="569"/>
</p:tagLst>
</file>

<file path=ppt/tags/tag72.xml><?xml version="1.0" encoding="utf-8"?>
<p:tagLst xmlns:p="http://schemas.openxmlformats.org/presentationml/2006/main">
  <p:tag name="AS_UNIQUEID" val="570"/>
</p:tagLst>
</file>

<file path=ppt/tags/tag73.xml><?xml version="1.0" encoding="utf-8"?>
<p:tagLst xmlns:p="http://schemas.openxmlformats.org/presentationml/2006/main">
  <p:tag name="AS_UNIQUEID" val="571"/>
</p:tagLst>
</file>

<file path=ppt/tags/tag74.xml><?xml version="1.0" encoding="utf-8"?>
<p:tagLst xmlns:p="http://schemas.openxmlformats.org/presentationml/2006/main">
  <p:tag name="AS_UNIQUEID" val="572"/>
</p:tagLst>
</file>

<file path=ppt/tags/tag75.xml><?xml version="1.0" encoding="utf-8"?>
<p:tagLst xmlns:p="http://schemas.openxmlformats.org/presentationml/2006/main">
  <p:tag name="AS_UNIQUEID" val="573"/>
</p:tagLst>
</file>

<file path=ppt/tags/tag76.xml><?xml version="1.0" encoding="utf-8"?>
<p:tagLst xmlns:p="http://schemas.openxmlformats.org/presentationml/2006/main">
  <p:tag name="AS_UNIQUEID" val="574"/>
</p:tagLst>
</file>

<file path=ppt/tags/tag77.xml><?xml version="1.0" encoding="utf-8"?>
<p:tagLst xmlns:p="http://schemas.openxmlformats.org/presentationml/2006/main">
  <p:tag name="AS_UNIQUEID" val="575"/>
</p:tagLst>
</file>

<file path=ppt/tags/tag78.xml><?xml version="1.0" encoding="utf-8"?>
<p:tagLst xmlns:p="http://schemas.openxmlformats.org/presentationml/2006/main">
  <p:tag name="AS_UNIQUEID" val="576"/>
</p:tagLst>
</file>

<file path=ppt/tags/tag79.xml><?xml version="1.0" encoding="utf-8"?>
<p:tagLst xmlns:p="http://schemas.openxmlformats.org/presentationml/2006/main">
  <p:tag name="AS_UNIQUEID" val="577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8"/>
</p:tagLst>
</file>

<file path=ppt/tags/tag81.xml><?xml version="1.0" encoding="utf-8"?>
<p:tagLst xmlns:p="http://schemas.openxmlformats.org/presentationml/2006/main">
  <p:tag name="AS_UNIQUEID" val="579"/>
</p:tagLst>
</file>

<file path=ppt/tags/tag82.xml><?xml version="1.0" encoding="utf-8"?>
<p:tagLst xmlns:p="http://schemas.openxmlformats.org/presentationml/2006/main">
  <p:tag name="AS_UNIQUEID" val="580"/>
</p:tagLst>
</file>

<file path=ppt/tags/tag83.xml><?xml version="1.0" encoding="utf-8"?>
<p:tagLst xmlns:p="http://schemas.openxmlformats.org/presentationml/2006/main">
  <p:tag name="AS_UNIQUEID" val="581"/>
</p:tagLst>
</file>

<file path=ppt/tags/tag84.xml><?xml version="1.0" encoding="utf-8"?>
<p:tagLst xmlns:p="http://schemas.openxmlformats.org/presentationml/2006/main">
  <p:tag name="AS_UNIQUEID" val="582"/>
</p:tagLst>
</file>

<file path=ppt/tags/tag85.xml><?xml version="1.0" encoding="utf-8"?>
<p:tagLst xmlns:p="http://schemas.openxmlformats.org/presentationml/2006/main">
  <p:tag name="AS_UNIQUEID" val="583"/>
</p:tagLst>
</file>

<file path=ppt/tags/tag86.xml><?xml version="1.0" encoding="utf-8"?>
<p:tagLst xmlns:p="http://schemas.openxmlformats.org/presentationml/2006/main">
  <p:tag name="AS_UNIQUEID" val="584"/>
</p:tagLst>
</file>

<file path=ppt/tags/tag87.xml><?xml version="1.0" encoding="utf-8"?>
<p:tagLst xmlns:p="http://schemas.openxmlformats.org/presentationml/2006/main">
  <p:tag name="AS_UNIQUEID" val="585"/>
</p:tagLst>
</file>

<file path=ppt/tags/tag88.xml><?xml version="1.0" encoding="utf-8"?>
<p:tagLst xmlns:p="http://schemas.openxmlformats.org/presentationml/2006/main">
  <p:tag name="AS_UNIQUEID" val="586"/>
</p:tagLst>
</file>

<file path=ppt/tags/tag89.xml><?xml version="1.0" encoding="utf-8"?>
<p:tagLst xmlns:p="http://schemas.openxmlformats.org/presentationml/2006/main">
  <p:tag name="AS_UNIQUEID" val="587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8"/>
</p:tagLst>
</file>

<file path=ppt/tags/tag91.xml><?xml version="1.0" encoding="utf-8"?>
<p:tagLst xmlns:p="http://schemas.openxmlformats.org/presentationml/2006/main">
  <p:tag name="AS_UNIQUEID" val="589"/>
</p:tagLst>
</file>

<file path=ppt/tags/tag92.xml><?xml version="1.0" encoding="utf-8"?>
<p:tagLst xmlns:p="http://schemas.openxmlformats.org/presentationml/2006/main">
  <p:tag name="AS_UNIQUEID" val="590"/>
</p:tagLst>
</file>

<file path=ppt/tags/tag93.xml><?xml version="1.0" encoding="utf-8"?>
<p:tagLst xmlns:p="http://schemas.openxmlformats.org/presentationml/2006/main">
  <p:tag name="AS_UNIQUEID" val="591"/>
</p:tagLst>
</file>

<file path=ppt/tags/tag94.xml><?xml version="1.0" encoding="utf-8"?>
<p:tagLst xmlns:p="http://schemas.openxmlformats.org/presentationml/2006/main">
  <p:tag name="AS_UNIQUEID" val="592"/>
</p:tagLst>
</file>

<file path=ppt/tags/tag95.xml><?xml version="1.0" encoding="utf-8"?>
<p:tagLst xmlns:p="http://schemas.openxmlformats.org/presentationml/2006/main">
  <p:tag name="AS_UNIQUEID" val="593"/>
</p:tagLst>
</file>

<file path=ppt/tags/tag96.xml><?xml version="1.0" encoding="utf-8"?>
<p:tagLst xmlns:p="http://schemas.openxmlformats.org/presentationml/2006/main">
  <p:tag name="AS_UNIQUEID" val="594"/>
</p:tagLst>
</file>

<file path=ppt/tags/tag97.xml><?xml version="1.0" encoding="utf-8"?>
<p:tagLst xmlns:p="http://schemas.openxmlformats.org/presentationml/2006/main">
  <p:tag name="AS_UNIQUEID" val="595"/>
</p:tagLst>
</file>

<file path=ppt/tags/tag98.xml><?xml version="1.0" encoding="utf-8"?>
<p:tagLst xmlns:p="http://schemas.openxmlformats.org/presentationml/2006/main">
  <p:tag name="AS_UNIQUEID" val="596"/>
</p:tagLst>
</file>

<file path=ppt/tags/tag99.xml><?xml version="1.0" encoding="utf-8"?>
<p:tagLst xmlns:p="http://schemas.openxmlformats.org/presentationml/2006/main">
  <p:tag name="AS_UNIQUEID" val="597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170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4" baseType="lpstr">
      <vt:lpstr>Arial</vt:lpstr>
      <vt:lpstr>等线 Light</vt:lpstr>
      <vt:lpstr>等线</vt:lpstr>
      <vt:lpstr>MiSans</vt:lpstr>
      <vt:lpstr>黑体</vt:lpstr>
      <vt:lpstr>宋体</vt:lpstr>
      <vt:lpstr>Calibri Light</vt:lpstr>
      <vt:lpstr>Calibri</vt:lpstr>
      <vt:lpstr>汉仪旗黑-50S</vt:lpstr>
      <vt:lpstr>庞门正道标题体3.0</vt:lpstr>
      <vt:lpstr>微软雅黑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2026-07-27T09:25:57Z</cp:lastPrinted>
  <dcterms:created xsi:type="dcterms:W3CDTF">2026-07-27T09:25:57Z</dcterms:created>
  <dcterms:modified xsi:type="dcterms:W3CDTF">2026-07-27T01:25:57Z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