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Default Extension="gif" ContentType="image/gif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embedTrueTypeFonts="1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257" r:id="rId5"/>
    <p:sldId id="1660" r:id="rId6"/>
    <p:sldId id="1661" r:id="rId7"/>
    <p:sldId id="1662" r:id="rId8"/>
    <p:sldId id="1663" r:id="rId9"/>
    <p:sldId id="1690" r:id="rId10"/>
    <p:sldId id="1691" r:id="rId11"/>
    <p:sldId id="1692" r:id="rId12"/>
    <p:sldId id="1664" r:id="rId13"/>
    <p:sldId id="1665" r:id="rId14"/>
    <p:sldId id="1666" r:id="rId15"/>
    <p:sldId id="1667" r:id="rId16"/>
    <p:sldId id="1668" r:id="rId17"/>
    <p:sldId id="1669" r:id="rId18"/>
    <p:sldId id="1670" r:id="rId19"/>
    <p:sldId id="1671" r:id="rId20"/>
    <p:sldId id="1672" r:id="rId21"/>
    <p:sldId id="1673" r:id="rId22"/>
    <p:sldId id="1674" r:id="rId23"/>
    <p:sldId id="1675" r:id="rId24"/>
    <p:sldId id="1676" r:id="rId25"/>
    <p:sldId id="1677" r:id="rId26"/>
    <p:sldId id="1681" r:id="rId27"/>
    <p:sldId id="1682" r:id="rId28"/>
    <p:sldId id="1683" r:id="rId29"/>
    <p:sldId id="1684" r:id="rId30"/>
    <p:sldId id="1685" r:id="rId31"/>
    <p:sldId id="1686" r:id="rId32"/>
    <p:sldId id="1687" r:id="rId33"/>
    <p:sldId id="1688" r:id="rId34"/>
    <p:sldId id="1689" r:id="rId35"/>
  </p:sldIdLst>
  <p:sldSz cx="12192000" cy="6858000"/>
  <p:notesSz cx="6858000" cy="9144000"/>
  <p:embeddedFontLst>
    <p:embeddedFont>
      <p:font typeface="MiSans" panose="00000500000000000000" pitchFamily="2" charset="-122"/>
      <p:regular r:id="rId37"/>
    </p:embeddedFont>
    <p:embeddedFont>
      <p:font typeface="黑体" panose="02010609060101010101" charset="-122"/>
      <p:regular r:id="rId38"/>
    </p:embeddedFont>
    <p:embeddedFont>
      <p:font typeface="汉仪旗黑-50S" panose="00020600040101010101" pitchFamily="18" charset="-122"/>
      <p:regular r:id="rId39"/>
    </p:embeddedFont>
    <p:embeddedFont>
      <p:font typeface="庞门正道标题体3.0" panose="02010600030101010101" charset="-122"/>
      <p:regular r:id="rId40"/>
    </p:embeddedFont>
    <p:embeddedFont>
      <p:font typeface="微软雅黑" panose="020B0503020204020204" charset="-122"/>
      <p:regular r:id="rId41"/>
    </p:embeddedFont>
    <p:embeddedFont>
      <p:font typeface="等线" panose="02010600030101010101" charset="-122"/>
      <p:regular r:id="rId42"/>
    </p:embeddedFont>
    <p:embeddedFont>
      <p:font typeface="Calibri" panose="020F0502020204030204"/>
      <p:regular r:id="rId43"/>
      <p:bold r:id="rId44"/>
      <p:italic r:id="rId45"/>
      <p:boldItalic r:id="rId46"/>
    </p:embeddedFont>
  </p:embeddedFontLst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6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幸全" initials="幸全" lastIdx="0" clrIdx="0"/>
  <p:cmAuthor id="2" name="作者" initials="A" lastIdx="0" clrIdx="1"/>
  <p:cmAuthor id="3" name="HJZX010" initials="" lastIdx="0" clrIdx="2"/>
  <p:cmAuthor id="4" name="1206988966@qq.com" initials="1" lastIdx="0" clrIdx="3"/>
  <p:cmAuthor id="5" name="姜伟光" initials="姜" lastIdx="0" clrIdx="4"/>
  <p:cmAuthor id="6" name="Microsoft" initials="M" lastIdx="0" clrIdx="5"/>
  <p:cmAuthor id="7" name="lenovo" initials="l" lastIdx="0" clrIdx="6"/>
  <p:cmAuthor id="8" name="jh" initials="j" lastIdx="0" clrIdx="7"/>
  <p:cmAuthor id="9" name="www.xkb1.com" initials="w" lastIdx="0" clrIdx="8"/>
  <p:cmAuthor id="10" name="ming qiu" initials="m" lastIdx="0" clrIdx="9"/>
  <p:cmAuthor id="11" name="王子涵" initials="王" lastIdx="0" clrIdx="10"/>
  <p:cmAuthor id="12" name="MyPC" initials="M" lastIdx="0" clrIdx="11"/>
  <p:cmAuthor id="13" name="李丽" initials="李" lastIdx="0" clrIdx="12"/>
  <p:cmAuthor id="14" name="Nicole Li  李倩" initials="N" lastIdx="0" clrIdx="13"/>
  <p:cmAuthor id="15" name="admin" initials="a" lastIdx="0" clrIdx="14"/>
  <p:cmAuthor id="16" name="222" initials="2" lastIdx="0" clrIdx="15"/>
  <p:cmAuthor id="17" name="我心飞翔" initials="我" lastIdx="0" clrIdx="16"/>
  <p:cmAuthor id="18" name="心语" initials="心" lastIdx="0" clrIdx="17"/>
  <p:cmAuthor id="19" name="张 林娜" initials="" lastIdx="0" clrIdx="18"/>
  <p:cmAuthor id="20" name="未知用户1" initials="" lastIdx="0" clrIdx="19"/>
  <p:cmAuthor id="21" name="jinli" initials="j" lastIdx="0" clrIdx="20"/>
  <p:cmAuthor id="22" name="user" initials="u" lastIdx="0" clrIdx="21"/>
  <p:cmAuthor id="23" name="xkb1.com" initials="x" lastIdx="0" clrIdx="22"/>
  <p:cmAuthor id="24" name="刘浩" initials="刘" lastIdx="0" clrIdx="23"/>
  <p:cmAuthor id="25" name="孙宇婷" initials="" lastIdx="0" clrIdx="24"/>
  <p:cmAuthor id="26" name="ASUS" initials="" lastIdx="0" clrIdx="25"/>
  <p:cmAuthor id="27" name="Mia Vida Villanueva" initials="" lastIdx="0" clrIdx="26"/>
  <p:cmAuthor id="28" name="xj" initials="" lastIdx="0" clrIdx="27"/>
  <p:cmAuthor id="29" name="古" initials="" lastIdx="0" clrIdx="28"/>
  <p:cmAuthor id="30" name="李彦利" initials="" lastIdx="0" clrIdx="29"/>
  <p:cmAuthor id="31" name="刘刘" initials="" lastIdx="0" clrIdx="30"/>
  <p:cmAuthor id="32" name="Vivian Liu" initials="" lastIdx="0" clrIdx="31"/>
  <p:cmAuthor id="33" name="小叮当_VfeeFJFJ" initials="authorId_1205747745" lastIdx="0" clrIdx="32"/>
  <p:cmAuthor id="34" name="Dino._6ZFrB7nA" initials="authorId_1257418890" lastIdx="0" clrIdx="33"/>
  <p:cmAuthor id="35" name="陈庆" initials="陈" lastIdx="0" clrIdx="34"/>
  <p:cmAuthor id="36" name="Lenovo" initials="L" lastIdx="0" clrIdx="35"/>
  <p:cmAuthor id="37" name="youyi" initials="y" lastIdx="0" clrIdx="36"/>
  <p:cmAuthor id="38" name="Administrator" initials="A" lastIdx="0" clrIdx="37"/>
  <p:cmAuthor id="39" name="ZhangS" initials="Z" lastIdx="0" clrIdx="38"/>
  <p:cmAuthor id="40" name="1908" initials="1" lastIdx="0" clrIdx="39"/>
  <p:cmAuthor id="41" name="1005" initials="l" lastIdx="0" clrIdx="40"/>
  <p:cmAuthor id="42" name="Taylor Hartwell" initials="TH [6]" lastIdx="0" clrIdx="41"/>
  <p:cmAuthor id="43" name="峰" initials="峰" lastIdx="0" clrIdx="42"/>
  <p:cmAuthor id="44" name="TuWY" initials="T" lastIdx="0" clrIdx="43"/>
  <p:cmAuthor id="45" name="新课标第一网" initials="新" lastIdx="0" clrIdx="44"/>
  <p:cmAuthor id="46" name="优翼" initials="校" lastIdx="0" clrIdx="45"/>
  <p:cmAuthor id="47" name="HQ" initials="H" lastIdx="0" clrIdx="46"/>
  <p:cmAuthor id="48" name="hw" initials="h" lastIdx="0" clrIdx="47"/>
  <p:cmAuthor id="49" name="WanZijun" initials="W" lastIdx="0" clrIdx="48"/>
  <p:cmAuthor id="50" name="佳琪 刘" initials="佳" lastIdx="0" clrIdx="49"/>
  <p:cmAuthor id="51" name="Microsoft Office 用户" initials="" lastIdx="0" clrIdx="50"/>
  <p:cmAuthor id="52" name="WPS" initials="W" lastIdx="0" clrIdx="51"/>
  <p:cmAuthor id="53" name="yuhuan.chen" initials="y" lastIdx="0" clrIdx="52"/>
  <p:cmAuthor id="54" name="zhouy" initials="z" lastIdx="0" clrIdx="53"/>
  <p:cmAuthor id="55" name="刘晓霞" initials="刘晓霞" lastIdx="0" clrIdx="54"/>
  <p:cmAuthor id="56" name="沈洪霞" initials="沈洪霞" lastIdx="0" clrIdx="55"/>
  <p:cmAuthor id="57" name="fmz" initials="f" lastIdx="0" clrIdx="56"/>
  <p:cmAuthor id="58" name="林" initials="林" lastIdx="0" clrIdx="57"/>
  <p:cmAuthor id="59" name="dao4" initials="d" lastIdx="0" clrIdx="58"/>
  <p:cmAuthor id="60" name="Microsoft 帐户" initials="" lastIdx="0" clrIdx="59"/>
  <p:cmAuthor id="61" name="张艳" initials="张" lastIdx="0" clrIdx="60"/>
  <p:cmAuthor id="62" name="HUAWEI" initials="H" lastIdx="0" clrIdx="61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778" y="62"/>
      </p:cViewPr>
      <p:guideLst>
        <p:guide orient="horz" pos="2206"/>
        <p:guide pos="3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tags" Target="tags/tag394.xml" /><Relationship Id="rId37" Type="http://schemas.openxmlformats.org/officeDocument/2006/relationships/font" Target="fonts/font1.fntdata" /><Relationship Id="rId38" Type="http://schemas.openxmlformats.org/officeDocument/2006/relationships/font" Target="fonts/font2.fntdata" /><Relationship Id="rId39" Type="http://schemas.openxmlformats.org/officeDocument/2006/relationships/font" Target="fonts/font3.fntdata" /><Relationship Id="rId4" Type="http://schemas.openxmlformats.org/officeDocument/2006/relationships/handoutMaster" Target="handoutMasters/handoutMaster1.xml" /><Relationship Id="rId40" Type="http://schemas.openxmlformats.org/officeDocument/2006/relationships/font" Target="fonts/font4.fntdata" /><Relationship Id="rId41" Type="http://schemas.openxmlformats.org/officeDocument/2006/relationships/font" Target="fonts/font5.fntdata" /><Relationship Id="rId42" Type="http://schemas.openxmlformats.org/officeDocument/2006/relationships/font" Target="fonts/font6.fntdata" /><Relationship Id="rId43" Type="http://schemas.openxmlformats.org/officeDocument/2006/relationships/font" Target="fonts/font7.fntdata" /><Relationship Id="rId44" Type="http://schemas.openxmlformats.org/officeDocument/2006/relationships/font" Target="fonts/font8.fntdata" /><Relationship Id="rId45" Type="http://schemas.openxmlformats.org/officeDocument/2006/relationships/font" Target="fonts/font9.fntdata" /><Relationship Id="rId46" Type="http://schemas.openxmlformats.org/officeDocument/2006/relationships/font" Target="fonts/font10.fntdata" /><Relationship Id="rId47" Type="http://schemas.openxmlformats.org/officeDocument/2006/relationships/presProps" Target="presProps.xml" /><Relationship Id="rId48" Type="http://schemas.openxmlformats.org/officeDocument/2006/relationships/viewProps" Target="viewProps.xml" /><Relationship Id="rId49" Type="http://schemas.openxmlformats.org/officeDocument/2006/relationships/theme" Target="theme/theme1.xml" /><Relationship Id="rId5" Type="http://schemas.openxmlformats.org/officeDocument/2006/relationships/slide" Target="slides/slide1.xml" /><Relationship Id="rId50" Type="http://schemas.openxmlformats.org/officeDocument/2006/relationships/tableStyles" Target="tableStyles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6.xml" /><Relationship Id="rId2" Type="http://schemas.openxmlformats.org/officeDocument/2006/relationships/tags" Target="../tags/tag117.xml" /><Relationship Id="rId3" Type="http://schemas.openxmlformats.org/officeDocument/2006/relationships/tags" Target="../tags/tag118.xml" /><Relationship Id="rId4" Type="http://schemas.openxmlformats.org/officeDocument/2006/relationships/tags" Target="../tags/tag119.xml" /><Relationship Id="rId5" Type="http://schemas.openxmlformats.org/officeDocument/2006/relationships/tags" Target="../tags/tag120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9.xml" /><Relationship Id="rId2" Type="http://schemas.openxmlformats.org/officeDocument/2006/relationships/tags" Target="../tags/tag110.xml" /><Relationship Id="rId3" Type="http://schemas.openxmlformats.org/officeDocument/2006/relationships/tags" Target="../tags/tag111.xml" /><Relationship Id="rId4" Type="http://schemas.openxmlformats.org/officeDocument/2006/relationships/tags" Target="../tags/tag112.xml" /><Relationship Id="rId5" Type="http://schemas.openxmlformats.org/officeDocument/2006/relationships/tags" Target="../tags/tag113.xml" /><Relationship Id="rId6" Type="http://schemas.openxmlformats.org/officeDocument/2006/relationships/tags" Target="../tags/tag114.xml" /><Relationship Id="rId7" Type="http://schemas.openxmlformats.org/officeDocument/2006/relationships/tags" Target="../tags/tag115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1E2302DC-8BD5-47FC-94C3-C5200ADDAD2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A48944EC-F591-495F-BB8B-572572039473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4.xml" /><Relationship Id="rId4" Type="http://schemas.openxmlformats.org/officeDocument/2006/relationships/tags" Target="../tags/tag165.xml" /><Relationship Id="rId5" Type="http://schemas.openxmlformats.org/officeDocument/2006/relationships/tags" Target="../tags/tag166.xml" /><Relationship Id="rId6" Type="http://schemas.openxmlformats.org/officeDocument/2006/relationships/tags" Target="../tags/tag167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4.xml" /><Relationship Id="rId4" Type="http://schemas.openxmlformats.org/officeDocument/2006/relationships/tags" Target="../tags/tag175.xml" /><Relationship Id="rId5" Type="http://schemas.openxmlformats.org/officeDocument/2006/relationships/tags" Target="../tags/tag176.xml" /><Relationship Id="rId6" Type="http://schemas.openxmlformats.org/officeDocument/2006/relationships/tags" Target="../tags/tag177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3.xml" /><Relationship Id="rId4" Type="http://schemas.openxmlformats.org/officeDocument/2006/relationships/tags" Target="../tags/tag184.xml" /><Relationship Id="rId5" Type="http://schemas.openxmlformats.org/officeDocument/2006/relationships/tags" Target="../tags/tag185.xml" /><Relationship Id="rId6" Type="http://schemas.openxmlformats.org/officeDocument/2006/relationships/tags" Target="../tags/tag186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6.xml" /><Relationship Id="rId4" Type="http://schemas.openxmlformats.org/officeDocument/2006/relationships/tags" Target="../tags/tag307.xml" /><Relationship Id="rId5" Type="http://schemas.openxmlformats.org/officeDocument/2006/relationships/tags" Target="../tags/tag308.xml" /><Relationship Id="rId6" Type="http://schemas.openxmlformats.org/officeDocument/2006/relationships/tags" Target="../tags/tag309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3.xml" /><Relationship Id="rId4" Type="http://schemas.openxmlformats.org/officeDocument/2006/relationships/tags" Target="../tags/tag324.xml" /><Relationship Id="rId5" Type="http://schemas.openxmlformats.org/officeDocument/2006/relationships/tags" Target="../tags/tag325.xml" /><Relationship Id="rId6" Type="http://schemas.openxmlformats.org/officeDocument/2006/relationships/tags" Target="../tags/tag326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3.xml" /><Relationship Id="rId4" Type="http://schemas.openxmlformats.org/officeDocument/2006/relationships/tags" Target="../tags/tag334.xml" /><Relationship Id="rId5" Type="http://schemas.openxmlformats.org/officeDocument/2006/relationships/tags" Target="../tags/tag335.xml" /><Relationship Id="rId6" Type="http://schemas.openxmlformats.org/officeDocument/2006/relationships/tags" Target="../tags/tag336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3.xml" /><Relationship Id="rId4" Type="http://schemas.openxmlformats.org/officeDocument/2006/relationships/tags" Target="../tags/tag344.xml" /><Relationship Id="rId5" Type="http://schemas.openxmlformats.org/officeDocument/2006/relationships/tags" Target="../tags/tag345.xml" /><Relationship Id="rId6" Type="http://schemas.openxmlformats.org/officeDocument/2006/relationships/tags" Target="../tags/tag346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3.xml" /><Relationship Id="rId4" Type="http://schemas.openxmlformats.org/officeDocument/2006/relationships/tags" Target="../tags/tag354.xml" /><Relationship Id="rId5" Type="http://schemas.openxmlformats.org/officeDocument/2006/relationships/tags" Target="../tags/tag355.xml" /><Relationship Id="rId6" Type="http://schemas.openxmlformats.org/officeDocument/2006/relationships/tags" Target="../tags/tag356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3.xml" /><Relationship Id="rId4" Type="http://schemas.openxmlformats.org/officeDocument/2006/relationships/tags" Target="../tags/tag364.xml" /><Relationship Id="rId5" Type="http://schemas.openxmlformats.org/officeDocument/2006/relationships/tags" Target="../tags/tag365.xml" /><Relationship Id="rId6" Type="http://schemas.openxmlformats.org/officeDocument/2006/relationships/tags" Target="../tags/tag366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10" Type="http://schemas.openxmlformats.org/officeDocument/2006/relationships/tags" Target="../tags/tag41.xml" /><Relationship Id="rId11" Type="http://schemas.openxmlformats.org/officeDocument/2006/relationships/tags" Target="../tags/tag42.xml" /><Relationship Id="rId12" Type="http://schemas.openxmlformats.org/officeDocument/2006/relationships/tags" Target="../tags/tag43.xml" /><Relationship Id="rId13" Type="http://schemas.openxmlformats.org/officeDocument/2006/relationships/tags" Target="../tags/tag44.xml" /><Relationship Id="rId14" Type="http://schemas.openxmlformats.org/officeDocument/2006/relationships/slideMaster" Target="../slideMasters/slideMaster1.xml" /><Relationship Id="rId2" Type="http://schemas.openxmlformats.org/officeDocument/2006/relationships/image" Target="../media/image2.png" /><Relationship Id="rId3" Type="http://schemas.openxmlformats.org/officeDocument/2006/relationships/tags" Target="../tags/tag36.xml" /><Relationship Id="rId4" Type="http://schemas.openxmlformats.org/officeDocument/2006/relationships/tags" Target="../tags/tag37.xml" /><Relationship Id="rId5" Type="http://schemas.openxmlformats.org/officeDocument/2006/relationships/image" Target="../media/image3.png" /><Relationship Id="rId6" Type="http://schemas.openxmlformats.org/officeDocument/2006/relationships/tags" Target="../tags/tag38.xml" /><Relationship Id="rId7" Type="http://schemas.openxmlformats.org/officeDocument/2006/relationships/tags" Target="../tags/tag39.xml" /><Relationship Id="rId8" Type="http://schemas.openxmlformats.org/officeDocument/2006/relationships/tags" Target="../tags/tag40.xml" /><Relationship Id="rId9" Type="http://schemas.openxmlformats.org/officeDocument/2006/relationships/image" Target="../media/image4.png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5.xml" /><Relationship Id="rId10" Type="http://schemas.openxmlformats.org/officeDocument/2006/relationships/tags" Target="../tags/tag51.xml" /><Relationship Id="rId11" Type="http://schemas.openxmlformats.org/officeDocument/2006/relationships/tags" Target="../tags/tag52.xml" /><Relationship Id="rId12" Type="http://schemas.openxmlformats.org/officeDocument/2006/relationships/tags" Target="../tags/tag53.xml" /><Relationship Id="rId13" Type="http://schemas.openxmlformats.org/officeDocument/2006/relationships/tags" Target="../tags/tag54.xml" /><Relationship Id="rId14" Type="http://schemas.openxmlformats.org/officeDocument/2006/relationships/slideMaster" Target="../slideMasters/slideMaster1.xml" /><Relationship Id="rId2" Type="http://schemas.openxmlformats.org/officeDocument/2006/relationships/image" Target="../media/image2.png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image" Target="../media/image3.png" /><Relationship Id="rId6" Type="http://schemas.openxmlformats.org/officeDocument/2006/relationships/tags" Target="../tags/tag48.xml" /><Relationship Id="rId7" Type="http://schemas.openxmlformats.org/officeDocument/2006/relationships/tags" Target="../tags/tag49.xml" /><Relationship Id="rId8" Type="http://schemas.openxmlformats.org/officeDocument/2006/relationships/tags" Target="../tags/tag50.xml" /><Relationship Id="rId9" Type="http://schemas.openxmlformats.org/officeDocument/2006/relationships/image" Target="../media/image4.png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10" Type="http://schemas.openxmlformats.org/officeDocument/2006/relationships/image" Target="../media/image4.png" /><Relationship Id="rId11" Type="http://schemas.openxmlformats.org/officeDocument/2006/relationships/tags" Target="../tags/tag61.xml" /><Relationship Id="rId12" Type="http://schemas.openxmlformats.org/officeDocument/2006/relationships/tags" Target="../tags/tag62.xml" /><Relationship Id="rId13" Type="http://schemas.openxmlformats.org/officeDocument/2006/relationships/tags" Target="../tags/tag63.xml" /><Relationship Id="rId14" Type="http://schemas.openxmlformats.org/officeDocument/2006/relationships/tags" Target="../tags/tag64.xml" /><Relationship Id="rId15" Type="http://schemas.openxmlformats.org/officeDocument/2006/relationships/image" Target="../media/image2.png" /><Relationship Id="rId16" Type="http://schemas.openxmlformats.org/officeDocument/2006/relationships/tags" Target="../tags/tag65.xml" /><Relationship Id="rId17" Type="http://schemas.openxmlformats.org/officeDocument/2006/relationships/slideMaster" Target="../slideMasters/slideMaster1.xml" /><Relationship Id="rId2" Type="http://schemas.openxmlformats.org/officeDocument/2006/relationships/image" Target="../media/image7.png" /><Relationship Id="rId3" Type="http://schemas.openxmlformats.org/officeDocument/2006/relationships/tags" Target="../tags/tag56.xml" /><Relationship Id="rId4" Type="http://schemas.openxmlformats.org/officeDocument/2006/relationships/image" Target="../media/image8.png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image" Target="../media/image12.png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6.xml" /><Relationship Id="rId10" Type="http://schemas.openxmlformats.org/officeDocument/2006/relationships/tags" Target="../tags/tag73.xml" /><Relationship Id="rId11" Type="http://schemas.openxmlformats.org/officeDocument/2006/relationships/image" Target="../media/image2.png" /><Relationship Id="rId12" Type="http://schemas.openxmlformats.org/officeDocument/2006/relationships/tags" Target="../tags/tag74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0.gif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tags" Target="../tags/tag69.xml" /><Relationship Id="rId6" Type="http://schemas.openxmlformats.org/officeDocument/2006/relationships/image" Target="../media/image4.png" /><Relationship Id="rId7" Type="http://schemas.openxmlformats.org/officeDocument/2006/relationships/tags" Target="../tags/tag70.xml" /><Relationship Id="rId8" Type="http://schemas.openxmlformats.org/officeDocument/2006/relationships/tags" Target="../tags/tag71.xml" /><Relationship Id="rId9" Type="http://schemas.openxmlformats.org/officeDocument/2006/relationships/tags" Target="../tags/tag7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5.xml" /><Relationship Id="rId10" Type="http://schemas.openxmlformats.org/officeDocument/2006/relationships/tags" Target="../tags/tag82.xml" /><Relationship Id="rId11" Type="http://schemas.openxmlformats.org/officeDocument/2006/relationships/image" Target="../media/image14.png" /><Relationship Id="rId12" Type="http://schemas.openxmlformats.org/officeDocument/2006/relationships/tags" Target="../tags/tag83.xml" /><Relationship Id="rId13" Type="http://schemas.openxmlformats.org/officeDocument/2006/relationships/tags" Target="../tags/tag84.xml" /><Relationship Id="rId14" Type="http://schemas.openxmlformats.org/officeDocument/2006/relationships/image" Target="../media/image15.png" /><Relationship Id="rId15" Type="http://schemas.openxmlformats.org/officeDocument/2006/relationships/tags" Target="../tags/tag85.xml" /><Relationship Id="rId16" Type="http://schemas.openxmlformats.org/officeDocument/2006/relationships/image" Target="../media/image2.png" /><Relationship Id="rId17" Type="http://schemas.openxmlformats.org/officeDocument/2006/relationships/tags" Target="../tags/tag86.xml" /><Relationship Id="rId18" Type="http://schemas.openxmlformats.org/officeDocument/2006/relationships/slideMaster" Target="../slideMasters/slideMaster1.xml" /><Relationship Id="rId2" Type="http://schemas.openxmlformats.org/officeDocument/2006/relationships/tags" Target="../tags/tag76.xml" /><Relationship Id="rId3" Type="http://schemas.openxmlformats.org/officeDocument/2006/relationships/image" Target="../media/image4.png" /><Relationship Id="rId4" Type="http://schemas.openxmlformats.org/officeDocument/2006/relationships/tags" Target="../tags/tag77.xml" /><Relationship Id="rId5" Type="http://schemas.openxmlformats.org/officeDocument/2006/relationships/tags" Target="../tags/tag78.xml" /><Relationship Id="rId6" Type="http://schemas.openxmlformats.org/officeDocument/2006/relationships/tags" Target="../tags/tag79.xml" /><Relationship Id="rId7" Type="http://schemas.openxmlformats.org/officeDocument/2006/relationships/tags" Target="../tags/tag80.xml" /><Relationship Id="rId8" Type="http://schemas.openxmlformats.org/officeDocument/2006/relationships/image" Target="../media/image13.png" /><Relationship Id="rId9" Type="http://schemas.openxmlformats.org/officeDocument/2006/relationships/tags" Target="../tags/tag8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7.xml" /><Relationship Id="rId10" Type="http://schemas.openxmlformats.org/officeDocument/2006/relationships/slideMaster" Target="../slideMasters/slideMaster1.xml" /><Relationship Id="rId2" Type="http://schemas.openxmlformats.org/officeDocument/2006/relationships/tags" Target="../tags/tag88.xml" /><Relationship Id="rId3" Type="http://schemas.openxmlformats.org/officeDocument/2006/relationships/image" Target="../media/image4.png" /><Relationship Id="rId4" Type="http://schemas.openxmlformats.org/officeDocument/2006/relationships/tags" Target="../tags/tag89.xml" /><Relationship Id="rId5" Type="http://schemas.openxmlformats.org/officeDocument/2006/relationships/tags" Target="../tags/tag90.xml" /><Relationship Id="rId6" Type="http://schemas.openxmlformats.org/officeDocument/2006/relationships/tags" Target="../tags/tag91.xml" /><Relationship Id="rId7" Type="http://schemas.openxmlformats.org/officeDocument/2006/relationships/tags" Target="../tags/tag92.xml" /><Relationship Id="rId8" Type="http://schemas.openxmlformats.org/officeDocument/2006/relationships/image" Target="../media/image2.png" /><Relationship Id="rId9" Type="http://schemas.openxmlformats.org/officeDocument/2006/relationships/tags" Target="../tags/tag93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4.xml" /><Relationship Id="rId2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5.xml" /><Relationship Id="rId2" Type="http://schemas.openxmlformats.org/officeDocument/2006/relationships/tags" Target="../tags/tag96.xml" /><Relationship Id="rId3" Type="http://schemas.openxmlformats.org/officeDocument/2006/relationships/tags" Target="../tags/tag97.xml" /><Relationship Id="rId4" Type="http://schemas.openxmlformats.org/officeDocument/2006/relationships/tags" Target="../tags/tag98.xml" /><Relationship Id="rId5" Type="http://schemas.openxmlformats.org/officeDocument/2006/relationships/tags" Target="../tags/tag99.xml" /><Relationship Id="rId6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.xml" /><Relationship Id="rId10" Type="http://schemas.openxmlformats.org/officeDocument/2006/relationships/tags" Target="../tags/tag9.xml" /><Relationship Id="rId11" Type="http://schemas.openxmlformats.org/officeDocument/2006/relationships/image" Target="../media/image4.png" /><Relationship Id="rId12" Type="http://schemas.openxmlformats.org/officeDocument/2006/relationships/tags" Target="../tags/tag10.xml" /><Relationship Id="rId13" Type="http://schemas.openxmlformats.org/officeDocument/2006/relationships/tags" Target="../tags/tag11.xml" /><Relationship Id="rId14" Type="http://schemas.openxmlformats.org/officeDocument/2006/relationships/tags" Target="../tags/tag12.xml" /><Relationship Id="rId15" Type="http://schemas.openxmlformats.org/officeDocument/2006/relationships/tags" Target="../tags/tag13.xml" /><Relationship Id="rId16" Type="http://schemas.openxmlformats.org/officeDocument/2006/relationships/slideMaster" Target="../slideMasters/slideMaster1.xml" /><Relationship Id="rId2" Type="http://schemas.openxmlformats.org/officeDocument/2006/relationships/image" Target="../media/image1.png" /><Relationship Id="rId3" Type="http://schemas.openxmlformats.org/officeDocument/2006/relationships/tags" Target="../tags/tag4.xml" /><Relationship Id="rId4" Type="http://schemas.openxmlformats.org/officeDocument/2006/relationships/image" Target="../media/image2.png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image" Target="../media/image3.png" /><Relationship Id="rId8" Type="http://schemas.openxmlformats.org/officeDocument/2006/relationships/tags" Target="../tags/tag7.xml" /><Relationship Id="rId9" Type="http://schemas.openxmlformats.org/officeDocument/2006/relationships/tags" Target="../tags/tag8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image" Target="../media/image5.png" /><Relationship Id="rId4" Type="http://schemas.microsoft.com/office/2007/relationships/hdphoto" Target="../media/image6.wdp" /><Relationship Id="rId5" Type="http://schemas.openxmlformats.org/officeDocument/2006/relationships/tags" Target="../tags/tag16.xml" /><Relationship Id="rId6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7.xml" /><Relationship Id="rId2" Type="http://schemas.openxmlformats.org/officeDocument/2006/relationships/image" Target="../media/image7.png" /><Relationship Id="rId3" Type="http://schemas.openxmlformats.org/officeDocument/2006/relationships/tags" Target="../tags/tag18.xml" /><Relationship Id="rId4" Type="http://schemas.openxmlformats.org/officeDocument/2006/relationships/image" Target="../media/image8.png" /><Relationship Id="rId5" Type="http://schemas.openxmlformats.org/officeDocument/2006/relationships/tags" Target="../tags/tag19.xml" /><Relationship Id="rId6" Type="http://schemas.openxmlformats.org/officeDocument/2006/relationships/tags" Target="../tags/tag20.xml" /><Relationship Id="rId7" Type="http://schemas.openxmlformats.org/officeDocument/2006/relationships/image" Target="../media/image9.png" /><Relationship Id="rId8" Type="http://schemas.openxmlformats.org/officeDocument/2006/relationships/tags" Target="../tags/tag21.xml" /><Relationship Id="rId9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.xml" /><Relationship Id="rId2" Type="http://schemas.openxmlformats.org/officeDocument/2006/relationships/image" Target="../media/image10.gif" /><Relationship Id="rId3" Type="http://schemas.openxmlformats.org/officeDocument/2006/relationships/tags" Target="../tags/tag23.xml" /><Relationship Id="rId4" Type="http://schemas.openxmlformats.org/officeDocument/2006/relationships/tags" Target="../tags/tag24.xml" /><Relationship Id="rId5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5.xml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2" Type="http://schemas.openxmlformats.org/officeDocument/2006/relationships/image" Target="../media/image11.pn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9.xml" /><Relationship Id="rId2" Type="http://schemas.openxmlformats.org/officeDocument/2006/relationships/image" Target="../media/image11.png" /><Relationship Id="rId3" Type="http://schemas.openxmlformats.org/officeDocument/2006/relationships/tags" Target="../tags/tag30.xml" /><Relationship Id="rId4" Type="http://schemas.openxmlformats.org/officeDocument/2006/relationships/tags" Target="../tags/tag31.xml" /><Relationship Id="rId5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2" Type="http://schemas.openxmlformats.org/officeDocument/2006/relationships/image" Target="../media/image11.pn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日期占位符 3"/>
          <p:cNvSpPr>
            <a:spLocks noGrp="1"/>
          </p:cNvSpPr>
          <p:nvPr userDrawn="1">
            <p:custDataLst>
              <p:tags r:id="rId2"/>
            </p:custDataLst>
          </p:nvPr>
        </p:nvSpPr>
        <p:spPr>
          <a:xfrm>
            <a:off x="8719185" y="0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2026年7月27日星期一9时26分20秒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情景导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11" name="图片 10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10" name="组合 9"/>
          <p:cNvGrpSpPr/>
          <p:nvPr userDrawn="1">
            <p:custDataLst>
              <p:tags r:id="rId4"/>
            </p:custDataLst>
          </p:nvPr>
        </p:nvGrpSpPr>
        <p:grpSpPr>
          <a:xfrm>
            <a:off x="5225415" y="-635635"/>
            <a:ext cx="3026764" cy="1966595"/>
            <a:chOff x="-136" y="-1398"/>
            <a:chExt cx="6914" cy="4230"/>
          </a:xfrm>
        </p:grpSpPr>
        <p:pic>
          <p:nvPicPr>
            <p:cNvPr id="12" name="图片 11" descr="c67ac3986204442d866c335f8949a408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-136" y="-1398"/>
              <a:ext cx="4230" cy="4230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 userDrawn="1">
              <p:custDataLst>
                <p:tags r:id="rId7"/>
              </p:custDataLst>
            </p:nvPr>
          </p:nvSpPr>
          <p:spPr>
            <a:xfrm>
              <a:off x="378" y="154"/>
              <a:ext cx="6400" cy="99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情景导入</a:t>
              </a:r>
              <a:endParaRPr lang="zh-CN" altLang="en-U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grpSp>
        <p:nvGrpSpPr>
          <p:cNvPr id="14" name="组合 13"/>
          <p:cNvGrpSpPr/>
          <p:nvPr userDrawn="1">
            <p:custDataLst>
              <p:tags r:id="rId8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5" name="图片 6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6" name="图片 7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7" name="图片 9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8" name="图片 10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探究新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6" name="图片 2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27" name="组合 26"/>
          <p:cNvGrpSpPr/>
          <p:nvPr userDrawn="1">
            <p:custDataLst>
              <p:tags r:id="rId4"/>
            </p:custDataLst>
          </p:nvPr>
        </p:nvGrpSpPr>
        <p:grpSpPr>
          <a:xfrm>
            <a:off x="2578735" y="-612775"/>
            <a:ext cx="6096000" cy="1868805"/>
            <a:chOff x="4345" y="-1007"/>
            <a:chExt cx="9600" cy="2943"/>
          </a:xfrm>
        </p:grpSpPr>
        <p:pic>
          <p:nvPicPr>
            <p:cNvPr id="28" name="图片 27" descr="c67ac3986204442d866c335f8949a408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7673" y="-1007"/>
              <a:ext cx="2943" cy="2943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>
              <p:custDataLst>
                <p:tags r:id="rId7"/>
              </p:custDataLst>
            </p:nvPr>
          </p:nvSpPr>
          <p:spPr>
            <a:xfrm>
              <a:off x="4345" y="102"/>
              <a:ext cx="960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sym typeface="+mn-ea"/>
                </a:rPr>
                <a:t>探究新知</a:t>
              </a:r>
              <a:endParaRPr lang="zh-CN" altLang="en-U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sym typeface="+mn-ea"/>
              </a:endParaRPr>
            </a:p>
          </p:txBody>
        </p:sp>
      </p:grpSp>
      <p:grpSp>
        <p:nvGrpSpPr>
          <p:cNvPr id="30" name="组合 13"/>
          <p:cNvGrpSpPr/>
          <p:nvPr userDrawn="1">
            <p:custDataLst>
              <p:tags r:id="rId8"/>
            </p:custDataLst>
          </p:nvPr>
        </p:nvGrpSpPr>
        <p:grpSpPr>
          <a:xfrm>
            <a:off x="-16446" y="64"/>
            <a:ext cx="12121387" cy="6779133"/>
            <a:chOff x="72454" y="39434"/>
            <a:chExt cx="12121387" cy="6779133"/>
          </a:xfrm>
        </p:grpSpPr>
        <p:pic>
          <p:nvPicPr>
            <p:cNvPr id="31" name="图片 6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32" name="图片 7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33" name="图片 9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34" name="图片 10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考试考发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descr="bd50cfcec5b74011ae064c777db4c46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397635" y="-588010"/>
            <a:ext cx="1874520" cy="18745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3150" y="0"/>
            <a:ext cx="676275" cy="57721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6"/>
            </p:custDataLst>
          </p:nvPr>
        </p:nvSpPr>
        <p:spPr>
          <a:xfrm>
            <a:off x="-713105" y="11747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考试考法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  <p:pic>
        <p:nvPicPr>
          <p:cNvPr id="7" name="图片 6" descr="56b3135f77bc4c28a4c3e3de299fbf14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869805" y="5451475"/>
            <a:ext cx="1924050" cy="904875"/>
          </a:xfrm>
          <a:prstGeom prst="rect">
            <a:avLst/>
          </a:prstGeom>
        </p:spPr>
      </p:pic>
      <p:grpSp>
        <p:nvGrpSpPr>
          <p:cNvPr id="34" name="组合 13"/>
          <p:cNvGrpSpPr/>
          <p:nvPr userDrawn="1">
            <p:custDataLst>
              <p:tags r:id="rId9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5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7_Title Slide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descr="a11205cca81045b99198edf36327898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6550" y="-308610"/>
            <a:ext cx="1905000" cy="1905000"/>
          </a:xfrm>
          <a:prstGeom prst="rect">
            <a:avLst/>
          </a:prstGeom>
        </p:spPr>
      </p:pic>
      <p:sp>
        <p:nvSpPr>
          <p:cNvPr id="4" name="文本框 3"/>
          <p:cNvSpPr txBox="1"/>
          <p:nvPr userDrawn="1">
            <p:custDataLst>
              <p:tags r:id="rId4"/>
            </p:custDataLst>
          </p:nvPr>
        </p:nvSpPr>
        <p:spPr>
          <a:xfrm>
            <a:off x="-1793875" y="37655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8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8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  <p:grpSp>
        <p:nvGrpSpPr>
          <p:cNvPr id="34" name="组合 13"/>
          <p:cNvGrpSpPr/>
          <p:nvPr userDrawn="1">
            <p:custDataLst>
              <p:tags r:id="rId5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1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课后作业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34" name="组合 13"/>
          <p:cNvGrpSpPr/>
          <p:nvPr userDrawn="1">
            <p:custDataLst>
              <p:tags r:id="rId2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" name="图片 1" descr="7e842f88daed44588876949602eb7586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461375" y="4283075"/>
            <a:ext cx="2686050" cy="2686050"/>
          </a:xfrm>
          <a:prstGeom prst="rect">
            <a:avLst/>
          </a:prstGeom>
        </p:spPr>
      </p:pic>
      <p:grpSp>
        <p:nvGrpSpPr>
          <p:cNvPr id="7" name="组合 6"/>
          <p:cNvGrpSpPr/>
          <p:nvPr userDrawn="1">
            <p:custDataLst>
              <p:tags r:id="rId10"/>
            </p:custDataLst>
          </p:nvPr>
        </p:nvGrpSpPr>
        <p:grpSpPr>
          <a:xfrm>
            <a:off x="396875" y="333375"/>
            <a:ext cx="2686050" cy="2686050"/>
            <a:chOff x="7235" y="365"/>
            <a:chExt cx="4230" cy="4230"/>
          </a:xfrm>
        </p:grpSpPr>
        <p:pic>
          <p:nvPicPr>
            <p:cNvPr id="5" name="图片 4" descr="a5078f42d5a543ec91cdce727204313c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7235" y="365"/>
              <a:ext cx="4230" cy="4230"/>
            </a:xfrm>
            <a:prstGeom prst="rect">
              <a:avLst/>
            </a:prstGeom>
          </p:spPr>
        </p:pic>
        <p:sp>
          <p:nvSpPr>
            <p:cNvPr id="6" name="矩形 5"/>
            <p:cNvSpPr/>
            <p:nvPr userDrawn="1">
              <p:custDataLst>
                <p:tags r:id="rId13"/>
              </p:custDataLst>
            </p:nvPr>
          </p:nvSpPr>
          <p:spPr>
            <a:xfrm>
              <a:off x="8476" y="1881"/>
              <a:ext cx="1568" cy="919"/>
            </a:xfrm>
            <a:prstGeom prst="rect">
              <a:avLst/>
            </a:prstGeom>
            <a:noFill/>
            <a:ln>
              <a:noFill/>
            </a:ln>
            <a:scene3d>
              <a:camera prst="obliqueBottomLeft"/>
              <a:lightRig rig="threePt" dir="t"/>
            </a:scene3d>
          </p:spPr>
          <p:txBody>
            <a:bodyPr wrap="non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3200" b="1">
                  <a:ln w="15875"/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>
                          <a:alpha val="100000"/>
                        </a:schemeClr>
                      </a:gs>
                    </a:gsLst>
                    <a:lin ang="2700000" scaled="0"/>
                  </a:gradFill>
                  <a:effectLst/>
                </a:rPr>
                <a:t>作业</a:t>
              </a:r>
              <a:endParaRPr lang="zh-CN" altLang="en-US" sz="32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</a:endParaRPr>
            </a:p>
          </p:txBody>
        </p:sp>
      </p:grpSp>
      <p:pic>
        <p:nvPicPr>
          <p:cNvPr id="8" name="图片 7" descr="3c04dd2fb4ce4f9f84977a15e9ef7e6e"/>
          <p:cNvPicPr>
            <a:picLocks noChangeAspect="1"/>
          </p:cNvPicPr>
          <p:nvPr userDrawn="1"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12775" y="244475"/>
            <a:ext cx="2686050" cy="268605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 userDrawn="1">
            <p:custDataLst>
              <p:tags r:id="rId17"/>
            </p:custDataLst>
          </p:nvPr>
        </p:nvPicPr>
        <p:blipFill>
          <a:blip r:embed="rId16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填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34" name="组合 13"/>
          <p:cNvGrpSpPr/>
          <p:nvPr userDrawn="1">
            <p:custDataLst>
              <p:tags r:id="rId2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>
            <a:alphaModFix amt="20000"/>
          </a:blip>
          <a:srcRect t="13756" b="30111"/>
          <a:stretch>
            <a:fillRect/>
          </a:stretch>
        </p:blipFill>
        <p:spPr>
          <a:xfrm>
            <a:off x="29844" y="-43815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当堂训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9" name="文本框 11"/>
          <p:cNvSpPr txBox="1"/>
          <p:nvPr userDrawn="1">
            <p:custDataLst>
              <p:tags r:id="rId2"/>
            </p:custDataLst>
          </p:nvPr>
        </p:nvSpPr>
        <p:spPr>
          <a:xfrm>
            <a:off x="1104053" y="172308"/>
            <a:ext cx="214037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当堂训练</a:t>
            </a:r>
            <a:endParaRPr lang="zh-CN" altLang="en-US" sz="3735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菱形 9"/>
          <p:cNvSpPr/>
          <p:nvPr userDrawn="1">
            <p:custDataLst>
              <p:tags r:id="rId3"/>
            </p:custDataLst>
          </p:nvPr>
        </p:nvSpPr>
        <p:spPr>
          <a:xfrm>
            <a:off x="521549" y="339277"/>
            <a:ext cx="480000" cy="48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11" name="直接连接符 10"/>
          <p:cNvCxnSpPr/>
          <p:nvPr userDrawn="1">
            <p:custDataLst>
              <p:tags r:id="rId4"/>
            </p:custDataLst>
          </p:nvPr>
        </p:nvCxnSpPr>
        <p:spPr>
          <a:xfrm>
            <a:off x="518160" y="865293"/>
            <a:ext cx="2726267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 userDrawn="1">
            <p:custDataLst>
              <p:tags r:id="rId5"/>
            </p:custDataLst>
          </p:nvPr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教学目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descr="513dfe9c9c28449c81de7d3f4655699a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259060" y="4739005"/>
            <a:ext cx="1932940" cy="19329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>
            <a:alphaModFix amt="20000"/>
          </a:blip>
          <a:srcRect t="13756" b="30111"/>
          <a:stretch>
            <a:fillRect/>
          </a:stretch>
        </p:blipFill>
        <p:spPr>
          <a:xfrm>
            <a:off x="-1" y="-43815"/>
            <a:ext cx="12192002" cy="6857999"/>
          </a:xfrm>
          <a:prstGeom prst="rect">
            <a:avLst/>
          </a:prstGeom>
        </p:spPr>
      </p:pic>
      <p:grpSp>
        <p:nvGrpSpPr>
          <p:cNvPr id="12" name="组合 11"/>
          <p:cNvGrpSpPr/>
          <p:nvPr userDrawn="1">
            <p:custDataLst>
              <p:tags r:id="rId6"/>
            </p:custDataLst>
          </p:nvPr>
        </p:nvGrpSpPr>
        <p:grpSpPr>
          <a:xfrm>
            <a:off x="4478020" y="-887730"/>
            <a:ext cx="4537075" cy="2686050"/>
            <a:chOff x="7052" y="-1398"/>
            <a:chExt cx="7145" cy="4230"/>
          </a:xfrm>
        </p:grpSpPr>
        <p:pic>
          <p:nvPicPr>
            <p:cNvPr id="13" name="图片 12" descr="c67ac3986204442d866c335f8949a40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7052" y="-1398"/>
              <a:ext cx="4230" cy="4230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 userDrawn="1">
              <p:custDataLst>
                <p:tags r:id="rId9"/>
              </p:custDataLst>
            </p:nvPr>
          </p:nvSpPr>
          <p:spPr>
            <a:xfrm>
              <a:off x="7797" y="239"/>
              <a:ext cx="6400" cy="82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学习目标</a:t>
              </a:r>
              <a:endParaRPr lang="zh-CN" altLang="en-US" sz="2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grpSp>
        <p:nvGrpSpPr>
          <p:cNvPr id="15" name="组合 13"/>
          <p:cNvGrpSpPr/>
          <p:nvPr userDrawn="1">
            <p:custDataLst>
              <p:tags r:id="rId10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6" name="图片 15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8" name="图片 9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9" name="图片 10"/>
            <p:cNvPicPr>
              <a:picLocks noChangeAspect="1"/>
            </p:cNvPicPr>
            <p:nvPr userDrawn="1">
              <p:custDataLst>
                <p:tags r:id="rId15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流程图: 可选过程 1"/>
          <p:cNvSpPr/>
          <p:nvPr userDrawn="1">
            <p:custDataLst>
              <p:tags r:id="rId2"/>
            </p:custDataLst>
          </p:nvPr>
        </p:nvSpPr>
        <p:spPr>
          <a:xfrm>
            <a:off x="5441315" y="1149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-97790" y="4173855"/>
            <a:ext cx="2082165" cy="30041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_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6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考试考法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0603865" y="4311650"/>
            <a:ext cx="1588135" cy="243141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4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9a34a71f1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知识巩固练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b723d2977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情境迁移练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46832a82c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物理思维练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tags" Target="../tags/tag100.xml" /><Relationship Id="rId19" Type="http://schemas.openxmlformats.org/officeDocument/2006/relationships/tags" Target="../tags/tag101.xml" /><Relationship Id="rId2" Type="http://schemas.openxmlformats.org/officeDocument/2006/relationships/slideLayout" Target="../slideLayouts/slideLayout2.xml" /><Relationship Id="rId20" Type="http://schemas.openxmlformats.org/officeDocument/2006/relationships/tags" Target="../tags/tag102.xml" /><Relationship Id="rId21" Type="http://schemas.openxmlformats.org/officeDocument/2006/relationships/image" Target="../media/image16.png" /><Relationship Id="rId22" Type="http://schemas.openxmlformats.org/officeDocument/2006/relationships/tags" Target="../tags/tag103.xml" /><Relationship Id="rId23" Type="http://schemas.openxmlformats.org/officeDocument/2006/relationships/image" Target="../media/image17.png" /><Relationship Id="rId24" Type="http://schemas.openxmlformats.org/officeDocument/2006/relationships/tags" Target="../tags/tag104.xml" /><Relationship Id="rId25" Type="http://schemas.openxmlformats.org/officeDocument/2006/relationships/tags" Target="../tags/tag105.xml" /><Relationship Id="rId26" Type="http://schemas.openxmlformats.org/officeDocument/2006/relationships/tags" Target="../tags/tag106.xml" /><Relationship Id="rId27" Type="http://schemas.openxmlformats.org/officeDocument/2006/relationships/tags" Target="../tags/tag107.xml" /><Relationship Id="rId28" Type="http://schemas.openxmlformats.org/officeDocument/2006/relationships/image" Target="file:///D:\qq&#25991;&#20214;\712321467\Image\C2C\Image2\%7b75232B38-A165-1FB7-499C-2E1C792CACB5%7d.png" TargetMode="External" /><Relationship Id="rId29" Type="http://schemas.openxmlformats.org/officeDocument/2006/relationships/image" Target="../media/image18.png" /><Relationship Id="rId3" Type="http://schemas.openxmlformats.org/officeDocument/2006/relationships/slideLayout" Target="../slideLayouts/slideLayout3.xml" /><Relationship Id="rId30" Type="http://schemas.openxmlformats.org/officeDocument/2006/relationships/tags" Target="../tags/tag108.xml" /><Relationship Id="rId31" Type="http://schemas.openxmlformats.org/officeDocument/2006/relationships/theme" Target="../theme/theme1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8"/>
          </p:custDataLst>
        </p:nvPr>
      </p:nvGrpSpPr>
      <p:grpSpPr>
        <a:xfrm>
          <a:off x="0" y="0"/>
          <a:ext cx="0" cy="0"/>
        </a:xfrm>
      </p:grpSpPr>
      <p:grpSp>
        <p:nvGrpSpPr>
          <p:cNvPr id="7" name="组合 6"/>
          <p:cNvGrpSpPr/>
          <p:nvPr userDrawn="1">
            <p:custDataLst>
              <p:tags r:id="rId19"/>
            </p:custDataLst>
          </p:nvPr>
        </p:nvGrpSpPr>
        <p:grpSpPr>
          <a:xfrm>
            <a:off x="0" y="0"/>
            <a:ext cx="12192000" cy="6883976"/>
            <a:chExt cx="12192000" cy="6883976"/>
          </a:xfrm>
        </p:grpSpPr>
        <p:sp>
          <p:nvSpPr>
            <p:cNvPr id="8" name="矩形 7"/>
            <p:cNvSpPr/>
            <p:nvPr>
              <p:custDataLst>
                <p:tags r:id="rId20"/>
              </p:custData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E0663E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" y="0"/>
              <a:ext cx="12191779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0" y="3092264"/>
              <a:ext cx="12192000" cy="3791712"/>
            </a:xfrm>
            <a:prstGeom prst="rect">
              <a:avLst/>
            </a:prstGeom>
          </p:spPr>
        </p:pic>
        <p:sp>
          <p:nvSpPr>
            <p:cNvPr id="11" name="任意多边形: 形状 10"/>
            <p:cNvSpPr/>
            <p:nvPr>
              <p:custDataLst>
                <p:tags r:id="rId25"/>
              </p:custDataLst>
            </p:nvPr>
          </p:nvSpPr>
          <p:spPr>
            <a:xfrm>
              <a:off x="3565003" y="0"/>
              <a:ext cx="4085863" cy="1006997"/>
            </a:xfrm>
            <a:custGeom>
              <a:gdLst>
                <a:gd name="connsiteX0" fmla="*/ 653969 w 4085863"/>
                <a:gd name="connsiteY0" fmla="*/ 0 h 1006997"/>
                <a:gd name="connsiteX1" fmla="*/ 3957684 w 4085863"/>
                <a:gd name="connsiteY1" fmla="*/ 0 h 1006997"/>
                <a:gd name="connsiteX2" fmla="*/ 4085863 w 4085863"/>
                <a:gd name="connsiteY2" fmla="*/ 266218 h 1006997"/>
                <a:gd name="connsiteX3" fmla="*/ 3565002 w 4085863"/>
                <a:gd name="connsiteY3" fmla="*/ 844952 h 1006997"/>
                <a:gd name="connsiteX4" fmla="*/ 1539432 w 4085863"/>
                <a:gd name="connsiteY4" fmla="*/ 1006997 h 1006997"/>
                <a:gd name="connsiteX5" fmla="*/ 0 w 4085863"/>
                <a:gd name="connsiteY5" fmla="*/ 578734 h 1006997"/>
                <a:gd name="connsiteX6" fmla="*/ 254643 w 4085863"/>
                <a:gd name="connsiteY6" fmla="*/ 266218 h 1006997"/>
                <a:gd name="connsiteX7" fmla="*/ 601883 w 4085863"/>
                <a:gd name="connsiteY7" fmla="*/ 69448 h 100699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85863" h="1006997">
                  <a:moveTo>
                    <a:pt x="653969" y="0"/>
                  </a:moveTo>
                  <a:lnTo>
                    <a:pt x="3957684" y="0"/>
                  </a:lnTo>
                  <a:lnTo>
                    <a:pt x="4085863" y="266218"/>
                  </a:lnTo>
                  <a:lnTo>
                    <a:pt x="3565002" y="844952"/>
                  </a:lnTo>
                  <a:lnTo>
                    <a:pt x="1539432" y="1006997"/>
                  </a:lnTo>
                  <a:lnTo>
                    <a:pt x="0" y="578734"/>
                  </a:lnTo>
                  <a:lnTo>
                    <a:pt x="254643" y="266218"/>
                  </a:lnTo>
                  <a:lnTo>
                    <a:pt x="601883" y="69448"/>
                  </a:lnTo>
                  <a:close/>
                </a:path>
              </a:pathLst>
            </a:custGeom>
            <a:solidFill>
              <a:srgbClr val="E066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3"/>
            <a:srcRect t="21743" b="21585"/>
            <a:stretch>
              <a:fillRect/>
            </a:stretch>
          </p:blipFill>
          <p:spPr>
            <a:xfrm>
              <a:off x="0" y="1097280"/>
              <a:ext cx="12192000" cy="496824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23"/>
            <a:srcRect b="78257"/>
            <a:stretch>
              <a:fillRect/>
            </a:stretch>
          </p:blipFill>
          <p:spPr>
            <a:xfrm>
              <a:off x="0" y="319164"/>
              <a:ext cx="12192000" cy="824416"/>
            </a:xfrm>
            <a:prstGeom prst="rect">
              <a:avLst/>
            </a:prstGeom>
          </p:spPr>
        </p:pic>
      </p:grpSp>
      <p:pic>
        <p:nvPicPr>
          <p:cNvPr id="14" name="图片 1073743875" descr="学科网 zxxk.com" title="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29" r:link="rId2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26.xml" /><Relationship Id="rId11" Type="http://schemas.openxmlformats.org/officeDocument/2006/relationships/tags" Target="../tags/tag127.xml" /><Relationship Id="rId12" Type="http://schemas.openxmlformats.org/officeDocument/2006/relationships/image" Target="../media/image21.png" /><Relationship Id="rId13" Type="http://schemas.openxmlformats.org/officeDocument/2006/relationships/tags" Target="../tags/tag128.xml" /><Relationship Id="rId14" Type="http://schemas.openxmlformats.org/officeDocument/2006/relationships/image" Target="../media/image22.png" /><Relationship Id="rId15" Type="http://schemas.openxmlformats.org/officeDocument/2006/relationships/tags" Target="../tags/tag129.xml" /><Relationship Id="rId16" Type="http://schemas.openxmlformats.org/officeDocument/2006/relationships/image" Target="../media/image23.png" /><Relationship Id="rId17" Type="http://schemas.openxmlformats.org/officeDocument/2006/relationships/tags" Target="../tags/tag130.xml" /><Relationship Id="rId18" Type="http://schemas.openxmlformats.org/officeDocument/2006/relationships/tags" Target="../tags/tag131.xml" /><Relationship Id="rId19" Type="http://schemas.openxmlformats.org/officeDocument/2006/relationships/tags" Target="../tags/tag132.xml" /><Relationship Id="rId2" Type="http://schemas.openxmlformats.org/officeDocument/2006/relationships/tags" Target="../tags/tag121.xml" /><Relationship Id="rId20" Type="http://schemas.openxmlformats.org/officeDocument/2006/relationships/tags" Target="../tags/tag133.xml" /><Relationship Id="rId21" Type="http://schemas.openxmlformats.org/officeDocument/2006/relationships/tags" Target="../tags/tag134.xml" /><Relationship Id="rId22" Type="http://schemas.openxmlformats.org/officeDocument/2006/relationships/tags" Target="../tags/tag135.xml" /><Relationship Id="rId23" Type="http://schemas.openxmlformats.org/officeDocument/2006/relationships/tags" Target="../tags/tag136.xml" /><Relationship Id="rId24" Type="http://schemas.openxmlformats.org/officeDocument/2006/relationships/image" Target="../media/image24.gif" /><Relationship Id="rId25" Type="http://schemas.openxmlformats.org/officeDocument/2006/relationships/tags" Target="../tags/tag137.xml" /><Relationship Id="rId26" Type="http://schemas.openxmlformats.org/officeDocument/2006/relationships/image" Target="../media/image25.png" /><Relationship Id="rId27" Type="http://schemas.openxmlformats.org/officeDocument/2006/relationships/tags" Target="../tags/tag138.xml" /><Relationship Id="rId28" Type="http://schemas.openxmlformats.org/officeDocument/2006/relationships/tags" Target="../tags/tag139.xml" /><Relationship Id="rId29" Type="http://schemas.openxmlformats.org/officeDocument/2006/relationships/tags" Target="../tags/tag140.xml" /><Relationship Id="rId3" Type="http://schemas.openxmlformats.org/officeDocument/2006/relationships/tags" Target="../tags/tag122.xml" /><Relationship Id="rId30" Type="http://schemas.openxmlformats.org/officeDocument/2006/relationships/image" Target="../media/image26.png" /><Relationship Id="rId31" Type="http://schemas.openxmlformats.org/officeDocument/2006/relationships/tags" Target="../tags/tag141.xml" /><Relationship Id="rId32" Type="http://schemas.openxmlformats.org/officeDocument/2006/relationships/image" Target="../media/image27.png" /><Relationship Id="rId33" Type="http://schemas.openxmlformats.org/officeDocument/2006/relationships/tags" Target="../tags/tag142.xml" /><Relationship Id="rId34" Type="http://schemas.openxmlformats.org/officeDocument/2006/relationships/tags" Target="../tags/tag143.xml" /><Relationship Id="rId4" Type="http://schemas.openxmlformats.org/officeDocument/2006/relationships/image" Target="../media/image16.png" /><Relationship Id="rId5" Type="http://schemas.openxmlformats.org/officeDocument/2006/relationships/tags" Target="../tags/tag123.xml" /><Relationship Id="rId6" Type="http://schemas.openxmlformats.org/officeDocument/2006/relationships/tags" Target="../tags/tag124.xml" /><Relationship Id="rId7" Type="http://schemas.openxmlformats.org/officeDocument/2006/relationships/image" Target="../media/image19.png" /><Relationship Id="rId8" Type="http://schemas.microsoft.com/office/2007/relationships/hdphoto" Target="../media/image20.wdp" /><Relationship Id="rId9" Type="http://schemas.openxmlformats.org/officeDocument/2006/relationships/tags" Target="../tags/tag125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04.xml" /><Relationship Id="rId3" Type="http://schemas.openxmlformats.org/officeDocument/2006/relationships/tags" Target="../tags/tag205.xml" /><Relationship Id="rId4" Type="http://schemas.openxmlformats.org/officeDocument/2006/relationships/tags" Target="../tags/tag206.xml" /><Relationship Id="rId5" Type="http://schemas.openxmlformats.org/officeDocument/2006/relationships/image" Target="../media/image33.png" /><Relationship Id="rId6" Type="http://schemas.openxmlformats.org/officeDocument/2006/relationships/tags" Target="../tags/tag207.xml" /><Relationship Id="rId7" Type="http://schemas.openxmlformats.org/officeDocument/2006/relationships/tags" Target="../tags/tag208.xml" /><Relationship Id="rId8" Type="http://schemas.openxmlformats.org/officeDocument/2006/relationships/image" Target="../media/image34.png" /><Relationship Id="rId9" Type="http://schemas.openxmlformats.org/officeDocument/2006/relationships/tags" Target="../tags/tag209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10.xml" /><Relationship Id="rId3" Type="http://schemas.openxmlformats.org/officeDocument/2006/relationships/image" Target="../media/image35.png" /><Relationship Id="rId4" Type="http://schemas.openxmlformats.org/officeDocument/2006/relationships/tags" Target="../tags/tag211.xml" /><Relationship Id="rId5" Type="http://schemas.openxmlformats.org/officeDocument/2006/relationships/tags" Target="../tags/tag212.xml" /><Relationship Id="rId6" Type="http://schemas.openxmlformats.org/officeDocument/2006/relationships/tags" Target="../tags/tag213.xml" /><Relationship Id="rId7" Type="http://schemas.openxmlformats.org/officeDocument/2006/relationships/tags" Target="../tags/tag214.xml" /><Relationship Id="rId8" Type="http://schemas.openxmlformats.org/officeDocument/2006/relationships/tags" Target="../tags/tag215.xml" /><Relationship Id="rId9" Type="http://schemas.openxmlformats.org/officeDocument/2006/relationships/tags" Target="../tags/tag216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17.xml" /><Relationship Id="rId3" Type="http://schemas.openxmlformats.org/officeDocument/2006/relationships/image" Target="../media/image36.png" /><Relationship Id="rId4" Type="http://schemas.openxmlformats.org/officeDocument/2006/relationships/tags" Target="../tags/tag218.xml" /><Relationship Id="rId5" Type="http://schemas.openxmlformats.org/officeDocument/2006/relationships/tags" Target="../tags/tag219.xml" /><Relationship Id="rId6" Type="http://schemas.openxmlformats.org/officeDocument/2006/relationships/tags" Target="../tags/tag220.xml" /><Relationship Id="rId7" Type="http://schemas.openxmlformats.org/officeDocument/2006/relationships/tags" Target="../tags/tag221.xml" /><Relationship Id="rId8" Type="http://schemas.openxmlformats.org/officeDocument/2006/relationships/tags" Target="../tags/tag222.xml" /><Relationship Id="rId9" Type="http://schemas.openxmlformats.org/officeDocument/2006/relationships/tags" Target="../tags/tag22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image" Target="../media/image40.png" /><Relationship Id="rId11" Type="http://schemas.openxmlformats.org/officeDocument/2006/relationships/tags" Target="../tags/tag229.xml" /><Relationship Id="rId12" Type="http://schemas.openxmlformats.org/officeDocument/2006/relationships/image" Target="../media/image41.png" /><Relationship Id="rId13" Type="http://schemas.openxmlformats.org/officeDocument/2006/relationships/tags" Target="../tags/tag230.xml" /><Relationship Id="rId2" Type="http://schemas.openxmlformats.org/officeDocument/2006/relationships/tags" Target="../tags/tag224.xml" /><Relationship Id="rId3" Type="http://schemas.openxmlformats.org/officeDocument/2006/relationships/tags" Target="../tags/tag225.xml" /><Relationship Id="rId4" Type="http://schemas.openxmlformats.org/officeDocument/2006/relationships/image" Target="../media/image37.png" /><Relationship Id="rId5" Type="http://schemas.openxmlformats.org/officeDocument/2006/relationships/tags" Target="../tags/tag226.xml" /><Relationship Id="rId6" Type="http://schemas.openxmlformats.org/officeDocument/2006/relationships/image" Target="../media/image38.png" /><Relationship Id="rId7" Type="http://schemas.openxmlformats.org/officeDocument/2006/relationships/tags" Target="../tags/tag227.xml" /><Relationship Id="rId8" Type="http://schemas.openxmlformats.org/officeDocument/2006/relationships/image" Target="../media/image39.png" /><Relationship Id="rId9" Type="http://schemas.openxmlformats.org/officeDocument/2006/relationships/tags" Target="../tags/tag228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238.xml" /><Relationship Id="rId11" Type="http://schemas.openxmlformats.org/officeDocument/2006/relationships/image" Target="../media/image43.png" /><Relationship Id="rId12" Type="http://schemas.openxmlformats.org/officeDocument/2006/relationships/tags" Target="../tags/tag239.xml" /><Relationship Id="rId2" Type="http://schemas.openxmlformats.org/officeDocument/2006/relationships/tags" Target="../tags/tag231.xml" /><Relationship Id="rId3" Type="http://schemas.openxmlformats.org/officeDocument/2006/relationships/tags" Target="../tags/tag232.xml" /><Relationship Id="rId4" Type="http://schemas.openxmlformats.org/officeDocument/2006/relationships/tags" Target="../tags/tag233.xml" /><Relationship Id="rId5" Type="http://schemas.openxmlformats.org/officeDocument/2006/relationships/image" Target="../media/image42.png" /><Relationship Id="rId6" Type="http://schemas.openxmlformats.org/officeDocument/2006/relationships/tags" Target="../tags/tag234.xml" /><Relationship Id="rId7" Type="http://schemas.openxmlformats.org/officeDocument/2006/relationships/tags" Target="../tags/tag235.xml" /><Relationship Id="rId8" Type="http://schemas.openxmlformats.org/officeDocument/2006/relationships/tags" Target="../tags/tag236.xml" /><Relationship Id="rId9" Type="http://schemas.openxmlformats.org/officeDocument/2006/relationships/tags" Target="../tags/tag237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40.xml" /><Relationship Id="rId3" Type="http://schemas.openxmlformats.org/officeDocument/2006/relationships/tags" Target="../tags/tag241.xml" /><Relationship Id="rId4" Type="http://schemas.openxmlformats.org/officeDocument/2006/relationships/tags" Target="../tags/tag242.xml" /><Relationship Id="rId5" Type="http://schemas.openxmlformats.org/officeDocument/2006/relationships/image" Target="../media/image44.png" /><Relationship Id="rId6" Type="http://schemas.openxmlformats.org/officeDocument/2006/relationships/tags" Target="../tags/tag243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250.xml" /><Relationship Id="rId11" Type="http://schemas.openxmlformats.org/officeDocument/2006/relationships/tags" Target="../tags/tag251.xml" /><Relationship Id="rId12" Type="http://schemas.openxmlformats.org/officeDocument/2006/relationships/tags" Target="../tags/tag252.xml" /><Relationship Id="rId13" Type="http://schemas.openxmlformats.org/officeDocument/2006/relationships/image" Target="../media/image47.png" /><Relationship Id="rId14" Type="http://schemas.openxmlformats.org/officeDocument/2006/relationships/tags" Target="../tags/tag253.xml" /><Relationship Id="rId15" Type="http://schemas.openxmlformats.org/officeDocument/2006/relationships/tags" Target="../tags/tag254.xml" /><Relationship Id="rId16" Type="http://schemas.openxmlformats.org/officeDocument/2006/relationships/tags" Target="../tags/tag255.xml" /><Relationship Id="rId17" Type="http://schemas.openxmlformats.org/officeDocument/2006/relationships/tags" Target="../tags/tag256.xml" /><Relationship Id="rId18" Type="http://schemas.openxmlformats.org/officeDocument/2006/relationships/tags" Target="../tags/tag257.xml" /><Relationship Id="rId19" Type="http://schemas.openxmlformats.org/officeDocument/2006/relationships/tags" Target="../tags/tag258.xml" /><Relationship Id="rId2" Type="http://schemas.openxmlformats.org/officeDocument/2006/relationships/tags" Target="../tags/tag244.xml" /><Relationship Id="rId20" Type="http://schemas.openxmlformats.org/officeDocument/2006/relationships/tags" Target="../tags/tag259.xml" /><Relationship Id="rId3" Type="http://schemas.openxmlformats.org/officeDocument/2006/relationships/tags" Target="../tags/tag245.xml" /><Relationship Id="rId4" Type="http://schemas.openxmlformats.org/officeDocument/2006/relationships/tags" Target="../tags/tag246.xml" /><Relationship Id="rId5" Type="http://schemas.openxmlformats.org/officeDocument/2006/relationships/image" Target="../media/image45.png" /><Relationship Id="rId6" Type="http://schemas.openxmlformats.org/officeDocument/2006/relationships/tags" Target="../tags/tag247.xml" /><Relationship Id="rId7" Type="http://schemas.openxmlformats.org/officeDocument/2006/relationships/tags" Target="../tags/tag248.xml" /><Relationship Id="rId8" Type="http://schemas.openxmlformats.org/officeDocument/2006/relationships/tags" Target="../tags/tag249.xml" /><Relationship Id="rId9" Type="http://schemas.openxmlformats.org/officeDocument/2006/relationships/image" Target="../media/image46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267.xml" /><Relationship Id="rId11" Type="http://schemas.openxmlformats.org/officeDocument/2006/relationships/tags" Target="../tags/tag268.xml" /><Relationship Id="rId12" Type="http://schemas.openxmlformats.org/officeDocument/2006/relationships/tags" Target="../tags/tag269.xml" /><Relationship Id="rId13" Type="http://schemas.openxmlformats.org/officeDocument/2006/relationships/tags" Target="../tags/tag270.xml" /><Relationship Id="rId14" Type="http://schemas.openxmlformats.org/officeDocument/2006/relationships/tags" Target="../tags/tag271.xml" /><Relationship Id="rId15" Type="http://schemas.openxmlformats.org/officeDocument/2006/relationships/tags" Target="../tags/tag272.xml" /><Relationship Id="rId16" Type="http://schemas.openxmlformats.org/officeDocument/2006/relationships/tags" Target="../tags/tag273.xml" /><Relationship Id="rId17" Type="http://schemas.openxmlformats.org/officeDocument/2006/relationships/tags" Target="../tags/tag274.xml" /><Relationship Id="rId2" Type="http://schemas.openxmlformats.org/officeDocument/2006/relationships/tags" Target="../tags/tag260.xml" /><Relationship Id="rId3" Type="http://schemas.openxmlformats.org/officeDocument/2006/relationships/image" Target="../media/image48.png" /><Relationship Id="rId4" Type="http://schemas.openxmlformats.org/officeDocument/2006/relationships/tags" Target="../tags/tag261.xml" /><Relationship Id="rId5" Type="http://schemas.openxmlformats.org/officeDocument/2006/relationships/tags" Target="../tags/tag262.xml" /><Relationship Id="rId6" Type="http://schemas.openxmlformats.org/officeDocument/2006/relationships/tags" Target="../tags/tag263.xml" /><Relationship Id="rId7" Type="http://schemas.openxmlformats.org/officeDocument/2006/relationships/tags" Target="../tags/tag264.xml" /><Relationship Id="rId8" Type="http://schemas.openxmlformats.org/officeDocument/2006/relationships/tags" Target="../tags/tag265.xml" /><Relationship Id="rId9" Type="http://schemas.openxmlformats.org/officeDocument/2006/relationships/tags" Target="../tags/tag266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75.xml" /><Relationship Id="rId3" Type="http://schemas.openxmlformats.org/officeDocument/2006/relationships/image" Target="../media/image49.png" /><Relationship Id="rId4" Type="http://schemas.openxmlformats.org/officeDocument/2006/relationships/tags" Target="../tags/tag276.xml" /><Relationship Id="rId5" Type="http://schemas.openxmlformats.org/officeDocument/2006/relationships/tags" Target="../tags/tag277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78.xml" /><Relationship Id="rId3" Type="http://schemas.openxmlformats.org/officeDocument/2006/relationships/tags" Target="../tags/tag279.xml" /><Relationship Id="rId4" Type="http://schemas.openxmlformats.org/officeDocument/2006/relationships/image" Target="../media/image50.png" /><Relationship Id="rId5" Type="http://schemas.openxmlformats.org/officeDocument/2006/relationships/tags" Target="../tags/tag280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tags" Target="../tags/tag144.xml" /><Relationship Id="rId3" Type="http://schemas.openxmlformats.org/officeDocument/2006/relationships/tags" Target="../tags/tag145.xml" /><Relationship Id="rId4" Type="http://schemas.openxmlformats.org/officeDocument/2006/relationships/tags" Target="../tags/tag146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289.xml" /><Relationship Id="rId11" Type="http://schemas.openxmlformats.org/officeDocument/2006/relationships/tags" Target="../tags/tag290.xml" /><Relationship Id="rId12" Type="http://schemas.openxmlformats.org/officeDocument/2006/relationships/tags" Target="../tags/tag291.xml" /><Relationship Id="rId13" Type="http://schemas.openxmlformats.org/officeDocument/2006/relationships/tags" Target="../tags/tag292.xml" /><Relationship Id="rId14" Type="http://schemas.openxmlformats.org/officeDocument/2006/relationships/image" Target="../media/image51.png" /><Relationship Id="rId15" Type="http://schemas.openxmlformats.org/officeDocument/2006/relationships/tags" Target="../tags/tag293.xml" /><Relationship Id="rId16" Type="http://schemas.openxmlformats.org/officeDocument/2006/relationships/image" Target="../media/image52.png" /><Relationship Id="rId17" Type="http://schemas.openxmlformats.org/officeDocument/2006/relationships/tags" Target="../tags/tag294.xml" /><Relationship Id="rId2" Type="http://schemas.openxmlformats.org/officeDocument/2006/relationships/tags" Target="../tags/tag281.xml" /><Relationship Id="rId3" Type="http://schemas.openxmlformats.org/officeDocument/2006/relationships/tags" Target="../tags/tag282.xml" /><Relationship Id="rId4" Type="http://schemas.openxmlformats.org/officeDocument/2006/relationships/tags" Target="../tags/tag283.xml" /><Relationship Id="rId5" Type="http://schemas.openxmlformats.org/officeDocument/2006/relationships/tags" Target="../tags/tag284.xml" /><Relationship Id="rId6" Type="http://schemas.openxmlformats.org/officeDocument/2006/relationships/tags" Target="../tags/tag285.xml" /><Relationship Id="rId7" Type="http://schemas.openxmlformats.org/officeDocument/2006/relationships/tags" Target="../tags/tag286.xml" /><Relationship Id="rId8" Type="http://schemas.openxmlformats.org/officeDocument/2006/relationships/tags" Target="../tags/tag287.xml" /><Relationship Id="rId9" Type="http://schemas.openxmlformats.org/officeDocument/2006/relationships/tags" Target="../tags/tag288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95.xml" /><Relationship Id="rId3" Type="http://schemas.openxmlformats.org/officeDocument/2006/relationships/tags" Target="../tags/tag296.xml" /><Relationship Id="rId4" Type="http://schemas.openxmlformats.org/officeDocument/2006/relationships/tags" Target="../tags/tag297.xml" /><Relationship Id="rId5" Type="http://schemas.openxmlformats.org/officeDocument/2006/relationships/tags" Target="../tags/tag298.xml" /><Relationship Id="rId6" Type="http://schemas.openxmlformats.org/officeDocument/2006/relationships/image" Target="../media/image53.png" /><Relationship Id="rId7" Type="http://schemas.openxmlformats.org/officeDocument/2006/relationships/tags" Target="../tags/tag299.xml" /><Relationship Id="rId8" Type="http://schemas.openxmlformats.org/officeDocument/2006/relationships/tags" Target="../tags/tag300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301.xml" /><Relationship Id="rId3" Type="http://schemas.openxmlformats.org/officeDocument/2006/relationships/image" Target="../media/image54.png" /><Relationship Id="rId4" Type="http://schemas.openxmlformats.org/officeDocument/2006/relationships/tags" Target="../tags/tag302.xml" /><Relationship Id="rId5" Type="http://schemas.openxmlformats.org/officeDocument/2006/relationships/image" Target="../media/image55.png" /><Relationship Id="rId6" Type="http://schemas.openxmlformats.org/officeDocument/2006/relationships/tags" Target="../tags/tag303.xml" /><Relationship Id="rId7" Type="http://schemas.openxmlformats.org/officeDocument/2006/relationships/tags" Target="../tags/tag304.xml" /><Relationship Id="rId8" Type="http://schemas.openxmlformats.org/officeDocument/2006/relationships/tags" Target="../tags/tag305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316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310.xml" /><Relationship Id="rId4" Type="http://schemas.openxmlformats.org/officeDocument/2006/relationships/tags" Target="../tags/tag311.xml" /><Relationship Id="rId5" Type="http://schemas.openxmlformats.org/officeDocument/2006/relationships/tags" Target="../tags/tag312.xml" /><Relationship Id="rId6" Type="http://schemas.openxmlformats.org/officeDocument/2006/relationships/tags" Target="../tags/tag313.xml" /><Relationship Id="rId7" Type="http://schemas.openxmlformats.org/officeDocument/2006/relationships/image" Target="../media/image56.png" /><Relationship Id="rId8" Type="http://schemas.openxmlformats.org/officeDocument/2006/relationships/tags" Target="../tags/tag314.xml" /><Relationship Id="rId9" Type="http://schemas.openxmlformats.org/officeDocument/2006/relationships/tags" Target="../tags/tag315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tags" Target="../tags/tag317.xml" /><Relationship Id="rId3" Type="http://schemas.openxmlformats.org/officeDocument/2006/relationships/tags" Target="../tags/tag318.xml" /><Relationship Id="rId4" Type="http://schemas.openxmlformats.org/officeDocument/2006/relationships/tags" Target="../tags/tag319.xml" /><Relationship Id="rId5" Type="http://schemas.openxmlformats.org/officeDocument/2006/relationships/image" Target="../media/image57.png" /><Relationship Id="rId6" Type="http://schemas.openxmlformats.org/officeDocument/2006/relationships/tags" Target="../tags/tag320.xml" /><Relationship Id="rId7" Type="http://schemas.openxmlformats.org/officeDocument/2006/relationships/tags" Target="../tags/tag321.xml" /><Relationship Id="rId8" Type="http://schemas.openxmlformats.org/officeDocument/2006/relationships/tags" Target="../tags/tag322.xml" /><Relationship Id="rId9" Type="http://schemas.openxmlformats.org/officeDocument/2006/relationships/slide" Target="slide2.xml" TargetMode="Interna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327.xml" /><Relationship Id="rId4" Type="http://schemas.openxmlformats.org/officeDocument/2006/relationships/tags" Target="../tags/tag328.xml" /><Relationship Id="rId5" Type="http://schemas.openxmlformats.org/officeDocument/2006/relationships/tags" Target="../tags/tag329.xml" /><Relationship Id="rId6" Type="http://schemas.openxmlformats.org/officeDocument/2006/relationships/image" Target="../media/image58.jpeg" /><Relationship Id="rId7" Type="http://schemas.openxmlformats.org/officeDocument/2006/relationships/tags" Target="../tags/tag330.xml" /><Relationship Id="rId8" Type="http://schemas.openxmlformats.org/officeDocument/2006/relationships/tags" Target="../tags/tag331.xml" /><Relationship Id="rId9" Type="http://schemas.openxmlformats.org/officeDocument/2006/relationships/tags" Target="../tags/tag332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337.xml" /><Relationship Id="rId4" Type="http://schemas.openxmlformats.org/officeDocument/2006/relationships/tags" Target="../tags/tag338.xml" /><Relationship Id="rId5" Type="http://schemas.openxmlformats.org/officeDocument/2006/relationships/image" Target="../media/image59.jpeg" /><Relationship Id="rId6" Type="http://schemas.openxmlformats.org/officeDocument/2006/relationships/tags" Target="../tags/tag339.xml" /><Relationship Id="rId7" Type="http://schemas.openxmlformats.org/officeDocument/2006/relationships/tags" Target="../tags/tag340.xml" /><Relationship Id="rId8" Type="http://schemas.openxmlformats.org/officeDocument/2006/relationships/tags" Target="../tags/tag341.xml" /><Relationship Id="rId9" Type="http://schemas.openxmlformats.org/officeDocument/2006/relationships/tags" Target="../tags/tag342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347.xml" /><Relationship Id="rId4" Type="http://schemas.openxmlformats.org/officeDocument/2006/relationships/tags" Target="../tags/tag348.xml" /><Relationship Id="rId5" Type="http://schemas.openxmlformats.org/officeDocument/2006/relationships/tags" Target="../tags/tag349.xml" /><Relationship Id="rId6" Type="http://schemas.openxmlformats.org/officeDocument/2006/relationships/tags" Target="../tags/tag350.xml" /><Relationship Id="rId7" Type="http://schemas.openxmlformats.org/officeDocument/2006/relationships/tags" Target="../tags/tag351.xml" /><Relationship Id="rId8" Type="http://schemas.openxmlformats.org/officeDocument/2006/relationships/tags" Target="../tags/tag352.xml" /><Relationship Id="rId9" Type="http://schemas.openxmlformats.org/officeDocument/2006/relationships/slide" Target="slide2.xml" TargetMode="Interna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357.xml" /><Relationship Id="rId4" Type="http://schemas.openxmlformats.org/officeDocument/2006/relationships/tags" Target="../tags/tag358.xml" /><Relationship Id="rId5" Type="http://schemas.openxmlformats.org/officeDocument/2006/relationships/tags" Target="../tags/tag359.xml" /><Relationship Id="rId6" Type="http://schemas.openxmlformats.org/officeDocument/2006/relationships/image" Target="../media/image60.png" /><Relationship Id="rId7" Type="http://schemas.openxmlformats.org/officeDocument/2006/relationships/tags" Target="../tags/tag360.xml" /><Relationship Id="rId8" Type="http://schemas.openxmlformats.org/officeDocument/2006/relationships/tags" Target="../tags/tag361.xml" /><Relationship Id="rId9" Type="http://schemas.openxmlformats.org/officeDocument/2006/relationships/tags" Target="../tags/tag362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67.xml" /><Relationship Id="rId4" Type="http://schemas.openxmlformats.org/officeDocument/2006/relationships/tags" Target="../tags/tag368.xml" /><Relationship Id="rId5" Type="http://schemas.openxmlformats.org/officeDocument/2006/relationships/tags" Target="../tags/tag369.xml" /><Relationship Id="rId6" Type="http://schemas.openxmlformats.org/officeDocument/2006/relationships/tags" Target="../tags/tag370.xml" /><Relationship Id="rId7" Type="http://schemas.openxmlformats.org/officeDocument/2006/relationships/tags" Target="../tags/tag371.xml" /><Relationship Id="rId8" Type="http://schemas.openxmlformats.org/officeDocument/2006/relationships/slide" Target="slide2.xml" TargetMode="Interna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47.xml" /><Relationship Id="rId3" Type="http://schemas.openxmlformats.org/officeDocument/2006/relationships/tags" Target="../tags/tag148.xml" /><Relationship Id="rId4" Type="http://schemas.openxmlformats.org/officeDocument/2006/relationships/tags" Target="../tags/tag149.xml" /><Relationship Id="rId5" Type="http://schemas.openxmlformats.org/officeDocument/2006/relationships/tags" Target="../tags/tag150.xml" /><Relationship Id="rId6" Type="http://schemas.openxmlformats.org/officeDocument/2006/relationships/tags" Target="../tags/tag151.xml" /><Relationship Id="rId7" Type="http://schemas.openxmlformats.org/officeDocument/2006/relationships/tags" Target="../tags/tag152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10" Type="http://schemas.openxmlformats.org/officeDocument/2006/relationships/tags" Target="../tags/tag378.xml" /><Relationship Id="rId11" Type="http://schemas.openxmlformats.org/officeDocument/2006/relationships/tags" Target="../tags/tag379.xml" /><Relationship Id="rId12" Type="http://schemas.openxmlformats.org/officeDocument/2006/relationships/image" Target="../media/image61.png" /><Relationship Id="rId13" Type="http://schemas.openxmlformats.org/officeDocument/2006/relationships/tags" Target="../tags/tag380.xml" /><Relationship Id="rId14" Type="http://schemas.openxmlformats.org/officeDocument/2006/relationships/tags" Target="../tags/tag381.xml" /><Relationship Id="rId15" Type="http://schemas.openxmlformats.org/officeDocument/2006/relationships/tags" Target="../tags/tag382.xml" /><Relationship Id="rId16" Type="http://schemas.openxmlformats.org/officeDocument/2006/relationships/tags" Target="../tags/tag383.xml" /><Relationship Id="rId17" Type="http://schemas.openxmlformats.org/officeDocument/2006/relationships/tags" Target="../tags/tag384.xml" /><Relationship Id="rId18" Type="http://schemas.openxmlformats.org/officeDocument/2006/relationships/tags" Target="../tags/tag385.xml" /><Relationship Id="rId19" Type="http://schemas.openxmlformats.org/officeDocument/2006/relationships/tags" Target="../tags/tag386.xml" /><Relationship Id="rId2" Type="http://schemas.openxmlformats.org/officeDocument/2006/relationships/tags" Target="../tags/tag372.xml" /><Relationship Id="rId20" Type="http://schemas.openxmlformats.org/officeDocument/2006/relationships/tags" Target="../tags/tag387.xml" /><Relationship Id="rId21" Type="http://schemas.openxmlformats.org/officeDocument/2006/relationships/image" Target="../media/image62.png" /><Relationship Id="rId22" Type="http://schemas.openxmlformats.org/officeDocument/2006/relationships/tags" Target="../tags/tag388.xml" /><Relationship Id="rId23" Type="http://schemas.openxmlformats.org/officeDocument/2006/relationships/tags" Target="../tags/tag389.xml" /><Relationship Id="rId24" Type="http://schemas.openxmlformats.org/officeDocument/2006/relationships/tags" Target="../tags/tag390.xml" /><Relationship Id="rId25" Type="http://schemas.openxmlformats.org/officeDocument/2006/relationships/tags" Target="../tags/tag391.xml" /><Relationship Id="rId3" Type="http://schemas.openxmlformats.org/officeDocument/2006/relationships/tags" Target="../tags/tag373.xml" /><Relationship Id="rId4" Type="http://schemas.openxmlformats.org/officeDocument/2006/relationships/image" Target="../media/image45.png" /><Relationship Id="rId5" Type="http://schemas.openxmlformats.org/officeDocument/2006/relationships/tags" Target="../tags/tag374.xml" /><Relationship Id="rId6" Type="http://schemas.openxmlformats.org/officeDocument/2006/relationships/tags" Target="../tags/tag375.xml" /><Relationship Id="rId7" Type="http://schemas.openxmlformats.org/officeDocument/2006/relationships/tags" Target="../tags/tag376.xml" /><Relationship Id="rId8" Type="http://schemas.openxmlformats.org/officeDocument/2006/relationships/image" Target="../media/image46.png" /><Relationship Id="rId9" Type="http://schemas.openxmlformats.org/officeDocument/2006/relationships/tags" Target="../tags/tag377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tags" Target="../tags/tag392.xml" /><Relationship Id="rId3" Type="http://schemas.openxmlformats.org/officeDocument/2006/relationships/tags" Target="../tags/tag393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53.xml" /><Relationship Id="rId3" Type="http://schemas.openxmlformats.org/officeDocument/2006/relationships/tags" Target="../tags/tag154.xml" /><Relationship Id="rId4" Type="http://schemas.openxmlformats.org/officeDocument/2006/relationships/image" Target="../media/image28.png" /><Relationship Id="rId5" Type="http://schemas.openxmlformats.org/officeDocument/2006/relationships/tags" Target="../tags/tag155.xml" /><Relationship Id="rId6" Type="http://schemas.openxmlformats.org/officeDocument/2006/relationships/tags" Target="../tags/tag156.xml" /><Relationship Id="rId7" Type="http://schemas.openxmlformats.org/officeDocument/2006/relationships/tags" Target="../tags/tag157.xml" /><Relationship Id="rId8" Type="http://schemas.openxmlformats.org/officeDocument/2006/relationships/tags" Target="../tags/tag158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59.xml" /><Relationship Id="rId3" Type="http://schemas.openxmlformats.org/officeDocument/2006/relationships/image" Target="../media/image29.png" /><Relationship Id="rId4" Type="http://schemas.openxmlformats.org/officeDocument/2006/relationships/tags" Target="../tags/tag160.xml" /><Relationship Id="rId5" Type="http://schemas.openxmlformats.org/officeDocument/2006/relationships/tags" Target="../tags/tag161.xml" /><Relationship Id="rId6" Type="http://schemas.openxmlformats.org/officeDocument/2006/relationships/tags" Target="../tags/tag162.xml" /><Relationship Id="rId7" Type="http://schemas.openxmlformats.org/officeDocument/2006/relationships/tags" Target="../tags/tag163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68.xml" /><Relationship Id="rId4" Type="http://schemas.openxmlformats.org/officeDocument/2006/relationships/tags" Target="../tags/tag169.xml" /><Relationship Id="rId5" Type="http://schemas.openxmlformats.org/officeDocument/2006/relationships/tags" Target="../tags/tag170.xml" /><Relationship Id="rId6" Type="http://schemas.openxmlformats.org/officeDocument/2006/relationships/tags" Target="../tags/tag171.xml" /><Relationship Id="rId7" Type="http://schemas.openxmlformats.org/officeDocument/2006/relationships/tags" Target="../tags/tag172.xml" /><Relationship Id="rId8" Type="http://schemas.openxmlformats.org/officeDocument/2006/relationships/tags" Target="../tags/tag173.xml" /><Relationship Id="rId9" Type="http://schemas.openxmlformats.org/officeDocument/2006/relationships/slide" Target="slide2.xml" TargetMode="Interna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78.xml" /><Relationship Id="rId4" Type="http://schemas.openxmlformats.org/officeDocument/2006/relationships/tags" Target="../tags/tag179.xml" /><Relationship Id="rId5" Type="http://schemas.openxmlformats.org/officeDocument/2006/relationships/tags" Target="../tags/tag180.xml" /><Relationship Id="rId6" Type="http://schemas.openxmlformats.org/officeDocument/2006/relationships/tags" Target="../tags/tag181.xml" /><Relationship Id="rId7" Type="http://schemas.openxmlformats.org/officeDocument/2006/relationships/tags" Target="../tags/tag182.xml" /><Relationship Id="rId8" Type="http://schemas.openxmlformats.org/officeDocument/2006/relationships/slide" Target="slide2.xml" TargetMode="Interna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193.xml" /><Relationship Id="rId11" Type="http://schemas.openxmlformats.org/officeDocument/2006/relationships/tags" Target="../tags/tag194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87.xml" /><Relationship Id="rId4" Type="http://schemas.openxmlformats.org/officeDocument/2006/relationships/image" Target="../media/image30.jpeg" /><Relationship Id="rId5" Type="http://schemas.openxmlformats.org/officeDocument/2006/relationships/tags" Target="../tags/tag188.xml" /><Relationship Id="rId6" Type="http://schemas.openxmlformats.org/officeDocument/2006/relationships/tags" Target="../tags/tag189.xml" /><Relationship Id="rId7" Type="http://schemas.openxmlformats.org/officeDocument/2006/relationships/tags" Target="../tags/tag190.xml" /><Relationship Id="rId8" Type="http://schemas.openxmlformats.org/officeDocument/2006/relationships/tags" Target="../tags/tag191.xml" /><Relationship Id="rId9" Type="http://schemas.openxmlformats.org/officeDocument/2006/relationships/tags" Target="../tags/tag19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201.xml" /><Relationship Id="rId11" Type="http://schemas.openxmlformats.org/officeDocument/2006/relationships/tags" Target="../tags/tag202.xml" /><Relationship Id="rId12" Type="http://schemas.openxmlformats.org/officeDocument/2006/relationships/tags" Target="../tags/tag203.xml" /><Relationship Id="rId2" Type="http://schemas.openxmlformats.org/officeDocument/2006/relationships/tags" Target="../tags/tag195.xml" /><Relationship Id="rId3" Type="http://schemas.openxmlformats.org/officeDocument/2006/relationships/tags" Target="../tags/tag196.xml" /><Relationship Id="rId4" Type="http://schemas.openxmlformats.org/officeDocument/2006/relationships/tags" Target="../tags/tag197.xml" /><Relationship Id="rId5" Type="http://schemas.openxmlformats.org/officeDocument/2006/relationships/tags" Target="../tags/tag198.xml" /><Relationship Id="rId6" Type="http://schemas.openxmlformats.org/officeDocument/2006/relationships/image" Target="../media/image31.png" /><Relationship Id="rId7" Type="http://schemas.openxmlformats.org/officeDocument/2006/relationships/tags" Target="../tags/tag199.xml" /><Relationship Id="rId8" Type="http://schemas.openxmlformats.org/officeDocument/2006/relationships/image" Target="../media/image32.png" /><Relationship Id="rId9" Type="http://schemas.openxmlformats.org/officeDocument/2006/relationships/tags" Target="../tags/tag200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【公众号：阿拉丁PPT】1" title="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0663E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Sans" panose="00000500000000000000" pitchFamily="2" charset="-122"/>
              <a:ea typeface="MiSans" panose="00000500000000000000" pitchFamily="2" charset="-122"/>
            </a:endParaRPr>
          </a:p>
        </p:txBody>
      </p:sp>
      <p:pic>
        <p:nvPicPr>
          <p:cNvPr id="3" name="【公众号：阿拉丁PPT】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" y="0"/>
            <a:ext cx="12191779" cy="6858000"/>
          </a:xfrm>
          <a:prstGeom prst="rect">
            <a:avLst/>
          </a:prstGeom>
        </p:spPr>
      </p:pic>
      <p:grpSp>
        <p:nvGrpSpPr>
          <p:cNvPr id="10" name="【公众号：阿拉丁PPT】3" title=""/>
          <p:cNvGrpSpPr/>
          <p:nvPr>
            <p:custDataLst>
              <p:tags r:id="rId6"/>
            </p:custDataLst>
          </p:nvPr>
        </p:nvGrpSpPr>
        <p:grpSpPr>
          <a:xfrm>
            <a:off x="-111" y="91633"/>
            <a:ext cx="12192000" cy="6824237"/>
            <a:chOff x="-111" y="91633"/>
            <a:chExt cx="12192000" cy="6824237"/>
          </a:xfrm>
        </p:grpSpPr>
        <p:pic>
          <p:nvPicPr>
            <p:cNvPr id="7" name="【公众号：阿拉丁PPT】3-1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820"/>
            <a:stretch>
              <a:fillRect/>
            </a:stretch>
          </p:blipFill>
          <p:spPr>
            <a:xfrm>
              <a:off x="-111" y="91633"/>
              <a:ext cx="12192000" cy="1413076"/>
            </a:xfrm>
            <a:prstGeom prst="rect">
              <a:avLst/>
            </a:prstGeom>
          </p:spPr>
        </p:pic>
        <p:pic>
          <p:nvPicPr>
            <p:cNvPr id="8" name="【公众号：阿拉丁PPT】3-2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81" b="16820"/>
            <a:stretch>
              <a:fillRect/>
            </a:stretch>
          </p:blipFill>
          <p:spPr>
            <a:xfrm>
              <a:off x="-111" y="1504709"/>
              <a:ext cx="12192000" cy="4444678"/>
            </a:xfrm>
            <a:prstGeom prst="rect">
              <a:avLst/>
            </a:prstGeom>
          </p:spPr>
        </p:pic>
        <p:pic>
          <p:nvPicPr>
            <p:cNvPr id="9" name="【公众号：阿拉丁PPT】3-3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180" b="-1503"/>
            <a:stretch>
              <a:fillRect/>
            </a:stretch>
          </p:blipFill>
          <p:spPr>
            <a:xfrm>
              <a:off x="-111" y="5798914"/>
              <a:ext cx="12192000" cy="1116956"/>
            </a:xfrm>
            <a:prstGeom prst="rect">
              <a:avLst/>
            </a:prstGeom>
          </p:spPr>
        </p:pic>
      </p:grpSp>
      <p:pic>
        <p:nvPicPr>
          <p:cNvPr id="26" name="【公众号：阿拉丁PPT】5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53"/>
          <a:stretch>
            <a:fillRect/>
          </a:stretch>
        </p:blipFill>
        <p:spPr>
          <a:xfrm>
            <a:off x="9407061" y="548641"/>
            <a:ext cx="2955235" cy="1969765"/>
          </a:xfrm>
          <a:custGeom>
            <a:gdLst>
              <a:gd name="connsiteX0" fmla="*/ 0 w 2955235"/>
              <a:gd name="connsiteY0" fmla="*/ 0 h 1969765"/>
              <a:gd name="connsiteX1" fmla="*/ 2955235 w 2955235"/>
              <a:gd name="connsiteY1" fmla="*/ 0 h 1969765"/>
              <a:gd name="connsiteX2" fmla="*/ 2955235 w 2955235"/>
              <a:gd name="connsiteY2" fmla="*/ 1969765 h 1969765"/>
              <a:gd name="connsiteX3" fmla="*/ 0 w 2955235"/>
              <a:gd name="connsiteY3" fmla="*/ 1969765 h 196976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5235" h="1969765">
                <a:moveTo>
                  <a:pt x="0" y="0"/>
                </a:moveTo>
                <a:lnTo>
                  <a:pt x="2955235" y="0"/>
                </a:lnTo>
                <a:lnTo>
                  <a:pt x="2955235" y="1969765"/>
                </a:lnTo>
                <a:lnTo>
                  <a:pt x="0" y="1969765"/>
                </a:lnTo>
                <a:close/>
              </a:path>
            </a:pathLst>
          </a:custGeom>
        </p:spPr>
      </p:pic>
      <p:pic>
        <p:nvPicPr>
          <p:cNvPr id="20" name="【公众号：阿拉丁PPT】7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882" y="5724343"/>
            <a:ext cx="1444503" cy="1440417"/>
          </a:xfrm>
          <a:prstGeom prst="rect">
            <a:avLst/>
          </a:prstGeom>
        </p:spPr>
      </p:pic>
      <p:pic>
        <p:nvPicPr>
          <p:cNvPr id="27" name="【公众号：阿拉丁PPT】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83" y="-87818"/>
            <a:ext cx="1470305" cy="1504709"/>
          </a:xfrm>
          <a:prstGeom prst="rect">
            <a:avLst/>
          </a:prstGeom>
        </p:spPr>
      </p:pic>
      <p:grpSp>
        <p:nvGrpSpPr>
          <p:cNvPr id="31" name="【公众号：阿拉丁PPT】12" title=""/>
          <p:cNvGrpSpPr/>
          <p:nvPr>
            <p:custDataLst>
              <p:tags r:id="rId18"/>
            </p:custDataLst>
          </p:nvPr>
        </p:nvGrpSpPr>
        <p:grpSpPr>
          <a:xfrm>
            <a:off x="3998115" y="1326157"/>
            <a:ext cx="4195770" cy="337185"/>
            <a:chOff x="4047684" y="1112644"/>
            <a:chExt cx="4195770" cy="337185"/>
          </a:xfrm>
        </p:grpSpPr>
        <p:sp>
          <p:nvSpPr>
            <p:cNvPr id="32" name="【公众号：阿拉丁PPT】12-1"/>
            <p:cNvSpPr txBox="1"/>
            <p:nvPr>
              <p:custDataLst>
                <p:tags r:id="rId19"/>
              </p:custDataLst>
            </p:nvPr>
          </p:nvSpPr>
          <p:spPr>
            <a:xfrm>
              <a:off x="4047684" y="1112644"/>
              <a:ext cx="4195770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北师大版九年级全一册（</a:t>
              </a:r>
              <a:r>
                <a:rPr lang="en-US" altLang="zh-CN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2024</a:t>
              </a:r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）</a:t>
              </a:r>
              <a:endParaRPr lang="zh-CN" altLang="en-US" sz="1600">
                <a:latin typeface="MiSans" panose="00000500000000000000" pitchFamily="2" charset="-122"/>
                <a:ea typeface="MiSans" panose="00000500000000000000" pitchFamily="2" charset="-122"/>
                <a:sym typeface="汉仪旗黑-50S" panose="00020600040101010101" pitchFamily="18" charset="-122"/>
              </a:endParaRPr>
            </a:p>
          </p:txBody>
        </p:sp>
        <p:cxnSp>
          <p:nvCxnSpPr>
            <p:cNvPr id="33" name="【公众号：阿拉丁PPT】12-2"/>
            <p:cNvCxnSpPr/>
            <p:nvPr>
              <p:custDataLst>
                <p:tags r:id="rId20"/>
              </p:custDataLst>
            </p:nvPr>
          </p:nvCxnSpPr>
          <p:spPr>
            <a:xfrm>
              <a:off x="4097253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【公众号：阿拉丁PPT】12-3"/>
            <p:cNvCxnSpPr/>
            <p:nvPr>
              <p:custDataLst>
                <p:tags r:id="rId21"/>
              </p:custDataLst>
            </p:nvPr>
          </p:nvCxnSpPr>
          <p:spPr>
            <a:xfrm>
              <a:off x="7828125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2" title=""/>
          <p:cNvSpPr txBox="1"/>
          <p:nvPr>
            <p:custDataLst>
              <p:tags r:id="rId22"/>
            </p:custDataLst>
          </p:nvPr>
        </p:nvSpPr>
        <p:spPr>
          <a:xfrm>
            <a:off x="2450900" y="1816192"/>
            <a:ext cx="7683500" cy="1045464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36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第十六章</a:t>
            </a:r>
            <a:r>
              <a:rPr lang="en-US" altLang="zh-CN" sz="36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 </a:t>
            </a:r>
            <a:r>
              <a:rPr lang="zh-CN" altLang="en-US" sz="36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永恒的探索</a:t>
            </a:r>
            <a:r>
              <a:rPr lang="en-US" altLang="zh-CN" sz="36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_</a:t>
            </a:r>
            <a:r>
              <a:rPr lang="zh-CN" altLang="en-US" sz="36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宇宙和粒子</a:t>
            </a:r>
            <a:endParaRPr lang="zh-CN" altLang="en-US" sz="3600" b="0" i="0">
              <a:solidFill>
                <a:srgbClr val="4ABCEB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</p:txBody>
      </p:sp>
      <p:sp>
        <p:nvSpPr>
          <p:cNvPr id="6" name="文本3" title=""/>
          <p:cNvSpPr txBox="1"/>
          <p:nvPr>
            <p:custDataLst>
              <p:tags r:id="rId23"/>
            </p:custDataLst>
          </p:nvPr>
        </p:nvSpPr>
        <p:spPr>
          <a:xfrm>
            <a:off x="3163570" y="2700020"/>
            <a:ext cx="6467475" cy="871855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en-US" altLang="zh-CN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16.2</a:t>
            </a:r>
            <a:r>
              <a:rPr lang="zh-CN" altLang="en-US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探索微观世界的历程</a:t>
            </a:r>
            <a:endParaRPr lang="zh-CN" altLang="en-US" sz="4700" b="0" i="0">
              <a:solidFill>
                <a:srgbClr val="000000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  <a:p>
            <a:pPr marL="0" algn="ctr"/>
            <a:endParaRPr lang="zh-CN" altLang="en-US" sz="4700" b="0" i="0">
              <a:solidFill>
                <a:srgbClr val="000000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</p:txBody>
      </p:sp>
      <p:pic>
        <p:nvPicPr>
          <p:cNvPr id="17" name="图片 16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812925" y="1325880"/>
            <a:ext cx="1231900" cy="1231900"/>
          </a:xfrm>
          <a:prstGeom prst="rect">
            <a:avLst/>
          </a:prstGeom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-242570" y="632460"/>
            <a:ext cx="3539490" cy="6532245"/>
          </a:xfrm>
          <a:prstGeom prst="rect">
            <a:avLst/>
          </a:prstGeom>
        </p:spPr>
      </p:pic>
      <p:sp>
        <p:nvSpPr>
          <p:cNvPr id="5" name="TextBox 8" title=""/>
          <p:cNvSpPr txBox="1"/>
          <p:nvPr userDrawn="1">
            <p:custDataLst>
              <p:tags r:id="rId28"/>
            </p:custDataLst>
          </p:nvPr>
        </p:nvSpPr>
        <p:spPr>
          <a:xfrm>
            <a:off x="3978123" y="4472288"/>
            <a:ext cx="4215523" cy="1013460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.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11" name="日期占位符 2" title=""/>
          <p:cNvSpPr>
            <a:spLocks noGrp="1"/>
          </p:cNvSpPr>
          <p:nvPr>
            <p:custDataLst>
              <p:tags r:id="rId29"/>
            </p:custDataLst>
          </p:nvPr>
        </p:nvSpPr>
        <p:spPr>
          <a:xfrm>
            <a:off x="5546090" y="511429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1">
              <a:rPr lang="zh-CN" altLang="en-US" sz="2000" smtClean="0">
                <a:solidFill>
                  <a:srgbClr val="BF5932"/>
                </a:solidFill>
                <a:effectLst/>
              </a:rPr>
              <a:t>2026/7/27</a:t>
            </a:fld>
            <a:r>
              <a:rPr lang="en-US" altLang="zh-CN" sz="2000" smtClean="0">
                <a:solidFill>
                  <a:srgbClr val="BF5932"/>
                </a:solidFill>
                <a:effectLst/>
              </a:rPr>
              <a:t>   </a:t>
            </a:r>
            <a:endParaRPr lang="en-US" altLang="zh-CN" sz="2000" smtClean="0">
              <a:solidFill>
                <a:srgbClr val="BF5932"/>
              </a:solidFill>
              <a:effectLst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>
            <a:off x="9669780" y="3378200"/>
            <a:ext cx="2552065" cy="3479800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  <p:pic>
        <p:nvPicPr>
          <p:cNvPr id="18" name="图片 17" title="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 flipH="1">
            <a:off x="-131445" y="3030220"/>
            <a:ext cx="2448560" cy="3827780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sp>
        <p:nvSpPr>
          <p:cNvPr id="19" name="文本框 18" title=""/>
          <p:cNvSpPr txBox="1"/>
          <p:nvPr>
            <p:custDataLst>
              <p:tags r:id="rId34"/>
            </p:custDataLst>
          </p:nvPr>
        </p:nvSpPr>
        <p:spPr>
          <a:xfrm>
            <a:off x="1235075" y="4175760"/>
            <a:ext cx="825500" cy="1353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北师大版九年级物理</a:t>
            </a:r>
            <a:r>
              <a:rPr lang="en-US" altLang="zh-CN" sz="100">
                <a:noFill/>
              </a:rPr>
              <a:t>16.2</a:t>
            </a:r>
            <a:r>
              <a:rPr lang="zh-CN" altLang="en-US" sz="100">
                <a:noFill/>
              </a:rPr>
              <a:t>《探索微观世界的历程》同步练习题（全文约</a:t>
            </a:r>
            <a:r>
              <a:rPr lang="en-US" altLang="zh-CN" sz="100">
                <a:noFill/>
              </a:rPr>
              <a:t>1200</a:t>
            </a:r>
            <a:r>
              <a:rPr lang="zh-CN" altLang="en-US" sz="100">
                <a:noFill/>
              </a:rPr>
              <a:t>字）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物质是由大量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组成的，分子是保持物质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性质的最小微粒。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分子非常微小，直径的数量级约为</a:t>
            </a:r>
            <a:r>
              <a:rPr lang="en-US" altLang="zh-CN" sz="100">
                <a:noFill/>
              </a:rPr>
              <a:t>__________m</a:t>
            </a:r>
            <a:r>
              <a:rPr lang="zh-CN" altLang="en-US" sz="100">
                <a:noFill/>
              </a:rPr>
              <a:t>，肉眼无法直接观察。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物质的微观结构探索历程：分子</a:t>
            </a:r>
            <a:r>
              <a:rPr lang="en-US" altLang="en-US" sz="100">
                <a:noFill/>
              </a:rPr>
              <a:t>→</a:t>
            </a:r>
            <a:r>
              <a:rPr lang="en-US" altLang="zh-CN" sz="100">
                <a:noFill/>
              </a:rPr>
              <a:t>__________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原子核、</a:t>
            </a:r>
            <a:r>
              <a:rPr lang="en-US" altLang="zh-CN" sz="100">
                <a:noFill/>
              </a:rPr>
              <a:t>__________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夸克。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原子是由位于中心的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和核外绕核高速运动的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组成的。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原子核带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电，电子带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电，整个原子对外不显电性。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原子核体积很小，但密度极大，原子核由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和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两种微粒组成。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质子带正电，中子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电，质子和中子统称为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科学家发现质子和中子仍然可以再分，组成它们的更小微粒叫作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英国科学家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发现了电子，揭示了原子是可以再分的。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卢瑟福通过实验提出了原子的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结构模型，类似太阳系的结构。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微观粒子的尺度对比：分子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原子，原子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原子核（均选填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大于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小于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保持物质化学性质的最小微粒是（）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原子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分子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电子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夸克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原子结构中，绕核高速运动的粒子是（）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质子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中子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电子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原子核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原子核的组成是（）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质子和电子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中子和电子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质子和中子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夸克和电子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下列粒子不带电的是（）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质子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中子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电子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原子核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首先发现电子的科学家是（）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卢瑟福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汤姆孙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牛顿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法拉第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提出原子核式结构模型的科学家是（）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奥斯特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汤姆孙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卢瑟福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焦耳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目前已知最小的微观粒子是（）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分子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原子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电子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夸克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关于原子的说法正确的是（）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原子不可再分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原子对外显电性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原子由原子核和核外电子组成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原子核不带电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微观粒子尺度最大的是（）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分子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原子核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电子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夸克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原子整体不显电性的原因是（）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没有电荷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正负电荷数量相等、相互抵消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只有正电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只有负电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下列微粒可以再分的是（）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夸克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质子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分子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以上都可以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原子结构模型类似于（）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实心球体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太阳系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平板结构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空心圆环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三、判断题（对打</a:t>
            </a:r>
            <a:r>
              <a:rPr lang="en-US" altLang="zh-CN" sz="100">
                <a:noFill/>
              </a:rPr>
              <a:t>√</a:t>
            </a:r>
            <a:r>
              <a:rPr lang="zh-CN" altLang="en-US" sz="100">
                <a:noFill/>
              </a:rPr>
              <a:t>，错打</a:t>
            </a:r>
            <a:r>
              <a:rPr lang="en-US" altLang="en-US" sz="100">
                <a:noFill/>
              </a:rPr>
              <a:t>×</a:t>
            </a:r>
            <a:r>
              <a:rPr lang="zh-CN" altLang="en-US" sz="100">
                <a:noFill/>
              </a:rPr>
              <a:t>，每题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12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分子是保持物质化学性质的最小微粒。（）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原子内部大部分空间是空心的。（）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原子核由质子和电子组成。（）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电子带负电，质子带正电，中子不带电。（）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原子、质子、中子都不可以再分。（）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原子核式结构模型由卢瑟福提出。（）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四、简答分析题（</a:t>
            </a:r>
            <a:r>
              <a:rPr lang="en-US" altLang="zh-CN" sz="100">
                <a:noFill/>
              </a:rPr>
              <a:t>12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简要描述原子的内部结构及带电情况。（</a:t>
            </a:r>
            <a:r>
              <a:rPr lang="en-US" altLang="zh-CN" sz="100">
                <a:noFill/>
              </a:rPr>
              <a:t>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按尺度从大到小排序：分子、原子核、原子、电子、夸克。（</a:t>
            </a:r>
            <a:r>
              <a:rPr lang="en-US" altLang="zh-CN" sz="100">
                <a:noFill/>
              </a:rPr>
              <a:t>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五、填空梳理题（</a:t>
            </a:r>
            <a:r>
              <a:rPr lang="en-US" altLang="zh-CN" sz="100">
                <a:noFill/>
              </a:rPr>
              <a:t>10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物质由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组成；原子由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和核外电子组成；原子核由质子和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组成；可再分为夸克的是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；保持物质化学性质的最小粒子是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六、综合应用题（</a:t>
            </a:r>
            <a:r>
              <a:rPr lang="en-US" altLang="zh-CN" sz="100">
                <a:noFill/>
              </a:rPr>
              <a:t>10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结合微观探索历程，说明人类对微观世界的认知特点，谈谈微观粒子的可分性。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分子；化学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2. 10</a:t>
            </a:r>
            <a:r>
              <a:rPr lang="en-US" altLang="en-US" sz="100">
                <a:noFill/>
              </a:rPr>
              <a:t>⁻¹⁰</a:t>
            </a:r>
            <a:endParaRPr lang="en-US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原子；电子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原子核；电子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正；负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质子；中子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不带；核子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夸克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汤姆孙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核式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大于；大于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1.B 2.C 3.C 4.B 5.B 6.C 7.D 8.C 9.A 10.B 11.D 12.B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三、判断题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1.√ 2.√ 3.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4.√ 5.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6.√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四、简答分析题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原子中心有体积小、质量大的原子核，原子核带正电；核外有高速运动的电子，电子带负电。原子核所带正电荷数与核外电子所带负电荷数相等，电性相反，因此整个原子对外不显电性。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尺度从大到小：分子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原子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原子核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电子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夸克。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五、填空梳理题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分子；原子核；中子；质子和中子；分子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六、综合应用题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人类对微观世界的认知是不断深入、逐步完善的，随着科技进步，不断发现更小的微观粒子。微观粒子具有无限可分性：分子可分为原子，原子可分为原子核和电子，原子核可分为质子和中子，质子和中子还可分为夸克，没有绝对不可再分的基本粒子，人类对微观世界的探索永无止境。</a:t>
            </a:r>
            <a:endParaRPr lang="zh-CN" altLang="en-US" sz="100">
              <a:noFill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>
            <p:custDataLst>
              <p:tags r:id="rId3"/>
            </p:custDataLst>
          </p:nvPr>
        </p:nvSpPr>
        <p:spPr>
          <a:xfrm>
            <a:off x="202968" y="162382"/>
            <a:ext cx="6010275" cy="79390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6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三、揭开原子的“面纱”</a:t>
            </a:r>
            <a:endParaRPr lang="zh-CN" altLang="en-US" sz="36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2" title=""/>
          <p:cNvSpPr txBox="1"/>
          <p:nvPr>
            <p:custDataLst>
              <p:tags r:id="rId4"/>
            </p:custDataLst>
          </p:nvPr>
        </p:nvSpPr>
        <p:spPr>
          <a:xfrm>
            <a:off x="754999" y="955500"/>
            <a:ext cx="4905375" cy="1296797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3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电子的发现</a:t>
            </a:r>
            <a:endParaRPr lang="zh-CN" altLang="en-US" sz="33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3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4207" y="1894427"/>
            <a:ext cx="4905375" cy="4829175"/>
          </a:xfrm>
          <a:prstGeom prst="rect">
            <a:avLst/>
          </a:prstGeom>
        </p:spPr>
      </p:pic>
      <p:sp>
        <p:nvSpPr>
          <p:cNvPr id="5" name="文本3" title=""/>
          <p:cNvSpPr txBox="1"/>
          <p:nvPr>
            <p:custDataLst>
              <p:tags r:id="rId7"/>
            </p:custDataLst>
          </p:nvPr>
        </p:nvSpPr>
        <p:spPr>
          <a:xfrm>
            <a:off x="5832119" y="811463"/>
            <a:ext cx="5619750" cy="425538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1897年，英国的物理学家</a:t>
            </a:r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汤姆孙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发现，</a:t>
            </a:r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阴极放射线在电场或磁场的作用下可发生偏转，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方向与带负电的粒子相同，</a:t>
            </a:r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从而发现了电子。</a:t>
            </a:r>
            <a:endParaRPr lang="zh-CN" altLang="en-US" sz="30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Picture 6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 flipH="1">
            <a:off x="10350500" y="10833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38290" y="230038"/>
            <a:ext cx="4054288" cy="5143500"/>
          </a:xfrm>
          <a:prstGeom prst="rect">
            <a:avLst/>
          </a:prstGeom>
        </p:spPr>
      </p:pic>
      <p:sp>
        <p:nvSpPr>
          <p:cNvPr id="3" name="文本1" title=""/>
          <p:cNvSpPr txBox="1"/>
          <p:nvPr>
            <p:custDataLst>
              <p:tags r:id="rId5"/>
            </p:custDataLst>
          </p:nvPr>
        </p:nvSpPr>
        <p:spPr>
          <a:xfrm>
            <a:off x="676570" y="5373634"/>
            <a:ext cx="6445120" cy="710121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1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汤姆孙（1856－1940）</a:t>
            </a:r>
            <a:endParaRPr lang="zh-CN" altLang="en-US" sz="31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2" title=""/>
          <p:cNvSpPr txBox="1"/>
          <p:nvPr>
            <p:custDataLst>
              <p:tags r:id="rId6"/>
            </p:custDataLst>
          </p:nvPr>
        </p:nvSpPr>
        <p:spPr>
          <a:xfrm>
            <a:off x="4760986" y="906609"/>
            <a:ext cx="6096000" cy="270478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电子的发现，打破了原子不可分的概念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，是人类对物质结构认识上的一次飞跃。并掀起了新一轮探索物质微观结构的热潮。 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3" title=""/>
          <p:cNvSpPr txBox="1"/>
          <p:nvPr>
            <p:custDataLst>
              <p:tags r:id="rId7"/>
            </p:custDataLst>
          </p:nvPr>
        </p:nvSpPr>
        <p:spPr>
          <a:xfrm>
            <a:off x="5124450" y="3528784"/>
            <a:ext cx="5369176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汤姆孙（阴极射线）        电子</a:t>
            </a:r>
            <a:endParaRPr lang="zh-CN" altLang="en-US" sz="30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形状1" title=""/>
          <p:cNvSpPr txBox="1"/>
          <p:nvPr>
            <p:custDataLst>
              <p:tags r:id="rId8"/>
            </p:custDataLst>
          </p:nvPr>
        </p:nvSpPr>
        <p:spPr>
          <a:xfrm>
            <a:off x="8714375" y="4221871"/>
            <a:ext cx="622459" cy="19050"/>
          </a:xfrm>
          <a:custGeom>
            <a:gdLst>
              <a:gd name="connsiteX0" fmla="*/ 0 w 622459"/>
              <a:gd name="connsiteY0" fmla="*/ 6350 h 19050"/>
              <a:gd name="connsiteX1" fmla="*/ 622459 w 622459"/>
              <a:gd name="connsiteY1" fmla="*/ 6350 h 19050"/>
              <a:gd name="connsiteX2" fmla="*/ 622459 w 622459"/>
              <a:gd name="connsiteY2" fmla="*/ 9525 h 19050"/>
              <a:gd name="connsiteX3" fmla="*/ 622459 w 622459"/>
              <a:gd name="connsiteY3" fmla="*/ 12700 h 19050"/>
              <a:gd name="connsiteX4" fmla="*/ 0 w 622459"/>
              <a:gd name="connsiteY4" fmla="*/ 12700 h 19050"/>
              <a:gd name="connsiteX5" fmla="*/ 0 w 622459"/>
              <a:gd name="connsiteY5" fmla="*/ 6350 h 1905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2459" h="6350">
                <a:moveTo>
                  <a:pt x="0" y="6350"/>
                </a:moveTo>
                <a:lnTo>
                  <a:pt x="622459" y="6350"/>
                </a:lnTo>
                <a:lnTo>
                  <a:pt x="622459" y="9525"/>
                </a:lnTo>
                <a:lnTo>
                  <a:pt x="622459" y="12700"/>
                </a:lnTo>
                <a:lnTo>
                  <a:pt x="0" y="12700"/>
                </a:lnTo>
                <a:lnTo>
                  <a:pt x="0" y="6350"/>
                </a:lnTo>
                <a:close/>
              </a:path>
            </a:pathLst>
          </a:custGeom>
          <a:solidFill>
            <a:srgbClr val="5C81C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形状2" title=""/>
          <p:cNvSpPr txBox="1"/>
          <p:nvPr>
            <p:custDataLst>
              <p:tags r:id="rId9"/>
            </p:custDataLst>
          </p:nvPr>
        </p:nvSpPr>
        <p:spPr>
          <a:xfrm>
            <a:off x="8782031" y="3875132"/>
            <a:ext cx="690113" cy="19050"/>
          </a:xfrm>
          <a:prstGeom prst="line">
            <a:avLst/>
          </a:prstGeom>
          <a:ln w="19050">
            <a:solidFill>
              <a:srgbClr val="5C81CC">
                <a:alpha val="100000"/>
              </a:srgbClr>
            </a:solidFill>
            <a:prstDash val="solid"/>
            <a:tailEnd type="arrow" w="sm" len="sm"/>
          </a:ln>
        </p:spPr>
        <p:txBody>
          <a:bodyPr anchor="ctr"/>
          <a:lstStyle/>
          <a:p>
            <a:pPr marL="0" algn="ct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63054" y="162935"/>
            <a:ext cx="3718390" cy="5143500"/>
          </a:xfrm>
          <a:prstGeom prst="rect">
            <a:avLst/>
          </a:prstGeom>
        </p:spPr>
      </p:pic>
      <p:sp>
        <p:nvSpPr>
          <p:cNvPr id="3" name="文本1" title=""/>
          <p:cNvSpPr txBox="1"/>
          <p:nvPr>
            <p:custDataLst>
              <p:tags r:id="rId5"/>
            </p:custDataLst>
          </p:nvPr>
        </p:nvSpPr>
        <p:spPr>
          <a:xfrm>
            <a:off x="838962" y="5130060"/>
            <a:ext cx="5492620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卢瑟福（1871－1937）</a:t>
            </a:r>
            <a:endParaRPr lang="zh-CN" altLang="en-US" sz="30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2" title=""/>
          <p:cNvSpPr txBox="1"/>
          <p:nvPr>
            <p:custDataLst>
              <p:tags r:id="rId6"/>
            </p:custDataLst>
          </p:nvPr>
        </p:nvSpPr>
        <p:spPr>
          <a:xfrm>
            <a:off x="5543255" y="487147"/>
            <a:ext cx="4795618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α粒子散射实验 </a:t>
            </a:r>
            <a:endParaRPr lang="zh-CN" altLang="en-US" sz="30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3" title=""/>
          <p:cNvSpPr txBox="1"/>
          <p:nvPr>
            <p:custDataLst>
              <p:tags r:id="rId7"/>
            </p:custDataLst>
          </p:nvPr>
        </p:nvSpPr>
        <p:spPr>
          <a:xfrm>
            <a:off x="5546017" y="1637319"/>
            <a:ext cx="6319618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卢瑟福（α粒子散射实验 ）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形状1" title=""/>
          <p:cNvSpPr txBox="1"/>
          <p:nvPr>
            <p:custDataLst>
              <p:tags r:id="rId8"/>
            </p:custDataLst>
          </p:nvPr>
        </p:nvSpPr>
        <p:spPr>
          <a:xfrm rot="5400000">
            <a:off x="7087543" y="2955608"/>
            <a:ext cx="1706194" cy="1106119"/>
          </a:xfrm>
          <a:custGeom>
            <a:gdLst>
              <a:gd name="connsiteX0" fmla="*/ 1042523 w 1706194"/>
              <a:gd name="connsiteY0" fmla="*/ 0 h 1106119"/>
              <a:gd name="connsiteX1" fmla="*/ 1706194 w 1706194"/>
              <a:gd name="connsiteY1" fmla="*/ 553060 h 1106119"/>
              <a:gd name="connsiteX2" fmla="*/ 1042523 w 1706194"/>
              <a:gd name="connsiteY2" fmla="*/ 1106119 h 1106119"/>
              <a:gd name="connsiteX3" fmla="*/ 1042523 w 1706194"/>
              <a:gd name="connsiteY3" fmla="*/ 737413 h 1106119"/>
              <a:gd name="connsiteX4" fmla="*/ 284366 w 1706194"/>
              <a:gd name="connsiteY4" fmla="*/ 737413 h 1106119"/>
              <a:gd name="connsiteX5" fmla="*/ 170619 w 1706194"/>
              <a:gd name="connsiteY5" fmla="*/ 1013943 h 1106119"/>
              <a:gd name="connsiteX6" fmla="*/ 0 w 1706194"/>
              <a:gd name="connsiteY6" fmla="*/ 1013943 h 1106119"/>
              <a:gd name="connsiteX7" fmla="*/ 113746 w 1706194"/>
              <a:gd name="connsiteY7" fmla="*/ 553060 h 1106119"/>
              <a:gd name="connsiteX8" fmla="*/ 0 w 1706194"/>
              <a:gd name="connsiteY8" fmla="*/ 92177 h 1106119"/>
              <a:gd name="connsiteX9" fmla="*/ 170619 w 1706194"/>
              <a:gd name="connsiteY9" fmla="*/ 92177 h 1106119"/>
              <a:gd name="connsiteX10" fmla="*/ 284366 w 1706194"/>
              <a:gd name="connsiteY10" fmla="*/ 368706 h 1106119"/>
              <a:gd name="connsiteX11" fmla="*/ 1042523 w 1706194"/>
              <a:gd name="connsiteY11" fmla="*/ 368706 h 1106119"/>
              <a:gd name="connsiteX12" fmla="*/ 1042523 w 1706194"/>
              <a:gd name="connsiteY12" fmla="*/ 0 h 110611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06194" h="1106119">
                <a:moveTo>
                  <a:pt x="1042523" y="0"/>
                </a:moveTo>
                <a:lnTo>
                  <a:pt x="1706194" y="553060"/>
                </a:lnTo>
                <a:lnTo>
                  <a:pt x="1042523" y="1106119"/>
                </a:lnTo>
                <a:lnTo>
                  <a:pt x="1042523" y="737413"/>
                </a:lnTo>
                <a:lnTo>
                  <a:pt x="284366" y="737413"/>
                </a:lnTo>
                <a:lnTo>
                  <a:pt x="170619" y="1013943"/>
                </a:lnTo>
                <a:lnTo>
                  <a:pt x="0" y="1013943"/>
                </a:lnTo>
                <a:lnTo>
                  <a:pt x="113746" y="553060"/>
                </a:lnTo>
                <a:lnTo>
                  <a:pt x="0" y="92177"/>
                </a:lnTo>
                <a:lnTo>
                  <a:pt x="170619" y="92177"/>
                </a:lnTo>
                <a:lnTo>
                  <a:pt x="284366" y="368706"/>
                </a:lnTo>
                <a:lnTo>
                  <a:pt x="1042523" y="368706"/>
                </a:lnTo>
                <a:lnTo>
                  <a:pt x="1042523" y="0"/>
                </a:lnTo>
                <a:close/>
              </a:path>
            </a:pathLst>
          </a:custGeom>
          <a:solidFill>
            <a:srgbClr val="5C81C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4" title=""/>
          <p:cNvSpPr txBox="1"/>
          <p:nvPr>
            <p:custDataLst>
              <p:tags r:id="rId9"/>
            </p:custDataLst>
          </p:nvPr>
        </p:nvSpPr>
        <p:spPr>
          <a:xfrm>
            <a:off x="7274023" y="4615891"/>
            <a:ext cx="1333500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原子核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>
            <p:custDataLst>
              <p:tags r:id="rId3"/>
            </p:custDataLst>
          </p:nvPr>
        </p:nvSpPr>
        <p:spPr>
          <a:xfrm>
            <a:off x="510169" y="270910"/>
            <a:ext cx="11172825" cy="270478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卢瑟福的实验让人们认识到原子虽小，里面却十分空旷，如果我们将原子放大成直径上百米的足球场，在其中央有一颗称为原子核的小米粒，其直径不到原子直径的万分之一，而它的质量却占整个原子质量的99.94％以上。</a:t>
            </a:r>
            <a:endParaRPr lang="zh-CN" altLang="en-US" sz="3000" b="0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0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50191" y="2598077"/>
            <a:ext cx="2600325" cy="3390900"/>
          </a:xfrm>
          <a:prstGeom prst="rect">
            <a:avLst/>
          </a:prstGeom>
        </p:spPr>
      </p:pic>
      <p:pic>
        <p:nvPicPr>
          <p:cNvPr id="4" name="图片2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063073" y="2232670"/>
            <a:ext cx="4619625" cy="2676525"/>
          </a:xfrm>
          <a:prstGeom prst="rect">
            <a:avLst/>
          </a:prstGeom>
        </p:spPr>
      </p:pic>
      <p:pic>
        <p:nvPicPr>
          <p:cNvPr id="5" name="图片3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750764" y="3617338"/>
            <a:ext cx="4034485" cy="1731836"/>
          </a:xfrm>
          <a:prstGeom prst="rect">
            <a:avLst/>
          </a:prstGeom>
        </p:spPr>
      </p:pic>
      <p:pic>
        <p:nvPicPr>
          <p:cNvPr id="6" name="图片4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882259" y="5206908"/>
            <a:ext cx="1181100" cy="533400"/>
          </a:xfrm>
          <a:prstGeom prst="rect">
            <a:avLst/>
          </a:prstGeom>
        </p:spPr>
      </p:pic>
      <p:pic>
        <p:nvPicPr>
          <p:cNvPr id="7" name="图片5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720305" y="2232717"/>
            <a:ext cx="1181100" cy="5334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>
            <p:custDataLst>
              <p:tags r:id="rId3"/>
            </p:custDataLst>
          </p:nvPr>
        </p:nvSpPr>
        <p:spPr>
          <a:xfrm>
            <a:off x="771306" y="297694"/>
            <a:ext cx="6153150" cy="79390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6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原子的核式结构</a:t>
            </a:r>
            <a:endParaRPr lang="zh-CN" altLang="en-US" sz="36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2" title=""/>
          <p:cNvSpPr txBox="1"/>
          <p:nvPr>
            <p:custDataLst>
              <p:tags r:id="rId4"/>
            </p:custDataLst>
          </p:nvPr>
        </p:nvSpPr>
        <p:spPr>
          <a:xfrm>
            <a:off x="799557" y="1014870"/>
            <a:ext cx="9667875" cy="220192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在原子的中心有一个很小的核，叫做原子核．</a:t>
            </a:r>
            <a:endParaRPr lang="zh-CN" altLang="en-US" sz="30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原子的全部正电荷和几乎全部质量都集中在原子核里．</a:t>
            </a:r>
            <a:endParaRPr lang="zh-CN" altLang="en-US" sz="30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带负电的电子在核外空间绕着核旋转．</a:t>
            </a:r>
            <a:endParaRPr lang="zh-CN" altLang="en-US" sz="30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63054" y="2909297"/>
            <a:ext cx="5762625" cy="3076575"/>
          </a:xfrm>
          <a:prstGeom prst="rect">
            <a:avLst/>
          </a:prstGeom>
        </p:spPr>
      </p:pic>
      <p:sp>
        <p:nvSpPr>
          <p:cNvPr id="5" name="文本3" title=""/>
          <p:cNvSpPr txBox="1"/>
          <p:nvPr>
            <p:custDataLst>
              <p:tags r:id="rId7"/>
            </p:custDataLst>
          </p:nvPr>
        </p:nvSpPr>
        <p:spPr>
          <a:xfrm>
            <a:off x="6549152" y="2679268"/>
            <a:ext cx="476250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卢瑟福提出的原子核式结构</a:t>
            </a:r>
            <a:endParaRPr lang="zh-CN" altLang="en-US" sz="30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4" title=""/>
          <p:cNvSpPr txBox="1"/>
          <p:nvPr>
            <p:custDataLst>
              <p:tags r:id="rId8"/>
            </p:custDataLst>
          </p:nvPr>
        </p:nvSpPr>
        <p:spPr>
          <a:xfrm>
            <a:off x="7146922" y="4221871"/>
            <a:ext cx="1193006" cy="81956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4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原子</a:t>
            </a:r>
            <a:endParaRPr lang="zh-CN" altLang="en-US" sz="34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5" title=""/>
          <p:cNvSpPr txBox="1"/>
          <p:nvPr>
            <p:custDataLst>
              <p:tags r:id="rId9"/>
            </p:custDataLst>
          </p:nvPr>
        </p:nvSpPr>
        <p:spPr>
          <a:xfrm>
            <a:off x="9458896" y="3528670"/>
            <a:ext cx="133350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原子核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6" title=""/>
          <p:cNvSpPr txBox="1"/>
          <p:nvPr>
            <p:custDataLst>
              <p:tags r:id="rId10"/>
            </p:custDataLst>
          </p:nvPr>
        </p:nvSpPr>
        <p:spPr>
          <a:xfrm>
            <a:off x="9716710" y="4689862"/>
            <a:ext cx="952500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电子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" name="形状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600484" y="4009215"/>
            <a:ext cx="660625" cy="12449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>
            <p:custDataLst>
              <p:tags r:id="rId3"/>
            </p:custDataLst>
          </p:nvPr>
        </p:nvSpPr>
        <p:spPr>
          <a:xfrm>
            <a:off x="554793" y="243573"/>
            <a:ext cx="4676775" cy="149790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四、探索未有穷期</a:t>
            </a:r>
            <a:endParaRPr lang="zh-CN" altLang="en-US" sz="39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9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2" title=""/>
          <p:cNvSpPr txBox="1"/>
          <p:nvPr>
            <p:custDataLst>
              <p:tags r:id="rId4"/>
            </p:custDataLst>
          </p:nvPr>
        </p:nvSpPr>
        <p:spPr>
          <a:xfrm>
            <a:off x="798366" y="1096061"/>
            <a:ext cx="9753600" cy="169907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1919－1932年，</a:t>
            </a:r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卢瑟福和他的学生查德威克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先后发现了</a:t>
            </a: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带正电的质子和不带电的中子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921488" y="2259787"/>
            <a:ext cx="7353300" cy="44005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>
            <p:custDataLst>
              <p:tags r:id="rId3"/>
            </p:custDataLst>
          </p:nvPr>
        </p:nvSpPr>
        <p:spPr>
          <a:xfrm>
            <a:off x="395783" y="127054"/>
            <a:ext cx="11401425" cy="220192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1964年，美国物理学家</a:t>
            </a:r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盖尔曼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在</a:t>
            </a:r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费米、杨振宁、坂田昌一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的研究基础上，提出了</a:t>
            </a: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质子、中子、介子、超子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等都是由三种基础粒子组成，它们分别称为</a:t>
            </a: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上夸克、下夸克、奇异夸克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2" title=""/>
          <p:cNvSpPr txBox="1"/>
          <p:nvPr>
            <p:custDataLst>
              <p:tags r:id="rId4"/>
            </p:custDataLst>
          </p:nvPr>
        </p:nvSpPr>
        <p:spPr>
          <a:xfrm>
            <a:off x="165849" y="3128020"/>
            <a:ext cx="1181100" cy="75546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原子</a:t>
            </a:r>
            <a:endParaRPr lang="zh-CN" altLang="en-US" sz="39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4" name="形状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10906" y="3007690"/>
            <a:ext cx="567195" cy="995820"/>
          </a:xfrm>
          <a:prstGeom prst="rect">
            <a:avLst/>
          </a:prstGeom>
        </p:spPr>
      </p:pic>
      <p:sp>
        <p:nvSpPr>
          <p:cNvPr id="5" name="文本3" title=""/>
          <p:cNvSpPr txBox="1"/>
          <p:nvPr>
            <p:custDataLst>
              <p:tags r:id="rId7"/>
            </p:custDataLst>
          </p:nvPr>
        </p:nvSpPr>
        <p:spPr>
          <a:xfrm>
            <a:off x="2257082" y="2557643"/>
            <a:ext cx="1676400" cy="75546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原子核</a:t>
            </a:r>
            <a:endParaRPr lang="zh-CN" altLang="en-US" sz="39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4" title=""/>
          <p:cNvSpPr txBox="1"/>
          <p:nvPr>
            <p:custDataLst>
              <p:tags r:id="rId8"/>
            </p:custDataLst>
          </p:nvPr>
        </p:nvSpPr>
        <p:spPr>
          <a:xfrm>
            <a:off x="2257034" y="3752498"/>
            <a:ext cx="1181100" cy="75546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电子</a:t>
            </a:r>
            <a:endParaRPr lang="zh-CN" altLang="en-US" sz="39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7" name="形状2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778653" y="2695289"/>
            <a:ext cx="650577" cy="1188015"/>
          </a:xfrm>
          <a:prstGeom prst="rect">
            <a:avLst/>
          </a:prstGeom>
        </p:spPr>
      </p:pic>
      <p:sp>
        <p:nvSpPr>
          <p:cNvPr id="8" name="文本5" title=""/>
          <p:cNvSpPr txBox="1"/>
          <p:nvPr>
            <p:custDataLst>
              <p:tags r:id="rId11"/>
            </p:custDataLst>
          </p:nvPr>
        </p:nvSpPr>
        <p:spPr>
          <a:xfrm>
            <a:off x="4347124" y="2252243"/>
            <a:ext cx="1181100" cy="75546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质子</a:t>
            </a:r>
            <a:endParaRPr lang="zh-CN" altLang="en-US" sz="39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文本6" title=""/>
          <p:cNvSpPr txBox="1"/>
          <p:nvPr>
            <p:custDataLst>
              <p:tags r:id="rId12"/>
            </p:custDataLst>
          </p:nvPr>
        </p:nvSpPr>
        <p:spPr>
          <a:xfrm>
            <a:off x="4347362" y="3424095"/>
            <a:ext cx="1181100" cy="75546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中子</a:t>
            </a:r>
            <a:endParaRPr lang="zh-CN" altLang="en-US" sz="39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0" name="形状3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5669975" y="2252415"/>
            <a:ext cx="1091813" cy="3755688"/>
          </a:xfrm>
          <a:prstGeom prst="rect">
            <a:avLst/>
          </a:prstGeom>
        </p:spPr>
      </p:pic>
      <p:sp>
        <p:nvSpPr>
          <p:cNvPr id="11" name="文本7" title=""/>
          <p:cNvSpPr txBox="1"/>
          <p:nvPr>
            <p:custDataLst>
              <p:tags r:id="rId15"/>
            </p:custDataLst>
          </p:nvPr>
        </p:nvSpPr>
        <p:spPr>
          <a:xfrm>
            <a:off x="6761864" y="1635814"/>
            <a:ext cx="133350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上夸克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8" title=""/>
          <p:cNvSpPr txBox="1"/>
          <p:nvPr>
            <p:custDataLst>
              <p:tags r:id="rId16"/>
            </p:custDataLst>
          </p:nvPr>
        </p:nvSpPr>
        <p:spPr>
          <a:xfrm>
            <a:off x="6817633" y="2461574"/>
            <a:ext cx="1446244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下夸克 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9" title=""/>
          <p:cNvSpPr txBox="1"/>
          <p:nvPr>
            <p:custDataLst>
              <p:tags r:id="rId17"/>
            </p:custDataLst>
          </p:nvPr>
        </p:nvSpPr>
        <p:spPr>
          <a:xfrm>
            <a:off x="6873859" y="4137165"/>
            <a:ext cx="1446244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粲夸克 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10" title=""/>
          <p:cNvSpPr txBox="1"/>
          <p:nvPr>
            <p:custDataLst>
              <p:tags r:id="rId18"/>
            </p:custDataLst>
          </p:nvPr>
        </p:nvSpPr>
        <p:spPr>
          <a:xfrm>
            <a:off x="6873516" y="3310176"/>
            <a:ext cx="133350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底夸克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11" title=""/>
          <p:cNvSpPr txBox="1"/>
          <p:nvPr>
            <p:custDataLst>
              <p:tags r:id="rId19"/>
            </p:custDataLst>
          </p:nvPr>
        </p:nvSpPr>
        <p:spPr>
          <a:xfrm>
            <a:off x="6873735" y="4772892"/>
            <a:ext cx="3533966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奇异夸克      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12" title=""/>
          <p:cNvSpPr txBox="1"/>
          <p:nvPr>
            <p:custDataLst>
              <p:tags r:id="rId20"/>
            </p:custDataLst>
          </p:nvPr>
        </p:nvSpPr>
        <p:spPr>
          <a:xfrm>
            <a:off x="6873973" y="5465845"/>
            <a:ext cx="133350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顶夸克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4782" y="1534201"/>
            <a:ext cx="11728990" cy="4148947"/>
          </a:xfrm>
          <a:prstGeom prst="rect">
            <a:avLst/>
          </a:prstGeom>
        </p:spPr>
      </p:pic>
      <p:sp>
        <p:nvSpPr>
          <p:cNvPr id="3" name="文本1" title=""/>
          <p:cNvSpPr txBox="1"/>
          <p:nvPr>
            <p:custDataLst>
              <p:tags r:id="rId5"/>
            </p:custDataLst>
          </p:nvPr>
        </p:nvSpPr>
        <p:spPr>
          <a:xfrm>
            <a:off x="243564" y="378885"/>
            <a:ext cx="7263736" cy="75546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1" i="0">
                <a:solidFill>
                  <a:srgbClr val="3B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五、纳米技术：从幻想到现实</a:t>
            </a:r>
            <a:endParaRPr lang="zh-CN" altLang="en-US" sz="3900" b="1" i="0">
              <a:solidFill>
                <a:srgbClr val="3B00FF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文本2" title=""/>
          <p:cNvSpPr txBox="1"/>
          <p:nvPr>
            <p:custDataLst>
              <p:tags r:id="rId6"/>
            </p:custDataLst>
          </p:nvPr>
        </p:nvSpPr>
        <p:spPr>
          <a:xfrm>
            <a:off x="7685970" y="379162"/>
            <a:ext cx="3657600" cy="75546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微观粒子的尺度</a:t>
            </a:r>
            <a:endParaRPr lang="zh-CN" altLang="en-US" sz="39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文本3" title=""/>
          <p:cNvSpPr txBox="1"/>
          <p:nvPr>
            <p:custDataLst>
              <p:tags r:id="rId7"/>
            </p:custDataLst>
          </p:nvPr>
        </p:nvSpPr>
        <p:spPr>
          <a:xfrm>
            <a:off x="2146925" y="4731791"/>
            <a:ext cx="685800" cy="188537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原子核</a:t>
            </a:r>
            <a:endParaRPr lang="zh-CN" altLang="en-US" sz="39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形状1" title=""/>
          <p:cNvSpPr txBox="1"/>
          <p:nvPr>
            <p:custDataLst>
              <p:tags r:id="rId8"/>
            </p:custDataLst>
          </p:nvPr>
        </p:nvSpPr>
        <p:spPr>
          <a:xfrm rot="3216000">
            <a:off x="1133104" y="3845909"/>
            <a:ext cx="1398603" cy="646490"/>
          </a:xfrm>
          <a:custGeom>
            <a:gdLst>
              <a:gd name="connsiteX0" fmla="*/ 1010709 w 1398603"/>
              <a:gd name="connsiteY0" fmla="*/ 0 h 646490"/>
              <a:gd name="connsiteX1" fmla="*/ 1398603 w 1398603"/>
              <a:gd name="connsiteY1" fmla="*/ 323245 h 646490"/>
              <a:gd name="connsiteX2" fmla="*/ 1010709 w 1398603"/>
              <a:gd name="connsiteY2" fmla="*/ 646490 h 646490"/>
              <a:gd name="connsiteX3" fmla="*/ 1010709 w 1398603"/>
              <a:gd name="connsiteY3" fmla="*/ 430994 h 646490"/>
              <a:gd name="connsiteX4" fmla="*/ 0 w 1398603"/>
              <a:gd name="connsiteY4" fmla="*/ 430994 h 646490"/>
              <a:gd name="connsiteX5" fmla="*/ 0 w 1398603"/>
              <a:gd name="connsiteY5" fmla="*/ 215497 h 646490"/>
              <a:gd name="connsiteX6" fmla="*/ 1010709 w 1398603"/>
              <a:gd name="connsiteY6" fmla="*/ 215497 h 646490"/>
              <a:gd name="connsiteX7" fmla="*/ 1010709 w 1398603"/>
              <a:gd name="connsiteY7" fmla="*/ 0 h 6464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98603" h="646490">
                <a:moveTo>
                  <a:pt x="1010709" y="0"/>
                </a:moveTo>
                <a:lnTo>
                  <a:pt x="1398603" y="323245"/>
                </a:lnTo>
                <a:lnTo>
                  <a:pt x="1010709" y="646490"/>
                </a:lnTo>
                <a:lnTo>
                  <a:pt x="1010709" y="430994"/>
                </a:lnTo>
                <a:lnTo>
                  <a:pt x="0" y="430994"/>
                </a:lnTo>
                <a:lnTo>
                  <a:pt x="0" y="215497"/>
                </a:lnTo>
                <a:lnTo>
                  <a:pt x="1010709" y="215497"/>
                </a:lnTo>
                <a:lnTo>
                  <a:pt x="1010709" y="0"/>
                </a:lnTo>
                <a:close/>
              </a:path>
            </a:pathLst>
          </a:custGeom>
          <a:solidFill>
            <a:srgbClr val="5C81C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4" title=""/>
          <p:cNvSpPr txBox="1"/>
          <p:nvPr>
            <p:custDataLst>
              <p:tags r:id="rId9"/>
            </p:custDataLst>
          </p:nvPr>
        </p:nvSpPr>
        <p:spPr>
          <a:xfrm>
            <a:off x="1461416" y="1691454"/>
            <a:ext cx="685800" cy="132041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电子</a:t>
            </a:r>
            <a:endParaRPr lang="zh-CN" altLang="en-US" sz="39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5" title=""/>
          <p:cNvSpPr txBox="1"/>
          <p:nvPr>
            <p:custDataLst>
              <p:tags r:id="rId10"/>
            </p:custDataLst>
          </p:nvPr>
        </p:nvSpPr>
        <p:spPr>
          <a:xfrm>
            <a:off x="3667072" y="1813239"/>
            <a:ext cx="1181100" cy="75546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中子</a:t>
            </a:r>
            <a:endParaRPr lang="zh-CN" altLang="en-US" sz="39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文本6" title=""/>
          <p:cNvSpPr txBox="1"/>
          <p:nvPr>
            <p:custDataLst>
              <p:tags r:id="rId11"/>
            </p:custDataLst>
          </p:nvPr>
        </p:nvSpPr>
        <p:spPr>
          <a:xfrm>
            <a:off x="5263805" y="1948555"/>
            <a:ext cx="1181100" cy="75546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质子</a:t>
            </a:r>
            <a:endParaRPr lang="zh-CN" altLang="en-US" sz="39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文本7" title=""/>
          <p:cNvSpPr txBox="1"/>
          <p:nvPr>
            <p:custDataLst>
              <p:tags r:id="rId12"/>
            </p:custDataLst>
          </p:nvPr>
        </p:nvSpPr>
        <p:spPr>
          <a:xfrm>
            <a:off x="7506967" y="1534382"/>
            <a:ext cx="1181100" cy="75546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夸克</a:t>
            </a:r>
            <a:endParaRPr lang="zh-CN" altLang="en-US" sz="39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文本8" title=""/>
          <p:cNvSpPr txBox="1"/>
          <p:nvPr>
            <p:custDataLst>
              <p:tags r:id="rId13"/>
            </p:custDataLst>
          </p:nvPr>
        </p:nvSpPr>
        <p:spPr>
          <a:xfrm>
            <a:off x="4844320" y="5683282"/>
            <a:ext cx="6155284" cy="75546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1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它们的尺度都小于10</a:t>
            </a:r>
            <a:r>
              <a:rPr lang="zh-CN" altLang="en-US" sz="3900" b="1" i="0" baseline="3000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-9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m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9" title=""/>
          <p:cNvSpPr txBox="1"/>
          <p:nvPr>
            <p:custDataLst>
              <p:tags r:id="rId14"/>
            </p:custDataLst>
          </p:nvPr>
        </p:nvSpPr>
        <p:spPr>
          <a:xfrm>
            <a:off x="532457" y="2986764"/>
            <a:ext cx="798366" cy="132041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原子</a:t>
            </a:r>
            <a:endParaRPr lang="zh-CN" altLang="en-US" sz="39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" name="文本10" title=""/>
          <p:cNvSpPr txBox="1"/>
          <p:nvPr>
            <p:custDataLst>
              <p:tags r:id="rId15"/>
            </p:custDataLst>
          </p:nvPr>
        </p:nvSpPr>
        <p:spPr>
          <a:xfrm>
            <a:off x="4222147" y="2704490"/>
            <a:ext cx="1041936" cy="188537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原子核</a:t>
            </a:r>
            <a:endParaRPr lang="zh-CN" altLang="en-US" sz="39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文本11" title=""/>
          <p:cNvSpPr txBox="1"/>
          <p:nvPr>
            <p:custDataLst>
              <p:tags r:id="rId16"/>
            </p:custDataLst>
          </p:nvPr>
        </p:nvSpPr>
        <p:spPr>
          <a:xfrm>
            <a:off x="6695789" y="2976944"/>
            <a:ext cx="3102816" cy="75546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质子和中子</a:t>
            </a:r>
            <a:endParaRPr lang="zh-CN" altLang="en-US" sz="39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5" name="文本12" title=""/>
          <p:cNvSpPr txBox="1"/>
          <p:nvPr>
            <p:custDataLst>
              <p:tags r:id="rId17"/>
            </p:custDataLst>
          </p:nvPr>
        </p:nvSpPr>
        <p:spPr>
          <a:xfrm>
            <a:off x="10094605" y="3269732"/>
            <a:ext cx="1391936" cy="75546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夸克</a:t>
            </a:r>
            <a:endParaRPr lang="zh-CN" altLang="en-US" sz="39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06794" y="244650"/>
            <a:ext cx="11639550" cy="5114925"/>
          </a:xfrm>
          <a:prstGeom prst="rect">
            <a:avLst/>
          </a:prstGeom>
        </p:spPr>
      </p:pic>
      <p:sp>
        <p:nvSpPr>
          <p:cNvPr id="3" name="文本1" title=""/>
          <p:cNvSpPr txBox="1"/>
          <p:nvPr>
            <p:custDataLst>
              <p:tags r:id="rId5"/>
            </p:custDataLst>
          </p:nvPr>
        </p:nvSpPr>
        <p:spPr>
          <a:xfrm>
            <a:off x="1478204" y="5210004"/>
            <a:ext cx="8896350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华裔科学家</a:t>
            </a:r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丁肇中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在1974年</a:t>
            </a: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又发现了一种称为J／Ψ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的粒子，因而获得1976年诺贝尔物理学奖。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>
            <p:custDataLst>
              <p:tags r:id="rId3"/>
            </p:custDataLst>
          </p:nvPr>
        </p:nvSpPr>
        <p:spPr>
          <a:xfrm>
            <a:off x="314477" y="270624"/>
            <a:ext cx="11563350" cy="220192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纳米技术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是20世纪90年代出现的一门新兴技术。</a:t>
            </a:r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它是在0.10至100纳米(即十亿分之一米)尺度的空间内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，研究电子、原子和分子运动规律和特性的崭新技术。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299039" y="2029749"/>
            <a:ext cx="6048375" cy="38957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>
            <p:custDataLst>
              <p:tags r:id="rId3"/>
            </p:custDataLst>
          </p:nvPr>
        </p:nvSpPr>
        <p:spPr>
          <a:xfrm>
            <a:off x="473612" y="378885"/>
            <a:ext cx="4181475" cy="159848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2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一、思维的火花</a:t>
            </a:r>
            <a:endParaRPr lang="zh-CN" altLang="en-US" sz="42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42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2" title=""/>
          <p:cNvSpPr txBox="1"/>
          <p:nvPr>
            <p:custDataLst>
              <p:tags r:id="rId4"/>
            </p:custDataLst>
          </p:nvPr>
        </p:nvSpPr>
        <p:spPr>
          <a:xfrm>
            <a:off x="1638262" y="1902476"/>
            <a:ext cx="9429750" cy="245335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思考问题：</a:t>
            </a:r>
            <a:endParaRPr lang="zh-CN" altLang="en-US" sz="39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如果玻璃打碎了，其碎片还是玻璃，经过多次分割，甚至碾成粉末，不断分割下去，将是什么结果？</a:t>
            </a:r>
            <a:endParaRPr lang="zh-CN" altLang="en-US" sz="32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>
            <p:custDataLst>
              <p:tags r:id="rId3"/>
            </p:custDataLst>
          </p:nvPr>
        </p:nvSpPr>
        <p:spPr>
          <a:xfrm>
            <a:off x="405622" y="405946"/>
            <a:ext cx="2621439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1.纳米（nm）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2" title=""/>
          <p:cNvSpPr txBox="1"/>
          <p:nvPr>
            <p:custDataLst>
              <p:tags r:id="rId4"/>
            </p:custDataLst>
          </p:nvPr>
        </p:nvSpPr>
        <p:spPr>
          <a:xfrm>
            <a:off x="3881085" y="314039"/>
            <a:ext cx="4375852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1nm=10</a:t>
            </a:r>
            <a:r>
              <a:rPr lang="zh-CN" altLang="en-US" sz="3000" b="0" i="0" baseline="30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-9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m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3" title=""/>
          <p:cNvSpPr txBox="1"/>
          <p:nvPr>
            <p:custDataLst>
              <p:tags r:id="rId5"/>
            </p:custDataLst>
          </p:nvPr>
        </p:nvSpPr>
        <p:spPr>
          <a:xfrm>
            <a:off x="405470" y="1509846"/>
            <a:ext cx="2410651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2.纳米科技：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4" title=""/>
          <p:cNvSpPr txBox="1"/>
          <p:nvPr>
            <p:custDataLst>
              <p:tags r:id="rId6"/>
            </p:custDataLst>
          </p:nvPr>
        </p:nvSpPr>
        <p:spPr>
          <a:xfrm>
            <a:off x="3247596" y="1326099"/>
            <a:ext cx="8553450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指人们在纳米尺度上了解和控制物质时，所发现的许多新现 象，所发明的许多新技术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5" title=""/>
          <p:cNvSpPr txBox="1"/>
          <p:nvPr>
            <p:custDataLst>
              <p:tags r:id="rId7"/>
            </p:custDataLst>
          </p:nvPr>
        </p:nvSpPr>
        <p:spPr>
          <a:xfrm>
            <a:off x="541268" y="2909297"/>
            <a:ext cx="1648651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3.应用：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6" title=""/>
          <p:cNvSpPr txBox="1"/>
          <p:nvPr>
            <p:custDataLst>
              <p:tags r:id="rId8"/>
            </p:custDataLst>
          </p:nvPr>
        </p:nvSpPr>
        <p:spPr>
          <a:xfrm>
            <a:off x="2815933" y="2522010"/>
            <a:ext cx="952500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医药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7" title=""/>
          <p:cNvSpPr txBox="1"/>
          <p:nvPr>
            <p:custDataLst>
              <p:tags r:id="rId9"/>
            </p:custDataLst>
          </p:nvPr>
        </p:nvSpPr>
        <p:spPr>
          <a:xfrm>
            <a:off x="2703786" y="3193466"/>
            <a:ext cx="1177989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家电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8" title=""/>
          <p:cNvSpPr txBox="1"/>
          <p:nvPr>
            <p:custDataLst>
              <p:tags r:id="rId10"/>
            </p:custDataLst>
          </p:nvPr>
        </p:nvSpPr>
        <p:spPr>
          <a:xfrm>
            <a:off x="2816200" y="3886238"/>
            <a:ext cx="3619500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电子计算机电子工业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9" title=""/>
          <p:cNvSpPr txBox="1"/>
          <p:nvPr>
            <p:custDataLst>
              <p:tags r:id="rId11"/>
            </p:custDataLst>
          </p:nvPr>
        </p:nvSpPr>
        <p:spPr>
          <a:xfrm>
            <a:off x="2815971" y="4558027"/>
            <a:ext cx="1827244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环境保护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10" title=""/>
          <p:cNvSpPr txBox="1"/>
          <p:nvPr>
            <p:custDataLst>
              <p:tags r:id="rId12"/>
            </p:custDataLst>
          </p:nvPr>
        </p:nvSpPr>
        <p:spPr>
          <a:xfrm>
            <a:off x="2928623" y="5082321"/>
            <a:ext cx="171450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纺织工业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11" title=""/>
          <p:cNvSpPr txBox="1"/>
          <p:nvPr>
            <p:custDataLst>
              <p:tags r:id="rId13"/>
            </p:custDataLst>
          </p:nvPr>
        </p:nvSpPr>
        <p:spPr>
          <a:xfrm>
            <a:off x="2928737" y="5662060"/>
            <a:ext cx="1714500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机械加工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3" name="形状1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313909" y="2719858"/>
            <a:ext cx="608923" cy="334231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 flipH="1">
            <a:off x="10350500" y="10706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6" dur="13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36" fill="hold">
                                          <p:stCondLst>
                                            <p:cond delay="13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36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6" decel="50000" autoRev="1" fill="hold">
                                          <p:stCondLst>
                                            <p:cond delay="13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" fill="hold">
                                          <p:stCondLst>
                                            <p:cond delay="25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>
            <p:custDataLst>
              <p:tags r:id="rId3"/>
            </p:custDataLst>
          </p:nvPr>
        </p:nvSpPr>
        <p:spPr>
          <a:xfrm>
            <a:off x="419481" y="338290"/>
            <a:ext cx="2095500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纳米氧化钛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2" title=""/>
          <p:cNvSpPr txBox="1"/>
          <p:nvPr>
            <p:custDataLst>
              <p:tags r:id="rId4"/>
            </p:custDataLst>
          </p:nvPr>
        </p:nvSpPr>
        <p:spPr>
          <a:xfrm>
            <a:off x="419491" y="910780"/>
            <a:ext cx="9801225" cy="220192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纳米钛</a:t>
            </a: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可耐腐蚀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，用其涂覆的物品</a:t>
            </a: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既能耐沸水，又能在海水中浸泡10年不损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，它还有神奇的</a:t>
            </a: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自我修复能力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，可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作为金属、非金属材料通用的修补剂。</a:t>
            </a:r>
            <a:endParaRPr lang="zh-CN" altLang="en-US" sz="3000" b="0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0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3" title=""/>
          <p:cNvSpPr txBox="1"/>
          <p:nvPr>
            <p:custDataLst>
              <p:tags r:id="rId5"/>
            </p:custDataLst>
          </p:nvPr>
        </p:nvSpPr>
        <p:spPr>
          <a:xfrm>
            <a:off x="299714" y="3883581"/>
            <a:ext cx="2095500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纳米牛仔裤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492504" y="2571007"/>
            <a:ext cx="7048500" cy="4197239"/>
          </a:xfrm>
          <a:prstGeom prst="rect">
            <a:avLst/>
          </a:prstGeom>
        </p:spPr>
      </p:pic>
      <p:sp>
        <p:nvSpPr>
          <p:cNvPr id="6" name="形状1" title=""/>
          <p:cNvSpPr txBox="1"/>
          <p:nvPr>
            <p:custDataLst>
              <p:tags r:id="rId8"/>
            </p:custDataLst>
          </p:nvPr>
        </p:nvSpPr>
        <p:spPr>
          <a:xfrm>
            <a:off x="2706326" y="4018895"/>
            <a:ext cx="1474948" cy="676582"/>
          </a:xfrm>
          <a:custGeom>
            <a:gdLst>
              <a:gd name="connsiteX0" fmla="*/ 1068999 w 1474948"/>
              <a:gd name="connsiteY0" fmla="*/ 0 h 676582"/>
              <a:gd name="connsiteX1" fmla="*/ 1474948 w 1474948"/>
              <a:gd name="connsiteY1" fmla="*/ 338291 h 676582"/>
              <a:gd name="connsiteX2" fmla="*/ 1068999 w 1474948"/>
              <a:gd name="connsiteY2" fmla="*/ 676582 h 676582"/>
              <a:gd name="connsiteX3" fmla="*/ 1068999 w 1474948"/>
              <a:gd name="connsiteY3" fmla="*/ 451054 h 676582"/>
              <a:gd name="connsiteX4" fmla="*/ 245825 w 1474948"/>
              <a:gd name="connsiteY4" fmla="*/ 451054 h 676582"/>
              <a:gd name="connsiteX5" fmla="*/ 147495 w 1474948"/>
              <a:gd name="connsiteY5" fmla="*/ 620200 h 676582"/>
              <a:gd name="connsiteX6" fmla="*/ 0 w 1474948"/>
              <a:gd name="connsiteY6" fmla="*/ 620200 h 676582"/>
              <a:gd name="connsiteX7" fmla="*/ 98330 w 1474948"/>
              <a:gd name="connsiteY7" fmla="*/ 338291 h 676582"/>
              <a:gd name="connsiteX8" fmla="*/ 0 w 1474948"/>
              <a:gd name="connsiteY8" fmla="*/ 56382 h 676582"/>
              <a:gd name="connsiteX9" fmla="*/ 147495 w 1474948"/>
              <a:gd name="connsiteY9" fmla="*/ 56382 h 676582"/>
              <a:gd name="connsiteX10" fmla="*/ 245825 w 1474948"/>
              <a:gd name="connsiteY10" fmla="*/ 225527 h 676582"/>
              <a:gd name="connsiteX11" fmla="*/ 1068999 w 1474948"/>
              <a:gd name="connsiteY11" fmla="*/ 225527 h 676582"/>
              <a:gd name="connsiteX12" fmla="*/ 1068999 w 1474948"/>
              <a:gd name="connsiteY12" fmla="*/ 0 h 67658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74948" h="676582">
                <a:moveTo>
                  <a:pt x="1068999" y="0"/>
                </a:moveTo>
                <a:lnTo>
                  <a:pt x="1474948" y="338291"/>
                </a:lnTo>
                <a:lnTo>
                  <a:pt x="1068999" y="676582"/>
                </a:lnTo>
                <a:lnTo>
                  <a:pt x="1068999" y="451054"/>
                </a:lnTo>
                <a:lnTo>
                  <a:pt x="245825" y="451054"/>
                </a:lnTo>
                <a:lnTo>
                  <a:pt x="147495" y="620200"/>
                </a:lnTo>
                <a:lnTo>
                  <a:pt x="0" y="620200"/>
                </a:lnTo>
                <a:lnTo>
                  <a:pt x="98330" y="338291"/>
                </a:lnTo>
                <a:lnTo>
                  <a:pt x="0" y="56382"/>
                </a:lnTo>
                <a:lnTo>
                  <a:pt x="147495" y="56382"/>
                </a:lnTo>
                <a:lnTo>
                  <a:pt x="245825" y="225527"/>
                </a:lnTo>
                <a:lnTo>
                  <a:pt x="1068999" y="225527"/>
                </a:lnTo>
                <a:lnTo>
                  <a:pt x="1068999" y="0"/>
                </a:lnTo>
                <a:close/>
              </a:path>
            </a:pathLst>
          </a:custGeom>
          <a:solidFill>
            <a:srgbClr val="5C81C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25427" y="405946"/>
            <a:ext cx="3943350" cy="4352925"/>
          </a:xfrm>
          <a:prstGeom prst="rect">
            <a:avLst/>
          </a:prstGeom>
        </p:spPr>
      </p:pic>
      <p:pic>
        <p:nvPicPr>
          <p:cNvPr id="3" name="图片2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495183" y="311220"/>
            <a:ext cx="3962400" cy="4324350"/>
          </a:xfrm>
          <a:prstGeom prst="rect">
            <a:avLst/>
          </a:prstGeom>
        </p:spPr>
      </p:pic>
      <p:sp>
        <p:nvSpPr>
          <p:cNvPr id="4" name="文本1" title=""/>
          <p:cNvSpPr txBox="1"/>
          <p:nvPr>
            <p:custDataLst>
              <p:tags r:id="rId7"/>
            </p:custDataLst>
          </p:nvPr>
        </p:nvSpPr>
        <p:spPr>
          <a:xfrm>
            <a:off x="1650863" y="4939046"/>
            <a:ext cx="1714500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纳米零件</a:t>
            </a:r>
            <a:endParaRPr lang="zh-CN" altLang="en-US" sz="30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2" title=""/>
          <p:cNvSpPr txBox="1"/>
          <p:nvPr>
            <p:custDataLst>
              <p:tags r:id="rId8"/>
            </p:custDataLst>
          </p:nvPr>
        </p:nvSpPr>
        <p:spPr>
          <a:xfrm>
            <a:off x="7239419" y="4758919"/>
            <a:ext cx="1714500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纳米薄膜</a:t>
            </a:r>
            <a:endParaRPr lang="zh-CN" altLang="en-US" sz="30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57d3e146e?vcp=1&amp;pid=c99e97856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知识点2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微观世界</a:t>
            </a:r>
            <a:endParaRPr lang="en-US" altLang="zh-CN" sz="3465"/>
          </a:p>
        </p:txBody>
      </p:sp>
      <mc:AlternateContent>
        <mc:Choice Requires="a14">
          <p:sp>
            <p:nvSpPr>
              <p:cNvPr id="3" name="QC_5_BD.9_1#9215abcbc?vcp=1&amp;vis=1&amp;pid=57d3e146e&amp;color=0,0,0&amp;vtp=1&amp;bbb=1&amp;hb=1" title=""/>
              <p:cNvSpPr/>
              <p:nvPr>
                <p:custDataLst>
                  <p:tags r:id="rId5"/>
                </p:custDataLst>
              </p:nvPr>
            </p:nvSpPr>
            <p:spPr>
              <a:xfrm>
                <a:off x="719328" y="1403175"/>
                <a:ext cx="10753344" cy="14901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［2024·济南］在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α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粒子散射实验的基础上，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提出了原子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核式结构模型的科学家是(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>
          <p:sp>
            <p:nvSpPr>
              <p:cNvPr id="3" name="QC_5_BD.9_1#9215abcbc?vcp=1&amp;vis=1&amp;pid=57d3e146e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719328" y="1403175"/>
                <a:ext cx="10753344" cy="1490133"/>
              </a:xfrm>
              <a:prstGeom prst="rect">
                <a:avLst/>
              </a:prstGeom>
              <a:blipFill rotWithShape="1">
                <a:blip r:embed="rId7"/>
                <a:stretch>
                  <a:fillRect l="-5" t="-31" r="1" b="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5_AN.10_1#9215abcbc.bracket?vcp=1&amp;vis=1&amp;pid=57d3e146e&amp;color=0,0,0&amp;vpa=6&amp;vtp=1" title=""/>
          <p:cNvSpPr/>
          <p:nvPr>
            <p:custDataLst>
              <p:tags r:id="rId8"/>
            </p:custDataLst>
          </p:nvPr>
        </p:nvSpPr>
        <p:spPr>
          <a:xfrm>
            <a:off x="5516753" y="2161788"/>
            <a:ext cx="565151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3200"/>
          </a:p>
        </p:txBody>
      </p:sp>
      <p:sp>
        <p:nvSpPr>
          <p:cNvPr id="5" name="QC_5_BD.9_2#9215abcbc.choices?vcp=1&amp;vis=1&amp;pid=57d3e146e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719328" y="2944109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阿伏伽德罗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卢瑟福</a:t>
            </a:r>
            <a:endParaRPr lang="en-US" altLang="zh-CN" sz="3200"/>
          </a:p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汤姆孙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道尔顿</a:t>
            </a:r>
            <a:endParaRPr lang="en-US" altLang="zh-CN" sz="3200"/>
          </a:p>
        </p:txBody>
      </p:sp>
      <p:sp>
        <p:nvSpPr>
          <p:cNvPr id="6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11_1#4ae3b308f?vcp=1&amp;vis=1&amp;pid=57d3e146e&amp;color=0,0,0&amp;vtp=1&amp;bbb=1&amp;hb=1" title="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1867217"/>
                <a:ext cx="10753344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［2024·徐州］2023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年诺贝尔物理学奖授予了阿秒激光的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研究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。1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阿秒等于</a:t>
                </a: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18</m:t>
                          </m:r>
                        </m:sup>
                      </m:sSup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秒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阿秒激光可以帮助科学家观测原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子中做超快速运动的(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C_5_BD.11_1#4ae3b308f?vcp=1&amp;vis=1&amp;pid=57d3e146e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719328" y="1867217"/>
                <a:ext cx="10753344" cy="2235200"/>
              </a:xfrm>
              <a:prstGeom prst="rect">
                <a:avLst/>
              </a:prstGeom>
              <a:blipFill rotWithShape="1">
                <a:blip r:embed="rId5"/>
                <a:stretch>
                  <a:fillRect l="-5" t="-14" r="1" b="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BD.11_2#4ae3b308f.choices?vcp=1&amp;vis=1&amp;pid=57d3e146e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719328" y="4123735"/>
            <a:ext cx="10753344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310765"/>
                <a:tab pos="4291965"/>
                <a:tab pos="6273165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原子核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质子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中子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电子</a:t>
            </a:r>
            <a:endParaRPr lang="en-US" altLang="zh-CN" sz="3200"/>
          </a:p>
        </p:txBody>
      </p:sp>
      <p:sp>
        <p:nvSpPr>
          <p:cNvPr id="4" name="QC_5_AN.12_1#4ae3b308f.bracket?vcp=1&amp;vis=1&amp;pid=57d3e146e&amp;color=0,0,0&amp;vpa=7&amp;vtp=1" title=""/>
          <p:cNvSpPr/>
          <p:nvPr>
            <p:custDataLst>
              <p:tags r:id="rId7"/>
            </p:custDataLst>
          </p:nvPr>
        </p:nvSpPr>
        <p:spPr>
          <a:xfrm>
            <a:off x="4687020" y="3370897"/>
            <a:ext cx="588433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p:sp>
        <p:nvSpPr>
          <p:cNvPr id="5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13_1#8a1d94d32?sp=1&amp;vcp=1&amp;vis=1&amp;pid=57d3e146e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1110083"/>
            <a:ext cx="10753344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如图所示，关于原子的结构，下列说法错误的是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5_AN.14_1#8a1d94d32.bracket?vcp=1&amp;vis=1&amp;pid=57d3e146e&amp;color=0,0,0&amp;vpa=8&amp;vtp=1" title=""/>
          <p:cNvSpPr/>
          <p:nvPr>
            <p:custDataLst>
              <p:tags r:id="rId5"/>
            </p:custDataLst>
          </p:nvPr>
        </p:nvSpPr>
        <p:spPr>
          <a:xfrm>
            <a:off x="10071819" y="1110083"/>
            <a:ext cx="588433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3200"/>
          </a:p>
        </p:txBody>
      </p:sp>
      <p:pic>
        <p:nvPicPr>
          <p:cNvPr id="4" name="QC_5_BD.13_2#8a1d94d32?htil=2&amp;vcp=1&amp;vis=1&amp;pid=57d3e146e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35067" y="1913569"/>
            <a:ext cx="4681728" cy="349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C_5_BD.13_3#8a1d94d32.choices?htil=2&amp;vcp=1&amp;vis=1&amp;pid=57d3e146e&amp;color=0,0,0&amp;vtp=1&amp;bbb=1&amp;hb=1" title=""/>
          <p:cNvSpPr/>
          <p:nvPr>
            <p:custDataLst>
              <p:tags r:id="rId8"/>
            </p:custDataLst>
          </p:nvPr>
        </p:nvSpPr>
        <p:spPr>
          <a:xfrm>
            <a:off x="719328" y="1805268"/>
            <a:ext cx="5949696" cy="3725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原子由质子和中子组成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原子由原子核和核外电子组成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原子的质量几乎全部集中在原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子核内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原子核是带正电的</a:t>
            </a:r>
            <a:endParaRPr lang="en-US" altLang="zh-CN" sz="3200"/>
          </a:p>
        </p:txBody>
      </p:sp>
      <p:sp>
        <p:nvSpPr>
          <p:cNvPr id="6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15_1#9704187cb?vcp=1&amp;vis=1&amp;pid=57d3e146e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1898196"/>
            <a:ext cx="10752672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7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12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《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庄子·天下》中曾有下列记载：“一尺之棰，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日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取其半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，万世不竭。”其意是指物质是无限可分的。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常见的物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质是由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构成的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，窗台上细小的灰尘，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空气中极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小的水珠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选填“是”或“不是”）分子。</a:t>
            </a:r>
            <a:endParaRPr lang="en-US" altLang="zh-CN" sz="3200"/>
          </a:p>
        </p:txBody>
      </p:sp>
      <p:pic>
        <p:nvPicPr>
          <p:cNvPr id="3" name="QB_5_BD.15_1#9704187cb?vcp=1&amp;vis=1&amp;pid=57d3e146e&amp;color=0,0,0&amp;tib=255,255,255&amp;iip=1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0079" y="1953060"/>
            <a:ext cx="1853184" cy="62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B_5_AN.16_1#9704187cb.blank?vcp=1&amp;vis=1&amp;pid=57d3e146e&amp;color=0,0,0&amp;vpa=9&amp;vtp=1&amp;bbb=1" title=""/>
          <p:cNvSpPr/>
          <p:nvPr>
            <p:custDataLst>
              <p:tags r:id="rId7"/>
            </p:custDataLst>
          </p:nvPr>
        </p:nvSpPr>
        <p:spPr>
          <a:xfrm>
            <a:off x="1960753" y="3351076"/>
            <a:ext cx="23262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分子、原子</a:t>
            </a:r>
            <a:endParaRPr lang="en-US" altLang="zh-CN" sz="3200"/>
          </a:p>
        </p:txBody>
      </p:sp>
      <p:sp>
        <p:nvSpPr>
          <p:cNvPr id="5" name="QB_5_AN.17_1#9704187cb.blank?vcp=1&amp;vis=1&amp;pid=57d3e146e&amp;color=0,0,0&amp;vpa=10&amp;vtp=1&amp;bbb=1" title=""/>
          <p:cNvSpPr/>
          <p:nvPr>
            <p:custDataLst>
              <p:tags r:id="rId8"/>
            </p:custDataLst>
          </p:nvPr>
        </p:nvSpPr>
        <p:spPr>
          <a:xfrm>
            <a:off x="2367152" y="4096143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不是</a:t>
            </a:r>
            <a:endParaRPr lang="en-US" altLang="zh-CN" sz="3200"/>
          </a:p>
        </p:txBody>
      </p:sp>
      <p:sp>
        <p:nvSpPr>
          <p:cNvPr id="6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765831c3d?vcp=1&amp;pid=c99e97856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知识点3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纳米科技</a:t>
            </a:r>
            <a:endParaRPr lang="en-US" altLang="zh-CN" sz="3465"/>
          </a:p>
        </p:txBody>
      </p:sp>
      <p:sp>
        <p:nvSpPr>
          <p:cNvPr id="3" name="QC_5_BD.18_1#3e57f8ec1?vcp=1&amp;vis=1&amp;pid=765831c3d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719328" y="1403175"/>
            <a:ext cx="10753344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8.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科学家探索物质微观结构的过程中，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按照不同的层次提出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了分子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、原子、质子等微粒的名称。下列微粒中，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从空间尺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度来看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，最小的是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5_AN.19_1#3e57f8ec1.bracket?vcp=1&amp;vis=1&amp;pid=765831c3d&amp;color=0,0,0&amp;vpa=11&amp;vtp=1" title=""/>
          <p:cNvSpPr/>
          <p:nvPr>
            <p:custDataLst>
              <p:tags r:id="rId6"/>
            </p:custDataLst>
          </p:nvPr>
        </p:nvSpPr>
        <p:spPr>
          <a:xfrm>
            <a:off x="4297553" y="2906855"/>
            <a:ext cx="565151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3200"/>
          </a:p>
        </p:txBody>
      </p:sp>
      <p:sp>
        <p:nvSpPr>
          <p:cNvPr id="5" name="QC_5_BD.18_2#3e57f8ec1.choices?vcp=1&amp;vis=1&amp;pid=765831c3d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719328" y="3667155"/>
            <a:ext cx="10753344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082165"/>
                <a:tab pos="4139565"/>
                <a:tab pos="6196965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原子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夸克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中子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分子</a:t>
            </a:r>
            <a:endParaRPr lang="en-US" altLang="zh-CN" sz="32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20_1#3367aa0f6?vcp=1&amp;vis=1&amp;pid=765831c3d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1122952"/>
                <a:ext cx="10753344" cy="2980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9.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石墨烯是受到广泛关注的纳米材料，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它的熔点超过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000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℃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，具有优良的导电性、导热性、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高强度和超轻薄等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属性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。可以预见，石墨烯未来的应用将相当广阔。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根据石墨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烯的属性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，你认为石墨烯不能用来制成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C_5_BD.20_1#3367aa0f6?vcp=1&amp;vis=1&amp;pid=765831c3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122952"/>
                <a:ext cx="10753344" cy="2980267"/>
              </a:xfrm>
              <a:prstGeom prst="rect">
                <a:avLst/>
              </a:prstGeom>
              <a:blipFill rotWithShape="1">
                <a:blip r:embed="rId6"/>
                <a:stretch>
                  <a:fillRect l="-5" t="-9" r="1" b="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21_1#3367aa0f6.bracket?vcp=1&amp;vis=1&amp;pid=765831c3d&amp;color=0,0,0&amp;vpa=12&amp;vtp=1" title=""/>
          <p:cNvSpPr/>
          <p:nvPr>
            <p:custDataLst>
              <p:tags r:id="rId7"/>
            </p:custDataLst>
          </p:nvPr>
        </p:nvSpPr>
        <p:spPr>
          <a:xfrm>
            <a:off x="7938220" y="3371699"/>
            <a:ext cx="588433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p:sp>
        <p:nvSpPr>
          <p:cNvPr id="4" name="QC_5_BD.20_2#3367aa0f6.choices?vcp=1&amp;vis=1&amp;pid=765831c3d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719328" y="4119547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高压输电线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电脑的散热片</a:t>
            </a:r>
            <a:endParaRPr lang="en-US" altLang="zh-CN" sz="3200"/>
          </a:p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制造航天飞机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保暖内衣的保暖层</a:t>
            </a:r>
            <a:endParaRPr lang="en-US" altLang="zh-CN" sz="3200"/>
          </a:p>
        </p:txBody>
      </p:sp>
      <p:sp>
        <p:nvSpPr>
          <p:cNvPr id="5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22_1#cb06facef?vcp=1&amp;vis=1&amp;pid=765831c3d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1923596"/>
            <a:ext cx="10753344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10.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纳米是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的单位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纳米材料是由纳米颗粒经过特殊工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艺制造而成的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室温下外形相同的纳米铜比普通铜可多拉长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50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倍而不断裂，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这一事例表明纳米铜具有较好的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endParaRPr lang="en-US" altLang="zh-CN" sz="3200" i="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选填“延展性”“柔韧性”或“硬度”）。</a:t>
            </a:r>
            <a:endParaRPr lang="en-US" altLang="zh-CN" sz="3200"/>
          </a:p>
        </p:txBody>
      </p:sp>
      <p:sp>
        <p:nvSpPr>
          <p:cNvPr id="3" name="QB_5_AN.23_1#cb06facef.blank?vcp=1&amp;vis=1&amp;pid=765831c3d&amp;color=0,0,0&amp;vpa=13&amp;vtp=1&amp;bbb=1" title=""/>
          <p:cNvSpPr/>
          <p:nvPr>
            <p:custDataLst>
              <p:tags r:id="rId5"/>
            </p:custDataLst>
          </p:nvPr>
        </p:nvSpPr>
        <p:spPr>
          <a:xfrm>
            <a:off x="2468752" y="1886343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长度</a:t>
            </a:r>
            <a:endParaRPr lang="en-US" altLang="zh-CN" sz="3200"/>
          </a:p>
        </p:txBody>
      </p:sp>
      <p:sp>
        <p:nvSpPr>
          <p:cNvPr id="4" name="QB_5_AN.24_1#cb06facef.blank?vcp=1&amp;vis=1&amp;pid=765831c3d&amp;color=0,0,0&amp;vpa=14&amp;vtp=1&amp;bbb=1" title=""/>
          <p:cNvSpPr/>
          <p:nvPr>
            <p:custDataLst>
              <p:tags r:id="rId6"/>
            </p:custDataLst>
          </p:nvPr>
        </p:nvSpPr>
        <p:spPr>
          <a:xfrm>
            <a:off x="9275952" y="3376476"/>
            <a:ext cx="15134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延展性</a:t>
            </a:r>
            <a:endParaRPr lang="en-US" altLang="zh-CN" sz="32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>
            <p:custDataLst>
              <p:tags r:id="rId3"/>
            </p:custDataLst>
          </p:nvPr>
        </p:nvSpPr>
        <p:spPr>
          <a:xfrm>
            <a:off x="527733" y="257099"/>
            <a:ext cx="4762500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古代人们对微观世界的认识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2" title=""/>
          <p:cNvSpPr txBox="1"/>
          <p:nvPr>
            <p:custDataLst>
              <p:tags r:id="rId4"/>
            </p:custDataLst>
          </p:nvPr>
        </p:nvSpPr>
        <p:spPr>
          <a:xfrm>
            <a:off x="527504" y="1069000"/>
            <a:ext cx="11368678" cy="169907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1.中国古代以</a:t>
            </a: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金、木、水、火、土（五行）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来说明各种物质的基本组成.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3" title=""/>
          <p:cNvSpPr txBox="1"/>
          <p:nvPr>
            <p:custDataLst>
              <p:tags r:id="rId5"/>
            </p:custDataLst>
          </p:nvPr>
        </p:nvSpPr>
        <p:spPr>
          <a:xfrm>
            <a:off x="527904" y="2455878"/>
            <a:ext cx="9601200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2.亚里士多德提出</a:t>
            </a: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火、气、水、土（四性）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之说.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4" title=""/>
          <p:cNvSpPr txBox="1"/>
          <p:nvPr>
            <p:custDataLst>
              <p:tags r:id="rId6"/>
            </p:custDataLst>
          </p:nvPr>
        </p:nvSpPr>
        <p:spPr>
          <a:xfrm>
            <a:off x="528009" y="3651847"/>
            <a:ext cx="8695134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3.阿拉伯人以</a:t>
            </a: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盐、硫、汞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为组成物质的三要素.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5" title=""/>
          <p:cNvSpPr txBox="1"/>
          <p:nvPr>
            <p:custDataLst>
              <p:tags r:id="rId7"/>
            </p:custDataLst>
          </p:nvPr>
        </p:nvSpPr>
        <p:spPr>
          <a:xfrm>
            <a:off x="615467" y="4847682"/>
            <a:ext cx="9427054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4.德谟克利特的</a:t>
            </a: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“古代原子论”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>
            <p:custDataLst>
              <p:tags r:id="rId3"/>
            </p:custDataLst>
          </p:nvPr>
        </p:nvSpPr>
        <p:spPr>
          <a:xfrm>
            <a:off x="504139" y="1939776"/>
            <a:ext cx="1676400" cy="75546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1.原子</a:t>
            </a:r>
            <a:endParaRPr lang="zh-CN" altLang="en-US" sz="39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3" name="形状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680353" y="1819332"/>
            <a:ext cx="567195" cy="995820"/>
          </a:xfrm>
          <a:prstGeom prst="rect">
            <a:avLst/>
          </a:prstGeom>
        </p:spPr>
      </p:pic>
      <p:sp>
        <p:nvSpPr>
          <p:cNvPr id="4" name="文本2" title=""/>
          <p:cNvSpPr txBox="1"/>
          <p:nvPr>
            <p:custDataLst>
              <p:tags r:id="rId6"/>
            </p:custDataLst>
          </p:nvPr>
        </p:nvSpPr>
        <p:spPr>
          <a:xfrm>
            <a:off x="2257358" y="1299753"/>
            <a:ext cx="1676400" cy="75546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原子核</a:t>
            </a:r>
            <a:endParaRPr lang="zh-CN" altLang="en-US" sz="39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文本3" title=""/>
          <p:cNvSpPr txBox="1"/>
          <p:nvPr>
            <p:custDataLst>
              <p:tags r:id="rId7"/>
            </p:custDataLst>
          </p:nvPr>
        </p:nvSpPr>
        <p:spPr>
          <a:xfrm>
            <a:off x="2367010" y="2279609"/>
            <a:ext cx="1181100" cy="75546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电子</a:t>
            </a:r>
            <a:endParaRPr lang="zh-CN" altLang="en-US" sz="39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6" name="形状2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548453" y="1388716"/>
            <a:ext cx="650577" cy="1188015"/>
          </a:xfrm>
          <a:prstGeom prst="rect">
            <a:avLst/>
          </a:prstGeom>
        </p:spPr>
      </p:pic>
      <p:sp>
        <p:nvSpPr>
          <p:cNvPr id="7" name="文本4" title=""/>
          <p:cNvSpPr txBox="1"/>
          <p:nvPr>
            <p:custDataLst>
              <p:tags r:id="rId10"/>
            </p:custDataLst>
          </p:nvPr>
        </p:nvSpPr>
        <p:spPr>
          <a:xfrm>
            <a:off x="4198277" y="880234"/>
            <a:ext cx="1181100" cy="75546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质子</a:t>
            </a:r>
            <a:endParaRPr lang="zh-CN" altLang="en-US" sz="39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5" title=""/>
          <p:cNvSpPr txBox="1"/>
          <p:nvPr>
            <p:custDataLst>
              <p:tags r:id="rId11"/>
            </p:custDataLst>
          </p:nvPr>
        </p:nvSpPr>
        <p:spPr>
          <a:xfrm>
            <a:off x="4198791" y="2059619"/>
            <a:ext cx="1181100" cy="75546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中子</a:t>
            </a:r>
            <a:endParaRPr lang="zh-CN" altLang="en-US" sz="39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9" name="形状3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726049" y="40643"/>
            <a:ext cx="1035253" cy="3269323"/>
          </a:xfrm>
          <a:prstGeom prst="rect">
            <a:avLst/>
          </a:prstGeom>
        </p:spPr>
      </p:pic>
      <p:sp>
        <p:nvSpPr>
          <p:cNvPr id="10" name="文本6" title=""/>
          <p:cNvSpPr txBox="1"/>
          <p:nvPr>
            <p:custDataLst>
              <p:tags r:id="rId14"/>
            </p:custDataLst>
          </p:nvPr>
        </p:nvSpPr>
        <p:spPr>
          <a:xfrm>
            <a:off x="6761197" y="105118"/>
            <a:ext cx="133350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上夸克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7" title=""/>
          <p:cNvSpPr txBox="1"/>
          <p:nvPr>
            <p:custDataLst>
              <p:tags r:id="rId15"/>
            </p:custDataLst>
          </p:nvPr>
        </p:nvSpPr>
        <p:spPr>
          <a:xfrm>
            <a:off x="6761445" y="744083"/>
            <a:ext cx="1446244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下夸克 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8" title=""/>
          <p:cNvSpPr txBox="1"/>
          <p:nvPr>
            <p:custDataLst>
              <p:tags r:id="rId16"/>
            </p:custDataLst>
          </p:nvPr>
        </p:nvSpPr>
        <p:spPr>
          <a:xfrm>
            <a:off x="6817947" y="1838963"/>
            <a:ext cx="1446244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粲夸克 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9" title=""/>
          <p:cNvSpPr txBox="1"/>
          <p:nvPr>
            <p:custDataLst>
              <p:tags r:id="rId17"/>
            </p:custDataLst>
          </p:nvPr>
        </p:nvSpPr>
        <p:spPr>
          <a:xfrm>
            <a:off x="6873516" y="1330985"/>
            <a:ext cx="133350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底夸克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10" title=""/>
          <p:cNvSpPr txBox="1"/>
          <p:nvPr>
            <p:custDataLst>
              <p:tags r:id="rId18"/>
            </p:custDataLst>
          </p:nvPr>
        </p:nvSpPr>
        <p:spPr>
          <a:xfrm>
            <a:off x="6873735" y="2418064"/>
            <a:ext cx="3533966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奇异夸克      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11" title=""/>
          <p:cNvSpPr txBox="1"/>
          <p:nvPr>
            <p:custDataLst>
              <p:tags r:id="rId19"/>
            </p:custDataLst>
          </p:nvPr>
        </p:nvSpPr>
        <p:spPr>
          <a:xfrm>
            <a:off x="6874526" y="3035189"/>
            <a:ext cx="133350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顶夸克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13" title=""/>
          <p:cNvSpPr txBox="1"/>
          <p:nvPr>
            <p:custDataLst>
              <p:tags r:id="rId20"/>
            </p:custDataLst>
          </p:nvPr>
        </p:nvSpPr>
        <p:spPr>
          <a:xfrm>
            <a:off x="504149" y="4350363"/>
            <a:ext cx="2349500" cy="6830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4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2.纳米技术</a:t>
            </a:r>
            <a:endParaRPr lang="zh-CN" altLang="en-US" sz="34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9" name="形状5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3173663" y="3728371"/>
            <a:ext cx="932698" cy="2130704"/>
          </a:xfrm>
          <a:prstGeom prst="rect">
            <a:avLst/>
          </a:prstGeom>
        </p:spPr>
      </p:pic>
      <p:sp>
        <p:nvSpPr>
          <p:cNvPr id="20" name="文本14" title=""/>
          <p:cNvSpPr txBox="1"/>
          <p:nvPr>
            <p:custDataLst>
              <p:tags r:id="rId23"/>
            </p:custDataLst>
          </p:nvPr>
        </p:nvSpPr>
        <p:spPr>
          <a:xfrm>
            <a:off x="4198534" y="3309842"/>
            <a:ext cx="4375852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1nm=10</a:t>
            </a:r>
            <a:r>
              <a:rPr lang="zh-CN" altLang="en-US" sz="3000" b="0" i="0" baseline="30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-9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m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15" title=""/>
          <p:cNvSpPr txBox="1"/>
          <p:nvPr>
            <p:custDataLst>
              <p:tags r:id="rId24"/>
            </p:custDataLst>
          </p:nvPr>
        </p:nvSpPr>
        <p:spPr>
          <a:xfrm>
            <a:off x="4216136" y="4071356"/>
            <a:ext cx="6191250" cy="961517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3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它是在0.10至100纳米(即十亿分之一米)尺度的空间发现新的现象，发明新的技术</a:t>
            </a:r>
            <a:endParaRPr lang="zh-CN" altLang="en-US" sz="23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16" title=""/>
          <p:cNvSpPr txBox="1"/>
          <p:nvPr>
            <p:custDataLst>
              <p:tags r:id="rId25"/>
            </p:custDataLst>
          </p:nvPr>
        </p:nvSpPr>
        <p:spPr>
          <a:xfrm>
            <a:off x="4216194" y="5294414"/>
            <a:ext cx="4687129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纳米技术在各领域的应用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0" grpId="0" animBg="1"/>
      <p:bldP spid="2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Rectangle 2" title=""/>
          <p:cNvSpPr txBox="1"/>
          <p:nvPr>
            <p:custDataLst>
              <p:tags r:id="rId3"/>
            </p:custDataLst>
          </p:nvPr>
        </p:nvSpPr>
        <p:spPr>
          <a:xfrm>
            <a:off x="2531110" y="2476500"/>
            <a:ext cx="8576310" cy="1904365"/>
          </a:xfrm>
          <a:prstGeom prst="rect">
            <a:avLst/>
          </a:prstGeom>
          <a:noFill/>
          <a:ln w="9525">
            <a:noFill/>
          </a:ln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必做作业：从教材习题中选取；</a:t>
            </a:r>
            <a:endParaRPr lang="zh-CN" altLang="en-US" sz="3735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Times New Roman" panose="02020603050405020304" pitchFamily="2" charset="0"/>
              <a:ea typeface="黑体" panose="02010609060101010101" charset="-122"/>
            </a:endParaRPr>
          </a:p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选做作业：完成练习册本课时的习题</a:t>
            </a:r>
            <a:r>
              <a:rPr lang="en-US" altLang="zh-CN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.</a:t>
            </a:r>
            <a:endParaRPr lang="en-US" altLang="zh-CN" sz="3735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Times New Roman" panose="02020603050405020304" pitchFamily="2" charset="0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>
            <p:custDataLst>
              <p:tags r:id="rId3"/>
            </p:custDataLst>
          </p:nvPr>
        </p:nvSpPr>
        <p:spPr>
          <a:xfrm>
            <a:off x="176689" y="298304"/>
            <a:ext cx="4638675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思维的火花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4337" y="991753"/>
            <a:ext cx="5562229" cy="3753707"/>
          </a:xfrm>
          <a:prstGeom prst="rect">
            <a:avLst/>
          </a:prstGeom>
        </p:spPr>
      </p:pic>
      <p:sp>
        <p:nvSpPr>
          <p:cNvPr id="4" name="文本2" title=""/>
          <p:cNvSpPr txBox="1"/>
          <p:nvPr>
            <p:custDataLst>
              <p:tags r:id="rId6"/>
            </p:custDataLst>
          </p:nvPr>
        </p:nvSpPr>
        <p:spPr>
          <a:xfrm>
            <a:off x="6059996" y="298675"/>
            <a:ext cx="5850731" cy="382781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“正像绿墙是由树干和枝叶组成似的，</a:t>
            </a: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大自然的物都是由看不见的微小粒子——原子构成。原子不能消失，但也不会无中生有。”</a:t>
            </a:r>
            <a:endParaRPr lang="zh-CN" altLang="en-US" sz="30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r>
              <a:rPr lang="zh-CN" altLang="en-US" sz="37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——德谟克利特</a:t>
            </a:r>
            <a:endParaRPr lang="zh-CN" altLang="en-US" sz="37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7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3" title=""/>
          <p:cNvSpPr txBox="1"/>
          <p:nvPr>
            <p:custDataLst>
              <p:tags r:id="rId7"/>
            </p:custDataLst>
          </p:nvPr>
        </p:nvSpPr>
        <p:spPr>
          <a:xfrm>
            <a:off x="176298" y="4941599"/>
            <a:ext cx="6096000" cy="169907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德谟克利特</a:t>
            </a:r>
            <a:endParaRPr lang="zh-CN" altLang="en-US" sz="30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（公元前460－公元前370）</a:t>
            </a:r>
            <a:endParaRPr lang="zh-CN" altLang="en-US" sz="30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4" title=""/>
          <p:cNvSpPr txBox="1"/>
          <p:nvPr>
            <p:custDataLst>
              <p:tags r:id="rId8"/>
            </p:custDataLst>
          </p:nvPr>
        </p:nvSpPr>
        <p:spPr>
          <a:xfrm>
            <a:off x="6508709" y="4045953"/>
            <a:ext cx="5310778" cy="220192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德谟克利特的原子论缺少科学的实验基础，长期以来并不为人们所认同。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943069" y="-552"/>
            <a:ext cx="3997791" cy="5143500"/>
          </a:xfrm>
          <a:prstGeom prst="rect">
            <a:avLst/>
          </a:prstGeom>
        </p:spPr>
      </p:pic>
      <p:sp>
        <p:nvSpPr>
          <p:cNvPr id="3" name="文本1" title=""/>
          <p:cNvSpPr txBox="1"/>
          <p:nvPr>
            <p:custDataLst>
              <p:tags r:id="rId5"/>
            </p:custDataLst>
          </p:nvPr>
        </p:nvSpPr>
        <p:spPr>
          <a:xfrm>
            <a:off x="419481" y="405946"/>
            <a:ext cx="4695825" cy="7604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4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二、走向科学</a:t>
            </a:r>
            <a:endParaRPr lang="zh-CN" altLang="en-US" sz="34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2" title=""/>
          <p:cNvSpPr txBox="1"/>
          <p:nvPr>
            <p:custDataLst>
              <p:tags r:id="rId6"/>
            </p:custDataLst>
          </p:nvPr>
        </p:nvSpPr>
        <p:spPr>
          <a:xfrm>
            <a:off x="7857058" y="5265496"/>
            <a:ext cx="3926681" cy="169907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“化学之父”道尔顿</a:t>
            </a:r>
            <a:endParaRPr lang="zh-CN" altLang="en-US" sz="30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（1766—1844）</a:t>
            </a:r>
            <a:endParaRPr lang="zh-CN" altLang="en-US" sz="30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3" title=""/>
          <p:cNvSpPr txBox="1"/>
          <p:nvPr>
            <p:custDataLst>
              <p:tags r:id="rId7"/>
            </p:custDataLst>
          </p:nvPr>
        </p:nvSpPr>
        <p:spPr>
          <a:xfrm>
            <a:off x="1069000" y="1561281"/>
            <a:ext cx="6143625" cy="358304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3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直到17世纪，以“化学之父”</a:t>
            </a:r>
            <a:r>
              <a:rPr lang="zh-CN" altLang="en-US" sz="33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道尔顿和玻意耳</a:t>
            </a:r>
            <a:r>
              <a:rPr lang="zh-CN" altLang="en-US" sz="33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为代表的科学家通过大量的实验才</a:t>
            </a:r>
            <a:r>
              <a:rPr lang="zh-CN" altLang="en-US" sz="33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复活和确立了原子论。</a:t>
            </a:r>
            <a:endParaRPr lang="zh-CN" altLang="en-US" sz="3300" b="1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bd135b5d9?vcp=1&amp;pid=c99e97856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知识点1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宇宙</a:t>
            </a:r>
            <a:endParaRPr lang="en-US" altLang="zh-CN" sz="3465"/>
          </a:p>
        </p:txBody>
      </p:sp>
      <p:sp>
        <p:nvSpPr>
          <p:cNvPr id="3" name="QC_5_BD.1_1#4fcf56587?vcp=1&amp;vis=1&amp;pid=bd135b5d9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719328" y="1403175"/>
            <a:ext cx="10753344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下列物体中，尺度最大的是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5_AN.2_1#4fcf56587.bracket?vcp=1&amp;vis=1&amp;pid=bd135b5d9&amp;color=0,0,0&amp;vpa=1&amp;vtp=1" title=""/>
          <p:cNvSpPr/>
          <p:nvPr>
            <p:custDataLst>
              <p:tags r:id="rId6"/>
            </p:custDataLst>
          </p:nvPr>
        </p:nvSpPr>
        <p:spPr>
          <a:xfrm>
            <a:off x="6414220" y="1403175"/>
            <a:ext cx="588433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3200"/>
          </a:p>
        </p:txBody>
      </p:sp>
      <p:sp>
        <p:nvSpPr>
          <p:cNvPr id="5" name="QC_5_BD.1_2#4fcf56587.choices?vcp=1&amp;vis=1&amp;pid=bd135b5d9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719328" y="2112167"/>
            <a:ext cx="10753344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1929765"/>
                <a:tab pos="3834765"/>
                <a:tab pos="5739765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太阳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月亮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地球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人造卫星</a:t>
            </a:r>
            <a:endParaRPr lang="en-US" altLang="zh-CN" sz="32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3_1#d853e225e?vcp=1&amp;vis=1&amp;pid=bd135b5d9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738565"/>
            <a:ext cx="10753344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随着科学技术的进步，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我国在航天领域取得了举世瞩目的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成就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，对宇宙的探索不断深入。以下所述的航天器中，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距离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地球最远的是(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5_AN.4_1#d853e225e.bracket?vcp=1&amp;vis=1&amp;pid=bd135b5d9&amp;color=0,0,0&amp;vpa=2&amp;vtp=1" title=""/>
          <p:cNvSpPr/>
          <p:nvPr>
            <p:custDataLst>
              <p:tags r:id="rId5"/>
            </p:custDataLst>
          </p:nvPr>
        </p:nvSpPr>
        <p:spPr>
          <a:xfrm>
            <a:off x="3467819" y="2242245"/>
            <a:ext cx="588433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p:sp>
        <p:nvSpPr>
          <p:cNvPr id="4" name="QC_5_BD.3_2#d853e225e.choices?vcp=1&amp;vis=1&amp;pid=bd135b5d9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719328" y="3007027"/>
            <a:ext cx="10753344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执行导航任务的北斗系列卫星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月球上行走的“玉兔号”月球车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在轨运行的“天宫”空间站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正在运行的“天问一号”火星探测器</a:t>
            </a:r>
            <a:endParaRPr lang="en-US" altLang="zh-CN" sz="32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5_1#cd8a41e7f?htil=1&amp;vcp=1&amp;vis=1&amp;pid=bd135b5d9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83236" y="731519"/>
            <a:ext cx="2059808" cy="997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5_BD.5_2#cd8a41e7f?htil=1&amp;sp=1&amp;vcp=1&amp;vis=1&amp;pid=bd135b5d9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719328" y="536448"/>
            <a:ext cx="8339328" cy="1422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3.［2024·扬州期末］在宇宙探索的过程中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选填“托勒密”或“哥白尼”）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创立了</a:t>
            </a:r>
            <a:endParaRPr lang="en-US" altLang="zh-CN" sz="3200"/>
          </a:p>
        </p:txBody>
      </p:sp>
      <p:sp>
        <p:nvSpPr>
          <p:cNvPr id="4" name="QB_5_AN.6_1#cd8a41e7f.blank?vcp=1&amp;vis=1&amp;pid=bd135b5d9&amp;color=0,0,0&amp;vpa=3&amp;vtp=1&amp;bbb=1" title=""/>
          <p:cNvSpPr/>
          <p:nvPr>
            <p:custDataLst>
              <p:tags r:id="rId7"/>
            </p:custDataLst>
          </p:nvPr>
        </p:nvSpPr>
        <p:spPr>
          <a:xfrm>
            <a:off x="741553" y="1210649"/>
            <a:ext cx="1513417" cy="694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3200" b="0" i="0" smtClean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哥白尼</a:t>
            </a:r>
            <a:endParaRPr lang="en-US" altLang="zh-CN" sz="3200"/>
          </a:p>
        </p:txBody>
      </p:sp>
      <p:sp>
        <p:nvSpPr>
          <p:cNvPr id="5" name="QB_5_AN.7_1#cd8a41e7f.blank?vcp=1&amp;vis=1&amp;pid=bd135b5d9&amp;color=0,0,0&amp;vpa=4&amp;vtp=1&amp;bbb=1" title=""/>
          <p:cNvSpPr/>
          <p:nvPr>
            <p:custDataLst>
              <p:tags r:id="rId8"/>
            </p:custDataLst>
          </p:nvPr>
        </p:nvSpPr>
        <p:spPr>
          <a:xfrm>
            <a:off x="6024753" y="2620857"/>
            <a:ext cx="1107017" cy="694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3200" b="0" i="0" smtClean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光年</a:t>
            </a:r>
            <a:endParaRPr lang="en-US" altLang="zh-CN" sz="3200"/>
          </a:p>
        </p:txBody>
      </p:sp>
      <p:sp>
        <p:nvSpPr>
          <p:cNvPr id="6" name="QB_5_AN.8_1#cd8a41e7f.blank?vcp=1&amp;vis=1&amp;pid=bd135b5d9&amp;color=0,0,0&amp;vpa=5&amp;vtp=1&amp;bbb=1" title=""/>
          <p:cNvSpPr/>
          <p:nvPr>
            <p:custDataLst>
              <p:tags r:id="rId9"/>
            </p:custDataLst>
          </p:nvPr>
        </p:nvSpPr>
        <p:spPr>
          <a:xfrm>
            <a:off x="7243953" y="4754456"/>
            <a:ext cx="1107017" cy="694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3200" b="0" i="0" smtClean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膨胀</a:t>
            </a:r>
            <a:endParaRPr lang="en-US" altLang="zh-CN" sz="3200"/>
          </a:p>
        </p:txBody>
      </p:sp>
      <p:sp>
        <p:nvSpPr>
          <p:cNvPr id="7" name="QB_5_BD.5_2#cd8a41e7f?htil=1&amp;sp=1&amp;vcp=1&amp;vis=1&amp;pid=bd135b5d9&amp;color=0,0,0&amp;vtp=1&amp;bt=1&amp;bbb=1&amp;hb=1&amp;hs=1" title=""/>
          <p:cNvSpPr/>
          <p:nvPr>
            <p:custDataLst>
              <p:tags r:id="rId10"/>
            </p:custDataLst>
          </p:nvPr>
        </p:nvSpPr>
        <p:spPr>
          <a:xfrm>
            <a:off x="719328" y="1946656"/>
            <a:ext cx="10752000" cy="4267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2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“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日心说”。现代天文学研究表明，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太阳不是宇宙的中心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天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体之间相距很远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天文学常用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做长度单位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。如图所示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向粘有金属小颗粒的气球中打气时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任一金属小颗粒与周围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的其他小颗粒都相互远离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。同理，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我们观察到所有的星系正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在远离我们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我们就会得出宇宙正在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选填“膨胀”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或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“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收缩”）的结论。</a:t>
            </a:r>
            <a:endParaRPr lang="en-US" altLang="zh-CN" sz="3200"/>
          </a:p>
        </p:txBody>
      </p:sp>
      <p:sp>
        <p:nvSpPr>
          <p:cNvPr id="8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>
            <p:custDataLst>
              <p:tags r:id="rId3"/>
            </p:custDataLst>
          </p:nvPr>
        </p:nvSpPr>
        <p:spPr>
          <a:xfrm>
            <a:off x="192310" y="112166"/>
            <a:ext cx="11277600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1811年，意大利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的科学家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阿伏伽德罗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进一步指出，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物质一般不是直接由原子组成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而是由几个原子相结合的分子构成的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2" title=""/>
          <p:cNvSpPr txBox="1"/>
          <p:nvPr>
            <p:custDataLst>
              <p:tags r:id="rId4"/>
            </p:custDataLst>
          </p:nvPr>
        </p:nvSpPr>
        <p:spPr>
          <a:xfrm>
            <a:off x="756856" y="1308125"/>
            <a:ext cx="3829431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物质      分子      原子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3" title=""/>
          <p:cNvSpPr txBox="1"/>
          <p:nvPr>
            <p:custDataLst>
              <p:tags r:id="rId5"/>
            </p:custDataLst>
          </p:nvPr>
        </p:nvSpPr>
        <p:spPr>
          <a:xfrm>
            <a:off x="1012374" y="2202037"/>
            <a:ext cx="2592067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DNA分子结构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78885" y="3046952"/>
            <a:ext cx="4038600" cy="3648075"/>
          </a:xfrm>
          <a:prstGeom prst="rect">
            <a:avLst/>
          </a:prstGeom>
        </p:spPr>
      </p:pic>
      <p:pic>
        <p:nvPicPr>
          <p:cNvPr id="6" name="图片2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707703" y="2424427"/>
            <a:ext cx="3819525" cy="3619500"/>
          </a:xfrm>
          <a:prstGeom prst="rect">
            <a:avLst/>
          </a:prstGeom>
        </p:spPr>
      </p:pic>
      <p:sp>
        <p:nvSpPr>
          <p:cNvPr id="7" name="文本4" title=""/>
          <p:cNvSpPr txBox="1"/>
          <p:nvPr>
            <p:custDataLst>
              <p:tags r:id="rId10"/>
            </p:custDataLst>
          </p:nvPr>
        </p:nvSpPr>
        <p:spPr>
          <a:xfrm>
            <a:off x="9201512" y="2201542"/>
            <a:ext cx="1828800" cy="449351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用场离子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微镜拍摄的钨针针尖上的原子图样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形状1" title=""/>
          <p:cNvSpPr txBox="1"/>
          <p:nvPr>
            <p:custDataLst>
              <p:tags r:id="rId11"/>
            </p:custDataLst>
          </p:nvPr>
        </p:nvSpPr>
        <p:spPr>
          <a:xfrm flipH="1">
            <a:off x="1732045" y="1664065"/>
            <a:ext cx="406174" cy="1191"/>
          </a:xfrm>
          <a:prstGeom prst="line">
            <a:avLst/>
          </a:prstGeom>
          <a:ln w="19050">
            <a:solidFill>
              <a:srgbClr val="5C81CC">
                <a:alpha val="100000"/>
              </a:srgbClr>
            </a:solidFill>
            <a:prstDash val="solid"/>
            <a:tailEnd type="arrow" w="sm" len="sm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9" name="形状2" title=""/>
          <p:cNvSpPr txBox="1"/>
          <p:nvPr>
            <p:custDataLst>
              <p:tags r:id="rId12"/>
            </p:custDataLst>
          </p:nvPr>
        </p:nvSpPr>
        <p:spPr>
          <a:xfrm flipH="1">
            <a:off x="3076194" y="1664056"/>
            <a:ext cx="528148" cy="1191"/>
          </a:xfrm>
          <a:prstGeom prst="line">
            <a:avLst/>
          </a:prstGeom>
          <a:ln w="19050">
            <a:solidFill>
              <a:srgbClr val="5C81CC">
                <a:alpha val="100000"/>
              </a:srgbClr>
            </a:solidFill>
            <a:prstDash val="solid"/>
            <a:tailEnd type="arrow" w="sm" len="sm"/>
          </a:ln>
        </p:spPr>
        <p:txBody>
          <a:bodyPr anchor="ctr"/>
          <a:lstStyle/>
          <a:p>
            <a:pPr marL="0" algn="ct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8"/>
</p:tagLst>
</file>

<file path=ppt/tags/tag101.xml><?xml version="1.0" encoding="utf-8"?>
<p:tagLst xmlns:p="http://schemas.openxmlformats.org/presentationml/2006/main">
  <p:tag name="AS_UNIQUEID" val="599"/>
</p:tagLst>
</file>

<file path=ppt/tags/tag102.xml><?xml version="1.0" encoding="utf-8"?>
<p:tagLst xmlns:p="http://schemas.openxmlformats.org/presentationml/2006/main">
  <p:tag name="AS_UNIQUEID" val="600"/>
</p:tagLst>
</file>

<file path=ppt/tags/tag103.xml><?xml version="1.0" encoding="utf-8"?>
<p:tagLst xmlns:p="http://schemas.openxmlformats.org/presentationml/2006/main">
  <p:tag name="AS_UNIQUEID" val="601"/>
</p:tagLst>
</file>

<file path=ppt/tags/tag104.xml><?xml version="1.0" encoding="utf-8"?>
<p:tagLst xmlns:p="http://schemas.openxmlformats.org/presentationml/2006/main">
  <p:tag name="AS_UNIQUEID" val="602"/>
</p:tagLst>
</file>

<file path=ppt/tags/tag105.xml><?xml version="1.0" encoding="utf-8"?>
<p:tagLst xmlns:p="http://schemas.openxmlformats.org/presentationml/2006/main">
  <p:tag name="AS_UNIQUEID" val="603"/>
</p:tagLst>
</file>

<file path=ppt/tags/tag106.xml><?xml version="1.0" encoding="utf-8"?>
<p:tagLst xmlns:p="http://schemas.openxmlformats.org/presentationml/2006/main">
  <p:tag name="AS_UNIQUEID" val="604"/>
</p:tagLst>
</file>

<file path=ppt/tags/tag107.xml><?xml version="1.0" encoding="utf-8"?>
<p:tagLst xmlns:p="http://schemas.openxmlformats.org/presentationml/2006/main">
  <p:tag name="AS_UNIQUEID" val="605"/>
</p:tagLst>
</file>

<file path=ppt/tags/tag108.xml><?xml version="1.0" encoding="utf-8"?>
<p:tagLst xmlns:p="http://schemas.openxmlformats.org/presentationml/2006/main">
  <p:tag name="AS_UNIQUEID" val="606"/>
</p:tagLst>
</file>

<file path=ppt/tags/tag109.xml><?xml version="1.0" encoding="utf-8"?>
<p:tagLst xmlns:p="http://schemas.openxmlformats.org/presentationml/2006/main">
  <p:tag name="AS_UNIQUEID" val="607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8"/>
</p:tagLst>
</file>

<file path=ppt/tags/tag111.xml><?xml version="1.0" encoding="utf-8"?>
<p:tagLst xmlns:p="http://schemas.openxmlformats.org/presentationml/2006/main">
  <p:tag name="AS_UNIQUEID" val="609"/>
</p:tagLst>
</file>

<file path=ppt/tags/tag112.xml><?xml version="1.0" encoding="utf-8"?>
<p:tagLst xmlns:p="http://schemas.openxmlformats.org/presentationml/2006/main">
  <p:tag name="AS_UNIQUEID" val="610"/>
</p:tagLst>
</file>

<file path=ppt/tags/tag113.xml><?xml version="1.0" encoding="utf-8"?>
<p:tagLst xmlns:p="http://schemas.openxmlformats.org/presentationml/2006/main">
  <p:tag name="AS_UNIQUEID" val="611"/>
</p:tagLst>
</file>

<file path=ppt/tags/tag114.xml><?xml version="1.0" encoding="utf-8"?>
<p:tagLst xmlns:p="http://schemas.openxmlformats.org/presentationml/2006/main">
  <p:tag name="AS_UNIQUEID" val="612"/>
</p:tagLst>
</file>

<file path=ppt/tags/tag115.xml><?xml version="1.0" encoding="utf-8"?>
<p:tagLst xmlns:p="http://schemas.openxmlformats.org/presentationml/2006/main">
  <p:tag name="AS_UNIQUEID" val="613"/>
</p:tagLst>
</file>

<file path=ppt/tags/tag116.xml><?xml version="1.0" encoding="utf-8"?>
<p:tagLst xmlns:p="http://schemas.openxmlformats.org/presentationml/2006/main">
  <p:tag name="AS_UNIQUEID" val="614"/>
</p:tagLst>
</file>

<file path=ppt/tags/tag117.xml><?xml version="1.0" encoding="utf-8"?>
<p:tagLst xmlns:p="http://schemas.openxmlformats.org/presentationml/2006/main">
  <p:tag name="AS_UNIQUEID" val="615"/>
</p:tagLst>
</file>

<file path=ppt/tags/tag118.xml><?xml version="1.0" encoding="utf-8"?>
<p:tagLst xmlns:p="http://schemas.openxmlformats.org/presentationml/2006/main">
  <p:tag name="AS_UNIQUEID" val="616"/>
</p:tagLst>
</file>

<file path=ppt/tags/tag119.xml><?xml version="1.0" encoding="utf-8"?>
<p:tagLst xmlns:p="http://schemas.openxmlformats.org/presentationml/2006/main">
  <p:tag name="AS_UNIQUEID" val="617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8"/>
</p:tagLst>
</file>

<file path=ppt/tags/tag121.xml><?xml version="1.0" encoding="utf-8"?>
<p:tagLst xmlns:p="http://schemas.openxmlformats.org/presentationml/2006/main">
  <p:tag name="AS_UNIQUEID" val="619"/>
</p:tagLst>
</file>

<file path=ppt/tags/tag122.xml><?xml version="1.0" encoding="utf-8"?>
<p:tagLst xmlns:p="http://schemas.openxmlformats.org/presentationml/2006/main">
  <p:tag name="AS_UNIQUEID" val="620"/>
</p:tagLst>
</file>

<file path=ppt/tags/tag123.xml><?xml version="1.0" encoding="utf-8"?>
<p:tagLst xmlns:p="http://schemas.openxmlformats.org/presentationml/2006/main">
  <p:tag name="AS_UNIQUEID" val="621"/>
</p:tagLst>
</file>

<file path=ppt/tags/tag124.xml><?xml version="1.0" encoding="utf-8"?>
<p:tagLst xmlns:p="http://schemas.openxmlformats.org/presentationml/2006/main">
  <p:tag name="AS_UNIQUEID" val="622"/>
</p:tagLst>
</file>

<file path=ppt/tags/tag125.xml><?xml version="1.0" encoding="utf-8"?>
<p:tagLst xmlns:p="http://schemas.openxmlformats.org/presentationml/2006/main">
  <p:tag name="AS_UNIQUEID" val="623"/>
</p:tagLst>
</file>

<file path=ppt/tags/tag126.xml><?xml version="1.0" encoding="utf-8"?>
<p:tagLst xmlns:p="http://schemas.openxmlformats.org/presentationml/2006/main">
  <p:tag name="AS_UNIQUEID" val="624"/>
</p:tagLst>
</file>

<file path=ppt/tags/tag127.xml><?xml version="1.0" encoding="utf-8"?>
<p:tagLst xmlns:p="http://schemas.openxmlformats.org/presentationml/2006/main">
  <p:tag name="AS_UNIQUEID" val="625"/>
</p:tagLst>
</file>

<file path=ppt/tags/tag128.xml><?xml version="1.0" encoding="utf-8"?>
<p:tagLst xmlns:p="http://schemas.openxmlformats.org/presentationml/2006/main">
  <p:tag name="AS_UNIQUEID" val="626"/>
</p:tagLst>
</file>

<file path=ppt/tags/tag129.xml><?xml version="1.0" encoding="utf-8"?>
<p:tagLst xmlns:p="http://schemas.openxmlformats.org/presentationml/2006/main">
  <p:tag name="AS_UNIQUEID" val="627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8"/>
</p:tagLst>
</file>

<file path=ppt/tags/tag131.xml><?xml version="1.0" encoding="utf-8"?>
<p:tagLst xmlns:p="http://schemas.openxmlformats.org/presentationml/2006/main">
  <p:tag name="AS_UNIQUEID" val="629"/>
</p:tagLst>
</file>

<file path=ppt/tags/tag132.xml><?xml version="1.0" encoding="utf-8"?>
<p:tagLst xmlns:p="http://schemas.openxmlformats.org/presentationml/2006/main">
  <p:tag name="AS_UNIQUEID" val="630"/>
</p:tagLst>
</file>

<file path=ppt/tags/tag133.xml><?xml version="1.0" encoding="utf-8"?>
<p:tagLst xmlns:p="http://schemas.openxmlformats.org/presentationml/2006/main">
  <p:tag name="AS_UNIQUEID" val="631"/>
</p:tagLst>
</file>

<file path=ppt/tags/tag134.xml><?xml version="1.0" encoding="utf-8"?>
<p:tagLst xmlns:p="http://schemas.openxmlformats.org/presentationml/2006/main">
  <p:tag name="AS_UNIQUEID" val="632"/>
</p:tagLst>
</file>

<file path=ppt/tags/tag135.xml><?xml version="1.0" encoding="utf-8"?>
<p:tagLst xmlns:p="http://schemas.openxmlformats.org/presentationml/2006/main">
  <p:tag name="AS_UNIQUEID" val="633"/>
</p:tagLst>
</file>

<file path=ppt/tags/tag136.xml><?xml version="1.0" encoding="utf-8"?>
<p:tagLst xmlns:p="http://schemas.openxmlformats.org/presentationml/2006/main">
  <p:tag name="AS_UNIQUEID" val="634"/>
</p:tagLst>
</file>

<file path=ppt/tags/tag137.xml><?xml version="1.0" encoding="utf-8"?>
<p:tagLst xmlns:p="http://schemas.openxmlformats.org/presentationml/2006/main">
  <p:tag name="AS_UNIQUEID" val="635"/>
</p:tagLst>
</file>

<file path=ppt/tags/tag138.xml><?xml version="1.0" encoding="utf-8"?>
<p:tagLst xmlns:p="http://schemas.openxmlformats.org/presentationml/2006/main">
  <p:tag name="AS_UNIQUEID" val="636"/>
</p:tagLst>
</file>

<file path=ppt/tags/tag139.xml><?xml version="1.0" encoding="utf-8"?>
<p:tagLst xmlns:p="http://schemas.openxmlformats.org/presentationml/2006/main">
  <p:tag name="AS_UNIQUEID" val="498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7"/>
</p:tagLst>
</file>

<file path=ppt/tags/tag141.xml><?xml version="1.0" encoding="utf-8"?>
<p:tagLst xmlns:p="http://schemas.openxmlformats.org/presentationml/2006/main">
  <p:tag name="AS_UNIQUEID" val="638"/>
</p:tagLst>
</file>

<file path=ppt/tags/tag142.xml><?xml version="1.0" encoding="utf-8"?>
<p:tagLst xmlns:p="http://schemas.openxmlformats.org/presentationml/2006/main">
  <p:tag name="AS_UNIQUEID" val="639"/>
</p:tagLst>
</file>

<file path=ppt/tags/tag143.xml><?xml version="1.0" encoding="utf-8"?>
<p:tagLst xmlns:p="http://schemas.openxmlformats.org/presentationml/2006/main">
  <p:tag name="AS_UNIQUEID" val="640"/>
</p:tagLst>
</file>

<file path=ppt/tags/tag144.xml><?xml version="1.0" encoding="utf-8"?>
<p:tagLst xmlns:p="http://schemas.openxmlformats.org/presentationml/2006/main">
  <p:tag name="AS_UNIQUEID" val="641"/>
</p:tagLst>
</file>

<file path=ppt/tags/tag145.xml><?xml version="1.0" encoding="utf-8"?>
<p:tagLst xmlns:p="http://schemas.openxmlformats.org/presentationml/2006/main">
  <p:tag name="AS_UNIQUEID" val="642"/>
</p:tagLst>
</file>

<file path=ppt/tags/tag146.xml><?xml version="1.0" encoding="utf-8"?>
<p:tagLst xmlns:p="http://schemas.openxmlformats.org/presentationml/2006/main">
  <p:tag name="AS_UNIQUEID" val="643"/>
</p:tagLst>
</file>

<file path=ppt/tags/tag147.xml><?xml version="1.0" encoding="utf-8"?>
<p:tagLst xmlns:p="http://schemas.openxmlformats.org/presentationml/2006/main">
  <p:tag name="AS_UNIQUEID" val="644"/>
</p:tagLst>
</file>

<file path=ppt/tags/tag148.xml><?xml version="1.0" encoding="utf-8"?>
<p:tagLst xmlns:p="http://schemas.openxmlformats.org/presentationml/2006/main">
  <p:tag name="AS_UNIQUEID" val="645"/>
</p:tagLst>
</file>

<file path=ppt/tags/tag149.xml><?xml version="1.0" encoding="utf-8"?>
<p:tagLst xmlns:p="http://schemas.openxmlformats.org/presentationml/2006/main">
  <p:tag name="AS_UNIQUEID" val="646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7"/>
</p:tagLst>
</file>

<file path=ppt/tags/tag151.xml><?xml version="1.0" encoding="utf-8"?>
<p:tagLst xmlns:p="http://schemas.openxmlformats.org/presentationml/2006/main">
  <p:tag name="AS_UNIQUEID" val="648"/>
</p:tagLst>
</file>

<file path=ppt/tags/tag152.xml><?xml version="1.0" encoding="utf-8"?>
<p:tagLst xmlns:p="http://schemas.openxmlformats.org/presentationml/2006/main">
  <p:tag name="AS_UNIQUEID" val="649"/>
</p:tagLst>
</file>

<file path=ppt/tags/tag153.xml><?xml version="1.0" encoding="utf-8"?>
<p:tagLst xmlns:p="http://schemas.openxmlformats.org/presentationml/2006/main">
  <p:tag name="AS_UNIQUEID" val="650"/>
</p:tagLst>
</file>

<file path=ppt/tags/tag154.xml><?xml version="1.0" encoding="utf-8"?>
<p:tagLst xmlns:p="http://schemas.openxmlformats.org/presentationml/2006/main">
  <p:tag name="AS_UNIQUEID" val="651"/>
</p:tagLst>
</file>

<file path=ppt/tags/tag155.xml><?xml version="1.0" encoding="utf-8"?>
<p:tagLst xmlns:p="http://schemas.openxmlformats.org/presentationml/2006/main">
  <p:tag name="AS_UNIQUEID" val="652"/>
</p:tagLst>
</file>

<file path=ppt/tags/tag156.xml><?xml version="1.0" encoding="utf-8"?>
<p:tagLst xmlns:p="http://schemas.openxmlformats.org/presentationml/2006/main">
  <p:tag name="AS_UNIQUEID" val="653"/>
</p:tagLst>
</file>

<file path=ppt/tags/tag157.xml><?xml version="1.0" encoding="utf-8"?>
<p:tagLst xmlns:p="http://schemas.openxmlformats.org/presentationml/2006/main">
  <p:tag name="AS_UNIQUEID" val="654"/>
</p:tagLst>
</file>

<file path=ppt/tags/tag158.xml><?xml version="1.0" encoding="utf-8"?>
<p:tagLst xmlns:p="http://schemas.openxmlformats.org/presentationml/2006/main">
  <p:tag name="AS_UNIQUEID" val="655"/>
</p:tagLst>
</file>

<file path=ppt/tags/tag159.xml><?xml version="1.0" encoding="utf-8"?>
<p:tagLst xmlns:p="http://schemas.openxmlformats.org/presentationml/2006/main">
  <p:tag name="AS_UNIQUEID" val="656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7"/>
</p:tagLst>
</file>

<file path=ppt/tags/tag161.xml><?xml version="1.0" encoding="utf-8"?>
<p:tagLst xmlns:p="http://schemas.openxmlformats.org/presentationml/2006/main">
  <p:tag name="AS_UNIQUEID" val="658"/>
</p:tagLst>
</file>

<file path=ppt/tags/tag162.xml><?xml version="1.0" encoding="utf-8"?>
<p:tagLst xmlns:p="http://schemas.openxmlformats.org/presentationml/2006/main">
  <p:tag name="AS_UNIQUEID" val="659"/>
</p:tagLst>
</file>

<file path=ppt/tags/tag163.xml><?xml version="1.0" encoding="utf-8"?>
<p:tagLst xmlns:p="http://schemas.openxmlformats.org/presentationml/2006/main">
  <p:tag name="AS_UNIQUEID" val="660"/>
</p:tagLst>
</file>

<file path=ppt/tags/tag164.xml><?xml version="1.0" encoding="utf-8"?>
<p:tagLst xmlns:p="http://schemas.openxmlformats.org/presentationml/2006/main">
  <p:tag name="AS_UNIQUEID" val="661"/>
</p:tagLst>
</file>

<file path=ppt/tags/tag165.xml><?xml version="1.0" encoding="utf-8"?>
<p:tagLst xmlns:p="http://schemas.openxmlformats.org/presentationml/2006/main">
  <p:tag name="AS_UNIQUEID" val="662"/>
</p:tagLst>
</file>

<file path=ppt/tags/tag166.xml><?xml version="1.0" encoding="utf-8"?>
<p:tagLst xmlns:p="http://schemas.openxmlformats.org/presentationml/2006/main">
  <p:tag name="AS_UNIQUEID" val="663"/>
</p:tagLst>
</file>

<file path=ppt/tags/tag167.xml><?xml version="1.0" encoding="utf-8"?>
<p:tagLst xmlns:p="http://schemas.openxmlformats.org/presentationml/2006/main">
  <p:tag name="AS_UNIQUEID" val="664"/>
</p:tagLst>
</file>

<file path=ppt/tags/tag168.xml><?xml version="1.0" encoding="utf-8"?>
<p:tagLst xmlns:p="http://schemas.openxmlformats.org/presentationml/2006/main">
  <p:tag name="AS_UNIQUEID" val="665"/>
</p:tagLst>
</file>

<file path=ppt/tags/tag169.xml><?xml version="1.0" encoding="utf-8"?>
<p:tagLst xmlns:p="http://schemas.openxmlformats.org/presentationml/2006/main">
  <p:tag name="AS_UNIQUEID" val="666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7"/>
</p:tagLst>
</file>

<file path=ppt/tags/tag171.xml><?xml version="1.0" encoding="utf-8"?>
<p:tagLst xmlns:p="http://schemas.openxmlformats.org/presentationml/2006/main">
  <p:tag name="AS_UNIQUEID" val="668"/>
</p:tagLst>
</file>

<file path=ppt/tags/tag172.xml><?xml version="1.0" encoding="utf-8"?>
<p:tagLst xmlns:p="http://schemas.openxmlformats.org/presentationml/2006/main">
  <p:tag name="AS_UNIQUEID" val="669"/>
</p:tagLst>
</file>

<file path=ppt/tags/tag173.xml><?xml version="1.0" encoding="utf-8"?>
<p:tagLst xmlns:p="http://schemas.openxmlformats.org/presentationml/2006/main">
  <p:tag name="AS_UNIQUEID" val="670"/>
</p:tagLst>
</file>

<file path=ppt/tags/tag174.xml><?xml version="1.0" encoding="utf-8"?>
<p:tagLst xmlns:p="http://schemas.openxmlformats.org/presentationml/2006/main">
  <p:tag name="AS_UNIQUEID" val="671"/>
</p:tagLst>
</file>

<file path=ppt/tags/tag175.xml><?xml version="1.0" encoding="utf-8"?>
<p:tagLst xmlns:p="http://schemas.openxmlformats.org/presentationml/2006/main">
  <p:tag name="AS_UNIQUEID" val="672"/>
</p:tagLst>
</file>

<file path=ppt/tags/tag176.xml><?xml version="1.0" encoding="utf-8"?>
<p:tagLst xmlns:p="http://schemas.openxmlformats.org/presentationml/2006/main">
  <p:tag name="AS_UNIQUEID" val="673"/>
</p:tagLst>
</file>

<file path=ppt/tags/tag177.xml><?xml version="1.0" encoding="utf-8"?>
<p:tagLst xmlns:p="http://schemas.openxmlformats.org/presentationml/2006/main">
  <p:tag name="AS_UNIQUEID" val="674"/>
</p:tagLst>
</file>

<file path=ppt/tags/tag178.xml><?xml version="1.0" encoding="utf-8"?>
<p:tagLst xmlns:p="http://schemas.openxmlformats.org/presentationml/2006/main">
  <p:tag name="AS_UNIQUEID" val="675"/>
</p:tagLst>
</file>

<file path=ppt/tags/tag179.xml><?xml version="1.0" encoding="utf-8"?>
<p:tagLst xmlns:p="http://schemas.openxmlformats.org/presentationml/2006/main">
  <p:tag name="AS_UNIQUEID" val="676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7"/>
</p:tagLst>
</file>

<file path=ppt/tags/tag181.xml><?xml version="1.0" encoding="utf-8"?>
<p:tagLst xmlns:p="http://schemas.openxmlformats.org/presentationml/2006/main">
  <p:tag name="AS_UNIQUEID" val="678"/>
</p:tagLst>
</file>

<file path=ppt/tags/tag182.xml><?xml version="1.0" encoding="utf-8"?>
<p:tagLst xmlns:p="http://schemas.openxmlformats.org/presentationml/2006/main">
  <p:tag name="AS_UNIQUEID" val="679"/>
</p:tagLst>
</file>

<file path=ppt/tags/tag183.xml><?xml version="1.0" encoding="utf-8"?>
<p:tagLst xmlns:p="http://schemas.openxmlformats.org/presentationml/2006/main">
  <p:tag name="AS_UNIQUEID" val="680"/>
</p:tagLst>
</file>

<file path=ppt/tags/tag184.xml><?xml version="1.0" encoding="utf-8"?>
<p:tagLst xmlns:p="http://schemas.openxmlformats.org/presentationml/2006/main">
  <p:tag name="AS_UNIQUEID" val="681"/>
</p:tagLst>
</file>

<file path=ppt/tags/tag185.xml><?xml version="1.0" encoding="utf-8"?>
<p:tagLst xmlns:p="http://schemas.openxmlformats.org/presentationml/2006/main">
  <p:tag name="AS_UNIQUEID" val="682"/>
</p:tagLst>
</file>

<file path=ppt/tags/tag186.xml><?xml version="1.0" encoding="utf-8"?>
<p:tagLst xmlns:p="http://schemas.openxmlformats.org/presentationml/2006/main">
  <p:tag name="AS_UNIQUEID" val="683"/>
</p:tagLst>
</file>

<file path=ppt/tags/tag187.xml><?xml version="1.0" encoding="utf-8"?>
<p:tagLst xmlns:p="http://schemas.openxmlformats.org/presentationml/2006/main">
  <p:tag name="AS_UNIQUEID" val="684"/>
</p:tagLst>
</file>

<file path=ppt/tags/tag188.xml><?xml version="1.0" encoding="utf-8"?>
<p:tagLst xmlns:p="http://schemas.openxmlformats.org/presentationml/2006/main">
  <p:tag name="AS_UNIQUEID" val="685"/>
</p:tagLst>
</file>

<file path=ppt/tags/tag189.xml><?xml version="1.0" encoding="utf-8"?>
<p:tagLst xmlns:p="http://schemas.openxmlformats.org/presentationml/2006/main">
  <p:tag name="AS_UNIQUEID" val="686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7"/>
</p:tagLst>
</file>

<file path=ppt/tags/tag191.xml><?xml version="1.0" encoding="utf-8"?>
<p:tagLst xmlns:p="http://schemas.openxmlformats.org/presentationml/2006/main">
  <p:tag name="AS_UNIQUEID" val="688"/>
</p:tagLst>
</file>

<file path=ppt/tags/tag192.xml><?xml version="1.0" encoding="utf-8"?>
<p:tagLst xmlns:p="http://schemas.openxmlformats.org/presentationml/2006/main">
  <p:tag name="AS_UNIQUEID" val="689"/>
</p:tagLst>
</file>

<file path=ppt/tags/tag193.xml><?xml version="1.0" encoding="utf-8"?>
<p:tagLst xmlns:p="http://schemas.openxmlformats.org/presentationml/2006/main">
  <p:tag name="AS_UNIQUEID" val="690"/>
</p:tagLst>
</file>

<file path=ppt/tags/tag194.xml><?xml version="1.0" encoding="utf-8"?>
<p:tagLst xmlns:p="http://schemas.openxmlformats.org/presentationml/2006/main">
  <p:tag name="AS_UNIQUEID" val="691"/>
</p:tagLst>
</file>

<file path=ppt/tags/tag195.xml><?xml version="1.0" encoding="utf-8"?>
<p:tagLst xmlns:p="http://schemas.openxmlformats.org/presentationml/2006/main">
  <p:tag name="AS_UNIQUEID" val="692"/>
</p:tagLst>
</file>

<file path=ppt/tags/tag196.xml><?xml version="1.0" encoding="utf-8"?>
<p:tagLst xmlns:p="http://schemas.openxmlformats.org/presentationml/2006/main">
  <p:tag name="AS_UNIQUEID" val="693"/>
</p:tagLst>
</file>

<file path=ppt/tags/tag197.xml><?xml version="1.0" encoding="utf-8"?>
<p:tagLst xmlns:p="http://schemas.openxmlformats.org/presentationml/2006/main">
  <p:tag name="AS_UNIQUEID" val="694"/>
</p:tagLst>
</file>

<file path=ppt/tags/tag198.xml><?xml version="1.0" encoding="utf-8"?>
<p:tagLst xmlns:p="http://schemas.openxmlformats.org/presentationml/2006/main">
  <p:tag name="AS_UNIQUEID" val="695"/>
</p:tagLst>
</file>

<file path=ppt/tags/tag199.xml><?xml version="1.0" encoding="utf-8"?>
<p:tagLst xmlns:p="http://schemas.openxmlformats.org/presentationml/2006/main">
  <p:tag name="AS_UNIQUEID" val="696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7"/>
</p:tagLst>
</file>

<file path=ppt/tags/tag201.xml><?xml version="1.0" encoding="utf-8"?>
<p:tagLst xmlns:p="http://schemas.openxmlformats.org/presentationml/2006/main">
  <p:tag name="AS_UNIQUEID" val="698"/>
</p:tagLst>
</file>

<file path=ppt/tags/tag202.xml><?xml version="1.0" encoding="utf-8"?>
<p:tagLst xmlns:p="http://schemas.openxmlformats.org/presentationml/2006/main">
  <p:tag name="AS_UNIQUEID" val="699"/>
</p:tagLst>
</file>

<file path=ppt/tags/tag203.xml><?xml version="1.0" encoding="utf-8"?>
<p:tagLst xmlns:p="http://schemas.openxmlformats.org/presentationml/2006/main">
  <p:tag name="AS_UNIQUEID" val="700"/>
</p:tagLst>
</file>

<file path=ppt/tags/tag204.xml><?xml version="1.0" encoding="utf-8"?>
<p:tagLst xmlns:p="http://schemas.openxmlformats.org/presentationml/2006/main">
  <p:tag name="AS_UNIQUEID" val="701"/>
</p:tagLst>
</file>

<file path=ppt/tags/tag205.xml><?xml version="1.0" encoding="utf-8"?>
<p:tagLst xmlns:p="http://schemas.openxmlformats.org/presentationml/2006/main">
  <p:tag name="AS_UNIQUEID" val="702"/>
</p:tagLst>
</file>

<file path=ppt/tags/tag206.xml><?xml version="1.0" encoding="utf-8"?>
<p:tagLst xmlns:p="http://schemas.openxmlformats.org/presentationml/2006/main">
  <p:tag name="AS_UNIQUEID" val="703"/>
</p:tagLst>
</file>

<file path=ppt/tags/tag207.xml><?xml version="1.0" encoding="utf-8"?>
<p:tagLst xmlns:p="http://schemas.openxmlformats.org/presentationml/2006/main">
  <p:tag name="AS_UNIQUEID" val="704"/>
</p:tagLst>
</file>

<file path=ppt/tags/tag208.xml><?xml version="1.0" encoding="utf-8"?>
<p:tagLst xmlns:p="http://schemas.openxmlformats.org/presentationml/2006/main">
  <p:tag name="AS_UNIQUEID" val="705"/>
</p:tagLst>
</file>

<file path=ppt/tags/tag209.xml><?xml version="1.0" encoding="utf-8"?>
<p:tagLst xmlns:p="http://schemas.openxmlformats.org/presentationml/2006/main">
  <p:tag name="AS_UNIQUEID" val="706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7"/>
</p:tagLst>
</file>

<file path=ppt/tags/tag211.xml><?xml version="1.0" encoding="utf-8"?>
<p:tagLst xmlns:p="http://schemas.openxmlformats.org/presentationml/2006/main">
  <p:tag name="AS_UNIQUEID" val="708"/>
</p:tagLst>
</file>

<file path=ppt/tags/tag212.xml><?xml version="1.0" encoding="utf-8"?>
<p:tagLst xmlns:p="http://schemas.openxmlformats.org/presentationml/2006/main">
  <p:tag name="AS_UNIQUEID" val="709"/>
</p:tagLst>
</file>

<file path=ppt/tags/tag213.xml><?xml version="1.0" encoding="utf-8"?>
<p:tagLst xmlns:p="http://schemas.openxmlformats.org/presentationml/2006/main">
  <p:tag name="AS_UNIQUEID" val="710"/>
</p:tagLst>
</file>

<file path=ppt/tags/tag214.xml><?xml version="1.0" encoding="utf-8"?>
<p:tagLst xmlns:p="http://schemas.openxmlformats.org/presentationml/2006/main">
  <p:tag name="AS_UNIQUEID" val="711"/>
</p:tagLst>
</file>

<file path=ppt/tags/tag215.xml><?xml version="1.0" encoding="utf-8"?>
<p:tagLst xmlns:p="http://schemas.openxmlformats.org/presentationml/2006/main">
  <p:tag name="AS_UNIQUEID" val="712"/>
</p:tagLst>
</file>

<file path=ppt/tags/tag216.xml><?xml version="1.0" encoding="utf-8"?>
<p:tagLst xmlns:p="http://schemas.openxmlformats.org/presentationml/2006/main">
  <p:tag name="AS_UNIQUEID" val="713"/>
</p:tagLst>
</file>

<file path=ppt/tags/tag217.xml><?xml version="1.0" encoding="utf-8"?>
<p:tagLst xmlns:p="http://schemas.openxmlformats.org/presentationml/2006/main">
  <p:tag name="AS_UNIQUEID" val="714"/>
</p:tagLst>
</file>

<file path=ppt/tags/tag218.xml><?xml version="1.0" encoding="utf-8"?>
<p:tagLst xmlns:p="http://schemas.openxmlformats.org/presentationml/2006/main">
  <p:tag name="AS_UNIQUEID" val="715"/>
</p:tagLst>
</file>

<file path=ppt/tags/tag219.xml><?xml version="1.0" encoding="utf-8"?>
<p:tagLst xmlns:p="http://schemas.openxmlformats.org/presentationml/2006/main">
  <p:tag name="AS_UNIQUEID" val="716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7"/>
</p:tagLst>
</file>

<file path=ppt/tags/tag221.xml><?xml version="1.0" encoding="utf-8"?>
<p:tagLst xmlns:p="http://schemas.openxmlformats.org/presentationml/2006/main">
  <p:tag name="AS_UNIQUEID" val="718"/>
</p:tagLst>
</file>

<file path=ppt/tags/tag222.xml><?xml version="1.0" encoding="utf-8"?>
<p:tagLst xmlns:p="http://schemas.openxmlformats.org/presentationml/2006/main">
  <p:tag name="AS_UNIQUEID" val="719"/>
</p:tagLst>
</file>

<file path=ppt/tags/tag223.xml><?xml version="1.0" encoding="utf-8"?>
<p:tagLst xmlns:p="http://schemas.openxmlformats.org/presentationml/2006/main">
  <p:tag name="AS_UNIQUEID" val="720"/>
</p:tagLst>
</file>

<file path=ppt/tags/tag224.xml><?xml version="1.0" encoding="utf-8"?>
<p:tagLst xmlns:p="http://schemas.openxmlformats.org/presentationml/2006/main">
  <p:tag name="AS_UNIQUEID" val="721"/>
</p:tagLst>
</file>

<file path=ppt/tags/tag225.xml><?xml version="1.0" encoding="utf-8"?>
<p:tagLst xmlns:p="http://schemas.openxmlformats.org/presentationml/2006/main">
  <p:tag name="AS_UNIQUEID" val="722"/>
</p:tagLst>
</file>

<file path=ppt/tags/tag226.xml><?xml version="1.0" encoding="utf-8"?>
<p:tagLst xmlns:p="http://schemas.openxmlformats.org/presentationml/2006/main">
  <p:tag name="AS_UNIQUEID" val="723"/>
</p:tagLst>
</file>

<file path=ppt/tags/tag227.xml><?xml version="1.0" encoding="utf-8"?>
<p:tagLst xmlns:p="http://schemas.openxmlformats.org/presentationml/2006/main">
  <p:tag name="AS_UNIQUEID" val="724"/>
</p:tagLst>
</file>

<file path=ppt/tags/tag228.xml><?xml version="1.0" encoding="utf-8"?>
<p:tagLst xmlns:p="http://schemas.openxmlformats.org/presentationml/2006/main">
  <p:tag name="AS_UNIQUEID" val="725"/>
</p:tagLst>
</file>

<file path=ppt/tags/tag229.xml><?xml version="1.0" encoding="utf-8"?>
<p:tagLst xmlns:p="http://schemas.openxmlformats.org/presentationml/2006/main">
  <p:tag name="AS_UNIQUEID" val="726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7"/>
</p:tagLst>
</file>

<file path=ppt/tags/tag231.xml><?xml version="1.0" encoding="utf-8"?>
<p:tagLst xmlns:p="http://schemas.openxmlformats.org/presentationml/2006/main">
  <p:tag name="AS_UNIQUEID" val="728"/>
</p:tagLst>
</file>

<file path=ppt/tags/tag232.xml><?xml version="1.0" encoding="utf-8"?>
<p:tagLst xmlns:p="http://schemas.openxmlformats.org/presentationml/2006/main">
  <p:tag name="AS_UNIQUEID" val="729"/>
</p:tagLst>
</file>

<file path=ppt/tags/tag233.xml><?xml version="1.0" encoding="utf-8"?>
<p:tagLst xmlns:p="http://schemas.openxmlformats.org/presentationml/2006/main">
  <p:tag name="AS_UNIQUEID" val="730"/>
</p:tagLst>
</file>

<file path=ppt/tags/tag234.xml><?xml version="1.0" encoding="utf-8"?>
<p:tagLst xmlns:p="http://schemas.openxmlformats.org/presentationml/2006/main">
  <p:tag name="AS_UNIQUEID" val="731"/>
</p:tagLst>
</file>

<file path=ppt/tags/tag235.xml><?xml version="1.0" encoding="utf-8"?>
<p:tagLst xmlns:p="http://schemas.openxmlformats.org/presentationml/2006/main">
  <p:tag name="AS_UNIQUEID" val="732"/>
</p:tagLst>
</file>

<file path=ppt/tags/tag236.xml><?xml version="1.0" encoding="utf-8"?>
<p:tagLst xmlns:p="http://schemas.openxmlformats.org/presentationml/2006/main">
  <p:tag name="AS_UNIQUEID" val="733"/>
</p:tagLst>
</file>

<file path=ppt/tags/tag237.xml><?xml version="1.0" encoding="utf-8"?>
<p:tagLst xmlns:p="http://schemas.openxmlformats.org/presentationml/2006/main">
  <p:tag name="AS_UNIQUEID" val="734"/>
</p:tagLst>
</file>

<file path=ppt/tags/tag238.xml><?xml version="1.0" encoding="utf-8"?>
<p:tagLst xmlns:p="http://schemas.openxmlformats.org/presentationml/2006/main">
  <p:tag name="AS_UNIQUEID" val="735"/>
</p:tagLst>
</file>

<file path=ppt/tags/tag239.xml><?xml version="1.0" encoding="utf-8"?>
<p:tagLst xmlns:p="http://schemas.openxmlformats.org/presentationml/2006/main">
  <p:tag name="AS_UNIQUEID" val="736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7"/>
</p:tagLst>
</file>

<file path=ppt/tags/tag241.xml><?xml version="1.0" encoding="utf-8"?>
<p:tagLst xmlns:p="http://schemas.openxmlformats.org/presentationml/2006/main">
  <p:tag name="AS_UNIQUEID" val="738"/>
</p:tagLst>
</file>

<file path=ppt/tags/tag242.xml><?xml version="1.0" encoding="utf-8"?>
<p:tagLst xmlns:p="http://schemas.openxmlformats.org/presentationml/2006/main">
  <p:tag name="AS_UNIQUEID" val="739"/>
</p:tagLst>
</file>

<file path=ppt/tags/tag243.xml><?xml version="1.0" encoding="utf-8"?>
<p:tagLst xmlns:p="http://schemas.openxmlformats.org/presentationml/2006/main">
  <p:tag name="AS_UNIQUEID" val="740"/>
</p:tagLst>
</file>

<file path=ppt/tags/tag244.xml><?xml version="1.0" encoding="utf-8"?>
<p:tagLst xmlns:p="http://schemas.openxmlformats.org/presentationml/2006/main">
  <p:tag name="AS_UNIQUEID" val="741"/>
</p:tagLst>
</file>

<file path=ppt/tags/tag245.xml><?xml version="1.0" encoding="utf-8"?>
<p:tagLst xmlns:p="http://schemas.openxmlformats.org/presentationml/2006/main">
  <p:tag name="AS_UNIQUEID" val="742"/>
</p:tagLst>
</file>

<file path=ppt/tags/tag246.xml><?xml version="1.0" encoding="utf-8"?>
<p:tagLst xmlns:p="http://schemas.openxmlformats.org/presentationml/2006/main">
  <p:tag name="AS_UNIQUEID" val="743"/>
</p:tagLst>
</file>

<file path=ppt/tags/tag247.xml><?xml version="1.0" encoding="utf-8"?>
<p:tagLst xmlns:p="http://schemas.openxmlformats.org/presentationml/2006/main">
  <p:tag name="AS_UNIQUEID" val="744"/>
</p:tagLst>
</file>

<file path=ppt/tags/tag248.xml><?xml version="1.0" encoding="utf-8"?>
<p:tagLst xmlns:p="http://schemas.openxmlformats.org/presentationml/2006/main">
  <p:tag name="AS_UNIQUEID" val="745"/>
</p:tagLst>
</file>

<file path=ppt/tags/tag249.xml><?xml version="1.0" encoding="utf-8"?>
<p:tagLst xmlns:p="http://schemas.openxmlformats.org/presentationml/2006/main">
  <p:tag name="AS_UNIQUEID" val="746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7"/>
</p:tagLst>
</file>

<file path=ppt/tags/tag251.xml><?xml version="1.0" encoding="utf-8"?>
<p:tagLst xmlns:p="http://schemas.openxmlformats.org/presentationml/2006/main">
  <p:tag name="AS_UNIQUEID" val="748"/>
</p:tagLst>
</file>

<file path=ppt/tags/tag252.xml><?xml version="1.0" encoding="utf-8"?>
<p:tagLst xmlns:p="http://schemas.openxmlformats.org/presentationml/2006/main">
  <p:tag name="AS_UNIQUEID" val="749"/>
</p:tagLst>
</file>

<file path=ppt/tags/tag253.xml><?xml version="1.0" encoding="utf-8"?>
<p:tagLst xmlns:p="http://schemas.openxmlformats.org/presentationml/2006/main">
  <p:tag name="AS_UNIQUEID" val="750"/>
</p:tagLst>
</file>

<file path=ppt/tags/tag254.xml><?xml version="1.0" encoding="utf-8"?>
<p:tagLst xmlns:p="http://schemas.openxmlformats.org/presentationml/2006/main">
  <p:tag name="AS_UNIQUEID" val="751"/>
</p:tagLst>
</file>

<file path=ppt/tags/tag255.xml><?xml version="1.0" encoding="utf-8"?>
<p:tagLst xmlns:p="http://schemas.openxmlformats.org/presentationml/2006/main">
  <p:tag name="AS_UNIQUEID" val="752"/>
</p:tagLst>
</file>

<file path=ppt/tags/tag256.xml><?xml version="1.0" encoding="utf-8"?>
<p:tagLst xmlns:p="http://schemas.openxmlformats.org/presentationml/2006/main">
  <p:tag name="AS_UNIQUEID" val="753"/>
</p:tagLst>
</file>

<file path=ppt/tags/tag257.xml><?xml version="1.0" encoding="utf-8"?>
<p:tagLst xmlns:p="http://schemas.openxmlformats.org/presentationml/2006/main">
  <p:tag name="AS_UNIQUEID" val="754"/>
</p:tagLst>
</file>

<file path=ppt/tags/tag258.xml><?xml version="1.0" encoding="utf-8"?>
<p:tagLst xmlns:p="http://schemas.openxmlformats.org/presentationml/2006/main">
  <p:tag name="AS_UNIQUEID" val="755"/>
</p:tagLst>
</file>

<file path=ppt/tags/tag259.xml><?xml version="1.0" encoding="utf-8"?>
<p:tagLst xmlns:p="http://schemas.openxmlformats.org/presentationml/2006/main">
  <p:tag name="AS_UNIQUEID" val="756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7"/>
</p:tagLst>
</file>

<file path=ppt/tags/tag261.xml><?xml version="1.0" encoding="utf-8"?>
<p:tagLst xmlns:p="http://schemas.openxmlformats.org/presentationml/2006/main">
  <p:tag name="AS_UNIQUEID" val="758"/>
</p:tagLst>
</file>

<file path=ppt/tags/tag262.xml><?xml version="1.0" encoding="utf-8"?>
<p:tagLst xmlns:p="http://schemas.openxmlformats.org/presentationml/2006/main">
  <p:tag name="AS_UNIQUEID" val="759"/>
</p:tagLst>
</file>

<file path=ppt/tags/tag263.xml><?xml version="1.0" encoding="utf-8"?>
<p:tagLst xmlns:p="http://schemas.openxmlformats.org/presentationml/2006/main">
  <p:tag name="AS_UNIQUEID" val="760"/>
</p:tagLst>
</file>

<file path=ppt/tags/tag264.xml><?xml version="1.0" encoding="utf-8"?>
<p:tagLst xmlns:p="http://schemas.openxmlformats.org/presentationml/2006/main">
  <p:tag name="AS_UNIQUEID" val="761"/>
</p:tagLst>
</file>

<file path=ppt/tags/tag265.xml><?xml version="1.0" encoding="utf-8"?>
<p:tagLst xmlns:p="http://schemas.openxmlformats.org/presentationml/2006/main">
  <p:tag name="AS_UNIQUEID" val="762"/>
</p:tagLst>
</file>

<file path=ppt/tags/tag266.xml><?xml version="1.0" encoding="utf-8"?>
<p:tagLst xmlns:p="http://schemas.openxmlformats.org/presentationml/2006/main">
  <p:tag name="AS_UNIQUEID" val="763"/>
</p:tagLst>
</file>

<file path=ppt/tags/tag267.xml><?xml version="1.0" encoding="utf-8"?>
<p:tagLst xmlns:p="http://schemas.openxmlformats.org/presentationml/2006/main">
  <p:tag name="AS_UNIQUEID" val="764"/>
</p:tagLst>
</file>

<file path=ppt/tags/tag268.xml><?xml version="1.0" encoding="utf-8"?>
<p:tagLst xmlns:p="http://schemas.openxmlformats.org/presentationml/2006/main">
  <p:tag name="AS_UNIQUEID" val="765"/>
</p:tagLst>
</file>

<file path=ppt/tags/tag269.xml><?xml version="1.0" encoding="utf-8"?>
<p:tagLst xmlns:p="http://schemas.openxmlformats.org/presentationml/2006/main">
  <p:tag name="AS_UNIQUEID" val="766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7"/>
</p:tagLst>
</file>

<file path=ppt/tags/tag271.xml><?xml version="1.0" encoding="utf-8"?>
<p:tagLst xmlns:p="http://schemas.openxmlformats.org/presentationml/2006/main">
  <p:tag name="AS_UNIQUEID" val="768"/>
</p:tagLst>
</file>

<file path=ppt/tags/tag272.xml><?xml version="1.0" encoding="utf-8"?>
<p:tagLst xmlns:p="http://schemas.openxmlformats.org/presentationml/2006/main">
  <p:tag name="AS_UNIQUEID" val="769"/>
</p:tagLst>
</file>

<file path=ppt/tags/tag273.xml><?xml version="1.0" encoding="utf-8"?>
<p:tagLst xmlns:p="http://schemas.openxmlformats.org/presentationml/2006/main">
  <p:tag name="AS_UNIQUEID" val="770"/>
</p:tagLst>
</file>

<file path=ppt/tags/tag274.xml><?xml version="1.0" encoding="utf-8"?>
<p:tagLst xmlns:p="http://schemas.openxmlformats.org/presentationml/2006/main">
  <p:tag name="AS_UNIQUEID" val="771"/>
</p:tagLst>
</file>

<file path=ppt/tags/tag275.xml><?xml version="1.0" encoding="utf-8"?>
<p:tagLst xmlns:p="http://schemas.openxmlformats.org/presentationml/2006/main">
  <p:tag name="AS_UNIQUEID" val="772"/>
</p:tagLst>
</file>

<file path=ppt/tags/tag276.xml><?xml version="1.0" encoding="utf-8"?>
<p:tagLst xmlns:p="http://schemas.openxmlformats.org/presentationml/2006/main">
  <p:tag name="AS_UNIQUEID" val="773"/>
</p:tagLst>
</file>

<file path=ppt/tags/tag277.xml><?xml version="1.0" encoding="utf-8"?>
<p:tagLst xmlns:p="http://schemas.openxmlformats.org/presentationml/2006/main">
  <p:tag name="AS_UNIQUEID" val="774"/>
</p:tagLst>
</file>

<file path=ppt/tags/tag278.xml><?xml version="1.0" encoding="utf-8"?>
<p:tagLst xmlns:p="http://schemas.openxmlformats.org/presentationml/2006/main">
  <p:tag name="AS_UNIQUEID" val="775"/>
</p:tagLst>
</file>

<file path=ppt/tags/tag279.xml><?xml version="1.0" encoding="utf-8"?>
<p:tagLst xmlns:p="http://schemas.openxmlformats.org/presentationml/2006/main">
  <p:tag name="AS_UNIQUEID" val="776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7"/>
</p:tagLst>
</file>

<file path=ppt/tags/tag281.xml><?xml version="1.0" encoding="utf-8"?>
<p:tagLst xmlns:p="http://schemas.openxmlformats.org/presentationml/2006/main">
  <p:tag name="AS_UNIQUEID" val="778"/>
</p:tagLst>
</file>

<file path=ppt/tags/tag282.xml><?xml version="1.0" encoding="utf-8"?>
<p:tagLst xmlns:p="http://schemas.openxmlformats.org/presentationml/2006/main">
  <p:tag name="AS_UNIQUEID" val="779"/>
</p:tagLst>
</file>

<file path=ppt/tags/tag283.xml><?xml version="1.0" encoding="utf-8"?>
<p:tagLst xmlns:p="http://schemas.openxmlformats.org/presentationml/2006/main">
  <p:tag name="AS_UNIQUEID" val="780"/>
</p:tagLst>
</file>

<file path=ppt/tags/tag284.xml><?xml version="1.0" encoding="utf-8"?>
<p:tagLst xmlns:p="http://schemas.openxmlformats.org/presentationml/2006/main">
  <p:tag name="AS_UNIQUEID" val="781"/>
</p:tagLst>
</file>

<file path=ppt/tags/tag285.xml><?xml version="1.0" encoding="utf-8"?>
<p:tagLst xmlns:p="http://schemas.openxmlformats.org/presentationml/2006/main">
  <p:tag name="AS_UNIQUEID" val="782"/>
</p:tagLst>
</file>

<file path=ppt/tags/tag286.xml><?xml version="1.0" encoding="utf-8"?>
<p:tagLst xmlns:p="http://schemas.openxmlformats.org/presentationml/2006/main">
  <p:tag name="AS_UNIQUEID" val="783"/>
</p:tagLst>
</file>

<file path=ppt/tags/tag287.xml><?xml version="1.0" encoding="utf-8"?>
<p:tagLst xmlns:p="http://schemas.openxmlformats.org/presentationml/2006/main">
  <p:tag name="AS_UNIQUEID" val="784"/>
</p:tagLst>
</file>

<file path=ppt/tags/tag288.xml><?xml version="1.0" encoding="utf-8"?>
<p:tagLst xmlns:p="http://schemas.openxmlformats.org/presentationml/2006/main">
  <p:tag name="AS_UNIQUEID" val="785"/>
</p:tagLst>
</file>

<file path=ppt/tags/tag289.xml><?xml version="1.0" encoding="utf-8"?>
<p:tagLst xmlns:p="http://schemas.openxmlformats.org/presentationml/2006/main">
  <p:tag name="AS_UNIQUEID" val="786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7"/>
</p:tagLst>
</file>

<file path=ppt/tags/tag291.xml><?xml version="1.0" encoding="utf-8"?>
<p:tagLst xmlns:p="http://schemas.openxmlformats.org/presentationml/2006/main">
  <p:tag name="AS_UNIQUEID" val="788"/>
</p:tagLst>
</file>

<file path=ppt/tags/tag292.xml><?xml version="1.0" encoding="utf-8"?>
<p:tagLst xmlns:p="http://schemas.openxmlformats.org/presentationml/2006/main">
  <p:tag name="AS_UNIQUEID" val="789"/>
</p:tagLst>
</file>

<file path=ppt/tags/tag293.xml><?xml version="1.0" encoding="utf-8"?>
<p:tagLst xmlns:p="http://schemas.openxmlformats.org/presentationml/2006/main">
  <p:tag name="AS_UNIQUEID" val="790"/>
</p:tagLst>
</file>

<file path=ppt/tags/tag294.xml><?xml version="1.0" encoding="utf-8"?>
<p:tagLst xmlns:p="http://schemas.openxmlformats.org/presentationml/2006/main">
  <p:tag name="AS_UNIQUEID" val="890"/>
</p:tagLst>
</file>

<file path=ppt/tags/tag295.xml><?xml version="1.0" encoding="utf-8"?>
<p:tagLst xmlns:p="http://schemas.openxmlformats.org/presentationml/2006/main">
  <p:tag name="AS_UNIQUEID" val="791"/>
</p:tagLst>
</file>

<file path=ppt/tags/tag296.xml><?xml version="1.0" encoding="utf-8"?>
<p:tagLst xmlns:p="http://schemas.openxmlformats.org/presentationml/2006/main">
  <p:tag name="AS_UNIQUEID" val="792"/>
</p:tagLst>
</file>

<file path=ppt/tags/tag297.xml><?xml version="1.0" encoding="utf-8"?>
<p:tagLst xmlns:p="http://schemas.openxmlformats.org/presentationml/2006/main">
  <p:tag name="AS_UNIQUEID" val="793"/>
</p:tagLst>
</file>

<file path=ppt/tags/tag298.xml><?xml version="1.0" encoding="utf-8"?>
<p:tagLst xmlns:p="http://schemas.openxmlformats.org/presentationml/2006/main">
  <p:tag name="AS_UNIQUEID" val="794"/>
</p:tagLst>
</file>

<file path=ppt/tags/tag299.xml><?xml version="1.0" encoding="utf-8"?>
<p:tagLst xmlns:p="http://schemas.openxmlformats.org/presentationml/2006/main">
  <p:tag name="AS_UNIQUEID" val="795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6"/>
</p:tagLst>
</file>

<file path=ppt/tags/tag301.xml><?xml version="1.0" encoding="utf-8"?>
<p:tagLst xmlns:p="http://schemas.openxmlformats.org/presentationml/2006/main">
  <p:tag name="AS_UNIQUEID" val="797"/>
</p:tagLst>
</file>

<file path=ppt/tags/tag302.xml><?xml version="1.0" encoding="utf-8"?>
<p:tagLst xmlns:p="http://schemas.openxmlformats.org/presentationml/2006/main">
  <p:tag name="AS_UNIQUEID" val="798"/>
</p:tagLst>
</file>

<file path=ppt/tags/tag303.xml><?xml version="1.0" encoding="utf-8"?>
<p:tagLst xmlns:p="http://schemas.openxmlformats.org/presentationml/2006/main">
  <p:tag name="AS_UNIQUEID" val="799"/>
</p:tagLst>
</file>

<file path=ppt/tags/tag304.xml><?xml version="1.0" encoding="utf-8"?>
<p:tagLst xmlns:p="http://schemas.openxmlformats.org/presentationml/2006/main">
  <p:tag name="AS_UNIQUEID" val="800"/>
</p:tagLst>
</file>

<file path=ppt/tags/tag305.xml><?xml version="1.0" encoding="utf-8"?>
<p:tagLst xmlns:p="http://schemas.openxmlformats.org/presentationml/2006/main">
  <p:tag name="AS_UNIQUEID" val="801"/>
</p:tagLst>
</file>

<file path=ppt/tags/tag306.xml><?xml version="1.0" encoding="utf-8"?>
<p:tagLst xmlns:p="http://schemas.openxmlformats.org/presentationml/2006/main">
  <p:tag name="AS_UNIQUEID" val="802"/>
</p:tagLst>
</file>

<file path=ppt/tags/tag307.xml><?xml version="1.0" encoding="utf-8"?>
<p:tagLst xmlns:p="http://schemas.openxmlformats.org/presentationml/2006/main">
  <p:tag name="AS_UNIQUEID" val="803"/>
</p:tagLst>
</file>

<file path=ppt/tags/tag308.xml><?xml version="1.0" encoding="utf-8"?>
<p:tagLst xmlns:p="http://schemas.openxmlformats.org/presentationml/2006/main">
  <p:tag name="AS_UNIQUEID" val="804"/>
</p:tagLst>
</file>

<file path=ppt/tags/tag309.xml><?xml version="1.0" encoding="utf-8"?>
<p:tagLst xmlns:p="http://schemas.openxmlformats.org/presentationml/2006/main">
  <p:tag name="AS_UNIQUEID" val="805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6"/>
</p:tagLst>
</file>

<file path=ppt/tags/tag311.xml><?xml version="1.0" encoding="utf-8"?>
<p:tagLst xmlns:p="http://schemas.openxmlformats.org/presentationml/2006/main">
  <p:tag name="AS_UNIQUEID" val="807"/>
</p:tagLst>
</file>

<file path=ppt/tags/tag312.xml><?xml version="1.0" encoding="utf-8"?>
<p:tagLst xmlns:p="http://schemas.openxmlformats.org/presentationml/2006/main">
  <p:tag name="AS_UNIQUEID" val="808"/>
</p:tagLst>
</file>

<file path=ppt/tags/tag313.xml><?xml version="1.0" encoding="utf-8"?>
<p:tagLst xmlns:p="http://schemas.openxmlformats.org/presentationml/2006/main">
  <p:tag name="AS_UNIQUEID" val="809"/>
</p:tagLst>
</file>

<file path=ppt/tags/tag314.xml><?xml version="1.0" encoding="utf-8"?>
<p:tagLst xmlns:p="http://schemas.openxmlformats.org/presentationml/2006/main">
  <p:tag name="AS_UNIQUEID" val="810"/>
</p:tagLst>
</file>

<file path=ppt/tags/tag315.xml><?xml version="1.0" encoding="utf-8"?>
<p:tagLst xmlns:p="http://schemas.openxmlformats.org/presentationml/2006/main">
  <p:tag name="AS_UNIQUEID" val="811"/>
</p:tagLst>
</file>

<file path=ppt/tags/tag316.xml><?xml version="1.0" encoding="utf-8"?>
<p:tagLst xmlns:p="http://schemas.openxmlformats.org/presentationml/2006/main">
  <p:tag name="AS_UNIQUEID" val="812"/>
</p:tagLst>
</file>

<file path=ppt/tags/tag317.xml><?xml version="1.0" encoding="utf-8"?>
<p:tagLst xmlns:p="http://schemas.openxmlformats.org/presentationml/2006/main">
  <p:tag name="AS_UNIQUEID" val="813"/>
</p:tagLst>
</file>

<file path=ppt/tags/tag318.xml><?xml version="1.0" encoding="utf-8"?>
<p:tagLst xmlns:p="http://schemas.openxmlformats.org/presentationml/2006/main">
  <p:tag name="AS_UNIQUEID" val="814"/>
</p:tagLst>
</file>

<file path=ppt/tags/tag319.xml><?xml version="1.0" encoding="utf-8"?>
<p:tagLst xmlns:p="http://schemas.openxmlformats.org/presentationml/2006/main">
  <p:tag name="AS_UNIQUEID" val="815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6"/>
</p:tagLst>
</file>

<file path=ppt/tags/tag321.xml><?xml version="1.0" encoding="utf-8"?>
<p:tagLst xmlns:p="http://schemas.openxmlformats.org/presentationml/2006/main">
  <p:tag name="AS_UNIQUEID" val="817"/>
</p:tagLst>
</file>

<file path=ppt/tags/tag322.xml><?xml version="1.0" encoding="utf-8"?>
<p:tagLst xmlns:p="http://schemas.openxmlformats.org/presentationml/2006/main">
  <p:tag name="AS_UNIQUEID" val="818"/>
</p:tagLst>
</file>

<file path=ppt/tags/tag323.xml><?xml version="1.0" encoding="utf-8"?>
<p:tagLst xmlns:p="http://schemas.openxmlformats.org/presentationml/2006/main">
  <p:tag name="AS_UNIQUEID" val="819"/>
</p:tagLst>
</file>

<file path=ppt/tags/tag324.xml><?xml version="1.0" encoding="utf-8"?>
<p:tagLst xmlns:p="http://schemas.openxmlformats.org/presentationml/2006/main">
  <p:tag name="AS_UNIQUEID" val="820"/>
</p:tagLst>
</file>

<file path=ppt/tags/tag325.xml><?xml version="1.0" encoding="utf-8"?>
<p:tagLst xmlns:p="http://schemas.openxmlformats.org/presentationml/2006/main">
  <p:tag name="AS_UNIQUEID" val="821"/>
</p:tagLst>
</file>

<file path=ppt/tags/tag326.xml><?xml version="1.0" encoding="utf-8"?>
<p:tagLst xmlns:p="http://schemas.openxmlformats.org/presentationml/2006/main">
  <p:tag name="AS_UNIQUEID" val="822"/>
</p:tagLst>
</file>

<file path=ppt/tags/tag327.xml><?xml version="1.0" encoding="utf-8"?>
<p:tagLst xmlns:p="http://schemas.openxmlformats.org/presentationml/2006/main">
  <p:tag name="AS_UNIQUEID" val="823"/>
</p:tagLst>
</file>

<file path=ppt/tags/tag328.xml><?xml version="1.0" encoding="utf-8"?>
<p:tagLst xmlns:p="http://schemas.openxmlformats.org/presentationml/2006/main">
  <p:tag name="AS_UNIQUEID" val="824"/>
</p:tagLst>
</file>

<file path=ppt/tags/tag329.xml><?xml version="1.0" encoding="utf-8"?>
<p:tagLst xmlns:p="http://schemas.openxmlformats.org/presentationml/2006/main">
  <p:tag name="AS_UNIQUEID" val="825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6"/>
</p:tagLst>
</file>

<file path=ppt/tags/tag331.xml><?xml version="1.0" encoding="utf-8"?>
<p:tagLst xmlns:p="http://schemas.openxmlformats.org/presentationml/2006/main">
  <p:tag name="AS_UNIQUEID" val="827"/>
</p:tagLst>
</file>

<file path=ppt/tags/tag332.xml><?xml version="1.0" encoding="utf-8"?>
<p:tagLst xmlns:p="http://schemas.openxmlformats.org/presentationml/2006/main">
  <p:tag name="AS_UNIQUEID" val="828"/>
</p:tagLst>
</file>

<file path=ppt/tags/tag333.xml><?xml version="1.0" encoding="utf-8"?>
<p:tagLst xmlns:p="http://schemas.openxmlformats.org/presentationml/2006/main">
  <p:tag name="AS_UNIQUEID" val="829"/>
</p:tagLst>
</file>

<file path=ppt/tags/tag334.xml><?xml version="1.0" encoding="utf-8"?>
<p:tagLst xmlns:p="http://schemas.openxmlformats.org/presentationml/2006/main">
  <p:tag name="AS_UNIQUEID" val="830"/>
</p:tagLst>
</file>

<file path=ppt/tags/tag335.xml><?xml version="1.0" encoding="utf-8"?>
<p:tagLst xmlns:p="http://schemas.openxmlformats.org/presentationml/2006/main">
  <p:tag name="AS_UNIQUEID" val="831"/>
</p:tagLst>
</file>

<file path=ppt/tags/tag336.xml><?xml version="1.0" encoding="utf-8"?>
<p:tagLst xmlns:p="http://schemas.openxmlformats.org/presentationml/2006/main">
  <p:tag name="AS_UNIQUEID" val="832"/>
</p:tagLst>
</file>

<file path=ppt/tags/tag337.xml><?xml version="1.0" encoding="utf-8"?>
<p:tagLst xmlns:p="http://schemas.openxmlformats.org/presentationml/2006/main">
  <p:tag name="AS_UNIQUEID" val="833"/>
</p:tagLst>
</file>

<file path=ppt/tags/tag338.xml><?xml version="1.0" encoding="utf-8"?>
<p:tagLst xmlns:p="http://schemas.openxmlformats.org/presentationml/2006/main">
  <p:tag name="AS_UNIQUEID" val="834"/>
</p:tagLst>
</file>

<file path=ppt/tags/tag339.xml><?xml version="1.0" encoding="utf-8"?>
<p:tagLst xmlns:p="http://schemas.openxmlformats.org/presentationml/2006/main">
  <p:tag name="AS_UNIQUEID" val="835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6"/>
</p:tagLst>
</file>

<file path=ppt/tags/tag341.xml><?xml version="1.0" encoding="utf-8"?>
<p:tagLst xmlns:p="http://schemas.openxmlformats.org/presentationml/2006/main">
  <p:tag name="AS_UNIQUEID" val="837"/>
</p:tagLst>
</file>

<file path=ppt/tags/tag342.xml><?xml version="1.0" encoding="utf-8"?>
<p:tagLst xmlns:p="http://schemas.openxmlformats.org/presentationml/2006/main">
  <p:tag name="AS_UNIQUEID" val="838"/>
</p:tagLst>
</file>

<file path=ppt/tags/tag343.xml><?xml version="1.0" encoding="utf-8"?>
<p:tagLst xmlns:p="http://schemas.openxmlformats.org/presentationml/2006/main">
  <p:tag name="AS_UNIQUEID" val="839"/>
</p:tagLst>
</file>

<file path=ppt/tags/tag344.xml><?xml version="1.0" encoding="utf-8"?>
<p:tagLst xmlns:p="http://schemas.openxmlformats.org/presentationml/2006/main">
  <p:tag name="AS_UNIQUEID" val="840"/>
</p:tagLst>
</file>

<file path=ppt/tags/tag345.xml><?xml version="1.0" encoding="utf-8"?>
<p:tagLst xmlns:p="http://schemas.openxmlformats.org/presentationml/2006/main">
  <p:tag name="AS_UNIQUEID" val="841"/>
</p:tagLst>
</file>

<file path=ppt/tags/tag346.xml><?xml version="1.0" encoding="utf-8"?>
<p:tagLst xmlns:p="http://schemas.openxmlformats.org/presentationml/2006/main">
  <p:tag name="AS_UNIQUEID" val="842"/>
</p:tagLst>
</file>

<file path=ppt/tags/tag347.xml><?xml version="1.0" encoding="utf-8"?>
<p:tagLst xmlns:p="http://schemas.openxmlformats.org/presentationml/2006/main">
  <p:tag name="AS_UNIQUEID" val="843"/>
</p:tagLst>
</file>

<file path=ppt/tags/tag348.xml><?xml version="1.0" encoding="utf-8"?>
<p:tagLst xmlns:p="http://schemas.openxmlformats.org/presentationml/2006/main">
  <p:tag name="AS_UNIQUEID" val="844"/>
</p:tagLst>
</file>

<file path=ppt/tags/tag349.xml><?xml version="1.0" encoding="utf-8"?>
<p:tagLst xmlns:p="http://schemas.openxmlformats.org/presentationml/2006/main">
  <p:tag name="AS_UNIQUEID" val="845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6"/>
</p:tagLst>
</file>

<file path=ppt/tags/tag351.xml><?xml version="1.0" encoding="utf-8"?>
<p:tagLst xmlns:p="http://schemas.openxmlformats.org/presentationml/2006/main">
  <p:tag name="AS_UNIQUEID" val="847"/>
</p:tagLst>
</file>

<file path=ppt/tags/tag352.xml><?xml version="1.0" encoding="utf-8"?>
<p:tagLst xmlns:p="http://schemas.openxmlformats.org/presentationml/2006/main">
  <p:tag name="AS_UNIQUEID" val="848"/>
</p:tagLst>
</file>

<file path=ppt/tags/tag353.xml><?xml version="1.0" encoding="utf-8"?>
<p:tagLst xmlns:p="http://schemas.openxmlformats.org/presentationml/2006/main">
  <p:tag name="AS_UNIQUEID" val="849"/>
</p:tagLst>
</file>

<file path=ppt/tags/tag354.xml><?xml version="1.0" encoding="utf-8"?>
<p:tagLst xmlns:p="http://schemas.openxmlformats.org/presentationml/2006/main">
  <p:tag name="AS_UNIQUEID" val="850"/>
</p:tagLst>
</file>

<file path=ppt/tags/tag355.xml><?xml version="1.0" encoding="utf-8"?>
<p:tagLst xmlns:p="http://schemas.openxmlformats.org/presentationml/2006/main">
  <p:tag name="AS_UNIQUEID" val="851"/>
</p:tagLst>
</file>

<file path=ppt/tags/tag356.xml><?xml version="1.0" encoding="utf-8"?>
<p:tagLst xmlns:p="http://schemas.openxmlformats.org/presentationml/2006/main">
  <p:tag name="AS_UNIQUEID" val="852"/>
</p:tagLst>
</file>

<file path=ppt/tags/tag357.xml><?xml version="1.0" encoding="utf-8"?>
<p:tagLst xmlns:p="http://schemas.openxmlformats.org/presentationml/2006/main">
  <p:tag name="AS_UNIQUEID" val="853"/>
</p:tagLst>
</file>

<file path=ppt/tags/tag358.xml><?xml version="1.0" encoding="utf-8"?>
<p:tagLst xmlns:p="http://schemas.openxmlformats.org/presentationml/2006/main">
  <p:tag name="AS_UNIQUEID" val="854"/>
</p:tagLst>
</file>

<file path=ppt/tags/tag359.xml><?xml version="1.0" encoding="utf-8"?>
<p:tagLst xmlns:p="http://schemas.openxmlformats.org/presentationml/2006/main">
  <p:tag name="AS_UNIQUEID" val="855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6"/>
</p:tagLst>
</file>

<file path=ppt/tags/tag361.xml><?xml version="1.0" encoding="utf-8"?>
<p:tagLst xmlns:p="http://schemas.openxmlformats.org/presentationml/2006/main">
  <p:tag name="AS_UNIQUEID" val="857"/>
</p:tagLst>
</file>

<file path=ppt/tags/tag362.xml><?xml version="1.0" encoding="utf-8"?>
<p:tagLst xmlns:p="http://schemas.openxmlformats.org/presentationml/2006/main">
  <p:tag name="AS_UNIQUEID" val="858"/>
</p:tagLst>
</file>

<file path=ppt/tags/tag363.xml><?xml version="1.0" encoding="utf-8"?>
<p:tagLst xmlns:p="http://schemas.openxmlformats.org/presentationml/2006/main">
  <p:tag name="AS_UNIQUEID" val="859"/>
</p:tagLst>
</file>

<file path=ppt/tags/tag364.xml><?xml version="1.0" encoding="utf-8"?>
<p:tagLst xmlns:p="http://schemas.openxmlformats.org/presentationml/2006/main">
  <p:tag name="AS_UNIQUEID" val="860"/>
</p:tagLst>
</file>

<file path=ppt/tags/tag365.xml><?xml version="1.0" encoding="utf-8"?>
<p:tagLst xmlns:p="http://schemas.openxmlformats.org/presentationml/2006/main">
  <p:tag name="AS_UNIQUEID" val="861"/>
</p:tagLst>
</file>

<file path=ppt/tags/tag366.xml><?xml version="1.0" encoding="utf-8"?>
<p:tagLst xmlns:p="http://schemas.openxmlformats.org/presentationml/2006/main">
  <p:tag name="AS_UNIQUEID" val="862"/>
</p:tagLst>
</file>

<file path=ppt/tags/tag367.xml><?xml version="1.0" encoding="utf-8"?>
<p:tagLst xmlns:p="http://schemas.openxmlformats.org/presentationml/2006/main">
  <p:tag name="AS_UNIQUEID" val="863"/>
</p:tagLst>
</file>

<file path=ppt/tags/tag368.xml><?xml version="1.0" encoding="utf-8"?>
<p:tagLst xmlns:p="http://schemas.openxmlformats.org/presentationml/2006/main">
  <p:tag name="AS_UNIQUEID" val="864"/>
</p:tagLst>
</file>

<file path=ppt/tags/tag369.xml><?xml version="1.0" encoding="utf-8"?>
<p:tagLst xmlns:p="http://schemas.openxmlformats.org/presentationml/2006/main">
  <p:tag name="AS_UNIQUEID" val="865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6"/>
</p:tagLst>
</file>

<file path=ppt/tags/tag371.xml><?xml version="1.0" encoding="utf-8"?>
<p:tagLst xmlns:p="http://schemas.openxmlformats.org/presentationml/2006/main">
  <p:tag name="AS_UNIQUEID" val="867"/>
</p:tagLst>
</file>

<file path=ppt/tags/tag372.xml><?xml version="1.0" encoding="utf-8"?>
<p:tagLst xmlns:p="http://schemas.openxmlformats.org/presentationml/2006/main">
  <p:tag name="AS_UNIQUEID" val="868"/>
</p:tagLst>
</file>

<file path=ppt/tags/tag373.xml><?xml version="1.0" encoding="utf-8"?>
<p:tagLst xmlns:p="http://schemas.openxmlformats.org/presentationml/2006/main">
  <p:tag name="AS_UNIQUEID" val="869"/>
</p:tagLst>
</file>

<file path=ppt/tags/tag374.xml><?xml version="1.0" encoding="utf-8"?>
<p:tagLst xmlns:p="http://schemas.openxmlformats.org/presentationml/2006/main">
  <p:tag name="AS_UNIQUEID" val="870"/>
</p:tagLst>
</file>

<file path=ppt/tags/tag375.xml><?xml version="1.0" encoding="utf-8"?>
<p:tagLst xmlns:p="http://schemas.openxmlformats.org/presentationml/2006/main">
  <p:tag name="AS_UNIQUEID" val="871"/>
</p:tagLst>
</file>

<file path=ppt/tags/tag376.xml><?xml version="1.0" encoding="utf-8"?>
<p:tagLst xmlns:p="http://schemas.openxmlformats.org/presentationml/2006/main">
  <p:tag name="AS_UNIQUEID" val="872"/>
</p:tagLst>
</file>

<file path=ppt/tags/tag377.xml><?xml version="1.0" encoding="utf-8"?>
<p:tagLst xmlns:p="http://schemas.openxmlformats.org/presentationml/2006/main">
  <p:tag name="AS_UNIQUEID" val="873"/>
</p:tagLst>
</file>

<file path=ppt/tags/tag378.xml><?xml version="1.0" encoding="utf-8"?>
<p:tagLst xmlns:p="http://schemas.openxmlformats.org/presentationml/2006/main">
  <p:tag name="AS_UNIQUEID" val="874"/>
</p:tagLst>
</file>

<file path=ppt/tags/tag379.xml><?xml version="1.0" encoding="utf-8"?>
<p:tagLst xmlns:p="http://schemas.openxmlformats.org/presentationml/2006/main">
  <p:tag name="AS_UNIQUEID" val="875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6"/>
</p:tagLst>
</file>

<file path=ppt/tags/tag381.xml><?xml version="1.0" encoding="utf-8"?>
<p:tagLst xmlns:p="http://schemas.openxmlformats.org/presentationml/2006/main">
  <p:tag name="AS_UNIQUEID" val="877"/>
</p:tagLst>
</file>

<file path=ppt/tags/tag382.xml><?xml version="1.0" encoding="utf-8"?>
<p:tagLst xmlns:p="http://schemas.openxmlformats.org/presentationml/2006/main">
  <p:tag name="AS_UNIQUEID" val="878"/>
</p:tagLst>
</file>

<file path=ppt/tags/tag383.xml><?xml version="1.0" encoding="utf-8"?>
<p:tagLst xmlns:p="http://schemas.openxmlformats.org/presentationml/2006/main">
  <p:tag name="AS_UNIQUEID" val="879"/>
</p:tagLst>
</file>

<file path=ppt/tags/tag384.xml><?xml version="1.0" encoding="utf-8"?>
<p:tagLst xmlns:p="http://schemas.openxmlformats.org/presentationml/2006/main">
  <p:tag name="AS_UNIQUEID" val="880"/>
</p:tagLst>
</file>

<file path=ppt/tags/tag385.xml><?xml version="1.0" encoding="utf-8"?>
<p:tagLst xmlns:p="http://schemas.openxmlformats.org/presentationml/2006/main">
  <p:tag name="AS_UNIQUEID" val="881"/>
</p:tagLst>
</file>

<file path=ppt/tags/tag386.xml><?xml version="1.0" encoding="utf-8"?>
<p:tagLst xmlns:p="http://schemas.openxmlformats.org/presentationml/2006/main">
  <p:tag name="AS_UNIQUEID" val="882"/>
</p:tagLst>
</file>

<file path=ppt/tags/tag387.xml><?xml version="1.0" encoding="utf-8"?>
<p:tagLst xmlns:p="http://schemas.openxmlformats.org/presentationml/2006/main">
  <p:tag name="AS_UNIQUEID" val="883"/>
</p:tagLst>
</file>

<file path=ppt/tags/tag388.xml><?xml version="1.0" encoding="utf-8"?>
<p:tagLst xmlns:p="http://schemas.openxmlformats.org/presentationml/2006/main">
  <p:tag name="AS_UNIQUEID" val="884"/>
</p:tagLst>
</file>

<file path=ppt/tags/tag389.xml><?xml version="1.0" encoding="utf-8"?>
<p:tagLst xmlns:p="http://schemas.openxmlformats.org/presentationml/2006/main">
  <p:tag name="AS_UNIQUEID" val="885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6"/>
</p:tagLst>
</file>

<file path=ppt/tags/tag391.xml><?xml version="1.0" encoding="utf-8"?>
<p:tagLst xmlns:p="http://schemas.openxmlformats.org/presentationml/2006/main">
  <p:tag name="AS_UNIQUEID" val="887"/>
</p:tagLst>
</file>

<file path=ppt/tags/tag392.xml><?xml version="1.0" encoding="utf-8"?>
<p:tagLst xmlns:p="http://schemas.openxmlformats.org/presentationml/2006/main">
  <p:tag name="AS_UNIQUEID" val="888"/>
</p:tagLst>
</file>

<file path=ppt/tags/tag393.xml><?xml version="1.0" encoding="utf-8"?>
<p:tagLst xmlns:p="http://schemas.openxmlformats.org/presentationml/2006/main">
  <p:tag name="AS_UNIQUEID" val="889"/>
</p:tagLst>
</file>

<file path=ppt/tags/tag39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2YwYjA5ODY5ZjkwOGEzYWVhN2MxNzRmNmY0NTIzMzQifQ==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1.xml><?xml version="1.0" encoding="utf-8"?>
<p:tagLst xmlns:p="http://schemas.openxmlformats.org/presentationml/2006/main">
  <p:tag name="AS_UNIQUEID" val="539"/>
</p:tagLst>
</file>

<file path=ppt/tags/tag42.xml><?xml version="1.0" encoding="utf-8"?>
<p:tagLst xmlns:p="http://schemas.openxmlformats.org/presentationml/2006/main">
  <p:tag name="AS_UNIQUEID" val="540"/>
</p:tagLst>
</file>

<file path=ppt/tags/tag43.xml><?xml version="1.0" encoding="utf-8"?>
<p:tagLst xmlns:p="http://schemas.openxmlformats.org/presentationml/2006/main">
  <p:tag name="AS_UNIQUEID" val="541"/>
</p:tagLst>
</file>

<file path=ppt/tags/tag44.xml><?xml version="1.0" encoding="utf-8"?>
<p:tagLst xmlns:p="http://schemas.openxmlformats.org/presentationml/2006/main">
  <p:tag name="AS_UNIQUEID" val="542"/>
</p:tagLst>
</file>

<file path=ppt/tags/tag45.xml><?xml version="1.0" encoding="utf-8"?>
<p:tagLst xmlns:p="http://schemas.openxmlformats.org/presentationml/2006/main">
  <p:tag name="AS_UNIQUEID" val="543"/>
</p:tagLst>
</file>

<file path=ppt/tags/tag46.xml><?xml version="1.0" encoding="utf-8"?>
<p:tagLst xmlns:p="http://schemas.openxmlformats.org/presentationml/2006/main">
  <p:tag name="AS_UNIQUEID" val="544"/>
</p:tagLst>
</file>

<file path=ppt/tags/tag47.xml><?xml version="1.0" encoding="utf-8"?>
<p:tagLst xmlns:p="http://schemas.openxmlformats.org/presentationml/2006/main">
  <p:tag name="AS_UNIQUEID" val="545"/>
</p:tagLst>
</file>

<file path=ppt/tags/tag48.xml><?xml version="1.0" encoding="utf-8"?>
<p:tagLst xmlns:p="http://schemas.openxmlformats.org/presentationml/2006/main">
  <p:tag name="AS_UNIQUEID" val="546"/>
</p:tagLst>
</file>

<file path=ppt/tags/tag49.xml><?xml version="1.0" encoding="utf-8"?>
<p:tagLst xmlns:p="http://schemas.openxmlformats.org/presentationml/2006/main">
  <p:tag name="AS_UNIQUEID" val="547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</p:tagLst>
</file>

<file path=ppt/tags/tag51.xml><?xml version="1.0" encoding="utf-8"?>
<p:tagLst xmlns:p="http://schemas.openxmlformats.org/presentationml/2006/main">
  <p:tag name="AS_UNIQUEID" val="549"/>
</p:tagLst>
</file>

<file path=ppt/tags/tag52.xml><?xml version="1.0" encoding="utf-8"?>
<p:tagLst xmlns:p="http://schemas.openxmlformats.org/presentationml/2006/main">
  <p:tag name="AS_UNIQUEID" val="550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</p:tagLst>
</file>

<file path=ppt/tags/tag55.xml><?xml version="1.0" encoding="utf-8"?>
<p:tagLst xmlns:p="http://schemas.openxmlformats.org/presentationml/2006/main">
  <p:tag name="AS_UNIQUEID" val="553"/>
</p:tagLst>
</file>

<file path=ppt/tags/tag56.xml><?xml version="1.0" encoding="utf-8"?>
<p:tagLst xmlns:p="http://schemas.openxmlformats.org/presentationml/2006/main">
  <p:tag name="AS_UNIQUEID" val="554"/>
</p:tagLst>
</file>

<file path=ppt/tags/tag57.xml><?xml version="1.0" encoding="utf-8"?>
<p:tagLst xmlns:p="http://schemas.openxmlformats.org/presentationml/2006/main">
  <p:tag name="AS_UNIQUEID" val="555"/>
</p:tagLst>
</file>

<file path=ppt/tags/tag58.xml><?xml version="1.0" encoding="utf-8"?>
<p:tagLst xmlns:p="http://schemas.openxmlformats.org/presentationml/2006/main">
  <p:tag name="AS_UNIQUEID" val="556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AS_UNIQUEID" val="559"/>
</p:tagLst>
</file>

<file path=ppt/tags/tag62.xml><?xml version="1.0" encoding="utf-8"?>
<p:tagLst xmlns:p="http://schemas.openxmlformats.org/presentationml/2006/main">
  <p:tag name="AS_UNIQUEID" val="560"/>
</p:tagLst>
</file>

<file path=ppt/tags/tag63.xml><?xml version="1.0" encoding="utf-8"?>
<p:tagLst xmlns:p="http://schemas.openxmlformats.org/presentationml/2006/main">
  <p:tag name="AS_UNIQUEID" val="561"/>
</p:tagLst>
</file>

<file path=ppt/tags/tag64.xml><?xml version="1.0" encoding="utf-8"?>
<p:tagLst xmlns:p="http://schemas.openxmlformats.org/presentationml/2006/main">
  <p:tag name="AS_UNIQUEID" val="562"/>
</p:tagLst>
</file>

<file path=ppt/tags/tag65.xml><?xml version="1.0" encoding="utf-8"?>
<p:tagLst xmlns:p="http://schemas.openxmlformats.org/presentationml/2006/main">
  <p:tag name="AS_UNIQUEID" val="563"/>
</p:tagLst>
</file>

<file path=ppt/tags/tag66.xml><?xml version="1.0" encoding="utf-8"?>
<p:tagLst xmlns:p="http://schemas.openxmlformats.org/presentationml/2006/main">
  <p:tag name="AS_UNIQUEID" val="564"/>
</p:tagLst>
</file>

<file path=ppt/tags/tag67.xml><?xml version="1.0" encoding="utf-8"?>
<p:tagLst xmlns:p="http://schemas.openxmlformats.org/presentationml/2006/main">
  <p:tag name="AS_UNIQUEID" val="565"/>
</p:tagLst>
</file>

<file path=ppt/tags/tag68.xml><?xml version="1.0" encoding="utf-8"?>
<p:tagLst xmlns:p="http://schemas.openxmlformats.org/presentationml/2006/main">
  <p:tag name="AS_UNIQUEID" val="566"/>
</p:tagLst>
</file>

<file path=ppt/tags/tag69.xml><?xml version="1.0" encoding="utf-8"?>
<p:tagLst xmlns:p="http://schemas.openxmlformats.org/presentationml/2006/main">
  <p:tag name="AS_UNIQUEID" val="567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8"/>
</p:tagLst>
</file>

<file path=ppt/tags/tag71.xml><?xml version="1.0" encoding="utf-8"?>
<p:tagLst xmlns:p="http://schemas.openxmlformats.org/presentationml/2006/main">
  <p:tag name="AS_UNIQUEID" val="569"/>
</p:tagLst>
</file>

<file path=ppt/tags/tag72.xml><?xml version="1.0" encoding="utf-8"?>
<p:tagLst xmlns:p="http://schemas.openxmlformats.org/presentationml/2006/main">
  <p:tag name="AS_UNIQUEID" val="570"/>
</p:tagLst>
</file>

<file path=ppt/tags/tag73.xml><?xml version="1.0" encoding="utf-8"?>
<p:tagLst xmlns:p="http://schemas.openxmlformats.org/presentationml/2006/main">
  <p:tag name="AS_UNIQUEID" val="571"/>
</p:tagLst>
</file>

<file path=ppt/tags/tag74.xml><?xml version="1.0" encoding="utf-8"?>
<p:tagLst xmlns:p="http://schemas.openxmlformats.org/presentationml/2006/main">
  <p:tag name="AS_UNIQUEID" val="572"/>
</p:tagLst>
</file>

<file path=ppt/tags/tag75.xml><?xml version="1.0" encoding="utf-8"?>
<p:tagLst xmlns:p="http://schemas.openxmlformats.org/presentationml/2006/main">
  <p:tag name="AS_UNIQUEID" val="573"/>
</p:tagLst>
</file>

<file path=ppt/tags/tag76.xml><?xml version="1.0" encoding="utf-8"?>
<p:tagLst xmlns:p="http://schemas.openxmlformats.org/presentationml/2006/main">
  <p:tag name="AS_UNIQUEID" val="574"/>
</p:tagLst>
</file>

<file path=ppt/tags/tag77.xml><?xml version="1.0" encoding="utf-8"?>
<p:tagLst xmlns:p="http://schemas.openxmlformats.org/presentationml/2006/main">
  <p:tag name="AS_UNIQUEID" val="575"/>
</p:tagLst>
</file>

<file path=ppt/tags/tag78.xml><?xml version="1.0" encoding="utf-8"?>
<p:tagLst xmlns:p="http://schemas.openxmlformats.org/presentationml/2006/main">
  <p:tag name="AS_UNIQUEID" val="576"/>
</p:tagLst>
</file>

<file path=ppt/tags/tag79.xml><?xml version="1.0" encoding="utf-8"?>
<p:tagLst xmlns:p="http://schemas.openxmlformats.org/presentationml/2006/main">
  <p:tag name="AS_UNIQUEID" val="577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8"/>
</p:tagLst>
</file>

<file path=ppt/tags/tag81.xml><?xml version="1.0" encoding="utf-8"?>
<p:tagLst xmlns:p="http://schemas.openxmlformats.org/presentationml/2006/main">
  <p:tag name="AS_UNIQUEID" val="579"/>
</p:tagLst>
</file>

<file path=ppt/tags/tag82.xml><?xml version="1.0" encoding="utf-8"?>
<p:tagLst xmlns:p="http://schemas.openxmlformats.org/presentationml/2006/main">
  <p:tag name="AS_UNIQUEID" val="580"/>
</p:tagLst>
</file>

<file path=ppt/tags/tag83.xml><?xml version="1.0" encoding="utf-8"?>
<p:tagLst xmlns:p="http://schemas.openxmlformats.org/presentationml/2006/main">
  <p:tag name="AS_UNIQUEID" val="581"/>
</p:tagLst>
</file>

<file path=ppt/tags/tag84.xml><?xml version="1.0" encoding="utf-8"?>
<p:tagLst xmlns:p="http://schemas.openxmlformats.org/presentationml/2006/main">
  <p:tag name="AS_UNIQUEID" val="582"/>
</p:tagLst>
</file>

<file path=ppt/tags/tag85.xml><?xml version="1.0" encoding="utf-8"?>
<p:tagLst xmlns:p="http://schemas.openxmlformats.org/presentationml/2006/main">
  <p:tag name="AS_UNIQUEID" val="583"/>
</p:tagLst>
</file>

<file path=ppt/tags/tag86.xml><?xml version="1.0" encoding="utf-8"?>
<p:tagLst xmlns:p="http://schemas.openxmlformats.org/presentationml/2006/main">
  <p:tag name="AS_UNIQUEID" val="584"/>
</p:tagLst>
</file>

<file path=ppt/tags/tag87.xml><?xml version="1.0" encoding="utf-8"?>
<p:tagLst xmlns:p="http://schemas.openxmlformats.org/presentationml/2006/main">
  <p:tag name="AS_UNIQUEID" val="585"/>
</p:tagLst>
</file>

<file path=ppt/tags/tag88.xml><?xml version="1.0" encoding="utf-8"?>
<p:tagLst xmlns:p="http://schemas.openxmlformats.org/presentationml/2006/main">
  <p:tag name="AS_UNIQUEID" val="586"/>
</p:tagLst>
</file>

<file path=ppt/tags/tag89.xml><?xml version="1.0" encoding="utf-8"?>
<p:tagLst xmlns:p="http://schemas.openxmlformats.org/presentationml/2006/main">
  <p:tag name="AS_UNIQUEID" val="587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8"/>
</p:tagLst>
</file>

<file path=ppt/tags/tag91.xml><?xml version="1.0" encoding="utf-8"?>
<p:tagLst xmlns:p="http://schemas.openxmlformats.org/presentationml/2006/main">
  <p:tag name="AS_UNIQUEID" val="589"/>
</p:tagLst>
</file>

<file path=ppt/tags/tag92.xml><?xml version="1.0" encoding="utf-8"?>
<p:tagLst xmlns:p="http://schemas.openxmlformats.org/presentationml/2006/main">
  <p:tag name="AS_UNIQUEID" val="590"/>
</p:tagLst>
</file>

<file path=ppt/tags/tag93.xml><?xml version="1.0" encoding="utf-8"?>
<p:tagLst xmlns:p="http://schemas.openxmlformats.org/presentationml/2006/main">
  <p:tag name="AS_UNIQUEID" val="591"/>
</p:tagLst>
</file>

<file path=ppt/tags/tag94.xml><?xml version="1.0" encoding="utf-8"?>
<p:tagLst xmlns:p="http://schemas.openxmlformats.org/presentationml/2006/main">
  <p:tag name="AS_UNIQUEID" val="592"/>
</p:tagLst>
</file>

<file path=ppt/tags/tag95.xml><?xml version="1.0" encoding="utf-8"?>
<p:tagLst xmlns:p="http://schemas.openxmlformats.org/presentationml/2006/main">
  <p:tag name="AS_UNIQUEID" val="593"/>
</p:tagLst>
</file>

<file path=ppt/tags/tag96.xml><?xml version="1.0" encoding="utf-8"?>
<p:tagLst xmlns:p="http://schemas.openxmlformats.org/presentationml/2006/main">
  <p:tag name="AS_UNIQUEID" val="594"/>
</p:tagLst>
</file>

<file path=ppt/tags/tag97.xml><?xml version="1.0" encoding="utf-8"?>
<p:tagLst xmlns:p="http://schemas.openxmlformats.org/presentationml/2006/main">
  <p:tag name="AS_UNIQUEID" val="595"/>
</p:tagLst>
</file>

<file path=ppt/tags/tag98.xml><?xml version="1.0" encoding="utf-8"?>
<p:tagLst xmlns:p="http://schemas.openxmlformats.org/presentationml/2006/main">
  <p:tag name="AS_UNIQUEID" val="596"/>
</p:tagLst>
</file>

<file path=ppt/tags/tag99.xml><?xml version="1.0" encoding="utf-8"?>
<p:tagLst xmlns:p="http://schemas.openxmlformats.org/presentationml/2006/main">
  <p:tag name="AS_UNIQUEID" val="597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264</Paragraphs>
  <Slides>31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4" baseType="lpstr">
      <vt:lpstr>Arial</vt:lpstr>
      <vt:lpstr>等线 Light</vt:lpstr>
      <vt:lpstr>等线</vt:lpstr>
      <vt:lpstr>MiSans</vt:lpstr>
      <vt:lpstr>黑体</vt:lpstr>
      <vt:lpstr>宋体</vt:lpstr>
      <vt:lpstr>Calibri Light</vt:lpstr>
      <vt:lpstr>Calibri</vt:lpstr>
      <vt:lpstr>汉仪旗黑-50S</vt:lpstr>
      <vt:lpstr>庞门正道标题体3.0</vt:lpstr>
      <vt:lpstr>微软雅黑</vt:lpstr>
      <vt:lpstr>Times New Roman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2026-07-27T09:26:19Z</cp:lastPrinted>
  <dcterms:created xsi:type="dcterms:W3CDTF">2026-07-27T09:26:19Z</dcterms:created>
  <dcterms:modified xsi:type="dcterms:W3CDTF">2026-07-27T01:26:19Z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