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gif" ContentType="image/gif"/>
  <Default Extension="wdp" ContentType="image/vnd.ms-photo"/>
  <Default Extension="emf" ContentType="image/x-e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257" r:id="rId5"/>
    <p:sldId id="1634" r:id="rId6"/>
    <p:sldId id="1635" r:id="rId7"/>
    <p:sldId id="1636" r:id="rId8"/>
    <p:sldId id="1637" r:id="rId9"/>
    <p:sldId id="1638" r:id="rId10"/>
    <p:sldId id="1639" r:id="rId11"/>
    <p:sldId id="1657" r:id="rId12"/>
    <p:sldId id="1658" r:id="rId13"/>
    <p:sldId id="1659" r:id="rId14"/>
    <p:sldId id="1640" r:id="rId15"/>
    <p:sldId id="1641" r:id="rId16"/>
    <p:sldId id="1642" r:id="rId17"/>
    <p:sldId id="1643" r:id="rId18"/>
    <p:sldId id="1644" r:id="rId19"/>
    <p:sldId id="1648" r:id="rId20"/>
    <p:sldId id="1649" r:id="rId21"/>
    <p:sldId id="1650" r:id="rId22"/>
    <p:sldId id="1651" r:id="rId23"/>
    <p:sldId id="1652" r:id="rId24"/>
    <p:sldId id="1653" r:id="rId25"/>
    <p:sldId id="1654" r:id="rId26"/>
    <p:sldId id="1655" r:id="rId27"/>
    <p:sldId id="1656" r:id="rId28"/>
  </p:sldIdLst>
  <p:sldSz cx="12192000" cy="6858000"/>
  <p:notesSz cx="6858000" cy="9144000"/>
  <p:embeddedFontLst>
    <p:embeddedFont>
      <p:font typeface="MiSans" panose="00000500000000000000" pitchFamily="2" charset="-122"/>
      <p:regular r:id="rId30"/>
    </p:embeddedFont>
    <p:embeddedFont>
      <p:font typeface="黑体" panose="02010609060101010101" charset="-122"/>
      <p:regular r:id="rId31"/>
    </p:embeddedFont>
    <p:embeddedFont>
      <p:font typeface="汉仪旗黑-50S" panose="00020600040101010101" pitchFamily="18" charset="-122"/>
      <p:regular r:id="rId32"/>
    </p:embeddedFont>
    <p:embeddedFont>
      <p:font typeface="庞门正道标题体3.0" panose="02010600030101010101" charset="-122"/>
      <p:regular r:id="rId33"/>
    </p:embeddedFont>
    <p:embeddedFont>
      <p:font typeface="微软雅黑" panose="020B0503020204020204" charset="-122"/>
      <p:regular r:id="rId34"/>
    </p:embeddedFont>
    <p:embeddedFont>
      <p:font typeface="等线" panose="02010600030101010101" charset="-122"/>
      <p:regular r:id="rId35"/>
    </p:embeddedFont>
    <p:embeddedFont>
      <p:font typeface="Calibri" panose="020F0502020204030204"/>
      <p:regular r:id="rId36"/>
      <p:bold r:id="rId37"/>
      <p:italic r:id="rId38"/>
      <p:boldItalic r:id="rId39"/>
    </p:embeddedFont>
  </p:embeddedFontLst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20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tags" Target="tags/tag344.xml" /><Relationship Id="rId3" Type="http://schemas.openxmlformats.org/officeDocument/2006/relationships/notesMaster" Target="notesMasters/notesMaster1.xml" /><Relationship Id="rId30" Type="http://schemas.openxmlformats.org/officeDocument/2006/relationships/font" Target="fonts/font1.fntdata" /><Relationship Id="rId31" Type="http://schemas.openxmlformats.org/officeDocument/2006/relationships/font" Target="fonts/font2.fntdata" /><Relationship Id="rId32" Type="http://schemas.openxmlformats.org/officeDocument/2006/relationships/font" Target="fonts/font3.fntdata" /><Relationship Id="rId33" Type="http://schemas.openxmlformats.org/officeDocument/2006/relationships/font" Target="fonts/font4.fntdata" /><Relationship Id="rId34" Type="http://schemas.openxmlformats.org/officeDocument/2006/relationships/font" Target="fonts/font5.fntdata" /><Relationship Id="rId35" Type="http://schemas.openxmlformats.org/officeDocument/2006/relationships/font" Target="fonts/font6.fntdata" /><Relationship Id="rId36" Type="http://schemas.openxmlformats.org/officeDocument/2006/relationships/font" Target="fonts/font7.fntdata" /><Relationship Id="rId37" Type="http://schemas.openxmlformats.org/officeDocument/2006/relationships/font" Target="fonts/font8.fntdata" /><Relationship Id="rId38" Type="http://schemas.openxmlformats.org/officeDocument/2006/relationships/font" Target="fonts/font9.fntdata" /><Relationship Id="rId39" Type="http://schemas.openxmlformats.org/officeDocument/2006/relationships/font" Target="fonts/font10.fntdata" /><Relationship Id="rId4" Type="http://schemas.openxmlformats.org/officeDocument/2006/relationships/handoutMaster" Target="handoutMasters/handoutMaster1.xml" /><Relationship Id="rId40" Type="http://schemas.openxmlformats.org/officeDocument/2006/relationships/presProps" Target="presProps.xml" /><Relationship Id="rId41" Type="http://schemas.openxmlformats.org/officeDocument/2006/relationships/viewProps" Target="viewProps.xml" /><Relationship Id="rId42" Type="http://schemas.openxmlformats.org/officeDocument/2006/relationships/theme" Target="theme/theme1.xml" /><Relationship Id="rId43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6.xml" /><Relationship Id="rId2" Type="http://schemas.openxmlformats.org/officeDocument/2006/relationships/tags" Target="../tags/tag117.xml" /><Relationship Id="rId3" Type="http://schemas.openxmlformats.org/officeDocument/2006/relationships/tags" Target="../tags/tag118.xml" /><Relationship Id="rId4" Type="http://schemas.openxmlformats.org/officeDocument/2006/relationships/tags" Target="../tags/tag119.xml" /><Relationship Id="rId5" Type="http://schemas.openxmlformats.org/officeDocument/2006/relationships/tags" Target="../tags/tag12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9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tags" Target="../tags/tag112.xml" /><Relationship Id="rId5" Type="http://schemas.openxmlformats.org/officeDocument/2006/relationships/tags" Target="../tags/tag113.xml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tags" Target="../tags/tag328.xml" /><Relationship Id="rId6" Type="http://schemas.openxmlformats.org/officeDocument/2006/relationships/tags" Target="../tags/tag329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6.xml" /><Relationship Id="rId4" Type="http://schemas.openxmlformats.org/officeDocument/2006/relationships/tags" Target="../tags/tag197.xml" /><Relationship Id="rId5" Type="http://schemas.openxmlformats.org/officeDocument/2006/relationships/tags" Target="../tags/tag198.xml" /><Relationship Id="rId6" Type="http://schemas.openxmlformats.org/officeDocument/2006/relationships/tags" Target="../tags/tag199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6.xml" /><Relationship Id="rId4" Type="http://schemas.openxmlformats.org/officeDocument/2006/relationships/tags" Target="../tags/tag207.xml" /><Relationship Id="rId5" Type="http://schemas.openxmlformats.org/officeDocument/2006/relationships/tags" Target="../tags/tag208.xml" /><Relationship Id="rId6" Type="http://schemas.openxmlformats.org/officeDocument/2006/relationships/tags" Target="../tags/tag209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9.xml" /><Relationship Id="rId4" Type="http://schemas.openxmlformats.org/officeDocument/2006/relationships/tags" Target="../tags/tag270.xml" /><Relationship Id="rId5" Type="http://schemas.openxmlformats.org/officeDocument/2006/relationships/tags" Target="../tags/tag271.xml" /><Relationship Id="rId6" Type="http://schemas.openxmlformats.org/officeDocument/2006/relationships/tags" Target="../tags/tag272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tags" Target="../tags/tag288.xml" /><Relationship Id="rId6" Type="http://schemas.openxmlformats.org/officeDocument/2006/relationships/tags" Target="../tags/tag289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6.xml" /><Relationship Id="rId4" Type="http://schemas.openxmlformats.org/officeDocument/2006/relationships/tags" Target="../tags/tag297.xml" /><Relationship Id="rId5" Type="http://schemas.openxmlformats.org/officeDocument/2006/relationships/tags" Target="../tags/tag298.xml" /><Relationship Id="rId6" Type="http://schemas.openxmlformats.org/officeDocument/2006/relationships/tags" Target="../tags/tag299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tags" Target="../tags/tag308.xml" /><Relationship Id="rId6" Type="http://schemas.openxmlformats.org/officeDocument/2006/relationships/tags" Target="../tags/tag30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6.xml" /><Relationship Id="rId4" Type="http://schemas.openxmlformats.org/officeDocument/2006/relationships/tags" Target="../tags/tag317.xml" /><Relationship Id="rId5" Type="http://schemas.openxmlformats.org/officeDocument/2006/relationships/tags" Target="../tags/tag318.xml" /><Relationship Id="rId6" Type="http://schemas.openxmlformats.org/officeDocument/2006/relationships/tags" Target="../tags/tag319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10" Type="http://schemas.openxmlformats.org/officeDocument/2006/relationships/tags" Target="../tags/tag41.xml" /><Relationship Id="rId11" Type="http://schemas.openxmlformats.org/officeDocument/2006/relationships/tags" Target="../tags/tag42.xml" /><Relationship Id="rId12" Type="http://schemas.openxmlformats.org/officeDocument/2006/relationships/tags" Target="../tags/tag43.xml" /><Relationship Id="rId13" Type="http://schemas.openxmlformats.org/officeDocument/2006/relationships/tags" Target="../tags/tag4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image" Target="../media/image3.png" /><Relationship Id="rId6" Type="http://schemas.openxmlformats.org/officeDocument/2006/relationships/tags" Target="../tags/tag38.xml" /><Relationship Id="rId7" Type="http://schemas.openxmlformats.org/officeDocument/2006/relationships/tags" Target="../tags/tag39.xml" /><Relationship Id="rId8" Type="http://schemas.openxmlformats.org/officeDocument/2006/relationships/tags" Target="../tags/tag40.xml" /><Relationship Id="rId9" Type="http://schemas.openxmlformats.org/officeDocument/2006/relationships/image" Target="../media/image4.png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5.xml" /><Relationship Id="rId10" Type="http://schemas.openxmlformats.org/officeDocument/2006/relationships/tags" Target="../tags/tag51.xml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image" Target="../media/image3.png" /><Relationship Id="rId6" Type="http://schemas.openxmlformats.org/officeDocument/2006/relationships/tags" Target="../tags/tag48.xml" /><Relationship Id="rId7" Type="http://schemas.openxmlformats.org/officeDocument/2006/relationships/tags" Target="../tags/tag49.xml" /><Relationship Id="rId8" Type="http://schemas.openxmlformats.org/officeDocument/2006/relationships/tags" Target="../tags/tag50.xml" /><Relationship Id="rId9" Type="http://schemas.openxmlformats.org/officeDocument/2006/relationships/image" Target="../media/image4.png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10" Type="http://schemas.openxmlformats.org/officeDocument/2006/relationships/image" Target="../media/image4.png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14" Type="http://schemas.openxmlformats.org/officeDocument/2006/relationships/tags" Target="../tags/tag64.xml" /><Relationship Id="rId15" Type="http://schemas.openxmlformats.org/officeDocument/2006/relationships/image" Target="../media/image2.png" /><Relationship Id="rId16" Type="http://schemas.openxmlformats.org/officeDocument/2006/relationships/tags" Target="../tags/tag65.xml" /><Relationship Id="rId17" Type="http://schemas.openxmlformats.org/officeDocument/2006/relationships/slideMaster" Target="../slideMasters/slideMaster1.xml" /><Relationship Id="rId2" Type="http://schemas.openxmlformats.org/officeDocument/2006/relationships/image" Target="../media/image7.png" /><Relationship Id="rId3" Type="http://schemas.openxmlformats.org/officeDocument/2006/relationships/tags" Target="../tags/tag56.xml" /><Relationship Id="rId4" Type="http://schemas.openxmlformats.org/officeDocument/2006/relationships/image" Target="../media/image8.png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image" Target="../media/image12.png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10" Type="http://schemas.openxmlformats.org/officeDocument/2006/relationships/tags" Target="../tags/tag73.xml" /><Relationship Id="rId11" Type="http://schemas.openxmlformats.org/officeDocument/2006/relationships/image" Target="../media/image2.png" /><Relationship Id="rId12" Type="http://schemas.openxmlformats.org/officeDocument/2006/relationships/tags" Target="../tags/tag74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0.gif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image" Target="../media/image4.png" /><Relationship Id="rId7" Type="http://schemas.openxmlformats.org/officeDocument/2006/relationships/tags" Target="../tags/tag70.xml" /><Relationship Id="rId8" Type="http://schemas.openxmlformats.org/officeDocument/2006/relationships/tags" Target="../tags/tag71.xml" /><Relationship Id="rId9" Type="http://schemas.openxmlformats.org/officeDocument/2006/relationships/tags" Target="../tags/tag7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10" Type="http://schemas.openxmlformats.org/officeDocument/2006/relationships/tags" Target="../tags/tag82.xml" /><Relationship Id="rId11" Type="http://schemas.openxmlformats.org/officeDocument/2006/relationships/image" Target="../media/image14.png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image" Target="../media/image15.png" /><Relationship Id="rId15" Type="http://schemas.openxmlformats.org/officeDocument/2006/relationships/tags" Target="../tags/tag85.xml" /><Relationship Id="rId16" Type="http://schemas.openxmlformats.org/officeDocument/2006/relationships/image" Target="../media/image2.png" /><Relationship Id="rId17" Type="http://schemas.openxmlformats.org/officeDocument/2006/relationships/tags" Target="../tags/tag86.xml" /><Relationship Id="rId18" Type="http://schemas.openxmlformats.org/officeDocument/2006/relationships/slideMaster" Target="../slideMasters/slideMaster1.xml" /><Relationship Id="rId2" Type="http://schemas.openxmlformats.org/officeDocument/2006/relationships/tags" Target="../tags/tag76.xml" /><Relationship Id="rId3" Type="http://schemas.openxmlformats.org/officeDocument/2006/relationships/image" Target="../media/image4.png" /><Relationship Id="rId4" Type="http://schemas.openxmlformats.org/officeDocument/2006/relationships/tags" Target="../tags/tag77.xml" /><Relationship Id="rId5" Type="http://schemas.openxmlformats.org/officeDocument/2006/relationships/tags" Target="../tags/tag78.xml" /><Relationship Id="rId6" Type="http://schemas.openxmlformats.org/officeDocument/2006/relationships/tags" Target="../tags/tag79.xml" /><Relationship Id="rId7" Type="http://schemas.openxmlformats.org/officeDocument/2006/relationships/tags" Target="../tags/tag80.xml" /><Relationship Id="rId8" Type="http://schemas.openxmlformats.org/officeDocument/2006/relationships/image" Target="../media/image13.png" /><Relationship Id="rId9" Type="http://schemas.openxmlformats.org/officeDocument/2006/relationships/tags" Target="../tags/tag8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7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88.xml" /><Relationship Id="rId3" Type="http://schemas.openxmlformats.org/officeDocument/2006/relationships/image" Target="../media/image4.png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tags" Target="../tags/tag92.xml" /><Relationship Id="rId8" Type="http://schemas.openxmlformats.org/officeDocument/2006/relationships/image" Target="../media/image2.png" /><Relationship Id="rId9" Type="http://schemas.openxmlformats.org/officeDocument/2006/relationships/tags" Target="../tags/tag93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4.xml" /><Relationship Id="rId2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5.xml" /><Relationship Id="rId2" Type="http://schemas.openxmlformats.org/officeDocument/2006/relationships/tags" Target="../tags/tag96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10" Type="http://schemas.openxmlformats.org/officeDocument/2006/relationships/tags" Target="../tags/tag9.xml" /><Relationship Id="rId11" Type="http://schemas.openxmlformats.org/officeDocument/2006/relationships/image" Target="../media/image4.png" /><Relationship Id="rId12" Type="http://schemas.openxmlformats.org/officeDocument/2006/relationships/tags" Target="../tags/tag10.xml" /><Relationship Id="rId13" Type="http://schemas.openxmlformats.org/officeDocument/2006/relationships/tags" Target="../tags/tag11.xml" /><Relationship Id="rId14" Type="http://schemas.openxmlformats.org/officeDocument/2006/relationships/tags" Target="../tags/tag12.xml" /><Relationship Id="rId15" Type="http://schemas.openxmlformats.org/officeDocument/2006/relationships/tags" Target="../tags/tag13.xml" /><Relationship Id="rId16" Type="http://schemas.openxmlformats.org/officeDocument/2006/relationships/slideMaster" Target="../slideMasters/slideMaster1.xml" /><Relationship Id="rId2" Type="http://schemas.openxmlformats.org/officeDocument/2006/relationships/image" Target="../media/image1.png" /><Relationship Id="rId3" Type="http://schemas.openxmlformats.org/officeDocument/2006/relationships/tags" Target="../tags/tag4.xml" /><Relationship Id="rId4" Type="http://schemas.openxmlformats.org/officeDocument/2006/relationships/image" Target="../media/image2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3.png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5.png" /><Relationship Id="rId4" Type="http://schemas.microsoft.com/office/2007/relationships/hdphoto" Target="../media/image6.wdp" /><Relationship Id="rId5" Type="http://schemas.openxmlformats.org/officeDocument/2006/relationships/tags" Target="../tags/tag16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image" Target="../media/image7.png" /><Relationship Id="rId3" Type="http://schemas.openxmlformats.org/officeDocument/2006/relationships/tags" Target="../tags/tag18.xml" /><Relationship Id="rId4" Type="http://schemas.openxmlformats.org/officeDocument/2006/relationships/image" Target="../media/image8.png" /><Relationship Id="rId5" Type="http://schemas.openxmlformats.org/officeDocument/2006/relationships/tags" Target="../tags/tag19.xml" /><Relationship Id="rId6" Type="http://schemas.openxmlformats.org/officeDocument/2006/relationships/tags" Target="../tags/tag20.xml" /><Relationship Id="rId7" Type="http://schemas.openxmlformats.org/officeDocument/2006/relationships/image" Target="../media/image9.png" /><Relationship Id="rId8" Type="http://schemas.openxmlformats.org/officeDocument/2006/relationships/tags" Target="../tags/tag21.xml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image" Target="../media/image10.gif" /><Relationship Id="rId3" Type="http://schemas.openxmlformats.org/officeDocument/2006/relationships/tags" Target="../tags/tag23.xml" /><Relationship Id="rId4" Type="http://schemas.openxmlformats.org/officeDocument/2006/relationships/tags" Target="../tags/tag24.xml" /><Relationship Id="rId5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image" Target="../media/image11.pn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.xml" /><Relationship Id="rId2" Type="http://schemas.openxmlformats.org/officeDocument/2006/relationships/image" Target="../media/image11.png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2" Type="http://schemas.openxmlformats.org/officeDocument/2006/relationships/image" Target="../media/image11.pn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2026年7月27日星期一9时26分3秒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情景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4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7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4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7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  <p:grpSp>
        <p:nvGrpSpPr>
          <p:cNvPr id="30" name="组合 13"/>
          <p:cNvGrpSpPr/>
          <p:nvPr userDrawn="1">
            <p:custDataLst>
              <p:tags r:id="rId8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考试考发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9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5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7_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4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8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10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13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  <a:endParaRPr lang="zh-CN" altLang="en-US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endParaRP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填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>
            <a:alphaModFix amt="20000"/>
          </a:blip>
          <a:srcRect t="13756" b="30111"/>
          <a:stretch>
            <a:fillRect/>
          </a:stretch>
        </p:blipFill>
        <p:spPr>
          <a:xfrm>
            <a:off x="29844" y="-43815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当堂训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11"/>
          <p:cNvSpPr txBox="1"/>
          <p:nvPr userDrawn="1">
            <p:custDataLst>
              <p:tags r:id="rId2"/>
            </p:custDataLst>
          </p:nvPr>
        </p:nvSpPr>
        <p:spPr>
          <a:xfrm>
            <a:off x="1104053" y="172308"/>
            <a:ext cx="214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当堂训练</a:t>
            </a:r>
            <a:endParaRPr lang="zh-CN" altLang="en-US" sz="3735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菱形 9"/>
          <p:cNvSpPr/>
          <p:nvPr userDrawn="1">
            <p:custDataLst>
              <p:tags r:id="rId3"/>
            </p:custDataLst>
          </p:nvPr>
        </p:nvSpPr>
        <p:spPr>
          <a:xfrm>
            <a:off x="521549" y="339277"/>
            <a:ext cx="480000" cy="48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11" name="直接连接符 10"/>
          <p:cNvCxnSpPr/>
          <p:nvPr userDrawn="1">
            <p:custDataLst>
              <p:tags r:id="rId4"/>
            </p:custDataLst>
          </p:nvPr>
        </p:nvCxnSpPr>
        <p:spPr>
          <a:xfrm>
            <a:off x="518160" y="865293"/>
            <a:ext cx="2726267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>
            <p:custDataLst>
              <p:tags r:id="rId5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组合 13"/>
          <p:cNvGrpSpPr/>
          <p:nvPr userDrawn="1">
            <p:custDataLst>
              <p:tags r:id="rId10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1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流程图: 可选过程 1"/>
          <p:cNvSpPr/>
          <p:nvPr userDrawn="1">
            <p:custDataLst>
              <p:tags r:id="rId2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4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a34a71f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723d297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6832a82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物理思维练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tags" Target="../tags/tag100.xml" /><Relationship Id="rId19" Type="http://schemas.openxmlformats.org/officeDocument/2006/relationships/tags" Target="../tags/tag101.xml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102.xml" /><Relationship Id="rId21" Type="http://schemas.openxmlformats.org/officeDocument/2006/relationships/image" Target="../media/image16.png" /><Relationship Id="rId22" Type="http://schemas.openxmlformats.org/officeDocument/2006/relationships/tags" Target="../tags/tag103.xml" /><Relationship Id="rId23" Type="http://schemas.openxmlformats.org/officeDocument/2006/relationships/image" Target="../media/image17.png" /><Relationship Id="rId24" Type="http://schemas.openxmlformats.org/officeDocument/2006/relationships/tags" Target="../tags/tag104.xml" /><Relationship Id="rId25" Type="http://schemas.openxmlformats.org/officeDocument/2006/relationships/tags" Target="../tags/tag105.xml" /><Relationship Id="rId26" Type="http://schemas.openxmlformats.org/officeDocument/2006/relationships/tags" Target="../tags/tag106.xml" /><Relationship Id="rId27" Type="http://schemas.openxmlformats.org/officeDocument/2006/relationships/tags" Target="../tags/tag107.xml" /><Relationship Id="rId28" Type="http://schemas.openxmlformats.org/officeDocument/2006/relationships/image" Target="file:///D:\qq&#25991;&#20214;\712321467\Image\C2C\Image2\%7b75232B38-A165-1FB7-499C-2E1C792CACB5%7d.png" TargetMode="External" /><Relationship Id="rId29" Type="http://schemas.openxmlformats.org/officeDocument/2006/relationships/image" Target="../media/image18.png" /><Relationship Id="rId3" Type="http://schemas.openxmlformats.org/officeDocument/2006/relationships/slideLayout" Target="../slideLayouts/slideLayout3.xml" /><Relationship Id="rId30" Type="http://schemas.openxmlformats.org/officeDocument/2006/relationships/tags" Target="../tags/tag108.xml" /><Relationship Id="rId31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8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>
            <p:custDataLst>
              <p:tags r:id="rId19"/>
            </p:custDataLst>
          </p:nvPr>
        </p:nvGrpSpPr>
        <p:grpSpPr>
          <a:xfrm>
            <a:off x="0" y="0"/>
            <a:ext cx="12192000" cy="6883976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20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25"/>
              </p:custDataLst>
            </p:nvPr>
          </p:nvSpPr>
          <p:spPr>
            <a:xfrm>
              <a:off x="3565003" y="0"/>
              <a:ext cx="4085863" cy="1006997"/>
            </a:xfrm>
            <a:custGeom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3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3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 title="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9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image" Target="../media/image21.png" /><Relationship Id="rId13" Type="http://schemas.openxmlformats.org/officeDocument/2006/relationships/tags" Target="../tags/tag128.xml" /><Relationship Id="rId14" Type="http://schemas.openxmlformats.org/officeDocument/2006/relationships/image" Target="../media/image22.png" /><Relationship Id="rId15" Type="http://schemas.openxmlformats.org/officeDocument/2006/relationships/tags" Target="../tags/tag129.xml" /><Relationship Id="rId16" Type="http://schemas.openxmlformats.org/officeDocument/2006/relationships/image" Target="../media/image23.png" /><Relationship Id="rId17" Type="http://schemas.openxmlformats.org/officeDocument/2006/relationships/tags" Target="../tags/tag130.xml" /><Relationship Id="rId18" Type="http://schemas.openxmlformats.org/officeDocument/2006/relationships/tags" Target="../tags/tag131.xml" /><Relationship Id="rId19" Type="http://schemas.openxmlformats.org/officeDocument/2006/relationships/tags" Target="../tags/tag132.xml" /><Relationship Id="rId2" Type="http://schemas.openxmlformats.org/officeDocument/2006/relationships/tags" Target="../tags/tag121.xml" /><Relationship Id="rId20" Type="http://schemas.openxmlformats.org/officeDocument/2006/relationships/tags" Target="../tags/tag133.xml" /><Relationship Id="rId21" Type="http://schemas.openxmlformats.org/officeDocument/2006/relationships/tags" Target="../tags/tag134.xml" /><Relationship Id="rId22" Type="http://schemas.openxmlformats.org/officeDocument/2006/relationships/tags" Target="../tags/tag135.xml" /><Relationship Id="rId23" Type="http://schemas.openxmlformats.org/officeDocument/2006/relationships/tags" Target="../tags/tag136.xml" /><Relationship Id="rId24" Type="http://schemas.openxmlformats.org/officeDocument/2006/relationships/image" Target="../media/image24.gif" /><Relationship Id="rId25" Type="http://schemas.openxmlformats.org/officeDocument/2006/relationships/tags" Target="../tags/tag137.xml" /><Relationship Id="rId26" Type="http://schemas.openxmlformats.org/officeDocument/2006/relationships/image" Target="../media/image25.png" /><Relationship Id="rId27" Type="http://schemas.openxmlformats.org/officeDocument/2006/relationships/tags" Target="../tags/tag138.xml" /><Relationship Id="rId28" Type="http://schemas.openxmlformats.org/officeDocument/2006/relationships/tags" Target="../tags/tag139.xml" /><Relationship Id="rId29" Type="http://schemas.openxmlformats.org/officeDocument/2006/relationships/tags" Target="../tags/tag140.xml" /><Relationship Id="rId3" Type="http://schemas.openxmlformats.org/officeDocument/2006/relationships/tags" Target="../tags/tag122.xml" /><Relationship Id="rId30" Type="http://schemas.openxmlformats.org/officeDocument/2006/relationships/image" Target="../media/image26.png" /><Relationship Id="rId31" Type="http://schemas.openxmlformats.org/officeDocument/2006/relationships/tags" Target="../tags/tag141.xml" /><Relationship Id="rId32" Type="http://schemas.openxmlformats.org/officeDocument/2006/relationships/image" Target="../media/image27.png" /><Relationship Id="rId33" Type="http://schemas.openxmlformats.org/officeDocument/2006/relationships/tags" Target="../tags/tag142.xml" /><Relationship Id="rId34" Type="http://schemas.openxmlformats.org/officeDocument/2006/relationships/tags" Target="../tags/tag143.xml" /><Relationship Id="rId4" Type="http://schemas.openxmlformats.org/officeDocument/2006/relationships/image" Target="../media/image16.png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image" Target="../media/image19.png" /><Relationship Id="rId8" Type="http://schemas.microsoft.com/office/2007/relationships/hdphoto" Target="../media/image20.wdp" /><Relationship Id="rId9" Type="http://schemas.openxmlformats.org/officeDocument/2006/relationships/tags" Target="../tags/tag125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25.xml" /><Relationship Id="rId11" Type="http://schemas.openxmlformats.org/officeDocument/2006/relationships/tags" Target="../tags/tag226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19.xml" /><Relationship Id="rId4" Type="http://schemas.openxmlformats.org/officeDocument/2006/relationships/image" Target="../media/image35.jpeg" /><Relationship Id="rId5" Type="http://schemas.openxmlformats.org/officeDocument/2006/relationships/tags" Target="../tags/tag220.xml" /><Relationship Id="rId6" Type="http://schemas.openxmlformats.org/officeDocument/2006/relationships/tags" Target="../tags/tag221.xml" /><Relationship Id="rId7" Type="http://schemas.openxmlformats.org/officeDocument/2006/relationships/tags" Target="../tags/tag222.xml" /><Relationship Id="rId8" Type="http://schemas.openxmlformats.org/officeDocument/2006/relationships/tags" Target="../tags/tag223.xml" /><Relationship Id="rId9" Type="http://schemas.openxmlformats.org/officeDocument/2006/relationships/tags" Target="../tags/tag22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37.png" /><Relationship Id="rId11" Type="http://schemas.openxmlformats.org/officeDocument/2006/relationships/tags" Target="../tags/tag234.xml" /><Relationship Id="rId12" Type="http://schemas.openxmlformats.org/officeDocument/2006/relationships/tags" Target="../tags/tag235.xml" /><Relationship Id="rId13" Type="http://schemas.openxmlformats.org/officeDocument/2006/relationships/tags" Target="../tags/tag236.xml" /><Relationship Id="rId14" Type="http://schemas.openxmlformats.org/officeDocument/2006/relationships/image" Target="../media/image38.jpeg" /><Relationship Id="rId15" Type="http://schemas.openxmlformats.org/officeDocument/2006/relationships/tags" Target="../tags/tag237.xml" /><Relationship Id="rId16" Type="http://schemas.openxmlformats.org/officeDocument/2006/relationships/tags" Target="../tags/tag238.xml" /><Relationship Id="rId2" Type="http://schemas.openxmlformats.org/officeDocument/2006/relationships/tags" Target="../tags/tag227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Relationship Id="rId7" Type="http://schemas.openxmlformats.org/officeDocument/2006/relationships/image" Target="../media/image36.emf" /><Relationship Id="rId8" Type="http://schemas.openxmlformats.org/officeDocument/2006/relationships/tags" Target="../tags/tag232.xml" /><Relationship Id="rId9" Type="http://schemas.openxmlformats.org/officeDocument/2006/relationships/tags" Target="../tags/tag23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45.xml" /><Relationship Id="rId11" Type="http://schemas.openxmlformats.org/officeDocument/2006/relationships/tags" Target="../tags/tag246.xml" /><Relationship Id="rId2" Type="http://schemas.openxmlformats.org/officeDocument/2006/relationships/tags" Target="../tags/tag239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Relationship Id="rId6" Type="http://schemas.openxmlformats.org/officeDocument/2006/relationships/tags" Target="../tags/tag243.xml" /><Relationship Id="rId7" Type="http://schemas.openxmlformats.org/officeDocument/2006/relationships/image" Target="../media/image39.emf" /><Relationship Id="rId8" Type="http://schemas.openxmlformats.org/officeDocument/2006/relationships/tags" Target="../tags/tag244.xml" /><Relationship Id="rId9" Type="http://schemas.openxmlformats.org/officeDocument/2006/relationships/image" Target="../media/image40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54.xml" /><Relationship Id="rId11" Type="http://schemas.openxmlformats.org/officeDocument/2006/relationships/image" Target="../media/image42.png" /><Relationship Id="rId12" Type="http://schemas.openxmlformats.org/officeDocument/2006/relationships/tags" Target="../tags/tag255.xml" /><Relationship Id="rId13" Type="http://schemas.openxmlformats.org/officeDocument/2006/relationships/tags" Target="../tags/tag256.xml" /><Relationship Id="rId2" Type="http://schemas.openxmlformats.org/officeDocument/2006/relationships/tags" Target="../tags/tag247.xml" /><Relationship Id="rId3" Type="http://schemas.openxmlformats.org/officeDocument/2006/relationships/tags" Target="../tags/tag248.xml" /><Relationship Id="rId4" Type="http://schemas.openxmlformats.org/officeDocument/2006/relationships/tags" Target="../tags/tag249.xml" /><Relationship Id="rId5" Type="http://schemas.openxmlformats.org/officeDocument/2006/relationships/tags" Target="../tags/tag250.xml" /><Relationship Id="rId6" Type="http://schemas.openxmlformats.org/officeDocument/2006/relationships/tags" Target="../tags/tag251.xml" /><Relationship Id="rId7" Type="http://schemas.openxmlformats.org/officeDocument/2006/relationships/tags" Target="../tags/tag252.xml" /><Relationship Id="rId8" Type="http://schemas.openxmlformats.org/officeDocument/2006/relationships/image" Target="../media/image41.png" /><Relationship Id="rId9" Type="http://schemas.openxmlformats.org/officeDocument/2006/relationships/tags" Target="../tags/tag25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57.xml" /><Relationship Id="rId3" Type="http://schemas.openxmlformats.org/officeDocument/2006/relationships/tags" Target="../tags/tag258.xml" /><Relationship Id="rId4" Type="http://schemas.openxmlformats.org/officeDocument/2006/relationships/tags" Target="../tags/tag259.xml" /><Relationship Id="rId5" Type="http://schemas.openxmlformats.org/officeDocument/2006/relationships/tags" Target="../tags/tag260.xml" /><Relationship Id="rId6" Type="http://schemas.openxmlformats.org/officeDocument/2006/relationships/tags" Target="../tags/tag261.xml" /><Relationship Id="rId7" Type="http://schemas.openxmlformats.org/officeDocument/2006/relationships/image" Target="../media/image43.png" /><Relationship Id="rId8" Type="http://schemas.openxmlformats.org/officeDocument/2006/relationships/tags" Target="../tags/tag26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63.xml" /><Relationship Id="rId3" Type="http://schemas.openxmlformats.org/officeDocument/2006/relationships/tags" Target="../tags/tag264.xml" /><Relationship Id="rId4" Type="http://schemas.openxmlformats.org/officeDocument/2006/relationships/tags" Target="../tags/tag265.xml" /><Relationship Id="rId5" Type="http://schemas.openxmlformats.org/officeDocument/2006/relationships/tags" Target="../tags/tag266.xml" /><Relationship Id="rId6" Type="http://schemas.openxmlformats.org/officeDocument/2006/relationships/tags" Target="../tags/tag267.xml" /><Relationship Id="rId7" Type="http://schemas.openxmlformats.org/officeDocument/2006/relationships/image" Target="../media/image44.png" /><Relationship Id="rId8" Type="http://schemas.openxmlformats.org/officeDocument/2006/relationships/tags" Target="../tags/tag26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79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73.xml" /><Relationship Id="rId4" Type="http://schemas.openxmlformats.org/officeDocument/2006/relationships/tags" Target="../tags/tag274.xml" /><Relationship Id="rId5" Type="http://schemas.openxmlformats.org/officeDocument/2006/relationships/tags" Target="../tags/tag275.xml" /><Relationship Id="rId6" Type="http://schemas.openxmlformats.org/officeDocument/2006/relationships/tags" Target="../tags/tag276.xml" /><Relationship Id="rId7" Type="http://schemas.openxmlformats.org/officeDocument/2006/relationships/image" Target="../media/image45.png" /><Relationship Id="rId8" Type="http://schemas.openxmlformats.org/officeDocument/2006/relationships/tags" Target="../tags/tag277.xml" /><Relationship Id="rId9" Type="http://schemas.openxmlformats.org/officeDocument/2006/relationships/tags" Target="../tags/tag27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280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image" Target="../media/image46.png" /><Relationship Id="rId6" Type="http://schemas.openxmlformats.org/officeDocument/2006/relationships/tags" Target="../tags/tag283.xml" /><Relationship Id="rId7" Type="http://schemas.openxmlformats.org/officeDocument/2006/relationships/tags" Target="../tags/tag284.xml" /><Relationship Id="rId8" Type="http://schemas.openxmlformats.org/officeDocument/2006/relationships/tags" Target="../tags/tag285.xml" /><Relationship Id="rId9" Type="http://schemas.openxmlformats.org/officeDocument/2006/relationships/slide" Target="slide2.xml" TargetMode="Interna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90.xml" /><Relationship Id="rId4" Type="http://schemas.openxmlformats.org/officeDocument/2006/relationships/tags" Target="../tags/tag291.xml" /><Relationship Id="rId5" Type="http://schemas.openxmlformats.org/officeDocument/2006/relationships/tags" Target="../tags/tag292.xml" /><Relationship Id="rId6" Type="http://schemas.openxmlformats.org/officeDocument/2006/relationships/image" Target="../media/image47.jpeg" /><Relationship Id="rId7" Type="http://schemas.openxmlformats.org/officeDocument/2006/relationships/tags" Target="../tags/tag293.xml" /><Relationship Id="rId8" Type="http://schemas.openxmlformats.org/officeDocument/2006/relationships/tags" Target="../tags/tag294.xml" /><Relationship Id="rId9" Type="http://schemas.openxmlformats.org/officeDocument/2006/relationships/tags" Target="../tags/tag29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00.xml" /><Relationship Id="rId4" Type="http://schemas.openxmlformats.org/officeDocument/2006/relationships/tags" Target="../tags/tag301.xml" /><Relationship Id="rId5" Type="http://schemas.openxmlformats.org/officeDocument/2006/relationships/image" Target="../media/image48.jpeg" /><Relationship Id="rId6" Type="http://schemas.openxmlformats.org/officeDocument/2006/relationships/tags" Target="../tags/tag302.xml" /><Relationship Id="rId7" Type="http://schemas.openxmlformats.org/officeDocument/2006/relationships/tags" Target="../tags/tag303.xml" /><Relationship Id="rId8" Type="http://schemas.openxmlformats.org/officeDocument/2006/relationships/tags" Target="../tags/tag304.xml" /><Relationship Id="rId9" Type="http://schemas.openxmlformats.org/officeDocument/2006/relationships/tags" Target="../tags/tag305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image" Target="../media/image28.png" /><Relationship Id="rId11" Type="http://schemas.openxmlformats.org/officeDocument/2006/relationships/tags" Target="../tags/tag154.xml" /><Relationship Id="rId12" Type="http://schemas.openxmlformats.org/officeDocument/2006/relationships/image" Target="../media/image29.png" /><Relationship Id="rId13" Type="http://schemas.openxmlformats.org/officeDocument/2006/relationships/tags" Target="../tags/tag155.xml" /><Relationship Id="rId14" Type="http://schemas.openxmlformats.org/officeDocument/2006/relationships/tags" Target="../tags/tag156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47.xml" /><Relationship Id="rId4" Type="http://schemas.openxmlformats.org/officeDocument/2006/relationships/tags" Target="../tags/tag148.xml" /><Relationship Id="rId5" Type="http://schemas.openxmlformats.org/officeDocument/2006/relationships/tags" Target="../tags/tag149.xml" /><Relationship Id="rId6" Type="http://schemas.openxmlformats.org/officeDocument/2006/relationships/tags" Target="../tags/tag150.xml" /><Relationship Id="rId7" Type="http://schemas.openxmlformats.org/officeDocument/2006/relationships/tags" Target="../tags/tag151.xml" /><Relationship Id="rId8" Type="http://schemas.openxmlformats.org/officeDocument/2006/relationships/tags" Target="../tags/tag152.xml" /><Relationship Id="rId9" Type="http://schemas.openxmlformats.org/officeDocument/2006/relationships/tags" Target="../tags/tag15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10.xml" /><Relationship Id="rId4" Type="http://schemas.openxmlformats.org/officeDocument/2006/relationships/tags" Target="../tags/tag311.xml" /><Relationship Id="rId5" Type="http://schemas.openxmlformats.org/officeDocument/2006/relationships/tags" Target="../tags/tag312.xml" /><Relationship Id="rId6" Type="http://schemas.openxmlformats.org/officeDocument/2006/relationships/tags" Target="../tags/tag313.xml" /><Relationship Id="rId7" Type="http://schemas.openxmlformats.org/officeDocument/2006/relationships/tags" Target="../tags/tag314.xml" /><Relationship Id="rId8" Type="http://schemas.openxmlformats.org/officeDocument/2006/relationships/tags" Target="../tags/tag315.xml" /><Relationship Id="rId9" Type="http://schemas.openxmlformats.org/officeDocument/2006/relationships/slide" Target="slide2.xml" TargetMode="Interna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20.xml" /><Relationship Id="rId4" Type="http://schemas.openxmlformats.org/officeDocument/2006/relationships/tags" Target="../tags/tag321.xml" /><Relationship Id="rId5" Type="http://schemas.openxmlformats.org/officeDocument/2006/relationships/tags" Target="../tags/tag322.xml" /><Relationship Id="rId6" Type="http://schemas.openxmlformats.org/officeDocument/2006/relationships/image" Target="../media/image49.png" /><Relationship Id="rId7" Type="http://schemas.openxmlformats.org/officeDocument/2006/relationships/tags" Target="../tags/tag323.xml" /><Relationship Id="rId8" Type="http://schemas.openxmlformats.org/officeDocument/2006/relationships/tags" Target="../tags/tag324.xml" /><Relationship Id="rId9" Type="http://schemas.openxmlformats.org/officeDocument/2006/relationships/tags" Target="../tags/tag325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tags" Target="../tags/tag333.xml" /><Relationship Id="rId7" Type="http://schemas.openxmlformats.org/officeDocument/2006/relationships/tags" Target="../tags/tag334.xml" /><Relationship Id="rId8" Type="http://schemas.openxmlformats.org/officeDocument/2006/relationships/slide" Target="slide2.xml" TargetMode="Interna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tags" Target="../tags/tag335.xml" /><Relationship Id="rId3" Type="http://schemas.openxmlformats.org/officeDocument/2006/relationships/tags" Target="../tags/tag336.xml" /><Relationship Id="rId4" Type="http://schemas.openxmlformats.org/officeDocument/2006/relationships/tags" Target="../tags/tag337.xml" /><Relationship Id="rId5" Type="http://schemas.openxmlformats.org/officeDocument/2006/relationships/tags" Target="../tags/tag338.xml" /><Relationship Id="rId6" Type="http://schemas.openxmlformats.org/officeDocument/2006/relationships/tags" Target="../tags/tag339.xml" /><Relationship Id="rId7" Type="http://schemas.openxmlformats.org/officeDocument/2006/relationships/tags" Target="../tags/tag340.xml" /><Relationship Id="rId8" Type="http://schemas.openxmlformats.org/officeDocument/2006/relationships/tags" Target="../tags/tag341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342.xml" /><Relationship Id="rId3" Type="http://schemas.openxmlformats.org/officeDocument/2006/relationships/tags" Target="../tags/tag34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64.xml" /><Relationship Id="rId11" Type="http://schemas.openxmlformats.org/officeDocument/2006/relationships/image" Target="../media/image31.png" /><Relationship Id="rId12" Type="http://schemas.openxmlformats.org/officeDocument/2006/relationships/tags" Target="../tags/tag165.xml" /><Relationship Id="rId2" Type="http://schemas.openxmlformats.org/officeDocument/2006/relationships/tags" Target="../tags/tag157.xml" /><Relationship Id="rId3" Type="http://schemas.openxmlformats.org/officeDocument/2006/relationships/tags" Target="../tags/tag158.xml" /><Relationship Id="rId4" Type="http://schemas.openxmlformats.org/officeDocument/2006/relationships/tags" Target="../tags/tag159.xml" /><Relationship Id="rId5" Type="http://schemas.openxmlformats.org/officeDocument/2006/relationships/tags" Target="../tags/tag160.xml" /><Relationship Id="rId6" Type="http://schemas.openxmlformats.org/officeDocument/2006/relationships/tags" Target="../tags/tag161.xml" /><Relationship Id="rId7" Type="http://schemas.openxmlformats.org/officeDocument/2006/relationships/tags" Target="../tags/tag162.xml" /><Relationship Id="rId8" Type="http://schemas.openxmlformats.org/officeDocument/2006/relationships/tags" Target="../tags/tag163.xml" /><Relationship Id="rId9" Type="http://schemas.openxmlformats.org/officeDocument/2006/relationships/image" Target="../media/image30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33.emf" /><Relationship Id="rId11" Type="http://schemas.openxmlformats.org/officeDocument/2006/relationships/tags" Target="../tags/tag173.xml" /><Relationship Id="rId12" Type="http://schemas.openxmlformats.org/officeDocument/2006/relationships/tags" Target="../tags/tag174.xml" /><Relationship Id="rId2" Type="http://schemas.openxmlformats.org/officeDocument/2006/relationships/tags" Target="../tags/tag166.xml" /><Relationship Id="rId3" Type="http://schemas.openxmlformats.org/officeDocument/2006/relationships/tags" Target="../tags/tag167.xml" /><Relationship Id="rId4" Type="http://schemas.openxmlformats.org/officeDocument/2006/relationships/tags" Target="../tags/tag168.xml" /><Relationship Id="rId5" Type="http://schemas.openxmlformats.org/officeDocument/2006/relationships/tags" Target="../tags/tag169.xml" /><Relationship Id="rId6" Type="http://schemas.openxmlformats.org/officeDocument/2006/relationships/tags" Target="../tags/tag170.xml" /><Relationship Id="rId7" Type="http://schemas.openxmlformats.org/officeDocument/2006/relationships/tags" Target="../tags/tag171.xml" /><Relationship Id="rId8" Type="http://schemas.openxmlformats.org/officeDocument/2006/relationships/image" Target="../media/image32.emf" /><Relationship Id="rId9" Type="http://schemas.openxmlformats.org/officeDocument/2006/relationships/tags" Target="../tags/tag17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75.xml" /><Relationship Id="rId3" Type="http://schemas.openxmlformats.org/officeDocument/2006/relationships/tags" Target="../tags/tag176.xml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tags" Target="../tags/tag179.xml" /><Relationship Id="rId7" Type="http://schemas.openxmlformats.org/officeDocument/2006/relationships/tags" Target="../tags/tag18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88.xml" /><Relationship Id="rId2" Type="http://schemas.openxmlformats.org/officeDocument/2006/relationships/tags" Target="../tags/tag181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tags" Target="../tags/tag185.xml" /><Relationship Id="rId7" Type="http://schemas.openxmlformats.org/officeDocument/2006/relationships/image" Target="../media/image34.jpeg" /><Relationship Id="rId8" Type="http://schemas.openxmlformats.org/officeDocument/2006/relationships/tags" Target="../tags/tag186.xml" /><Relationship Id="rId9" Type="http://schemas.openxmlformats.org/officeDocument/2006/relationships/tags" Target="../tags/tag187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89.xml" /><Relationship Id="rId3" Type="http://schemas.openxmlformats.org/officeDocument/2006/relationships/tags" Target="../tags/tag190.xml" /><Relationship Id="rId4" Type="http://schemas.openxmlformats.org/officeDocument/2006/relationships/tags" Target="../tags/tag191.xml" /><Relationship Id="rId5" Type="http://schemas.openxmlformats.org/officeDocument/2006/relationships/tags" Target="../tags/tag192.xml" /><Relationship Id="rId6" Type="http://schemas.openxmlformats.org/officeDocument/2006/relationships/tags" Target="../tags/tag193.xml" /><Relationship Id="rId7" Type="http://schemas.openxmlformats.org/officeDocument/2006/relationships/tags" Target="../tags/tag194.xml" /><Relationship Id="rId8" Type="http://schemas.openxmlformats.org/officeDocument/2006/relationships/tags" Target="../tags/tag195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Relationship Id="rId9" Type="http://schemas.openxmlformats.org/officeDocument/2006/relationships/slide" Target="slide2.xml" TargetMode="Interna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10.xml" /><Relationship Id="rId4" Type="http://schemas.openxmlformats.org/officeDocument/2006/relationships/tags" Target="../tags/tag211.xml" /><Relationship Id="rId5" Type="http://schemas.openxmlformats.org/officeDocument/2006/relationships/tags" Target="../tags/tag212.xml" /><Relationship Id="rId6" Type="http://schemas.openxmlformats.org/officeDocument/2006/relationships/tags" Target="../tags/tag213.xml" /><Relationship Id="rId7" Type="http://schemas.openxmlformats.org/officeDocument/2006/relationships/tags" Target="../tags/tag214.xml" /><Relationship Id="rId8" Type="http://schemas.openxmlformats.org/officeDocument/2006/relationships/slide" Target="slide2.xml" TargetMode="Interna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【公众号：阿拉丁PPT】1" title="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 title=""/>
          <p:cNvGrpSpPr/>
          <p:nvPr>
            <p:custDataLst>
              <p:tags r:id="rId6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 title=""/>
          <p:cNvGrpSpPr/>
          <p:nvPr>
            <p:custDataLst>
              <p:tags r:id="rId18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9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  <a:endParaRPr lang="zh-CN" altLang="en-US" sz="1600">
                <a:latin typeface="MiSans" panose="00000500000000000000" pitchFamily="2" charset="-122"/>
                <a:ea typeface="MiSans" panose="00000500000000000000" pitchFamily="2" charset="-122"/>
                <a:sym typeface="汉仪旗黑-50S" panose="00020600040101010101" pitchFamily="18" charset="-122"/>
              </a:endParaRP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20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21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 title=""/>
          <p:cNvSpPr txBox="1"/>
          <p:nvPr>
            <p:custDataLst>
              <p:tags r:id="rId22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第十六章</a:t>
            </a:r>
            <a:r>
              <a:rPr lang="en-US" altLang="zh-CN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永恒的探索</a:t>
            </a:r>
            <a:r>
              <a:rPr lang="en-US" altLang="zh-CN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_</a:t>
            </a:r>
            <a:r>
              <a:rPr lang="zh-CN" altLang="en-US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宇宙和粒子</a:t>
            </a:r>
            <a:endParaRPr lang="zh-CN" altLang="en-US" sz="36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sp>
        <p:nvSpPr>
          <p:cNvPr id="6" name="文本3" title=""/>
          <p:cNvSpPr txBox="1"/>
          <p:nvPr>
            <p:custDataLst>
              <p:tags r:id="rId23"/>
            </p:custDataLst>
          </p:nvPr>
        </p:nvSpPr>
        <p:spPr>
          <a:xfrm>
            <a:off x="3163570" y="2700020"/>
            <a:ext cx="6467475" cy="871855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16.1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浩瀚的宇宙</a:t>
            </a:r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  <a:p>
            <a:pPr marL="0" algn="ctr"/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 title=""/>
          <p:cNvSpPr txBox="1"/>
          <p:nvPr userDrawn="1">
            <p:custDataLst>
              <p:tags r:id="rId28"/>
            </p:custDataLst>
          </p:nvPr>
        </p:nvSpPr>
        <p:spPr>
          <a:xfrm>
            <a:off x="3978123" y="4472288"/>
            <a:ext cx="4215523" cy="101346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 title=""/>
          <p:cNvSpPr>
            <a:spLocks noGrp="1"/>
          </p:cNvSpPr>
          <p:nvPr>
            <p:custDataLst>
              <p:tags r:id="rId29"/>
            </p:custDataLst>
          </p:nvPr>
        </p:nvSpPr>
        <p:spPr>
          <a:xfrm>
            <a:off x="5546090" y="511429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2000" smtClean="0">
                <a:solidFill>
                  <a:srgbClr val="BF5932"/>
                </a:solidFill>
                <a:effectLst/>
              </a:rPr>
              <a:t>2026/7/27</a:t>
            </a:fld>
            <a:r>
              <a:rPr lang="en-US" altLang="zh-CN" sz="2000" smtClean="0">
                <a:solidFill>
                  <a:srgbClr val="BF5932"/>
                </a:solidFill>
                <a:effectLst/>
              </a:rPr>
              <a:t>   </a:t>
            </a:r>
            <a:endParaRPr lang="en-US" altLang="zh-CN" sz="2000" smtClean="0">
              <a:solidFill>
                <a:srgbClr val="BF5932"/>
              </a:solidFill>
              <a:effectLst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 title=""/>
          <p:cNvSpPr txBox="1"/>
          <p:nvPr>
            <p:custDataLst>
              <p:tags r:id="rId34"/>
            </p:custDataLst>
          </p:nvPr>
        </p:nvSpPr>
        <p:spPr>
          <a:xfrm>
            <a:off x="1235075" y="4175760"/>
            <a:ext cx="825500" cy="143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16.1</a:t>
            </a:r>
            <a:r>
              <a:rPr lang="zh-CN" altLang="en-US" sz="100">
                <a:noFill/>
              </a:rPr>
              <a:t>《浩瀚的宇宙》同步练习题（全文约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宇宙是由大量的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、星际物质组成的，宇宙是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、永恒变化的。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在宇宙的尺度结构中，层次由小到大依次为：行星</a:t>
            </a:r>
            <a:r>
              <a:rPr lang="en-US" altLang="en-US" sz="100">
                <a:noFill/>
              </a:rPr>
              <a:t>→</a:t>
            </a:r>
            <a:r>
              <a:rPr lang="en-US" altLang="zh-CN" sz="100">
                <a:noFill/>
              </a:rPr>
              <a:t>__________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星系</a:t>
            </a:r>
            <a:r>
              <a:rPr lang="en-US" altLang="en-US" sz="100">
                <a:noFill/>
              </a:rPr>
              <a:t>→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我们生活的地球是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系中的一颗普通行星，太阳是一颗能够自行发光发热的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太阳系的中心天体是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，太阳系共有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颗大行星围绕太阳公转。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银河系是一个巨大的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星系，太阳位于银河系的边缘位置，距离银河系中心十分遥远。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光年是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单位，指光在真空中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传播的距离，符号为</a:t>
            </a:r>
            <a:r>
              <a:rPr lang="en-US" altLang="zh-CN" sz="100">
                <a:noFill/>
              </a:rPr>
              <a:t>ly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7. 1</a:t>
            </a:r>
            <a:r>
              <a:rPr lang="zh-CN" altLang="en-US" sz="100">
                <a:noFill/>
              </a:rPr>
              <a:t>光年</a:t>
            </a:r>
            <a:r>
              <a:rPr lang="en-US" altLang="zh-CN" sz="100">
                <a:noFill/>
              </a:rPr>
              <a:t>≈__________km</a:t>
            </a:r>
            <a:r>
              <a:rPr lang="zh-CN" altLang="en-US" sz="100">
                <a:noFill/>
              </a:rPr>
              <a:t>，常用于计量天体之间的遥远距离。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宇宙中的天体都在不停地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，宇宙没有固定的中心，处于不断膨胀的状态。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月球是地球唯一的天然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，围绕地球公转，本身不发光，只能反射太阳光。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人类目前观测到的宇宙范围被称为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，包含无数个星系。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星系之间的距离十分遥远，宇宙空间绝大部分区域是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宇宙的特点是（）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有限静止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无限、不断运动变化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有限不变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有固定中心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光年是什么物理量的单位（）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时间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速度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距离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质量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太阳系的中心天体是（）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地球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月球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太阳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银河系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地球所属的星系是（）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仙女座星系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银河系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太阳系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地月系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下列尺度最大的是（）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地月系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太阳系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银河系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宇宙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关于恒星的说法正确的是（）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本身不发光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能够自行发光发热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围绕行星转动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静止不动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月球属于（）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恒星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行星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卫星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彗星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下列天体系统层次排序正确的是（）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宇宙</a:t>
            </a:r>
            <a:r>
              <a:rPr lang="en-US" altLang="zh-CN" sz="100">
                <a:noFill/>
              </a:rPr>
              <a:t>&gt;</a:t>
            </a:r>
            <a:r>
              <a:rPr lang="zh-CN" altLang="en-US" sz="100">
                <a:noFill/>
              </a:rPr>
              <a:t>银河系</a:t>
            </a:r>
            <a:r>
              <a:rPr lang="en-US" altLang="zh-CN" sz="100">
                <a:noFill/>
              </a:rPr>
              <a:t>&gt;</a:t>
            </a:r>
            <a:r>
              <a:rPr lang="zh-CN" altLang="en-US" sz="100">
                <a:noFill/>
              </a:rPr>
              <a:t>太阳系</a:t>
            </a:r>
            <a:r>
              <a:rPr lang="en-US" altLang="zh-CN" sz="100">
                <a:noFill/>
              </a:rPr>
              <a:t>&gt;</a:t>
            </a:r>
            <a:r>
              <a:rPr lang="zh-CN" altLang="en-US" sz="100">
                <a:noFill/>
              </a:rPr>
              <a:t>地月系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银河系</a:t>
            </a:r>
            <a:r>
              <a:rPr lang="en-US" altLang="zh-CN" sz="100">
                <a:noFill/>
              </a:rPr>
              <a:t>&gt;</a:t>
            </a:r>
            <a:r>
              <a:rPr lang="zh-CN" altLang="en-US" sz="100">
                <a:noFill/>
              </a:rPr>
              <a:t>宇宙</a:t>
            </a:r>
            <a:r>
              <a:rPr lang="en-US" altLang="zh-CN" sz="100">
                <a:noFill/>
              </a:rPr>
              <a:t>&gt;</a:t>
            </a:r>
            <a:r>
              <a:rPr lang="zh-CN" altLang="en-US" sz="100">
                <a:noFill/>
              </a:rPr>
              <a:t>太阳系</a:t>
            </a:r>
            <a:r>
              <a:rPr lang="en-US" altLang="zh-CN" sz="100">
                <a:noFill/>
              </a:rPr>
              <a:t>&gt;</a:t>
            </a:r>
            <a:r>
              <a:rPr lang="zh-CN" altLang="en-US" sz="100">
                <a:noFill/>
              </a:rPr>
              <a:t>地月系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太阳系</a:t>
            </a:r>
            <a:r>
              <a:rPr lang="en-US" altLang="zh-CN" sz="100">
                <a:noFill/>
              </a:rPr>
              <a:t>&gt;</a:t>
            </a:r>
            <a:r>
              <a:rPr lang="zh-CN" altLang="en-US" sz="100">
                <a:noFill/>
              </a:rPr>
              <a:t>银河系</a:t>
            </a:r>
            <a:r>
              <a:rPr lang="en-US" altLang="zh-CN" sz="100">
                <a:noFill/>
              </a:rPr>
              <a:t>&gt;</a:t>
            </a:r>
            <a:r>
              <a:rPr lang="zh-CN" altLang="en-US" sz="100">
                <a:noFill/>
              </a:rPr>
              <a:t>宇宙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地月系</a:t>
            </a:r>
            <a:r>
              <a:rPr lang="en-US" altLang="zh-CN" sz="100">
                <a:noFill/>
              </a:rPr>
              <a:t>&gt;</a:t>
            </a:r>
            <a:r>
              <a:rPr lang="zh-CN" altLang="en-US" sz="100">
                <a:noFill/>
              </a:rPr>
              <a:t>太阳系</a:t>
            </a:r>
            <a:r>
              <a:rPr lang="en-US" altLang="zh-CN" sz="100">
                <a:noFill/>
              </a:rPr>
              <a:t>&gt;</a:t>
            </a:r>
            <a:r>
              <a:rPr lang="zh-CN" altLang="en-US" sz="100">
                <a:noFill/>
              </a:rPr>
              <a:t>银河系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人类目前观测到的宇宙叫作（）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局部宇宙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可见宇宙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完整宇宙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微观宇宙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宇宙中星系之间的空间大多是（）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真空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充满空气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充满水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充满土壤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天体的共同运动特点是（）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全部静止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都在不停运动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只有行星运动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只有恒星运动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下列关于太阳系说法错误的是（）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太阳是中心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有八大行星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行星绕太阳公转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地球是太阳系中心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光年是计量天体运动时间的单位。（）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宇宙是无限的，且天体都在不停运动。（）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太阳是银河系的中心天体。（）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月球本身不发光，依靠反射太阳光发亮。（）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宇宙尺度层次中，银河系大于太阳系。（）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宇宙有固定的中心，所有星系围绕中心转动。（）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四、简答分析题（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简述宇宙的基本特点。（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说明光年的定义和用途。（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五、填空梳理题（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天体层次由小到大：地月系</a:t>
            </a:r>
            <a:r>
              <a:rPr lang="en-US" altLang="en-US" sz="100">
                <a:noFill/>
              </a:rPr>
              <a:t>→</a:t>
            </a:r>
            <a:r>
              <a:rPr lang="en-US" altLang="zh-CN" sz="100">
                <a:noFill/>
              </a:rPr>
              <a:t>__________</a:t>
            </a:r>
            <a:r>
              <a:rPr lang="en-US" altLang="en-US" sz="100">
                <a:noFill/>
              </a:rPr>
              <a:t>→</a:t>
            </a:r>
            <a:r>
              <a:rPr lang="en-US" altLang="zh-CN" sz="100">
                <a:noFill/>
              </a:rPr>
              <a:t>__________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宇宙；宇宙是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、运动变化的；光年是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单位；太阳属于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（恒星</a:t>
            </a:r>
            <a:r>
              <a:rPr lang="en-US" altLang="zh-CN" sz="100">
                <a:noFill/>
              </a:rPr>
              <a:t>/</a:t>
            </a:r>
            <a:r>
              <a:rPr lang="zh-CN" altLang="en-US" sz="100">
                <a:noFill/>
              </a:rPr>
              <a:t>行星）。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结合本节知识，对比恒星、行星、卫星的区别，并各举一例。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天体；无限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恒星（太阳系）；宇宙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太阳；恒星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太阳；八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漩涡状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长度（距离）；一年内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7. 9.46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¹²</a:t>
            </a:r>
            <a:endParaRPr lang="en-US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运动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卫星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可见宇宙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真空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1.B 2.C 3.C 4.B 5.D 6.B 7.C 8.A 9.B 10.A 11.B 12.D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2.√ 3.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4.√ 5.√ 6.</a:t>
            </a:r>
            <a:r>
              <a:rPr lang="en-US" altLang="en-US" sz="100">
                <a:noFill/>
              </a:rPr>
              <a:t>×</a:t>
            </a:r>
            <a:endParaRPr lang="en-US" altLang="en-US" sz="100">
              <a:noFill/>
            </a:endParaRPr>
          </a:p>
          <a:p>
            <a:r>
              <a:rPr lang="zh-CN" altLang="en-US" sz="100">
                <a:noFill/>
              </a:rPr>
              <a:t>四、简答分析题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宇宙整体是无限大的，没有边界和固定中心；宇宙由各类天体和星际物质组成；宇宙中的所有天体都处于永不停息的运动和变化之中，宇宙整体在不断膨胀。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定义：光年是光在真空中一年内传播的距离，是长度单位。用途：天体之间距离极其遥远，普通长度单位数值过大不便记录，使用光年可以简洁、直观地表示天体间的宇宙距离。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五、填空梳理题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太阳系；银河系；无限；长度（距离）；恒星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</a:t>
            </a:r>
            <a:endParaRPr lang="zh-CN" altLang="en-US" sz="100">
              <a:noFill/>
            </a:endParaRPr>
          </a:p>
          <a:p>
            <a:r>
              <a:rPr lang="en-US" altLang="en-US" sz="100">
                <a:noFill/>
              </a:rPr>
              <a:t>①</a:t>
            </a:r>
            <a:r>
              <a:rPr lang="zh-CN" altLang="en-US" sz="100">
                <a:noFill/>
              </a:rPr>
              <a:t>恒星：自身能够发光发热的天体，位置相对稳定，例如太阳；</a:t>
            </a:r>
            <a:endParaRPr lang="zh-CN" altLang="en-US" sz="100">
              <a:noFill/>
            </a:endParaRPr>
          </a:p>
          <a:p>
            <a:r>
              <a:rPr lang="en-US" altLang="en-US" sz="100">
                <a:noFill/>
              </a:rPr>
              <a:t>②</a:t>
            </a:r>
            <a:r>
              <a:rPr lang="zh-CN" altLang="en-US" sz="100">
                <a:noFill/>
              </a:rPr>
              <a:t>行星：本身不发光，围绕恒星公转的天体，例如地球；</a:t>
            </a:r>
            <a:endParaRPr lang="zh-CN" altLang="en-US" sz="100">
              <a:noFill/>
            </a:endParaRPr>
          </a:p>
          <a:p>
            <a:r>
              <a:rPr lang="en-US" altLang="en-US" sz="100">
                <a:noFill/>
              </a:rPr>
              <a:t>③</a:t>
            </a:r>
            <a:r>
              <a:rPr lang="zh-CN" altLang="en-US" sz="100">
                <a:noFill/>
              </a:rPr>
              <a:t>卫星：本身不发光，围绕行星公转的天体，例如月球。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三者核心区别为发光能力与公转中心不同，共同构成了宇宙的基本天体系统。</a:t>
            </a:r>
            <a:endParaRPr lang="zh-CN" altLang="en-US" sz="100"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5_1#cd8a41e7f?htil=1&amp;vcp=1&amp;vis=1&amp;pid=bd135b5d9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83236" y="731519"/>
            <a:ext cx="2059808" cy="99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5_2#cd8a41e7f?htil=1&amp;sp=1&amp;vcp=1&amp;vis=1&amp;pid=bd135b5d9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536448"/>
            <a:ext cx="8339328" cy="1422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3.［2024·扬州期末］在宇宙探索的过程中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选填“托勒密”或“哥白尼”）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创立了</a:t>
            </a:r>
            <a:endParaRPr lang="en-US" altLang="zh-CN" sz="3200"/>
          </a:p>
        </p:txBody>
      </p:sp>
      <p:sp>
        <p:nvSpPr>
          <p:cNvPr id="4" name="QB_5_AN.6_1#cd8a41e7f.blank?vcp=1&amp;vis=1&amp;pid=bd135b5d9&amp;color=0,0,0&amp;vpa=3&amp;vtp=1&amp;bbb=1" title=""/>
          <p:cNvSpPr/>
          <p:nvPr>
            <p:custDataLst>
              <p:tags r:id="rId7"/>
            </p:custDataLst>
          </p:nvPr>
        </p:nvSpPr>
        <p:spPr>
          <a:xfrm>
            <a:off x="741553" y="1210649"/>
            <a:ext cx="1513417" cy="694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哥白尼</a:t>
            </a:r>
            <a:endParaRPr lang="en-US" altLang="zh-CN" sz="3200"/>
          </a:p>
        </p:txBody>
      </p:sp>
      <p:sp>
        <p:nvSpPr>
          <p:cNvPr id="5" name="QB_5_AN.7_1#cd8a41e7f.blank?vcp=1&amp;vis=1&amp;pid=bd135b5d9&amp;color=0,0,0&amp;vpa=4&amp;vtp=1&amp;bbb=1" title=""/>
          <p:cNvSpPr/>
          <p:nvPr>
            <p:custDataLst>
              <p:tags r:id="rId8"/>
            </p:custDataLst>
          </p:nvPr>
        </p:nvSpPr>
        <p:spPr>
          <a:xfrm>
            <a:off x="6024753" y="2620857"/>
            <a:ext cx="1107017" cy="694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光年</a:t>
            </a:r>
            <a:endParaRPr lang="en-US" altLang="zh-CN" sz="3200"/>
          </a:p>
        </p:txBody>
      </p:sp>
      <p:sp>
        <p:nvSpPr>
          <p:cNvPr id="6" name="QB_5_AN.8_1#cd8a41e7f.blank?vcp=1&amp;vis=1&amp;pid=bd135b5d9&amp;color=0,0,0&amp;vpa=5&amp;vtp=1&amp;bbb=1" title=""/>
          <p:cNvSpPr/>
          <p:nvPr>
            <p:custDataLst>
              <p:tags r:id="rId9"/>
            </p:custDataLst>
          </p:nvPr>
        </p:nvSpPr>
        <p:spPr>
          <a:xfrm>
            <a:off x="7243953" y="4754456"/>
            <a:ext cx="1107017" cy="694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膨胀</a:t>
            </a:r>
            <a:endParaRPr lang="en-US" altLang="zh-CN" sz="3200"/>
          </a:p>
        </p:txBody>
      </p:sp>
      <p:sp>
        <p:nvSpPr>
          <p:cNvPr id="7" name="QB_5_BD.5_2#cd8a41e7f?htil=1&amp;sp=1&amp;vcp=1&amp;vis=1&amp;pid=bd135b5d9&amp;color=0,0,0&amp;vtp=1&amp;bt=1&amp;bbb=1&amp;hb=1&amp;hs=1" title=""/>
          <p:cNvSpPr/>
          <p:nvPr>
            <p:custDataLst>
              <p:tags r:id="rId10"/>
            </p:custDataLst>
          </p:nvPr>
        </p:nvSpPr>
        <p:spPr>
          <a:xfrm>
            <a:off x="719328" y="1946656"/>
            <a:ext cx="10752000" cy="4267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日心说”。现代天文学研究表明，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太阳不是宇宙的中心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天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体之间相距很远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天文学常用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做长度单位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。如图所示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向粘有金属小颗粒的气球中打气时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任一金属小颗粒与周围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的其他小颗粒都相互远离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。同理，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我们观察到所有的星系正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在远离我们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我们就会得出宇宙正在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选填“膨胀”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或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收缩”）的结论。</a:t>
            </a:r>
            <a:endParaRPr lang="en-US" altLang="zh-CN" sz="3200"/>
          </a:p>
        </p:txBody>
      </p:sp>
      <p:sp>
        <p:nvSpPr>
          <p:cNvPr id="8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9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5" name="组合 14" title=""/>
          <p:cNvGrpSpPr/>
          <p:nvPr>
            <p:custDataLst>
              <p:tags r:id="rId3"/>
            </p:custDataLst>
          </p:nvPr>
        </p:nvGrpSpPr>
        <p:grpSpPr>
          <a:xfrm>
            <a:off x="5025390" y="100965"/>
            <a:ext cx="4586324" cy="467995"/>
            <a:chOff x="1001" y="46"/>
            <a:chExt cx="6596" cy="737"/>
          </a:xfrm>
        </p:grpSpPr>
        <p:sp>
          <p:nvSpPr>
            <p:cNvPr id="1048713" name="矩形 9"/>
            <p:cNvSpPr/>
            <p:nvPr>
              <p:custDataLst>
                <p:tags r:id="rId4"/>
              </p:custDataLst>
            </p:nvPr>
          </p:nvSpPr>
          <p:spPr>
            <a:xfrm>
              <a:off x="1520" y="46"/>
              <a:ext cx="6077" cy="73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宇宙到底有多大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714" name="菱形 12"/>
            <p:cNvSpPr/>
            <p:nvPr>
              <p:custDataLst>
                <p:tags r:id="rId5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5" name="菱形 13"/>
            <p:cNvSpPr/>
            <p:nvPr>
              <p:custDataLst>
                <p:tags r:id="rId6"/>
              </p:custDataLst>
            </p:nvPr>
          </p:nvSpPr>
          <p:spPr>
            <a:xfrm>
              <a:off x="1001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43265" y="721995"/>
            <a:ext cx="3713480" cy="2276475"/>
          </a:xfrm>
          <a:prstGeom prst="rect">
            <a:avLst/>
          </a:prstGeom>
        </p:spPr>
      </p:pic>
      <p:sp>
        <p:nvSpPr>
          <p:cNvPr id="3" name="Text Box 5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65150" y="260350"/>
            <a:ext cx="314452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u"/>
            </a:pPr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宇宙的来源</a:t>
            </a:r>
            <a:endParaRPr lang="zh-CN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Picture 3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826" y="1789046"/>
            <a:ext cx="7238318" cy="1219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8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336040" y="3180020"/>
            <a:ext cx="7364412" cy="4603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zh-CN" altLang="en-US" sz="240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研究发现：</a:t>
            </a:r>
            <a:r>
              <a:rPr kumimoji="1" lang="zh-CN" altLang="en-US" sz="240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星系在相互远离，宇宙在膨胀。</a:t>
            </a:r>
            <a:endParaRPr kumimoji="1" lang="zh-CN" altLang="en-US" sz="240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 15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513046" y="5761381"/>
            <a:ext cx="7010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zh-CN" altLang="en-US" sz="240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宇宙诞生于</a:t>
            </a:r>
            <a:r>
              <a:rPr lang="en-US" altLang="zh-CN" sz="240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137</a:t>
            </a:r>
            <a:r>
              <a:rPr lang="zh-CN" altLang="en-US" sz="240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亿年前的一次大爆炸。</a:t>
            </a:r>
            <a:endParaRPr lang="zh-CN" altLang="en-US" sz="240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8" name="Picture 4" title="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857" y="3684605"/>
            <a:ext cx="7052256" cy="1947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文本框 18" title=""/>
          <p:cNvSpPr txBox="1"/>
          <p:nvPr>
            <p:custDataLst>
              <p:tags r:id="rId16"/>
            </p:custDataLst>
          </p:nvPr>
        </p:nvSpPr>
        <p:spPr>
          <a:xfrm>
            <a:off x="8343265" y="3528060"/>
            <a:ext cx="3448050" cy="230695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距今约50亿年前，太阳从一团尘埃气体云中逐渐诞生 ，现在正是它的壮年时期。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9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5" name="组合 14" title=""/>
          <p:cNvGrpSpPr/>
          <p:nvPr>
            <p:custDataLst>
              <p:tags r:id="rId3"/>
            </p:custDataLst>
          </p:nvPr>
        </p:nvGrpSpPr>
        <p:grpSpPr>
          <a:xfrm>
            <a:off x="5025390" y="100965"/>
            <a:ext cx="4586324" cy="467995"/>
            <a:chOff x="1001" y="46"/>
            <a:chExt cx="6596" cy="737"/>
          </a:xfrm>
        </p:grpSpPr>
        <p:sp>
          <p:nvSpPr>
            <p:cNvPr id="1048713" name="矩形 9"/>
            <p:cNvSpPr/>
            <p:nvPr>
              <p:custDataLst>
                <p:tags r:id="rId4"/>
              </p:custDataLst>
            </p:nvPr>
          </p:nvSpPr>
          <p:spPr>
            <a:xfrm>
              <a:off x="1520" y="46"/>
              <a:ext cx="6077" cy="73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宇宙到底有多大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714" name="菱形 12"/>
            <p:cNvSpPr/>
            <p:nvPr>
              <p:custDataLst>
                <p:tags r:id="rId5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5" name="菱形 13"/>
            <p:cNvSpPr/>
            <p:nvPr>
              <p:custDataLst>
                <p:tags r:id="rId6"/>
              </p:custDataLst>
            </p:nvPr>
          </p:nvSpPr>
          <p:spPr>
            <a:xfrm>
              <a:off x="1001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076440" y="868680"/>
            <a:ext cx="4852670" cy="3254375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09600" y="868680"/>
            <a:ext cx="5761355" cy="3254375"/>
          </a:xfrm>
          <a:prstGeom prst="rect">
            <a:avLst/>
          </a:prstGeom>
        </p:spPr>
      </p:pic>
      <p:sp>
        <p:nvSpPr>
          <p:cNvPr id="13" name="文本框 12" title=""/>
          <p:cNvSpPr txBox="1"/>
          <p:nvPr>
            <p:custDataLst>
              <p:tags r:id="rId11"/>
            </p:custDataLst>
          </p:nvPr>
        </p:nvSpPr>
        <p:spPr>
          <a:xfrm>
            <a:off x="711200" y="4521835"/>
            <a:ext cx="11318875" cy="17532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科学家研究发现，大质量恒星在衰亡的过程中会发生爆炸，爆炸后留下的物质会变成一种天体，它产生的引力能吸引附近的所有物质，连光都无法逃脱。这样的天体叫做“黑洞”。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9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5" name="组合 14" title=""/>
          <p:cNvGrpSpPr/>
          <p:nvPr>
            <p:custDataLst>
              <p:tags r:id="rId3"/>
            </p:custDataLst>
          </p:nvPr>
        </p:nvGrpSpPr>
        <p:grpSpPr>
          <a:xfrm>
            <a:off x="5025390" y="100965"/>
            <a:ext cx="4586324" cy="467995"/>
            <a:chOff x="1001" y="46"/>
            <a:chExt cx="6596" cy="737"/>
          </a:xfrm>
        </p:grpSpPr>
        <p:sp>
          <p:nvSpPr>
            <p:cNvPr id="1048713" name="矩形 9"/>
            <p:cNvSpPr/>
            <p:nvPr>
              <p:custDataLst>
                <p:tags r:id="rId4"/>
              </p:custDataLst>
            </p:nvPr>
          </p:nvSpPr>
          <p:spPr>
            <a:xfrm>
              <a:off x="1520" y="46"/>
              <a:ext cx="6077" cy="73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开发新家园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714" name="菱形 12"/>
            <p:cNvSpPr/>
            <p:nvPr>
              <p:custDataLst>
                <p:tags r:id="rId5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5" name="菱形 13"/>
            <p:cNvSpPr/>
            <p:nvPr>
              <p:custDataLst>
                <p:tags r:id="rId6"/>
              </p:custDataLst>
            </p:nvPr>
          </p:nvSpPr>
          <p:spPr>
            <a:xfrm>
              <a:off x="1001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186055" y="1228725"/>
            <a:ext cx="118192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俄国著名的火箭先驱者齐奥尔科夫斯基曾经说过：“地球是人类的摇篮，但是你不能永远待在摇篮里。”科学的发展，必将使人们实现星际航行，到其他天体上创建新的家园。也许，若干年后，我们会在宇宙深处，找到高等生命——人类的新朋友。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76885" y="2427605"/>
            <a:ext cx="4727575" cy="3607435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1355090" y="6136640"/>
            <a:ext cx="2794000" cy="4603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月球基地里的农场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832475" y="2494915"/>
            <a:ext cx="5702935" cy="3121025"/>
          </a:xfrm>
          <a:prstGeom prst="rect">
            <a:avLst/>
          </a:prstGeom>
        </p:spPr>
      </p:pic>
      <p:sp>
        <p:nvSpPr>
          <p:cNvPr id="18" name="文本框 17" title=""/>
          <p:cNvSpPr txBox="1"/>
          <p:nvPr>
            <p:custDataLst>
              <p:tags r:id="rId13"/>
            </p:custDataLst>
          </p:nvPr>
        </p:nvSpPr>
        <p:spPr>
          <a:xfrm>
            <a:off x="6137275" y="5767070"/>
            <a:ext cx="5093970" cy="8299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美国宇航局打算用3D打印的方式在月球上盖房子</a:t>
            </a:r>
            <a:endParaRPr lang="zh-CN" altLang="en-US" sz="24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9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5" name="组合 14" title=""/>
          <p:cNvGrpSpPr/>
          <p:nvPr>
            <p:custDataLst>
              <p:tags r:id="rId3"/>
            </p:custDataLst>
          </p:nvPr>
        </p:nvGrpSpPr>
        <p:grpSpPr>
          <a:xfrm>
            <a:off x="5025390" y="100965"/>
            <a:ext cx="4586324" cy="467995"/>
            <a:chOff x="1001" y="46"/>
            <a:chExt cx="6596" cy="737"/>
          </a:xfrm>
        </p:grpSpPr>
        <p:sp>
          <p:nvSpPr>
            <p:cNvPr id="1048713" name="矩形 9"/>
            <p:cNvSpPr/>
            <p:nvPr>
              <p:custDataLst>
                <p:tags r:id="rId4"/>
              </p:custDataLst>
            </p:nvPr>
          </p:nvSpPr>
          <p:spPr>
            <a:xfrm>
              <a:off x="1520" y="46"/>
              <a:ext cx="6077" cy="73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开发新家园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714" name="菱形 12"/>
            <p:cNvSpPr/>
            <p:nvPr>
              <p:custDataLst>
                <p:tags r:id="rId5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5" name="菱形 13"/>
            <p:cNvSpPr/>
            <p:nvPr>
              <p:custDataLst>
                <p:tags r:id="rId6"/>
              </p:custDataLst>
            </p:nvPr>
          </p:nvSpPr>
          <p:spPr>
            <a:xfrm>
              <a:off x="1001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15" name="图片 1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52500" y="608330"/>
            <a:ext cx="10287000" cy="61722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9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5" name="组合 14" title=""/>
          <p:cNvGrpSpPr/>
          <p:nvPr>
            <p:custDataLst>
              <p:tags r:id="rId3"/>
            </p:custDataLst>
          </p:nvPr>
        </p:nvGrpSpPr>
        <p:grpSpPr>
          <a:xfrm>
            <a:off x="5025390" y="100965"/>
            <a:ext cx="4586324" cy="467995"/>
            <a:chOff x="1001" y="46"/>
            <a:chExt cx="6596" cy="737"/>
          </a:xfrm>
        </p:grpSpPr>
        <p:sp>
          <p:nvSpPr>
            <p:cNvPr id="1048713" name="矩形 9"/>
            <p:cNvSpPr/>
            <p:nvPr>
              <p:custDataLst>
                <p:tags r:id="rId4"/>
              </p:custDataLst>
            </p:nvPr>
          </p:nvSpPr>
          <p:spPr>
            <a:xfrm>
              <a:off x="1520" y="46"/>
              <a:ext cx="6077" cy="73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开发新家园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714" name="菱形 12"/>
            <p:cNvSpPr/>
            <p:nvPr>
              <p:custDataLst>
                <p:tags r:id="rId5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5" name="菱形 13"/>
            <p:cNvSpPr/>
            <p:nvPr>
              <p:custDataLst>
                <p:tags r:id="rId6"/>
              </p:custDataLst>
            </p:nvPr>
          </p:nvSpPr>
          <p:spPr>
            <a:xfrm>
              <a:off x="1001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3" name="图片 2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759585" y="586105"/>
            <a:ext cx="8959850" cy="597344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57d3e146e?vcp=1&amp;pid=c99e97856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微观世界</a:t>
            </a:r>
            <a:endParaRPr lang="en-US" altLang="zh-CN" sz="3465"/>
          </a:p>
        </p:txBody>
      </p:sp>
      <mc:AlternateContent>
        <mc:Choice Requires="a14">
          <p:sp>
            <p:nvSpPr>
              <p:cNvPr id="3" name="QC_5_BD.9_1#9215abcbc?vcp=1&amp;vis=1&amp;pid=57d3e146e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1403175"/>
                <a:ext cx="10753344" cy="1490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［2024·济南］在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α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粒子散射实验的基础上，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提出了原子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核式结构模型的科学家是(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C_5_BD.9_1#9215abcbc?vcp=1&amp;vis=1&amp;pid=57d3e146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1403175"/>
                <a:ext cx="10753344" cy="1490133"/>
              </a:xfrm>
              <a:prstGeom prst="rect">
                <a:avLst/>
              </a:prstGeom>
              <a:blipFill rotWithShape="1">
                <a:blip r:embed="rId7"/>
                <a:stretch>
                  <a:fillRect l="-5" t="-31" r="1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10_1#9215abcbc.bracket?vcp=1&amp;vis=1&amp;pid=57d3e146e&amp;color=0,0,0&amp;vpa=6&amp;vtp=1" title=""/>
          <p:cNvSpPr/>
          <p:nvPr>
            <p:custDataLst>
              <p:tags r:id="rId8"/>
            </p:custDataLst>
          </p:nvPr>
        </p:nvSpPr>
        <p:spPr>
          <a:xfrm>
            <a:off x="5516753" y="2161788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5_BD.9_2#9215abcbc.choices?vcp=1&amp;vis=1&amp;pid=57d3e146e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719328" y="2944109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阿伏伽德罗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卢瑟福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汤姆孙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道尔顿</a:t>
            </a:r>
            <a:endParaRPr lang="en-US" altLang="zh-CN" sz="3200"/>
          </a:p>
        </p:txBody>
      </p:sp>
      <p:sp>
        <p:nvSpPr>
          <p:cNvPr id="6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11_1#4ae3b308f?vcp=1&amp;vis=1&amp;pid=57d3e146e&amp;color=0,0,0&amp;vtp=1&amp;bbb=1&amp;hb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867217"/>
                <a:ext cx="10753344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［2024·徐州］2023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年诺贝尔物理学奖授予了阿秒激光的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研究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。1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阿秒等于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18</m:t>
                          </m:r>
                        </m:sup>
                      </m:sSup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秒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阿秒激光可以帮助科学家观测原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子中做超快速运动的(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5_BD.11_1#4ae3b308f?vcp=1&amp;vis=1&amp;pid=57d3e146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719328" y="1867217"/>
                <a:ext cx="10753344" cy="2235200"/>
              </a:xfrm>
              <a:prstGeom prst="rect">
                <a:avLst/>
              </a:prstGeom>
              <a:blipFill rotWithShape="1">
                <a:blip r:embed="rId5"/>
                <a:stretch>
                  <a:fillRect l="-5" t="-14" r="1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BD.11_2#4ae3b308f.choices?vcp=1&amp;vis=1&amp;pid=57d3e146e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4123735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310765"/>
                <a:tab pos="4291965"/>
                <a:tab pos="62731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原子核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质子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中子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电子</a:t>
            </a:r>
            <a:endParaRPr lang="en-US" altLang="zh-CN" sz="3200"/>
          </a:p>
        </p:txBody>
      </p:sp>
      <p:sp>
        <p:nvSpPr>
          <p:cNvPr id="4" name="QC_5_AN.12_1#4ae3b308f.bracket?vcp=1&amp;vis=1&amp;pid=57d3e146e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4687020" y="3370897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5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13_1#8a1d94d32?sp=1&amp;vcp=1&amp;vis=1&amp;pid=57d3e146e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1110083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如图所示，关于原子的结构，下列说法错误的是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14_1#8a1d94d32.bracket?vcp=1&amp;vis=1&amp;pid=57d3e146e&amp;color=0,0,0&amp;vpa=8&amp;vtp=1" title=""/>
          <p:cNvSpPr/>
          <p:nvPr>
            <p:custDataLst>
              <p:tags r:id="rId5"/>
            </p:custDataLst>
          </p:nvPr>
        </p:nvSpPr>
        <p:spPr>
          <a:xfrm>
            <a:off x="10071819" y="1110083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3200"/>
          </a:p>
        </p:txBody>
      </p:sp>
      <p:pic>
        <p:nvPicPr>
          <p:cNvPr id="4" name="QC_5_BD.13_2#8a1d94d32?htil=2&amp;vcp=1&amp;vis=1&amp;pid=57d3e146e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5067" y="1913569"/>
            <a:ext cx="4681728" cy="349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5_BD.13_3#8a1d94d32.choices?htil=2&amp;vcp=1&amp;vis=1&amp;pid=57d3e146e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719328" y="1805268"/>
            <a:ext cx="5949696" cy="372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原子由质子和中子组成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原子由原子核和核外电子组成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原子的质量几乎全部集中在原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子核内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原子核是带正电的</a:t>
            </a:r>
            <a:endParaRPr lang="en-US" altLang="zh-CN" sz="32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5_1#9704187cb?vcp=1&amp;vis=1&amp;pid=57d3e146e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898196"/>
            <a:ext cx="10752672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7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《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庄子·天下》中曾有下列记载：“一尺之棰，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日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取其半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，万世不竭。”其意是指物质是无限可分的。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常见的物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质是由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构成的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，窗台上细小的灰尘，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空气中极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小的水珠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选填“是”或“不是”）分子。</a:t>
            </a:r>
            <a:endParaRPr lang="en-US" altLang="zh-CN" sz="3200"/>
          </a:p>
        </p:txBody>
      </p:sp>
      <p:pic>
        <p:nvPicPr>
          <p:cNvPr id="3" name="QB_5_BD.15_1#9704187cb?vcp=1&amp;vis=1&amp;pid=57d3e146e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079" y="1953060"/>
            <a:ext cx="1853184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5_AN.16_1#9704187cb.blank?vcp=1&amp;vis=1&amp;pid=57d3e146e&amp;color=0,0,0&amp;vpa=9&amp;vtp=1&amp;bbb=1" title=""/>
          <p:cNvSpPr/>
          <p:nvPr>
            <p:custDataLst>
              <p:tags r:id="rId7"/>
            </p:custDataLst>
          </p:nvPr>
        </p:nvSpPr>
        <p:spPr>
          <a:xfrm>
            <a:off x="1960753" y="3351076"/>
            <a:ext cx="23262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分子、原子</a:t>
            </a:r>
            <a:endParaRPr lang="en-US" altLang="zh-CN" sz="3200"/>
          </a:p>
        </p:txBody>
      </p:sp>
      <p:sp>
        <p:nvSpPr>
          <p:cNvPr id="5" name="QB_5_AN.17_1#9704187cb.blank?vcp=1&amp;vis=1&amp;pid=57d3e146e&amp;color=0,0,0&amp;vpa=10&amp;vtp=1&amp;bbb=1" title=""/>
          <p:cNvSpPr/>
          <p:nvPr>
            <p:custDataLst>
              <p:tags r:id="rId8"/>
            </p:custDataLst>
          </p:nvPr>
        </p:nvSpPr>
        <p:spPr>
          <a:xfrm>
            <a:off x="2367152" y="409614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不是</a:t>
            </a:r>
            <a:endParaRPr lang="en-US" altLang="zh-CN" sz="32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3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74" name="组合 14" title=""/>
          <p:cNvGrpSpPr/>
          <p:nvPr>
            <p:custDataLst>
              <p:tags r:id="rId4"/>
            </p:custDataLst>
          </p:nvPr>
        </p:nvGrpSpPr>
        <p:grpSpPr>
          <a:xfrm>
            <a:off x="4947920" y="80645"/>
            <a:ext cx="3987165" cy="488315"/>
            <a:chOff x="1520" y="14"/>
            <a:chExt cx="6279" cy="769"/>
          </a:xfrm>
        </p:grpSpPr>
        <p:sp>
          <p:nvSpPr>
            <p:cNvPr id="1048671" name="矩形 9"/>
            <p:cNvSpPr/>
            <p:nvPr>
              <p:custDataLst>
                <p:tags r:id="rId5"/>
              </p:custDataLst>
            </p:nvPr>
          </p:nvSpPr>
          <p:spPr>
            <a:xfrm>
              <a:off x="1520" y="14"/>
              <a:ext cx="6279" cy="73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rPr>
                <a:t>   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rPr>
                <a:t> 新课导入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672" name="菱形 12"/>
            <p:cNvSpPr/>
            <p:nvPr>
              <p:custDataLst>
                <p:tags r:id="rId6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673" name="菱形 13"/>
            <p:cNvSpPr/>
            <p:nvPr>
              <p:custDataLst>
                <p:tags r:id="rId7"/>
              </p:custDataLst>
            </p:nvPr>
          </p:nvSpPr>
          <p:spPr>
            <a:xfrm>
              <a:off x="2345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048664" name="文本框 16" title=""/>
          <p:cNvSpPr txBox="1"/>
          <p:nvPr>
            <p:custDataLst>
              <p:tags r:id="rId8"/>
            </p:custDataLst>
          </p:nvPr>
        </p:nvSpPr>
        <p:spPr>
          <a:xfrm>
            <a:off x="335280" y="873125"/>
            <a:ext cx="1486535" cy="9531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生活再体验</a:t>
            </a:r>
            <a:endParaRPr lang="zh-CN" altLang="en-US" sz="2800" b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1821180" y="873125"/>
            <a:ext cx="10135870" cy="11988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宇宙是浩瀚的，人类在对太阳系内金星、木星、土星、水星、火星、天王星和海王星以及其他小行星探测的同时，还将冲出太阳系，到广阔的宇宙空间航行，进行星际探测，那么宇宙深处会是怎样的情景呢?</a:t>
            </a:r>
            <a:endParaRPr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23875" y="2486025"/>
            <a:ext cx="5572125" cy="3286760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495415" y="2446655"/>
            <a:ext cx="5154295" cy="3326130"/>
          </a:xfrm>
          <a:prstGeom prst="rect">
            <a:avLst/>
          </a:prstGeom>
        </p:spPr>
      </p:pic>
    </p:spTree>
    <p:custDataLst>
      <p:tags r:id="rId14"/>
    </p:custData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765831c3d?vcp=1&amp;pid=c99e97856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纳米科技</a:t>
            </a:r>
            <a:endParaRPr lang="en-US" altLang="zh-CN" sz="3465"/>
          </a:p>
        </p:txBody>
      </p:sp>
      <p:sp>
        <p:nvSpPr>
          <p:cNvPr id="3" name="QC_5_BD.18_1#3e57f8ec1?vcp=1&amp;vis=1&amp;pid=765831c3d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403175"/>
            <a:ext cx="107533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科学家探索物质微观结构的过程中，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按照不同的层次提出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了分子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、原子、质子等微粒的名称。下列微粒中，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从空间尺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度来看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，最小的是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19_1#3e57f8ec1.bracket?vcp=1&amp;vis=1&amp;pid=765831c3d&amp;color=0,0,0&amp;vpa=11&amp;vtp=1" title=""/>
          <p:cNvSpPr/>
          <p:nvPr>
            <p:custDataLst>
              <p:tags r:id="rId6"/>
            </p:custDataLst>
          </p:nvPr>
        </p:nvSpPr>
        <p:spPr>
          <a:xfrm>
            <a:off x="4297553" y="2906855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5_BD.18_2#3e57f8ec1.choices?vcp=1&amp;vis=1&amp;pid=765831c3d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719328" y="3667155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082165"/>
                <a:tab pos="4139565"/>
                <a:tab pos="61969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原子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夸克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中子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分子</a:t>
            </a:r>
            <a:endParaRPr lang="en-US" altLang="zh-CN" sz="32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20_1#3367aa0f6?vcp=1&amp;vis=1&amp;pid=765831c3d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122952"/>
                <a:ext cx="10753344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石墨烯是受到广泛关注的纳米材料，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它的熔点超过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，具有优良的导电性、导热性、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高强度和超轻薄等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属性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。可以预见，石墨烯未来的应用将相当广阔。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根据石墨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烯的属性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，你认为石墨烯不能用来制成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5_BD.20_1#3367aa0f6?vcp=1&amp;vis=1&amp;pid=765831c3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122952"/>
                <a:ext cx="10753344" cy="2980267"/>
              </a:xfrm>
              <a:prstGeom prst="rect">
                <a:avLst/>
              </a:prstGeom>
              <a:blipFill rotWithShape="1">
                <a:blip r:embed="rId6"/>
                <a:stretch>
                  <a:fillRect l="-5" t="-9" r="1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21_1#3367aa0f6.bracket?vcp=1&amp;vis=1&amp;pid=765831c3d&amp;color=0,0,0&amp;vpa=12&amp;vtp=1" title=""/>
          <p:cNvSpPr/>
          <p:nvPr>
            <p:custDataLst>
              <p:tags r:id="rId7"/>
            </p:custDataLst>
          </p:nvPr>
        </p:nvSpPr>
        <p:spPr>
          <a:xfrm>
            <a:off x="7938220" y="3371699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4" name="QC_5_BD.20_2#3367aa0f6.choices?vcp=1&amp;vis=1&amp;pid=765831c3d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19328" y="4119547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高压输电线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电脑的散热片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制造航天飞机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保暖内衣的保暖层</a:t>
            </a:r>
            <a:endParaRPr lang="en-US" altLang="zh-CN" sz="3200"/>
          </a:p>
        </p:txBody>
      </p:sp>
      <p:sp>
        <p:nvSpPr>
          <p:cNvPr id="5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22_1#cb06facef?vcp=1&amp;vis=1&amp;pid=765831c3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923596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10.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纳米是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的单位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纳米材料是由纳米颗粒经过特殊工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艺制造而成的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室温下外形相同的纳米铜比普通铜可多拉长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50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倍而不断裂，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这一事例表明纳米铜具有较好的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endParaRPr lang="en-US" altLang="zh-CN" sz="32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选填“延展性”“柔韧性”或“硬度”）。</a:t>
            </a:r>
            <a:endParaRPr lang="en-US" altLang="zh-CN" sz="3200"/>
          </a:p>
        </p:txBody>
      </p:sp>
      <p:sp>
        <p:nvSpPr>
          <p:cNvPr id="3" name="QB_5_AN.23_1#cb06facef.blank?vcp=1&amp;vis=1&amp;pid=765831c3d&amp;color=0,0,0&amp;vpa=13&amp;vtp=1&amp;bbb=1" title=""/>
          <p:cNvSpPr/>
          <p:nvPr>
            <p:custDataLst>
              <p:tags r:id="rId5"/>
            </p:custDataLst>
          </p:nvPr>
        </p:nvSpPr>
        <p:spPr>
          <a:xfrm>
            <a:off x="2468752" y="188634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长度</a:t>
            </a:r>
            <a:endParaRPr lang="en-US" altLang="zh-CN" sz="3200"/>
          </a:p>
        </p:txBody>
      </p:sp>
      <p:sp>
        <p:nvSpPr>
          <p:cNvPr id="4" name="QB_5_AN.24_1#cb06facef.blank?vcp=1&amp;vis=1&amp;pid=765831c3d&amp;color=0,0,0&amp;vpa=14&amp;vtp=1&amp;bbb=1" title=""/>
          <p:cNvSpPr/>
          <p:nvPr>
            <p:custDataLst>
              <p:tags r:id="rId6"/>
            </p:custDataLst>
          </p:nvPr>
        </p:nvSpPr>
        <p:spPr>
          <a:xfrm>
            <a:off x="9275952" y="3376476"/>
            <a:ext cx="15134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延展性</a:t>
            </a:r>
            <a:endParaRPr lang="en-US" altLang="zh-CN" sz="32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7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5" name="组合 14" title=""/>
          <p:cNvGrpSpPr/>
          <p:nvPr>
            <p:custDataLst>
              <p:tags r:id="rId3"/>
            </p:custDataLst>
          </p:nvPr>
        </p:nvGrpSpPr>
        <p:grpSpPr>
          <a:xfrm>
            <a:off x="4947920" y="80645"/>
            <a:ext cx="3410585" cy="488315"/>
            <a:chOff x="1520" y="14"/>
            <a:chExt cx="10372" cy="769"/>
          </a:xfrm>
        </p:grpSpPr>
        <p:sp>
          <p:nvSpPr>
            <p:cNvPr id="1048713" name="矩形 9"/>
            <p:cNvSpPr/>
            <p:nvPr>
              <p:custDataLst>
                <p:tags r:id="rId4"/>
              </p:custDataLst>
            </p:nvPr>
          </p:nvSpPr>
          <p:spPr>
            <a:xfrm>
              <a:off x="1520" y="14"/>
              <a:ext cx="10372" cy="73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rPr>
                <a:t>   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rPr>
                <a:t> 课堂小结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4" name="菱形 12"/>
            <p:cNvSpPr/>
            <p:nvPr>
              <p:custDataLst>
                <p:tags r:id="rId5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5" name="菱形 13"/>
            <p:cNvSpPr/>
            <p:nvPr>
              <p:custDataLst>
                <p:tags r:id="rId6"/>
              </p:custDataLst>
            </p:nvPr>
          </p:nvSpPr>
          <p:spPr>
            <a:xfrm>
              <a:off x="2345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00" name="文本框 99" title=""/>
          <p:cNvSpPr txBox="1"/>
          <p:nvPr>
            <p:custDataLst>
              <p:tags r:id="rId7"/>
            </p:custDataLst>
          </p:nvPr>
        </p:nvSpPr>
        <p:spPr>
          <a:xfrm>
            <a:off x="3157220" y="2090103"/>
            <a:ext cx="5080000" cy="26765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indent="266700">
              <a:lnSpc>
                <a:spcPct val="150000"/>
              </a:lnSpc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太阳系家族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2</a:t>
            </a: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银河系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3</a:t>
            </a: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宇宙的尺度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4</a:t>
            </a: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开发新家园
</a:t>
            </a:r>
            <a:endParaRPr lang="zh-CN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Rectangle 2" title=""/>
          <p:cNvSpPr txBox="1"/>
          <p:nvPr>
            <p:custDataLst>
              <p:tags r:id="rId3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必做作业：从教材习题中选取；</a:t>
            </a:r>
            <a:endParaRPr lang="zh-CN" altLang="en-US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.</a:t>
            </a:r>
            <a:endParaRPr lang="en-US" altLang="zh-CN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9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5" name="组合 14" title=""/>
          <p:cNvGrpSpPr/>
          <p:nvPr>
            <p:custDataLst>
              <p:tags r:id="rId3"/>
            </p:custDataLst>
          </p:nvPr>
        </p:nvGrpSpPr>
        <p:grpSpPr>
          <a:xfrm>
            <a:off x="5025390" y="100965"/>
            <a:ext cx="4586324" cy="467995"/>
            <a:chOff x="1001" y="46"/>
            <a:chExt cx="6596" cy="737"/>
          </a:xfrm>
        </p:grpSpPr>
        <p:sp>
          <p:nvSpPr>
            <p:cNvPr id="1048713" name="矩形 9"/>
            <p:cNvSpPr/>
            <p:nvPr>
              <p:custDataLst>
                <p:tags r:id="rId4"/>
              </p:custDataLst>
            </p:nvPr>
          </p:nvSpPr>
          <p:spPr>
            <a:xfrm>
              <a:off x="1520" y="46"/>
              <a:ext cx="6077" cy="73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从太阳系到银河系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714" name="菱形 12"/>
            <p:cNvSpPr/>
            <p:nvPr>
              <p:custDataLst>
                <p:tags r:id="rId5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5" name="菱形 13"/>
            <p:cNvSpPr/>
            <p:nvPr>
              <p:custDataLst>
                <p:tags r:id="rId6"/>
              </p:custDataLst>
            </p:nvPr>
          </p:nvSpPr>
          <p:spPr>
            <a:xfrm>
              <a:off x="1001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048664" name="文本框 16" title=""/>
          <p:cNvSpPr txBox="1"/>
          <p:nvPr>
            <p:custDataLst>
              <p:tags r:id="rId7"/>
            </p:custDataLst>
          </p:nvPr>
        </p:nvSpPr>
        <p:spPr>
          <a:xfrm>
            <a:off x="515620" y="718185"/>
            <a:ext cx="2161540" cy="52197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观察与思考</a:t>
            </a:r>
            <a:endParaRPr lang="zh-CN" altLang="en-US" sz="2800" b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8"/>
            </p:custDataLst>
          </p:nvPr>
        </p:nvSpPr>
        <p:spPr>
          <a:xfrm>
            <a:off x="213360" y="4763135"/>
            <a:ext cx="1148842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我们生活的地球，只是太阳系这个大家族中的一员。地球离太阳约1.5×10</a:t>
            </a:r>
            <a:r>
              <a:rPr lang="zh-CN" altLang="en-US" sz="2400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km。太阳的直径是地球的109倍，质量是地球的33万倍，体积是地球的130万倍。太阳系的八大行星中离太阳最远的是海王星，两者相距约4.496×10</a:t>
            </a:r>
            <a:r>
              <a:rPr lang="zh-CN" altLang="en-US" sz="2400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km。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10895" y="1768475"/>
            <a:ext cx="10039985" cy="2994025"/>
          </a:xfrm>
          <a:prstGeom prst="rect">
            <a:avLst/>
          </a:prstGeom>
        </p:spPr>
      </p:pic>
      <p:pic>
        <p:nvPicPr>
          <p:cNvPr id="1" name="Picture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0388600" y="10807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9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5" name="组合 14" title=""/>
          <p:cNvGrpSpPr/>
          <p:nvPr>
            <p:custDataLst>
              <p:tags r:id="rId3"/>
            </p:custDataLst>
          </p:nvPr>
        </p:nvGrpSpPr>
        <p:grpSpPr>
          <a:xfrm>
            <a:off x="5025390" y="100965"/>
            <a:ext cx="4586324" cy="467995"/>
            <a:chOff x="1001" y="46"/>
            <a:chExt cx="6596" cy="737"/>
          </a:xfrm>
        </p:grpSpPr>
        <p:sp>
          <p:nvSpPr>
            <p:cNvPr id="1048713" name="矩形 9"/>
            <p:cNvSpPr/>
            <p:nvPr>
              <p:custDataLst>
                <p:tags r:id="rId4"/>
              </p:custDataLst>
            </p:nvPr>
          </p:nvSpPr>
          <p:spPr>
            <a:xfrm>
              <a:off x="1520" y="46"/>
              <a:ext cx="6077" cy="73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从太阳系到银河系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714" name="菱形 12"/>
            <p:cNvSpPr/>
            <p:nvPr>
              <p:custDataLst>
                <p:tags r:id="rId5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5" name="菱形 13"/>
            <p:cNvSpPr/>
            <p:nvPr>
              <p:custDataLst>
                <p:tags r:id="rId6"/>
              </p:custDataLst>
            </p:nvPr>
          </p:nvSpPr>
          <p:spPr>
            <a:xfrm>
              <a:off x="1001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36195" y="621030"/>
            <a:ext cx="1193165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在晴朗少云的夜晚，仰望天空，会看到一条白茫茫的光带横卧在天空中，人们称之为银河。这是由三千多亿颗恒星形成的巨大星系，天文学上称之为“</a:t>
            </a:r>
            <a:r>
              <a:rPr lang="zh-CN" altLang="en-US" sz="24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银河系 </a:t>
            </a: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 Galaxy ) ”。太阳只是银河系中普通的一员。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6875" y="2374265"/>
            <a:ext cx="4568190" cy="3746500"/>
          </a:xfrm>
          <a:prstGeom prst="rect">
            <a:avLst/>
          </a:prstGeom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608320" y="2259965"/>
            <a:ext cx="5688965" cy="3775075"/>
          </a:xfrm>
          <a:prstGeom prst="rect">
            <a:avLst/>
          </a:prstGeom>
        </p:spPr>
      </p:pic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627380" y="6254750"/>
            <a:ext cx="10749280" cy="4603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银河系的尺度大约是1.0×10</a:t>
            </a:r>
            <a:r>
              <a:rPr lang="zh-CN" altLang="en-US" sz="2400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l.y. ( 光年) ，相当于9.460 5×10</a:t>
            </a:r>
            <a:r>
              <a:rPr lang="zh-CN" altLang="en-US" sz="2400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17</a:t>
            </a: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km。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9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5" name="组合 14" title=""/>
          <p:cNvGrpSpPr/>
          <p:nvPr>
            <p:custDataLst>
              <p:tags r:id="rId3"/>
            </p:custDataLst>
          </p:nvPr>
        </p:nvGrpSpPr>
        <p:grpSpPr>
          <a:xfrm>
            <a:off x="5025390" y="100965"/>
            <a:ext cx="4586324" cy="467995"/>
            <a:chOff x="1001" y="46"/>
            <a:chExt cx="6596" cy="737"/>
          </a:xfrm>
        </p:grpSpPr>
        <p:sp>
          <p:nvSpPr>
            <p:cNvPr id="1048713" name="矩形 9"/>
            <p:cNvSpPr/>
            <p:nvPr>
              <p:custDataLst>
                <p:tags r:id="rId4"/>
              </p:custDataLst>
            </p:nvPr>
          </p:nvSpPr>
          <p:spPr>
            <a:xfrm>
              <a:off x="1520" y="46"/>
              <a:ext cx="6077" cy="73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从太阳系到银河系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714" name="菱形 12"/>
            <p:cNvSpPr/>
            <p:nvPr>
              <p:custDataLst>
                <p:tags r:id="rId5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5" name="菱形 13"/>
            <p:cNvSpPr/>
            <p:nvPr>
              <p:custDataLst>
                <p:tags r:id="rId6"/>
              </p:custDataLst>
            </p:nvPr>
          </p:nvSpPr>
          <p:spPr>
            <a:xfrm>
              <a:off x="1001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677545" y="962660"/>
            <a:ext cx="10836910" cy="516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太阳系数据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​地球与太阳关系：地球距太阳约 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1.5×10</a:t>
            </a:r>
            <a:r>
              <a:rPr lang="zh-CN" altLang="en-US" b="1" u="sng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km；太阳直径是地球的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​109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倍，质量是地球的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​33万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倍，体积是地球的 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​130万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​行星分布：海王星是离太阳最远的行星，距离约 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4.496×10</a:t>
            </a:r>
            <a:r>
              <a:rPr lang="zh-CN" altLang="en-US" b="1" u="sng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km。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</a:t>
            </a: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银河系特征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​恒星数量：包含超过 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​3000亿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颗恒星，太阳是其中普通一员。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​结构描述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​正面视角：类似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巨大旋涡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，高速旋转（图10-4-2a）；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​侧面视角：呈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中间厚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边缘薄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扁盘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状（图10-4-2b）。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​运动规律：太阳约每 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​2.3亿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 绕银河系中心公转一周。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​尺度数据：银河系直径约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1.0×10</a:t>
            </a:r>
            <a:r>
              <a:rPr lang="zh-CN" altLang="en-US" b="1" u="sng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光年（9.4605×10</a:t>
            </a:r>
            <a:r>
              <a:rPr lang="zh-CN" altLang="en-US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17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km）。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9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5" name="组合 14" title=""/>
          <p:cNvGrpSpPr/>
          <p:nvPr>
            <p:custDataLst>
              <p:tags r:id="rId3"/>
            </p:custDataLst>
          </p:nvPr>
        </p:nvGrpSpPr>
        <p:grpSpPr>
          <a:xfrm>
            <a:off x="5025390" y="100965"/>
            <a:ext cx="4586324" cy="467995"/>
            <a:chOff x="1001" y="46"/>
            <a:chExt cx="6596" cy="737"/>
          </a:xfrm>
        </p:grpSpPr>
        <p:sp>
          <p:nvSpPr>
            <p:cNvPr id="1048713" name="矩形 9"/>
            <p:cNvSpPr/>
            <p:nvPr>
              <p:custDataLst>
                <p:tags r:id="rId4"/>
              </p:custDataLst>
            </p:nvPr>
          </p:nvSpPr>
          <p:spPr>
            <a:xfrm>
              <a:off x="1520" y="46"/>
              <a:ext cx="6077" cy="73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宇宙到底有多大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714" name="菱形 12"/>
            <p:cNvSpPr/>
            <p:nvPr>
              <p:custDataLst>
                <p:tags r:id="rId5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5" name="菱形 13"/>
            <p:cNvSpPr/>
            <p:nvPr>
              <p:custDataLst>
                <p:tags r:id="rId6"/>
              </p:custDataLst>
            </p:nvPr>
          </p:nvSpPr>
          <p:spPr>
            <a:xfrm>
              <a:off x="1001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20" name="图片 19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lum contrast="30000"/>
          </a:blip>
          <a:stretch>
            <a:fillRect/>
          </a:stretch>
        </p:blipFill>
        <p:spPr>
          <a:xfrm>
            <a:off x="395605" y="36195"/>
            <a:ext cx="3447415" cy="6784975"/>
          </a:xfrm>
          <a:prstGeom prst="rect">
            <a:avLst/>
          </a:prstGeom>
        </p:spPr>
      </p:pic>
      <p:sp>
        <p:nvSpPr>
          <p:cNvPr id="21" name="文本框 20" title=""/>
          <p:cNvSpPr txBox="1"/>
          <p:nvPr>
            <p:custDataLst>
              <p:tags r:id="rId9"/>
            </p:custDataLst>
          </p:nvPr>
        </p:nvSpPr>
        <p:spPr>
          <a:xfrm>
            <a:off x="4305935" y="1376680"/>
            <a:ext cx="7594600" cy="11988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04800">
              <a:lnSpc>
                <a:spcPct val="150000"/>
              </a:lnSpc>
            </a:pPr>
            <a:r>
              <a:rPr lang="zh-CN" sz="2400" b="0">
                <a:latin typeface="微软雅黑" panose="020b0503020204020204" charset="-122"/>
                <a:ea typeface="微软雅黑" panose="020b0503020204020204" charset="-122"/>
              </a:rPr>
              <a:t>宇宙是包括地球在内的一切天体的无限空间，是万物的总称，是时间和空间的统一。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10"/>
            </p:custDataLst>
          </p:nvPr>
        </p:nvSpPr>
        <p:spPr>
          <a:xfrm>
            <a:off x="4472305" y="3394075"/>
            <a:ext cx="7594600" cy="230695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zh-CN" sz="24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宇宙是物质世界，它处于不断的运动和发展中，在空间上无边无界，在时间上无始无终。宇宙是多样而又统一的，它的多样性在于物质的表现形态</a:t>
            </a:r>
            <a:r>
              <a:rPr lang="zh-CN" altLang="en-US" sz="24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；</a:t>
            </a:r>
            <a:r>
              <a:rPr lang="zh-CN" sz="24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它的统一性在于其物质性。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79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5" name="组合 14" title=""/>
          <p:cNvGrpSpPr/>
          <p:nvPr>
            <p:custDataLst>
              <p:tags r:id="rId3"/>
            </p:custDataLst>
          </p:nvPr>
        </p:nvGrpSpPr>
        <p:grpSpPr>
          <a:xfrm>
            <a:off x="5025390" y="100965"/>
            <a:ext cx="4586324" cy="467995"/>
            <a:chOff x="1001" y="46"/>
            <a:chExt cx="6596" cy="737"/>
          </a:xfrm>
        </p:grpSpPr>
        <p:sp>
          <p:nvSpPr>
            <p:cNvPr id="1048713" name="矩形 9"/>
            <p:cNvSpPr/>
            <p:nvPr>
              <p:custDataLst>
                <p:tags r:id="rId4"/>
              </p:custDataLst>
            </p:nvPr>
          </p:nvSpPr>
          <p:spPr>
            <a:xfrm>
              <a:off x="1520" y="46"/>
              <a:ext cx="6077" cy="73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en-US" altLang="zh-CN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kumimoji="0" lang="zh-CN" altLang="en-US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宇宙到底有多大</a:t>
              </a:r>
              <a:endParaRPr kumimoji="0" lang="zh-CN" altLang="en-US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714" name="菱形 12"/>
            <p:cNvSpPr/>
            <p:nvPr>
              <p:custDataLst>
                <p:tags r:id="rId5"/>
              </p:custDataLst>
            </p:nvPr>
          </p:nvSpPr>
          <p:spPr>
            <a:xfrm>
              <a:off x="2089" y="270"/>
              <a:ext cx="284" cy="34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8715" name="菱形 13"/>
            <p:cNvSpPr/>
            <p:nvPr>
              <p:custDataLst>
                <p:tags r:id="rId6"/>
              </p:custDataLst>
            </p:nvPr>
          </p:nvSpPr>
          <p:spPr>
            <a:xfrm>
              <a:off x="1001" y="414"/>
              <a:ext cx="304" cy="369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622300" y="920750"/>
            <a:ext cx="10605135" cy="2399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观测技术与宇宙尺度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​射电望远镜发展：人类观测范围扩展至 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1.37×10</a:t>
            </a:r>
            <a:r>
              <a:rPr lang="zh-CN" altLang="en-US" b="1" u="sng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光年（可观测宇宙直径）。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​宇宙组成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​星系数量：可观测范围内约存在 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​上千亿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个星系；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​恒星数量：每个星系含约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1000亿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颗恒星，宇宙恒星总数达</a:t>
            </a:r>
            <a:r>
              <a:rPr lang="zh-CN" alt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10</a:t>
            </a:r>
            <a:r>
              <a:rPr lang="zh-CN" altLang="en-US" b="1" u="sng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22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个。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622300" y="4220845"/>
            <a:ext cx="10360660" cy="175323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宇宙的无限性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当前认知局限：可观测宇宙外可能存在更广阔结构，但受技术限制无法观测；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探索方向：未来需进一步研究宇宙边界与未知天体系统。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bd135b5d9?vcp=1&amp;pid=c99e97856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宇宙</a:t>
            </a:r>
            <a:endParaRPr lang="en-US" altLang="zh-CN" sz="3465"/>
          </a:p>
        </p:txBody>
      </p:sp>
      <p:sp>
        <p:nvSpPr>
          <p:cNvPr id="3" name="QC_5_BD.1_1#4fcf56587?vcp=1&amp;vis=1&amp;pid=bd135b5d9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719328" y="1403175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下列物体中，尺度最大的是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2_1#4fcf56587.bracket?vcp=1&amp;vis=1&amp;pid=bd135b5d9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6414220" y="1403175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3200"/>
          </a:p>
        </p:txBody>
      </p:sp>
      <p:sp>
        <p:nvSpPr>
          <p:cNvPr id="5" name="QC_5_BD.1_2#4fcf56587.choices?vcp=1&amp;vis=1&amp;pid=bd135b5d9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719328" y="2112167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929765"/>
                <a:tab pos="3834765"/>
                <a:tab pos="57397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太阳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月亮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地球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人造卫星</a:t>
            </a:r>
            <a:endParaRPr lang="en-US" altLang="zh-CN" sz="32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3_1#d853e225e?vcp=1&amp;vis=1&amp;pid=bd135b5d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738565"/>
            <a:ext cx="107533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随着科学技术的进步，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我国在航天领域取得了举世瞩目的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成就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，对宇宙的探索不断深入。以下所述的航天器中，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距离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地球最远的是(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4_1#d853e225e.bracket?vcp=1&amp;vis=1&amp;pid=bd135b5d9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3467819" y="2242245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4" name="QC_5_BD.3_2#d853e225e.choices?vcp=1&amp;vis=1&amp;pid=bd135b5d9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3007027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执行导航任务的北斗系列卫星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月球上行走的“玉兔号”月球车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在轨运行的“天宫”空间站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正在运行的“天问一号”火星探测器</a:t>
            </a:r>
            <a:endParaRPr lang="en-US" altLang="zh-CN" sz="32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ags/tag1.xml><?xml version="1.0" encoding="utf-8"?>
<p:tagLst xmlns:p="http://schemas.openxmlformats.org/presentationml/2006/main">
  <p:tag name="AS_UNIQUEID" val="665"/>
</p:tagLst>
</file>

<file path=ppt/tags/tag10.xml><?xml version="1.0" encoding="utf-8"?>
<p:tagLst xmlns:p="http://schemas.openxmlformats.org/presentationml/2006/main">
  <p:tag name="AS_UNIQUEID" val="674"/>
</p:tagLst>
</file>

<file path=ppt/tags/tag100.xml><?xml version="1.0" encoding="utf-8"?>
<p:tagLst xmlns:p="http://schemas.openxmlformats.org/presentationml/2006/main">
  <p:tag name="AS_UNIQUEID" val="764"/>
</p:tagLst>
</file>

<file path=ppt/tags/tag101.xml><?xml version="1.0" encoding="utf-8"?>
<p:tagLst xmlns:p="http://schemas.openxmlformats.org/presentationml/2006/main">
  <p:tag name="AS_UNIQUEID" val="765"/>
</p:tagLst>
</file>

<file path=ppt/tags/tag102.xml><?xml version="1.0" encoding="utf-8"?>
<p:tagLst xmlns:p="http://schemas.openxmlformats.org/presentationml/2006/main">
  <p:tag name="AS_UNIQUEID" val="766"/>
</p:tagLst>
</file>

<file path=ppt/tags/tag103.xml><?xml version="1.0" encoding="utf-8"?>
<p:tagLst xmlns:p="http://schemas.openxmlformats.org/presentationml/2006/main">
  <p:tag name="AS_UNIQUEID" val="767"/>
</p:tagLst>
</file>

<file path=ppt/tags/tag104.xml><?xml version="1.0" encoding="utf-8"?>
<p:tagLst xmlns:p="http://schemas.openxmlformats.org/presentationml/2006/main">
  <p:tag name="AS_UNIQUEID" val="768"/>
</p:tagLst>
</file>

<file path=ppt/tags/tag105.xml><?xml version="1.0" encoding="utf-8"?>
<p:tagLst xmlns:p="http://schemas.openxmlformats.org/presentationml/2006/main">
  <p:tag name="AS_UNIQUEID" val="769"/>
</p:tagLst>
</file>

<file path=ppt/tags/tag106.xml><?xml version="1.0" encoding="utf-8"?>
<p:tagLst xmlns:p="http://schemas.openxmlformats.org/presentationml/2006/main">
  <p:tag name="AS_UNIQUEID" val="770"/>
</p:tagLst>
</file>

<file path=ppt/tags/tag107.xml><?xml version="1.0" encoding="utf-8"?>
<p:tagLst xmlns:p="http://schemas.openxmlformats.org/presentationml/2006/main">
  <p:tag name="AS_UNIQUEID" val="771"/>
</p:tagLst>
</file>

<file path=ppt/tags/tag108.xml><?xml version="1.0" encoding="utf-8"?>
<p:tagLst xmlns:p="http://schemas.openxmlformats.org/presentationml/2006/main">
  <p:tag name="AS_UNIQUEID" val="772"/>
</p:tagLst>
</file>

<file path=ppt/tags/tag109.xml><?xml version="1.0" encoding="utf-8"?>
<p:tagLst xmlns:p="http://schemas.openxmlformats.org/presentationml/2006/main">
  <p:tag name="AS_UNIQUEID" val="773"/>
</p:tagLst>
</file>

<file path=ppt/tags/tag11.xml><?xml version="1.0" encoding="utf-8"?>
<p:tagLst xmlns:p="http://schemas.openxmlformats.org/presentationml/2006/main">
  <p:tag name="AS_UNIQUEID" val="675"/>
</p:tagLst>
</file>

<file path=ppt/tags/tag110.xml><?xml version="1.0" encoding="utf-8"?>
<p:tagLst xmlns:p="http://schemas.openxmlformats.org/presentationml/2006/main">
  <p:tag name="AS_UNIQUEID" val="774"/>
</p:tagLst>
</file>

<file path=ppt/tags/tag111.xml><?xml version="1.0" encoding="utf-8"?>
<p:tagLst xmlns:p="http://schemas.openxmlformats.org/presentationml/2006/main">
  <p:tag name="AS_UNIQUEID" val="775"/>
</p:tagLst>
</file>

<file path=ppt/tags/tag112.xml><?xml version="1.0" encoding="utf-8"?>
<p:tagLst xmlns:p="http://schemas.openxmlformats.org/presentationml/2006/main">
  <p:tag name="AS_UNIQUEID" val="776"/>
</p:tagLst>
</file>

<file path=ppt/tags/tag113.xml><?xml version="1.0" encoding="utf-8"?>
<p:tagLst xmlns:p="http://schemas.openxmlformats.org/presentationml/2006/main">
  <p:tag name="AS_UNIQUEID" val="777"/>
</p:tagLst>
</file>

<file path=ppt/tags/tag114.xml><?xml version="1.0" encoding="utf-8"?>
<p:tagLst xmlns:p="http://schemas.openxmlformats.org/presentationml/2006/main">
  <p:tag name="AS_UNIQUEID" val="778"/>
</p:tagLst>
</file>

<file path=ppt/tags/tag115.xml><?xml version="1.0" encoding="utf-8"?>
<p:tagLst xmlns:p="http://schemas.openxmlformats.org/presentationml/2006/main">
  <p:tag name="AS_UNIQUEID" val="779"/>
</p:tagLst>
</file>

<file path=ppt/tags/tag116.xml><?xml version="1.0" encoding="utf-8"?>
<p:tagLst xmlns:p="http://schemas.openxmlformats.org/presentationml/2006/main">
  <p:tag name="AS_UNIQUEID" val="780"/>
</p:tagLst>
</file>

<file path=ppt/tags/tag117.xml><?xml version="1.0" encoding="utf-8"?>
<p:tagLst xmlns:p="http://schemas.openxmlformats.org/presentationml/2006/main">
  <p:tag name="AS_UNIQUEID" val="781"/>
</p:tagLst>
</file>

<file path=ppt/tags/tag118.xml><?xml version="1.0" encoding="utf-8"?>
<p:tagLst xmlns:p="http://schemas.openxmlformats.org/presentationml/2006/main">
  <p:tag name="AS_UNIQUEID" val="782"/>
</p:tagLst>
</file>

<file path=ppt/tags/tag119.xml><?xml version="1.0" encoding="utf-8"?>
<p:tagLst xmlns:p="http://schemas.openxmlformats.org/presentationml/2006/main">
  <p:tag name="AS_UNIQUEID" val="783"/>
</p:tagLst>
</file>

<file path=ppt/tags/tag12.xml><?xml version="1.0" encoding="utf-8"?>
<p:tagLst xmlns:p="http://schemas.openxmlformats.org/presentationml/2006/main">
  <p:tag name="AS_UNIQUEID" val="676"/>
</p:tagLst>
</file>

<file path=ppt/tags/tag120.xml><?xml version="1.0" encoding="utf-8"?>
<p:tagLst xmlns:p="http://schemas.openxmlformats.org/presentationml/2006/main">
  <p:tag name="AS_UNIQUEID" val="784"/>
</p:tagLst>
</file>

<file path=ppt/tags/tag121.xml><?xml version="1.0" encoding="utf-8"?>
<p:tagLst xmlns:p="http://schemas.openxmlformats.org/presentationml/2006/main">
  <p:tag name="AS_UNIQUEID" val="785"/>
</p:tagLst>
</file>

<file path=ppt/tags/tag122.xml><?xml version="1.0" encoding="utf-8"?>
<p:tagLst xmlns:p="http://schemas.openxmlformats.org/presentationml/2006/main">
  <p:tag name="AS_UNIQUEID" val="786"/>
</p:tagLst>
</file>

<file path=ppt/tags/tag123.xml><?xml version="1.0" encoding="utf-8"?>
<p:tagLst xmlns:p="http://schemas.openxmlformats.org/presentationml/2006/main">
  <p:tag name="AS_UNIQUEID" val="787"/>
</p:tagLst>
</file>

<file path=ppt/tags/tag124.xml><?xml version="1.0" encoding="utf-8"?>
<p:tagLst xmlns:p="http://schemas.openxmlformats.org/presentationml/2006/main">
  <p:tag name="AS_UNIQUEID" val="788"/>
</p:tagLst>
</file>

<file path=ppt/tags/tag125.xml><?xml version="1.0" encoding="utf-8"?>
<p:tagLst xmlns:p="http://schemas.openxmlformats.org/presentationml/2006/main">
  <p:tag name="AS_UNIQUEID" val="789"/>
</p:tagLst>
</file>

<file path=ppt/tags/tag126.xml><?xml version="1.0" encoding="utf-8"?>
<p:tagLst xmlns:p="http://schemas.openxmlformats.org/presentationml/2006/main">
  <p:tag name="AS_UNIQUEID" val="790"/>
</p:tagLst>
</file>

<file path=ppt/tags/tag127.xml><?xml version="1.0" encoding="utf-8"?>
<p:tagLst xmlns:p="http://schemas.openxmlformats.org/presentationml/2006/main">
  <p:tag name="AS_UNIQUEID" val="791"/>
</p:tagLst>
</file>

<file path=ppt/tags/tag128.xml><?xml version="1.0" encoding="utf-8"?>
<p:tagLst xmlns:p="http://schemas.openxmlformats.org/presentationml/2006/main">
  <p:tag name="AS_UNIQUEID" val="792"/>
</p:tagLst>
</file>

<file path=ppt/tags/tag129.xml><?xml version="1.0" encoding="utf-8"?>
<p:tagLst xmlns:p="http://schemas.openxmlformats.org/presentationml/2006/main">
  <p:tag name="AS_UNIQUEID" val="793"/>
</p:tagLst>
</file>

<file path=ppt/tags/tag13.xml><?xml version="1.0" encoding="utf-8"?>
<p:tagLst xmlns:p="http://schemas.openxmlformats.org/presentationml/2006/main">
  <p:tag name="AS_UNIQUEID" val="677"/>
</p:tagLst>
</file>

<file path=ppt/tags/tag130.xml><?xml version="1.0" encoding="utf-8"?>
<p:tagLst xmlns:p="http://schemas.openxmlformats.org/presentationml/2006/main">
  <p:tag name="AS_UNIQUEID" val="794"/>
</p:tagLst>
</file>

<file path=ppt/tags/tag131.xml><?xml version="1.0" encoding="utf-8"?>
<p:tagLst xmlns:p="http://schemas.openxmlformats.org/presentationml/2006/main">
  <p:tag name="AS_UNIQUEID" val="795"/>
</p:tagLst>
</file>

<file path=ppt/tags/tag132.xml><?xml version="1.0" encoding="utf-8"?>
<p:tagLst xmlns:p="http://schemas.openxmlformats.org/presentationml/2006/main">
  <p:tag name="AS_UNIQUEID" val="796"/>
</p:tagLst>
</file>

<file path=ppt/tags/tag133.xml><?xml version="1.0" encoding="utf-8"?>
<p:tagLst xmlns:p="http://schemas.openxmlformats.org/presentationml/2006/main">
  <p:tag name="AS_UNIQUEID" val="797"/>
</p:tagLst>
</file>

<file path=ppt/tags/tag134.xml><?xml version="1.0" encoding="utf-8"?>
<p:tagLst xmlns:p="http://schemas.openxmlformats.org/presentationml/2006/main">
  <p:tag name="AS_UNIQUEID" val="798"/>
</p:tagLst>
</file>

<file path=ppt/tags/tag135.xml><?xml version="1.0" encoding="utf-8"?>
<p:tagLst xmlns:p="http://schemas.openxmlformats.org/presentationml/2006/main">
  <p:tag name="AS_UNIQUEID" val="799"/>
</p:tagLst>
</file>

<file path=ppt/tags/tag136.xml><?xml version="1.0" encoding="utf-8"?>
<p:tagLst xmlns:p="http://schemas.openxmlformats.org/presentationml/2006/main">
  <p:tag name="AS_UNIQUEID" val="800"/>
</p:tagLst>
</file>

<file path=ppt/tags/tag137.xml><?xml version="1.0" encoding="utf-8"?>
<p:tagLst xmlns:p="http://schemas.openxmlformats.org/presentationml/2006/main">
  <p:tag name="AS_UNIQUEID" val="801"/>
</p:tagLst>
</file>

<file path=ppt/tags/tag138.xml><?xml version="1.0" encoding="utf-8"?>
<p:tagLst xmlns:p="http://schemas.openxmlformats.org/presentationml/2006/main">
  <p:tag name="AS_UNIQUEID" val="802"/>
</p:tagLst>
</file>

<file path=ppt/tags/tag139.xml><?xml version="1.0" encoding="utf-8"?>
<p:tagLst xmlns:p="http://schemas.openxmlformats.org/presentationml/2006/main">
  <p:tag name="AS_UNIQUEID" val="498"/>
</p:tagLst>
</file>

<file path=ppt/tags/tag14.xml><?xml version="1.0" encoding="utf-8"?>
<p:tagLst xmlns:p="http://schemas.openxmlformats.org/presentationml/2006/main">
  <p:tag name="AS_UNIQUEID" val="678"/>
</p:tagLst>
</file>

<file path=ppt/tags/tag140.xml><?xml version="1.0" encoding="utf-8"?>
<p:tagLst xmlns:p="http://schemas.openxmlformats.org/presentationml/2006/main">
  <p:tag name="AS_UNIQUEID" val="803"/>
</p:tagLst>
</file>

<file path=ppt/tags/tag141.xml><?xml version="1.0" encoding="utf-8"?>
<p:tagLst xmlns:p="http://schemas.openxmlformats.org/presentationml/2006/main">
  <p:tag name="AS_UNIQUEID" val="804"/>
</p:tagLst>
</file>

<file path=ppt/tags/tag142.xml><?xml version="1.0" encoding="utf-8"?>
<p:tagLst xmlns:p="http://schemas.openxmlformats.org/presentationml/2006/main">
  <p:tag name="AS_UNIQUEID" val="805"/>
</p:tagLst>
</file>

<file path=ppt/tags/tag143.xml><?xml version="1.0" encoding="utf-8"?>
<p:tagLst xmlns:p="http://schemas.openxmlformats.org/presentationml/2006/main">
  <p:tag name="AS_UNIQUEID" val="806"/>
</p:tagLst>
</file>

<file path=ppt/tags/tag144.xml><?xml version="1.0" encoding="utf-8"?>
<p:tagLst xmlns:p="http://schemas.openxmlformats.org/presentationml/2006/main">
  <p:tag name="AS_UNIQUEID" val="807"/>
</p:tagLst>
</file>

<file path=ppt/tags/tag145.xml><?xml version="1.0" encoding="utf-8"?>
<p:tagLst xmlns:p="http://schemas.openxmlformats.org/presentationml/2006/main">
  <p:tag name="AS_UNIQUEID" val="573"/>
</p:tagLst>
</file>

<file path=ppt/tags/tag146.xml><?xml version="1.0" encoding="utf-8"?>
<p:tagLst xmlns:p="http://schemas.openxmlformats.org/presentationml/2006/main">
  <p:tag name="AS_UNIQUEID" val="574"/>
</p:tagLst>
</file>

<file path=ppt/tags/tag147.xml><?xml version="1.0" encoding="utf-8"?>
<p:tagLst xmlns:p="http://schemas.openxmlformats.org/presentationml/2006/main">
  <p:tag name="AS_UNIQUEID" val="808"/>
</p:tagLst>
</file>

<file path=ppt/tags/tag148.xml><?xml version="1.0" encoding="utf-8"?>
<p:tagLst xmlns:p="http://schemas.openxmlformats.org/presentationml/2006/main">
  <p:tag name="AS_UNIQUEID" val="576"/>
</p:tagLst>
</file>

<file path=ppt/tags/tag149.xml><?xml version="1.0" encoding="utf-8"?>
<p:tagLst xmlns:p="http://schemas.openxmlformats.org/presentationml/2006/main">
  <p:tag name="AS_UNIQUEID" val="577"/>
  <p:tag name="KSO_WM_BEAUTIFY_FLAG" val=""/>
</p:tagLst>
</file>

<file path=ppt/tags/tag15.xml><?xml version="1.0" encoding="utf-8"?>
<p:tagLst xmlns:p="http://schemas.openxmlformats.org/presentationml/2006/main">
  <p:tag name="AS_UNIQUEID" val="679"/>
</p:tagLst>
</file>

<file path=ppt/tags/tag150.xml><?xml version="1.0" encoding="utf-8"?>
<p:tagLst xmlns:p="http://schemas.openxmlformats.org/presentationml/2006/main">
  <p:tag name="AS_UNIQUEID" val="578"/>
  <p:tag name="KSO_WM_BEAUTIFY_FLAG" val=""/>
</p:tagLst>
</file>

<file path=ppt/tags/tag151.xml><?xml version="1.0" encoding="utf-8"?>
<p:tagLst xmlns:p="http://schemas.openxmlformats.org/presentationml/2006/main">
  <p:tag name="AS_UNIQUEID" val="579"/>
  <p:tag name="KSO_WM_BEAUTIFY_FLAG" val=""/>
</p:tagLst>
</file>

<file path=ppt/tags/tag152.xml><?xml version="1.0" encoding="utf-8"?>
<p:tagLst xmlns:p="http://schemas.openxmlformats.org/presentationml/2006/main">
  <p:tag name="AS_UNIQUEID" val="580"/>
  <p:tag name="KSO_WM_BEAUTIFY_FLAG" val=""/>
</p:tagLst>
</file>

<file path=ppt/tags/tag153.xml><?xml version="1.0" encoding="utf-8"?>
<p:tagLst xmlns:p="http://schemas.openxmlformats.org/presentationml/2006/main">
  <p:tag name="AS_UNIQUEID" val="581"/>
</p:tagLst>
</file>

<file path=ppt/tags/tag154.xml><?xml version="1.0" encoding="utf-8"?>
<p:tagLst xmlns:p="http://schemas.openxmlformats.org/presentationml/2006/main">
  <p:tag name="AS_UNIQUEID" val="582"/>
</p:tagLst>
</file>

<file path=ppt/tags/tag155.xml><?xml version="1.0" encoding="utf-8"?>
<p:tagLst xmlns:p="http://schemas.openxmlformats.org/presentationml/2006/main">
  <p:tag name="AS_UNIQUEID" val="583"/>
</p:tagLst>
</file>

<file path=ppt/tags/tag156.xml><?xml version="1.0" encoding="utf-8"?>
<p:tagLst xmlns:p="http://schemas.openxmlformats.org/presentationml/2006/main">
  <p:tag name="KSO_WM_SPECIAL_SOURCE" val="bdnull"/>
</p:tagLst>
</file>

<file path=ppt/tags/tag157.xml><?xml version="1.0" encoding="utf-8"?>
<p:tagLst xmlns:p="http://schemas.openxmlformats.org/presentationml/2006/main">
  <p:tag name="AS_UNIQUEID" val="809"/>
</p:tagLst>
</file>

<file path=ppt/tags/tag158.xml><?xml version="1.0" encoding="utf-8"?>
<p:tagLst xmlns:p="http://schemas.openxmlformats.org/presentationml/2006/main">
  <p:tag name="AS_UNIQUEID" val="585"/>
</p:tagLst>
</file>

<file path=ppt/tags/tag159.xml><?xml version="1.0" encoding="utf-8"?>
<p:tagLst xmlns:p="http://schemas.openxmlformats.org/presentationml/2006/main">
  <p:tag name="AS_UNIQUEID" val="586"/>
  <p:tag name="KSO_WM_BEAUTIFY_FLAG" val=""/>
</p:tagLst>
</file>

<file path=ppt/tags/tag16.xml><?xml version="1.0" encoding="utf-8"?>
<p:tagLst xmlns:p="http://schemas.openxmlformats.org/presentationml/2006/main">
  <p:tag name="AS_UNIQUEID" val="680"/>
</p:tagLst>
</file>

<file path=ppt/tags/tag160.xml><?xml version="1.0" encoding="utf-8"?>
<p:tagLst xmlns:p="http://schemas.openxmlformats.org/presentationml/2006/main">
  <p:tag name="AS_UNIQUEID" val="587"/>
  <p:tag name="KSO_WM_BEAUTIFY_FLAG" val=""/>
</p:tagLst>
</file>

<file path=ppt/tags/tag161.xml><?xml version="1.0" encoding="utf-8"?>
<p:tagLst xmlns:p="http://schemas.openxmlformats.org/presentationml/2006/main">
  <p:tag name="AS_UNIQUEID" val="588"/>
  <p:tag name="KSO_WM_BEAUTIFY_FLAG" val=""/>
</p:tagLst>
</file>

<file path=ppt/tags/tag162.xml><?xml version="1.0" encoding="utf-8"?>
<p:tagLst xmlns:p="http://schemas.openxmlformats.org/presentationml/2006/main">
  <p:tag name="AS_UNIQUEID" val="589"/>
  <p:tag name="KSO_WM_BEAUTIFY_FLAG" val=""/>
</p:tagLst>
</file>

<file path=ppt/tags/tag163.xml><?xml version="1.0" encoding="utf-8"?>
<p:tagLst xmlns:p="http://schemas.openxmlformats.org/presentationml/2006/main">
  <p:tag name="AS_UNIQUEID" val="590"/>
</p:tagLst>
</file>

<file path=ppt/tags/tag164.xml><?xml version="1.0" encoding="utf-8"?>
<p:tagLst xmlns:p="http://schemas.openxmlformats.org/presentationml/2006/main">
  <p:tag name="AS_UNIQUEID" val="591"/>
</p:tagLst>
</file>

<file path=ppt/tags/tag165.xml><?xml version="1.0" encoding="utf-8"?>
<p:tagLst xmlns:p="http://schemas.openxmlformats.org/presentationml/2006/main">
  <p:tag name="AS_UNIQUEID" val="919"/>
</p:tagLst>
</file>

<file path=ppt/tags/tag166.xml><?xml version="1.0" encoding="utf-8"?>
<p:tagLst xmlns:p="http://schemas.openxmlformats.org/presentationml/2006/main">
  <p:tag name="AS_UNIQUEID" val="810"/>
</p:tagLst>
</file>

<file path=ppt/tags/tag167.xml><?xml version="1.0" encoding="utf-8"?>
<p:tagLst xmlns:p="http://schemas.openxmlformats.org/presentationml/2006/main">
  <p:tag name="AS_UNIQUEID" val="593"/>
</p:tagLst>
</file>

<file path=ppt/tags/tag168.xml><?xml version="1.0" encoding="utf-8"?>
<p:tagLst xmlns:p="http://schemas.openxmlformats.org/presentationml/2006/main">
  <p:tag name="AS_UNIQUEID" val="594"/>
  <p:tag name="KSO_WM_BEAUTIFY_FLAG" val=""/>
</p:tagLst>
</file>

<file path=ppt/tags/tag169.xml><?xml version="1.0" encoding="utf-8"?>
<p:tagLst xmlns:p="http://schemas.openxmlformats.org/presentationml/2006/main">
  <p:tag name="AS_UNIQUEID" val="595"/>
  <p:tag name="KSO_WM_BEAUTIFY_FLAG" val=""/>
</p:tagLst>
</file>

<file path=ppt/tags/tag17.xml><?xml version="1.0" encoding="utf-8"?>
<p:tagLst xmlns:p="http://schemas.openxmlformats.org/presentationml/2006/main">
  <p:tag name="AS_UNIQUEID" val="681"/>
</p:tagLst>
</file>

<file path=ppt/tags/tag170.xml><?xml version="1.0" encoding="utf-8"?>
<p:tagLst xmlns:p="http://schemas.openxmlformats.org/presentationml/2006/main">
  <p:tag name="AS_UNIQUEID" val="596"/>
  <p:tag name="KSO_WM_BEAUTIFY_FLAG" val=""/>
</p:tagLst>
</file>

<file path=ppt/tags/tag171.xml><?xml version="1.0" encoding="utf-8"?>
<p:tagLst xmlns:p="http://schemas.openxmlformats.org/presentationml/2006/main">
  <p:tag name="AS_UNIQUEID" val="597"/>
</p:tagLst>
</file>

<file path=ppt/tags/tag172.xml><?xml version="1.0" encoding="utf-8"?>
<p:tagLst xmlns:p="http://schemas.openxmlformats.org/presentationml/2006/main">
  <p:tag name="AS_UNIQUEID" val="598"/>
</p:tagLst>
</file>

<file path=ppt/tags/tag173.xml><?xml version="1.0" encoding="utf-8"?>
<p:tagLst xmlns:p="http://schemas.openxmlformats.org/presentationml/2006/main">
  <p:tag name="AS_UNIQUEID" val="599"/>
</p:tagLst>
</file>

<file path=ppt/tags/tag174.xml><?xml version="1.0" encoding="utf-8"?>
<p:tagLst xmlns:p="http://schemas.openxmlformats.org/presentationml/2006/main">
  <p:tag name="AS_UNIQUEID" val="600"/>
</p:tagLst>
</file>

<file path=ppt/tags/tag175.xml><?xml version="1.0" encoding="utf-8"?>
<p:tagLst xmlns:p="http://schemas.openxmlformats.org/presentationml/2006/main">
  <p:tag name="AS_UNIQUEID" val="811"/>
</p:tagLst>
</file>

<file path=ppt/tags/tag176.xml><?xml version="1.0" encoding="utf-8"?>
<p:tagLst xmlns:p="http://schemas.openxmlformats.org/presentationml/2006/main">
  <p:tag name="AS_UNIQUEID" val="602"/>
</p:tagLst>
</file>

<file path=ppt/tags/tag177.xml><?xml version="1.0" encoding="utf-8"?>
<p:tagLst xmlns:p="http://schemas.openxmlformats.org/presentationml/2006/main">
  <p:tag name="AS_UNIQUEID" val="603"/>
  <p:tag name="KSO_WM_BEAUTIFY_FLAG" val=""/>
</p:tagLst>
</file>

<file path=ppt/tags/tag178.xml><?xml version="1.0" encoding="utf-8"?>
<p:tagLst xmlns:p="http://schemas.openxmlformats.org/presentationml/2006/main">
  <p:tag name="AS_UNIQUEID" val="604"/>
  <p:tag name="KSO_WM_BEAUTIFY_FLAG" val=""/>
</p:tagLst>
</file>

<file path=ppt/tags/tag179.xml><?xml version="1.0" encoding="utf-8"?>
<p:tagLst xmlns:p="http://schemas.openxmlformats.org/presentationml/2006/main">
  <p:tag name="AS_UNIQUEID" val="605"/>
  <p:tag name="KSO_WM_BEAUTIFY_FLAG" val=""/>
</p:tagLst>
</file>

<file path=ppt/tags/tag18.xml><?xml version="1.0" encoding="utf-8"?>
<p:tagLst xmlns:p="http://schemas.openxmlformats.org/presentationml/2006/main">
  <p:tag name="AS_UNIQUEID" val="682"/>
</p:tagLst>
</file>

<file path=ppt/tags/tag180.xml><?xml version="1.0" encoding="utf-8"?>
<p:tagLst xmlns:p="http://schemas.openxmlformats.org/presentationml/2006/main">
  <p:tag name="AS_UNIQUEID" val="606"/>
</p:tagLst>
</file>

<file path=ppt/tags/tag181.xml><?xml version="1.0" encoding="utf-8"?>
<p:tagLst xmlns:p="http://schemas.openxmlformats.org/presentationml/2006/main">
  <p:tag name="AS_UNIQUEID" val="812"/>
</p:tagLst>
</file>

<file path=ppt/tags/tag182.xml><?xml version="1.0" encoding="utf-8"?>
<p:tagLst xmlns:p="http://schemas.openxmlformats.org/presentationml/2006/main">
  <p:tag name="AS_UNIQUEID" val="608"/>
</p:tagLst>
</file>

<file path=ppt/tags/tag183.xml><?xml version="1.0" encoding="utf-8"?>
<p:tagLst xmlns:p="http://schemas.openxmlformats.org/presentationml/2006/main">
  <p:tag name="AS_UNIQUEID" val="609"/>
  <p:tag name="KSO_WM_BEAUTIFY_FLAG" val=""/>
</p:tagLst>
</file>

<file path=ppt/tags/tag184.xml><?xml version="1.0" encoding="utf-8"?>
<p:tagLst xmlns:p="http://schemas.openxmlformats.org/presentationml/2006/main">
  <p:tag name="AS_UNIQUEID" val="610"/>
  <p:tag name="KSO_WM_BEAUTIFY_FLAG" val=""/>
</p:tagLst>
</file>

<file path=ppt/tags/tag185.xml><?xml version="1.0" encoding="utf-8"?>
<p:tagLst xmlns:p="http://schemas.openxmlformats.org/presentationml/2006/main">
  <p:tag name="AS_UNIQUEID" val="611"/>
  <p:tag name="KSO_WM_BEAUTIFY_FLAG" val=""/>
</p:tagLst>
</file>

<file path=ppt/tags/tag186.xml><?xml version="1.0" encoding="utf-8"?>
<p:tagLst xmlns:p="http://schemas.openxmlformats.org/presentationml/2006/main">
  <p:tag name="AS_UNIQUEID" val="612"/>
</p:tagLst>
</file>

<file path=ppt/tags/tag187.xml><?xml version="1.0" encoding="utf-8"?>
<p:tagLst xmlns:p="http://schemas.openxmlformats.org/presentationml/2006/main">
  <p:tag name="AS_UNIQUEID" val="613"/>
</p:tagLst>
</file>

<file path=ppt/tags/tag188.xml><?xml version="1.0" encoding="utf-8"?>
<p:tagLst xmlns:p="http://schemas.openxmlformats.org/presentationml/2006/main">
  <p:tag name="AS_UNIQUEID" val="614"/>
</p:tagLst>
</file>

<file path=ppt/tags/tag189.xml><?xml version="1.0" encoding="utf-8"?>
<p:tagLst xmlns:p="http://schemas.openxmlformats.org/presentationml/2006/main">
  <p:tag name="AS_UNIQUEID" val="813"/>
</p:tagLst>
</file>

<file path=ppt/tags/tag19.xml><?xml version="1.0" encoding="utf-8"?>
<p:tagLst xmlns:p="http://schemas.openxmlformats.org/presentationml/2006/main">
  <p:tag name="AS_UNIQUEID" val="683"/>
</p:tagLst>
</file>

<file path=ppt/tags/tag190.xml><?xml version="1.0" encoding="utf-8"?>
<p:tagLst xmlns:p="http://schemas.openxmlformats.org/presentationml/2006/main">
  <p:tag name="AS_UNIQUEID" val="616"/>
</p:tagLst>
</file>

<file path=ppt/tags/tag191.xml><?xml version="1.0" encoding="utf-8"?>
<p:tagLst xmlns:p="http://schemas.openxmlformats.org/presentationml/2006/main">
  <p:tag name="AS_UNIQUEID" val="617"/>
  <p:tag name="KSO_WM_BEAUTIFY_FLAG" val=""/>
</p:tagLst>
</file>

<file path=ppt/tags/tag192.xml><?xml version="1.0" encoding="utf-8"?>
<p:tagLst xmlns:p="http://schemas.openxmlformats.org/presentationml/2006/main">
  <p:tag name="AS_UNIQUEID" val="618"/>
  <p:tag name="KSO_WM_BEAUTIFY_FLAG" val=""/>
</p:tagLst>
</file>

<file path=ppt/tags/tag193.xml><?xml version="1.0" encoding="utf-8"?>
<p:tagLst xmlns:p="http://schemas.openxmlformats.org/presentationml/2006/main">
  <p:tag name="AS_UNIQUEID" val="619"/>
  <p:tag name="KSO_WM_BEAUTIFY_FLAG" val=""/>
</p:tagLst>
</file>

<file path=ppt/tags/tag194.xml><?xml version="1.0" encoding="utf-8"?>
<p:tagLst xmlns:p="http://schemas.openxmlformats.org/presentationml/2006/main">
  <p:tag name="AS_UNIQUEID" val="620"/>
</p:tagLst>
</file>

<file path=ppt/tags/tag195.xml><?xml version="1.0" encoding="utf-8"?>
<p:tagLst xmlns:p="http://schemas.openxmlformats.org/presentationml/2006/main">
  <p:tag name="AS_UNIQUEID" val="621"/>
</p:tagLst>
</file>

<file path=ppt/tags/tag196.xml><?xml version="1.0" encoding="utf-8"?>
<p:tagLst xmlns:p="http://schemas.openxmlformats.org/presentationml/2006/main">
  <p:tag name="AS_UNIQUEID" val="814"/>
</p:tagLst>
</file>

<file path=ppt/tags/tag197.xml><?xml version="1.0" encoding="utf-8"?>
<p:tagLst xmlns:p="http://schemas.openxmlformats.org/presentationml/2006/main">
  <p:tag name="AS_UNIQUEID" val="815"/>
</p:tagLst>
</file>

<file path=ppt/tags/tag198.xml><?xml version="1.0" encoding="utf-8"?>
<p:tagLst xmlns:p="http://schemas.openxmlformats.org/presentationml/2006/main">
  <p:tag name="AS_UNIQUEID" val="816"/>
</p:tagLst>
</file>

<file path=ppt/tags/tag199.xml><?xml version="1.0" encoding="utf-8"?>
<p:tagLst xmlns:p="http://schemas.openxmlformats.org/presentationml/2006/main">
  <p:tag name="AS_UNIQUEID" val="817"/>
</p:tagLst>
</file>

<file path=ppt/tags/tag2.xml><?xml version="1.0" encoding="utf-8"?>
<p:tagLst xmlns:p="http://schemas.openxmlformats.org/presentationml/2006/main">
  <p:tag name="AS_UNIQUEID" val="666"/>
</p:tagLst>
</file>

<file path=ppt/tags/tag20.xml><?xml version="1.0" encoding="utf-8"?>
<p:tagLst xmlns:p="http://schemas.openxmlformats.org/presentationml/2006/main">
  <p:tag name="AS_UNIQUEID" val="684"/>
</p:tagLst>
</file>

<file path=ppt/tags/tag200.xml><?xml version="1.0" encoding="utf-8"?>
<p:tagLst xmlns:p="http://schemas.openxmlformats.org/presentationml/2006/main">
  <p:tag name="AS_UNIQUEID" val="818"/>
</p:tagLst>
</file>

<file path=ppt/tags/tag201.xml><?xml version="1.0" encoding="utf-8"?>
<p:tagLst xmlns:p="http://schemas.openxmlformats.org/presentationml/2006/main">
  <p:tag name="AS_UNIQUEID" val="819"/>
</p:tagLst>
</file>

<file path=ppt/tags/tag202.xml><?xml version="1.0" encoding="utf-8"?>
<p:tagLst xmlns:p="http://schemas.openxmlformats.org/presentationml/2006/main">
  <p:tag name="AS_UNIQUEID" val="820"/>
</p:tagLst>
</file>

<file path=ppt/tags/tag203.xml><?xml version="1.0" encoding="utf-8"?>
<p:tagLst xmlns:p="http://schemas.openxmlformats.org/presentationml/2006/main">
  <p:tag name="AS_UNIQUEID" val="821"/>
</p:tagLst>
</file>

<file path=ppt/tags/tag204.xml><?xml version="1.0" encoding="utf-8"?>
<p:tagLst xmlns:p="http://schemas.openxmlformats.org/presentationml/2006/main">
  <p:tag name="AS_UNIQUEID" val="822"/>
</p:tagLst>
</file>

<file path=ppt/tags/tag205.xml><?xml version="1.0" encoding="utf-8"?>
<p:tagLst xmlns:p="http://schemas.openxmlformats.org/presentationml/2006/main">
  <p:tag name="AS_UNIQUEID" val="823"/>
</p:tagLst>
</file>

<file path=ppt/tags/tag206.xml><?xml version="1.0" encoding="utf-8"?>
<p:tagLst xmlns:p="http://schemas.openxmlformats.org/presentationml/2006/main">
  <p:tag name="AS_UNIQUEID" val="824"/>
</p:tagLst>
</file>

<file path=ppt/tags/tag207.xml><?xml version="1.0" encoding="utf-8"?>
<p:tagLst xmlns:p="http://schemas.openxmlformats.org/presentationml/2006/main">
  <p:tag name="AS_UNIQUEID" val="825"/>
</p:tagLst>
</file>

<file path=ppt/tags/tag208.xml><?xml version="1.0" encoding="utf-8"?>
<p:tagLst xmlns:p="http://schemas.openxmlformats.org/presentationml/2006/main">
  <p:tag name="AS_UNIQUEID" val="826"/>
</p:tagLst>
</file>

<file path=ppt/tags/tag209.xml><?xml version="1.0" encoding="utf-8"?>
<p:tagLst xmlns:p="http://schemas.openxmlformats.org/presentationml/2006/main">
  <p:tag name="AS_UNIQUEID" val="827"/>
</p:tagLst>
</file>

<file path=ppt/tags/tag21.xml><?xml version="1.0" encoding="utf-8"?>
<p:tagLst xmlns:p="http://schemas.openxmlformats.org/presentationml/2006/main">
  <p:tag name="AS_UNIQUEID" val="685"/>
</p:tagLst>
</file>

<file path=ppt/tags/tag210.xml><?xml version="1.0" encoding="utf-8"?>
<p:tagLst xmlns:p="http://schemas.openxmlformats.org/presentationml/2006/main">
  <p:tag name="AS_UNIQUEID" val="828"/>
</p:tagLst>
</file>

<file path=ppt/tags/tag211.xml><?xml version="1.0" encoding="utf-8"?>
<p:tagLst xmlns:p="http://schemas.openxmlformats.org/presentationml/2006/main">
  <p:tag name="AS_UNIQUEID" val="829"/>
</p:tagLst>
</file>

<file path=ppt/tags/tag212.xml><?xml version="1.0" encoding="utf-8"?>
<p:tagLst xmlns:p="http://schemas.openxmlformats.org/presentationml/2006/main">
  <p:tag name="AS_UNIQUEID" val="830"/>
</p:tagLst>
</file>

<file path=ppt/tags/tag213.xml><?xml version="1.0" encoding="utf-8"?>
<p:tagLst xmlns:p="http://schemas.openxmlformats.org/presentationml/2006/main">
  <p:tag name="AS_UNIQUEID" val="831"/>
</p:tagLst>
</file>

<file path=ppt/tags/tag214.xml><?xml version="1.0" encoding="utf-8"?>
<p:tagLst xmlns:p="http://schemas.openxmlformats.org/presentationml/2006/main">
  <p:tag name="AS_UNIQUEID" val="832"/>
</p:tagLst>
</file>

<file path=ppt/tags/tag215.xml><?xml version="1.0" encoding="utf-8"?>
<p:tagLst xmlns:p="http://schemas.openxmlformats.org/presentationml/2006/main">
  <p:tag name="AS_UNIQUEID" val="833"/>
</p:tagLst>
</file>

<file path=ppt/tags/tag216.xml><?xml version="1.0" encoding="utf-8"?>
<p:tagLst xmlns:p="http://schemas.openxmlformats.org/presentationml/2006/main">
  <p:tag name="AS_UNIQUEID" val="834"/>
</p:tagLst>
</file>

<file path=ppt/tags/tag217.xml><?xml version="1.0" encoding="utf-8"?>
<p:tagLst xmlns:p="http://schemas.openxmlformats.org/presentationml/2006/main">
  <p:tag name="AS_UNIQUEID" val="835"/>
</p:tagLst>
</file>

<file path=ppt/tags/tag218.xml><?xml version="1.0" encoding="utf-8"?>
<p:tagLst xmlns:p="http://schemas.openxmlformats.org/presentationml/2006/main">
  <p:tag name="AS_UNIQUEID" val="836"/>
</p:tagLst>
</file>

<file path=ppt/tags/tag219.xml><?xml version="1.0" encoding="utf-8"?>
<p:tagLst xmlns:p="http://schemas.openxmlformats.org/presentationml/2006/main">
  <p:tag name="AS_UNIQUEID" val="837"/>
</p:tagLst>
</file>

<file path=ppt/tags/tag22.xml><?xml version="1.0" encoding="utf-8"?>
<p:tagLst xmlns:p="http://schemas.openxmlformats.org/presentationml/2006/main">
  <p:tag name="AS_UNIQUEID" val="686"/>
</p:tagLst>
</file>

<file path=ppt/tags/tag220.xml><?xml version="1.0" encoding="utf-8"?>
<p:tagLst xmlns:p="http://schemas.openxmlformats.org/presentationml/2006/main">
  <p:tag name="AS_UNIQUEID" val="838"/>
</p:tagLst>
</file>

<file path=ppt/tags/tag221.xml><?xml version="1.0" encoding="utf-8"?>
<p:tagLst xmlns:p="http://schemas.openxmlformats.org/presentationml/2006/main">
  <p:tag name="AS_UNIQUEID" val="839"/>
</p:tagLst>
</file>

<file path=ppt/tags/tag222.xml><?xml version="1.0" encoding="utf-8"?>
<p:tagLst xmlns:p="http://schemas.openxmlformats.org/presentationml/2006/main">
  <p:tag name="AS_UNIQUEID" val="840"/>
</p:tagLst>
</file>

<file path=ppt/tags/tag223.xml><?xml version="1.0" encoding="utf-8"?>
<p:tagLst xmlns:p="http://schemas.openxmlformats.org/presentationml/2006/main">
  <p:tag name="AS_UNIQUEID" val="841"/>
</p:tagLst>
</file>

<file path=ppt/tags/tag224.xml><?xml version="1.0" encoding="utf-8"?>
<p:tagLst xmlns:p="http://schemas.openxmlformats.org/presentationml/2006/main">
  <p:tag name="AS_UNIQUEID" val="842"/>
</p:tagLst>
</file>

<file path=ppt/tags/tag225.xml><?xml version="1.0" encoding="utf-8"?>
<p:tagLst xmlns:p="http://schemas.openxmlformats.org/presentationml/2006/main">
  <p:tag name="AS_UNIQUEID" val="843"/>
</p:tagLst>
</file>

<file path=ppt/tags/tag226.xml><?xml version="1.0" encoding="utf-8"?>
<p:tagLst xmlns:p="http://schemas.openxmlformats.org/presentationml/2006/main">
  <p:tag name="AS_UNIQUEID" val="844"/>
</p:tagLst>
</file>

<file path=ppt/tags/tag227.xml><?xml version="1.0" encoding="utf-8"?>
<p:tagLst xmlns:p="http://schemas.openxmlformats.org/presentationml/2006/main">
  <p:tag name="AS_UNIQUEID" val="845"/>
</p:tagLst>
</file>

<file path=ppt/tags/tag228.xml><?xml version="1.0" encoding="utf-8"?>
<p:tagLst xmlns:p="http://schemas.openxmlformats.org/presentationml/2006/main">
  <p:tag name="AS_UNIQUEID" val="623"/>
</p:tagLst>
</file>

<file path=ppt/tags/tag229.xml><?xml version="1.0" encoding="utf-8"?>
<p:tagLst xmlns:p="http://schemas.openxmlformats.org/presentationml/2006/main">
  <p:tag name="AS_UNIQUEID" val="624"/>
  <p:tag name="KSO_WM_BEAUTIFY_FLAG" val=""/>
</p:tagLst>
</file>

<file path=ppt/tags/tag23.xml><?xml version="1.0" encoding="utf-8"?>
<p:tagLst xmlns:p="http://schemas.openxmlformats.org/presentationml/2006/main">
  <p:tag name="AS_UNIQUEID" val="687"/>
</p:tagLst>
</file>

<file path=ppt/tags/tag230.xml><?xml version="1.0" encoding="utf-8"?>
<p:tagLst xmlns:p="http://schemas.openxmlformats.org/presentationml/2006/main">
  <p:tag name="AS_UNIQUEID" val="625"/>
  <p:tag name="KSO_WM_BEAUTIFY_FLAG" val=""/>
</p:tagLst>
</file>

<file path=ppt/tags/tag231.xml><?xml version="1.0" encoding="utf-8"?>
<p:tagLst xmlns:p="http://schemas.openxmlformats.org/presentationml/2006/main">
  <p:tag name="AS_UNIQUEID" val="626"/>
  <p:tag name="KSO_WM_BEAUTIFY_FLAG" val=""/>
</p:tagLst>
</file>

<file path=ppt/tags/tag232.xml><?xml version="1.0" encoding="utf-8"?>
<p:tagLst xmlns:p="http://schemas.openxmlformats.org/presentationml/2006/main">
  <p:tag name="AS_UNIQUEID" val="627"/>
</p:tagLst>
</file>

<file path=ppt/tags/tag233.xml><?xml version="1.0" encoding="utf-8"?>
<p:tagLst xmlns:p="http://schemas.openxmlformats.org/presentationml/2006/main">
  <p:tag name="AS_UNIQUEID" val="6"/>
</p:tagLst>
</file>

<file path=ppt/tags/tag234.xml><?xml version="1.0" encoding="utf-8"?>
<p:tagLst xmlns:p="http://schemas.openxmlformats.org/presentationml/2006/main">
  <p:tag name="AS_UNIQUEID" val="7"/>
</p:tagLst>
</file>

<file path=ppt/tags/tag235.xml><?xml version="1.0" encoding="utf-8"?>
<p:tagLst xmlns:p="http://schemas.openxmlformats.org/presentationml/2006/main">
  <p:tag name="AS_UNIQUEID" val="8"/>
</p:tagLst>
</file>

<file path=ppt/tags/tag236.xml><?xml version="1.0" encoding="utf-8"?>
<p:tagLst xmlns:p="http://schemas.openxmlformats.org/presentationml/2006/main">
  <p:tag name="AS_UNIQUEID" val="9"/>
</p:tagLst>
</file>

<file path=ppt/tags/tag237.xml><?xml version="1.0" encoding="utf-8"?>
<p:tagLst xmlns:p="http://schemas.openxmlformats.org/presentationml/2006/main">
  <p:tag name="AS_UNIQUEID" val="10"/>
</p:tagLst>
</file>

<file path=ppt/tags/tag238.xml><?xml version="1.0" encoding="utf-8"?>
<p:tagLst xmlns:p="http://schemas.openxmlformats.org/presentationml/2006/main">
  <p:tag name="AS_UNIQUEID" val="628"/>
</p:tagLst>
</file>

<file path=ppt/tags/tag239.xml><?xml version="1.0" encoding="utf-8"?>
<p:tagLst xmlns:p="http://schemas.openxmlformats.org/presentationml/2006/main">
  <p:tag name="AS_UNIQUEID" val="846"/>
</p:tagLst>
</file>

<file path=ppt/tags/tag24.xml><?xml version="1.0" encoding="utf-8"?>
<p:tagLst xmlns:p="http://schemas.openxmlformats.org/presentationml/2006/main">
  <p:tag name="AS_UNIQUEID" val="688"/>
</p:tagLst>
</file>

<file path=ppt/tags/tag240.xml><?xml version="1.0" encoding="utf-8"?>
<p:tagLst xmlns:p="http://schemas.openxmlformats.org/presentationml/2006/main">
  <p:tag name="AS_UNIQUEID" val="630"/>
</p:tagLst>
</file>

<file path=ppt/tags/tag241.xml><?xml version="1.0" encoding="utf-8"?>
<p:tagLst xmlns:p="http://schemas.openxmlformats.org/presentationml/2006/main">
  <p:tag name="AS_UNIQUEID" val="631"/>
  <p:tag name="KSO_WM_BEAUTIFY_FLAG" val=""/>
</p:tagLst>
</file>

<file path=ppt/tags/tag242.xml><?xml version="1.0" encoding="utf-8"?>
<p:tagLst xmlns:p="http://schemas.openxmlformats.org/presentationml/2006/main">
  <p:tag name="AS_UNIQUEID" val="632"/>
  <p:tag name="KSO_WM_BEAUTIFY_FLAG" val=""/>
</p:tagLst>
</file>

<file path=ppt/tags/tag243.xml><?xml version="1.0" encoding="utf-8"?>
<p:tagLst xmlns:p="http://schemas.openxmlformats.org/presentationml/2006/main">
  <p:tag name="AS_UNIQUEID" val="633"/>
  <p:tag name="KSO_WM_BEAUTIFY_FLAG" val=""/>
</p:tagLst>
</file>

<file path=ppt/tags/tag244.xml><?xml version="1.0" encoding="utf-8"?>
<p:tagLst xmlns:p="http://schemas.openxmlformats.org/presentationml/2006/main">
  <p:tag name="AS_UNIQUEID" val="634"/>
</p:tagLst>
</file>

<file path=ppt/tags/tag245.xml><?xml version="1.0" encoding="utf-8"?>
<p:tagLst xmlns:p="http://schemas.openxmlformats.org/presentationml/2006/main">
  <p:tag name="AS_UNIQUEID" val="635"/>
</p:tagLst>
</file>

<file path=ppt/tags/tag246.xml><?xml version="1.0" encoding="utf-8"?>
<p:tagLst xmlns:p="http://schemas.openxmlformats.org/presentationml/2006/main">
  <p:tag name="AS_UNIQUEID" val="636"/>
</p:tagLst>
</file>

<file path=ppt/tags/tag247.xml><?xml version="1.0" encoding="utf-8"?>
<p:tagLst xmlns:p="http://schemas.openxmlformats.org/presentationml/2006/main">
  <p:tag name="AS_UNIQUEID" val="847"/>
</p:tagLst>
</file>

<file path=ppt/tags/tag248.xml><?xml version="1.0" encoding="utf-8"?>
<p:tagLst xmlns:p="http://schemas.openxmlformats.org/presentationml/2006/main">
  <p:tag name="AS_UNIQUEID" val="638"/>
</p:tagLst>
</file>

<file path=ppt/tags/tag249.xml><?xml version="1.0" encoding="utf-8"?>
<p:tagLst xmlns:p="http://schemas.openxmlformats.org/presentationml/2006/main">
  <p:tag name="AS_UNIQUEID" val="639"/>
  <p:tag name="KSO_WM_BEAUTIFY_FLAG" val=""/>
</p:tagLst>
</file>

<file path=ppt/tags/tag25.xml><?xml version="1.0" encoding="utf-8"?>
<p:tagLst xmlns:p="http://schemas.openxmlformats.org/presentationml/2006/main">
  <p:tag name="AS_UNIQUEID" val="689"/>
</p:tagLst>
</file>

<file path=ppt/tags/tag250.xml><?xml version="1.0" encoding="utf-8"?>
<p:tagLst xmlns:p="http://schemas.openxmlformats.org/presentationml/2006/main">
  <p:tag name="AS_UNIQUEID" val="640"/>
  <p:tag name="KSO_WM_BEAUTIFY_FLAG" val=""/>
</p:tagLst>
</file>

<file path=ppt/tags/tag251.xml><?xml version="1.0" encoding="utf-8"?>
<p:tagLst xmlns:p="http://schemas.openxmlformats.org/presentationml/2006/main">
  <p:tag name="AS_UNIQUEID" val="641"/>
  <p:tag name="KSO_WM_BEAUTIFY_FLAG" val=""/>
</p:tagLst>
</file>

<file path=ppt/tags/tag252.xml><?xml version="1.0" encoding="utf-8"?>
<p:tagLst xmlns:p="http://schemas.openxmlformats.org/presentationml/2006/main">
  <p:tag name="AS_UNIQUEID" val="642"/>
</p:tagLst>
</file>

<file path=ppt/tags/tag253.xml><?xml version="1.0" encoding="utf-8"?>
<p:tagLst xmlns:p="http://schemas.openxmlformats.org/presentationml/2006/main">
  <p:tag name="AS_UNIQUEID" val="643"/>
</p:tagLst>
</file>

<file path=ppt/tags/tag254.xml><?xml version="1.0" encoding="utf-8"?>
<p:tagLst xmlns:p="http://schemas.openxmlformats.org/presentationml/2006/main">
  <p:tag name="AS_UNIQUEID" val="644"/>
</p:tagLst>
</file>

<file path=ppt/tags/tag255.xml><?xml version="1.0" encoding="utf-8"?>
<p:tagLst xmlns:p="http://schemas.openxmlformats.org/presentationml/2006/main">
  <p:tag name="AS_UNIQUEID" val="645"/>
</p:tagLst>
</file>

<file path=ppt/tags/tag256.xml><?xml version="1.0" encoding="utf-8"?>
<p:tagLst xmlns:p="http://schemas.openxmlformats.org/presentationml/2006/main">
  <p:tag name="AS_UNIQUEID" val="646"/>
</p:tagLst>
</file>

<file path=ppt/tags/tag257.xml><?xml version="1.0" encoding="utf-8"?>
<p:tagLst xmlns:p="http://schemas.openxmlformats.org/presentationml/2006/main">
  <p:tag name="AS_UNIQUEID" val="848"/>
</p:tagLst>
</file>

<file path=ppt/tags/tag258.xml><?xml version="1.0" encoding="utf-8"?>
<p:tagLst xmlns:p="http://schemas.openxmlformats.org/presentationml/2006/main">
  <p:tag name="AS_UNIQUEID" val="648"/>
</p:tagLst>
</file>

<file path=ppt/tags/tag259.xml><?xml version="1.0" encoding="utf-8"?>
<p:tagLst xmlns:p="http://schemas.openxmlformats.org/presentationml/2006/main">
  <p:tag name="AS_UNIQUEID" val="649"/>
  <p:tag name="KSO_WM_BEAUTIFY_FLAG" val=""/>
</p:tagLst>
</file>

<file path=ppt/tags/tag26.xml><?xml version="1.0" encoding="utf-8"?>
<p:tagLst xmlns:p="http://schemas.openxmlformats.org/presentationml/2006/main">
  <p:tag name="AS_UNIQUEID" val="690"/>
</p:tagLst>
</file>

<file path=ppt/tags/tag260.xml><?xml version="1.0" encoding="utf-8"?>
<p:tagLst xmlns:p="http://schemas.openxmlformats.org/presentationml/2006/main">
  <p:tag name="AS_UNIQUEID" val="650"/>
  <p:tag name="KSO_WM_BEAUTIFY_FLAG" val=""/>
</p:tagLst>
</file>

<file path=ppt/tags/tag261.xml><?xml version="1.0" encoding="utf-8"?>
<p:tagLst xmlns:p="http://schemas.openxmlformats.org/presentationml/2006/main">
  <p:tag name="AS_UNIQUEID" val="651"/>
  <p:tag name="KSO_WM_BEAUTIFY_FLAG" val=""/>
</p:tagLst>
</file>

<file path=ppt/tags/tag262.xml><?xml version="1.0" encoding="utf-8"?>
<p:tagLst xmlns:p="http://schemas.openxmlformats.org/presentationml/2006/main">
  <p:tag name="AS_UNIQUEID" val="652"/>
</p:tagLst>
</file>

<file path=ppt/tags/tag263.xml><?xml version="1.0" encoding="utf-8"?>
<p:tagLst xmlns:p="http://schemas.openxmlformats.org/presentationml/2006/main">
  <p:tag name="AS_UNIQUEID" val="849"/>
</p:tagLst>
</file>

<file path=ppt/tags/tag264.xml><?xml version="1.0" encoding="utf-8"?>
<p:tagLst xmlns:p="http://schemas.openxmlformats.org/presentationml/2006/main">
  <p:tag name="AS_UNIQUEID" val="654"/>
</p:tagLst>
</file>

<file path=ppt/tags/tag265.xml><?xml version="1.0" encoding="utf-8"?>
<p:tagLst xmlns:p="http://schemas.openxmlformats.org/presentationml/2006/main">
  <p:tag name="AS_UNIQUEID" val="655"/>
  <p:tag name="KSO_WM_BEAUTIFY_FLAG" val=""/>
</p:tagLst>
</file>

<file path=ppt/tags/tag266.xml><?xml version="1.0" encoding="utf-8"?>
<p:tagLst xmlns:p="http://schemas.openxmlformats.org/presentationml/2006/main">
  <p:tag name="AS_UNIQUEID" val="656"/>
  <p:tag name="KSO_WM_BEAUTIFY_FLAG" val=""/>
</p:tagLst>
</file>

<file path=ppt/tags/tag267.xml><?xml version="1.0" encoding="utf-8"?>
<p:tagLst xmlns:p="http://schemas.openxmlformats.org/presentationml/2006/main">
  <p:tag name="AS_UNIQUEID" val="657"/>
  <p:tag name="KSO_WM_BEAUTIFY_FLAG" val=""/>
</p:tagLst>
</file>

<file path=ppt/tags/tag268.xml><?xml version="1.0" encoding="utf-8"?>
<p:tagLst xmlns:p="http://schemas.openxmlformats.org/presentationml/2006/main">
  <p:tag name="AS_UNIQUEID" val="658"/>
</p:tagLst>
</file>

<file path=ppt/tags/tag269.xml><?xml version="1.0" encoding="utf-8"?>
<p:tagLst xmlns:p="http://schemas.openxmlformats.org/presentationml/2006/main">
  <p:tag name="AS_UNIQUEID" val="850"/>
</p:tagLst>
</file>

<file path=ppt/tags/tag27.xml><?xml version="1.0" encoding="utf-8"?>
<p:tagLst xmlns:p="http://schemas.openxmlformats.org/presentationml/2006/main">
  <p:tag name="AS_UNIQUEID" val="691"/>
</p:tagLst>
</file>

<file path=ppt/tags/tag270.xml><?xml version="1.0" encoding="utf-8"?>
<p:tagLst xmlns:p="http://schemas.openxmlformats.org/presentationml/2006/main">
  <p:tag name="AS_UNIQUEID" val="851"/>
</p:tagLst>
</file>

<file path=ppt/tags/tag271.xml><?xml version="1.0" encoding="utf-8"?>
<p:tagLst xmlns:p="http://schemas.openxmlformats.org/presentationml/2006/main">
  <p:tag name="AS_UNIQUEID" val="852"/>
</p:tagLst>
</file>

<file path=ppt/tags/tag272.xml><?xml version="1.0" encoding="utf-8"?>
<p:tagLst xmlns:p="http://schemas.openxmlformats.org/presentationml/2006/main">
  <p:tag name="AS_UNIQUEID" val="853"/>
</p:tagLst>
</file>

<file path=ppt/tags/tag273.xml><?xml version="1.0" encoding="utf-8"?>
<p:tagLst xmlns:p="http://schemas.openxmlformats.org/presentationml/2006/main">
  <p:tag name="AS_UNIQUEID" val="854"/>
</p:tagLst>
</file>

<file path=ppt/tags/tag274.xml><?xml version="1.0" encoding="utf-8"?>
<p:tagLst xmlns:p="http://schemas.openxmlformats.org/presentationml/2006/main">
  <p:tag name="AS_UNIQUEID" val="855"/>
</p:tagLst>
</file>

<file path=ppt/tags/tag275.xml><?xml version="1.0" encoding="utf-8"?>
<p:tagLst xmlns:p="http://schemas.openxmlformats.org/presentationml/2006/main">
  <p:tag name="AS_UNIQUEID" val="856"/>
</p:tagLst>
</file>

<file path=ppt/tags/tag276.xml><?xml version="1.0" encoding="utf-8"?>
<p:tagLst xmlns:p="http://schemas.openxmlformats.org/presentationml/2006/main">
  <p:tag name="AS_UNIQUEID" val="857"/>
</p:tagLst>
</file>

<file path=ppt/tags/tag277.xml><?xml version="1.0" encoding="utf-8"?>
<p:tagLst xmlns:p="http://schemas.openxmlformats.org/presentationml/2006/main">
  <p:tag name="AS_UNIQUEID" val="858"/>
</p:tagLst>
</file>

<file path=ppt/tags/tag278.xml><?xml version="1.0" encoding="utf-8"?>
<p:tagLst xmlns:p="http://schemas.openxmlformats.org/presentationml/2006/main">
  <p:tag name="AS_UNIQUEID" val="859"/>
</p:tagLst>
</file>

<file path=ppt/tags/tag279.xml><?xml version="1.0" encoding="utf-8"?>
<p:tagLst xmlns:p="http://schemas.openxmlformats.org/presentationml/2006/main">
  <p:tag name="AS_UNIQUEID" val="860"/>
</p:tagLst>
</file>

<file path=ppt/tags/tag28.xml><?xml version="1.0" encoding="utf-8"?>
<p:tagLst xmlns:p="http://schemas.openxmlformats.org/presentationml/2006/main">
  <p:tag name="AS_UNIQUEID" val="692"/>
</p:tagLst>
</file>

<file path=ppt/tags/tag280.xml><?xml version="1.0" encoding="utf-8"?>
<p:tagLst xmlns:p="http://schemas.openxmlformats.org/presentationml/2006/main">
  <p:tag name="AS_UNIQUEID" val="861"/>
</p:tagLst>
</file>

<file path=ppt/tags/tag281.xml><?xml version="1.0" encoding="utf-8"?>
<p:tagLst xmlns:p="http://schemas.openxmlformats.org/presentationml/2006/main">
  <p:tag name="AS_UNIQUEID" val="862"/>
</p:tagLst>
</file>

<file path=ppt/tags/tag282.xml><?xml version="1.0" encoding="utf-8"?>
<p:tagLst xmlns:p="http://schemas.openxmlformats.org/presentationml/2006/main">
  <p:tag name="AS_UNIQUEID" val="863"/>
</p:tagLst>
</file>

<file path=ppt/tags/tag283.xml><?xml version="1.0" encoding="utf-8"?>
<p:tagLst xmlns:p="http://schemas.openxmlformats.org/presentationml/2006/main">
  <p:tag name="AS_UNIQUEID" val="864"/>
</p:tagLst>
</file>

<file path=ppt/tags/tag284.xml><?xml version="1.0" encoding="utf-8"?>
<p:tagLst xmlns:p="http://schemas.openxmlformats.org/presentationml/2006/main">
  <p:tag name="AS_UNIQUEID" val="865"/>
</p:tagLst>
</file>

<file path=ppt/tags/tag285.xml><?xml version="1.0" encoding="utf-8"?>
<p:tagLst xmlns:p="http://schemas.openxmlformats.org/presentationml/2006/main">
  <p:tag name="AS_UNIQUEID" val="866"/>
</p:tagLst>
</file>

<file path=ppt/tags/tag286.xml><?xml version="1.0" encoding="utf-8"?>
<p:tagLst xmlns:p="http://schemas.openxmlformats.org/presentationml/2006/main">
  <p:tag name="AS_UNIQUEID" val="867"/>
</p:tagLst>
</file>

<file path=ppt/tags/tag287.xml><?xml version="1.0" encoding="utf-8"?>
<p:tagLst xmlns:p="http://schemas.openxmlformats.org/presentationml/2006/main">
  <p:tag name="AS_UNIQUEID" val="868"/>
</p:tagLst>
</file>

<file path=ppt/tags/tag288.xml><?xml version="1.0" encoding="utf-8"?>
<p:tagLst xmlns:p="http://schemas.openxmlformats.org/presentationml/2006/main">
  <p:tag name="AS_UNIQUEID" val="869"/>
</p:tagLst>
</file>

<file path=ppt/tags/tag289.xml><?xml version="1.0" encoding="utf-8"?>
<p:tagLst xmlns:p="http://schemas.openxmlformats.org/presentationml/2006/main">
  <p:tag name="AS_UNIQUEID" val="870"/>
</p:tagLst>
</file>

<file path=ppt/tags/tag29.xml><?xml version="1.0" encoding="utf-8"?>
<p:tagLst xmlns:p="http://schemas.openxmlformats.org/presentationml/2006/main">
  <p:tag name="AS_UNIQUEID" val="693"/>
</p:tagLst>
</file>

<file path=ppt/tags/tag290.xml><?xml version="1.0" encoding="utf-8"?>
<p:tagLst xmlns:p="http://schemas.openxmlformats.org/presentationml/2006/main">
  <p:tag name="AS_UNIQUEID" val="871"/>
</p:tagLst>
</file>

<file path=ppt/tags/tag291.xml><?xml version="1.0" encoding="utf-8"?>
<p:tagLst xmlns:p="http://schemas.openxmlformats.org/presentationml/2006/main">
  <p:tag name="AS_UNIQUEID" val="872"/>
</p:tagLst>
</file>

<file path=ppt/tags/tag292.xml><?xml version="1.0" encoding="utf-8"?>
<p:tagLst xmlns:p="http://schemas.openxmlformats.org/presentationml/2006/main">
  <p:tag name="AS_UNIQUEID" val="873"/>
</p:tagLst>
</file>

<file path=ppt/tags/tag293.xml><?xml version="1.0" encoding="utf-8"?>
<p:tagLst xmlns:p="http://schemas.openxmlformats.org/presentationml/2006/main">
  <p:tag name="AS_UNIQUEID" val="874"/>
</p:tagLst>
</file>

<file path=ppt/tags/tag294.xml><?xml version="1.0" encoding="utf-8"?>
<p:tagLst xmlns:p="http://schemas.openxmlformats.org/presentationml/2006/main">
  <p:tag name="AS_UNIQUEID" val="875"/>
</p:tagLst>
</file>

<file path=ppt/tags/tag295.xml><?xml version="1.0" encoding="utf-8"?>
<p:tagLst xmlns:p="http://schemas.openxmlformats.org/presentationml/2006/main">
  <p:tag name="AS_UNIQUEID" val="876"/>
</p:tagLst>
</file>

<file path=ppt/tags/tag296.xml><?xml version="1.0" encoding="utf-8"?>
<p:tagLst xmlns:p="http://schemas.openxmlformats.org/presentationml/2006/main">
  <p:tag name="AS_UNIQUEID" val="877"/>
</p:tagLst>
</file>

<file path=ppt/tags/tag297.xml><?xml version="1.0" encoding="utf-8"?>
<p:tagLst xmlns:p="http://schemas.openxmlformats.org/presentationml/2006/main">
  <p:tag name="AS_UNIQUEID" val="878"/>
</p:tagLst>
</file>

<file path=ppt/tags/tag298.xml><?xml version="1.0" encoding="utf-8"?>
<p:tagLst xmlns:p="http://schemas.openxmlformats.org/presentationml/2006/main">
  <p:tag name="AS_UNIQUEID" val="879"/>
</p:tagLst>
</file>

<file path=ppt/tags/tag299.xml><?xml version="1.0" encoding="utf-8"?>
<p:tagLst xmlns:p="http://schemas.openxmlformats.org/presentationml/2006/main">
  <p:tag name="AS_UNIQUEID" val="880"/>
</p:tagLst>
</file>

<file path=ppt/tags/tag3.xml><?xml version="1.0" encoding="utf-8"?>
<p:tagLst xmlns:p="http://schemas.openxmlformats.org/presentationml/2006/main">
  <p:tag name="AS_UNIQUEID" val="667"/>
</p:tagLst>
</file>

<file path=ppt/tags/tag30.xml><?xml version="1.0" encoding="utf-8"?>
<p:tagLst xmlns:p="http://schemas.openxmlformats.org/presentationml/2006/main">
  <p:tag name="AS_UNIQUEID" val="694"/>
</p:tagLst>
</file>

<file path=ppt/tags/tag300.xml><?xml version="1.0" encoding="utf-8"?>
<p:tagLst xmlns:p="http://schemas.openxmlformats.org/presentationml/2006/main">
  <p:tag name="AS_UNIQUEID" val="881"/>
</p:tagLst>
</file>

<file path=ppt/tags/tag301.xml><?xml version="1.0" encoding="utf-8"?>
<p:tagLst xmlns:p="http://schemas.openxmlformats.org/presentationml/2006/main">
  <p:tag name="AS_UNIQUEID" val="882"/>
</p:tagLst>
</file>

<file path=ppt/tags/tag302.xml><?xml version="1.0" encoding="utf-8"?>
<p:tagLst xmlns:p="http://schemas.openxmlformats.org/presentationml/2006/main">
  <p:tag name="AS_UNIQUEID" val="883"/>
</p:tagLst>
</file>

<file path=ppt/tags/tag303.xml><?xml version="1.0" encoding="utf-8"?>
<p:tagLst xmlns:p="http://schemas.openxmlformats.org/presentationml/2006/main">
  <p:tag name="AS_UNIQUEID" val="884"/>
</p:tagLst>
</file>

<file path=ppt/tags/tag304.xml><?xml version="1.0" encoding="utf-8"?>
<p:tagLst xmlns:p="http://schemas.openxmlformats.org/presentationml/2006/main">
  <p:tag name="AS_UNIQUEID" val="885"/>
</p:tagLst>
</file>

<file path=ppt/tags/tag305.xml><?xml version="1.0" encoding="utf-8"?>
<p:tagLst xmlns:p="http://schemas.openxmlformats.org/presentationml/2006/main">
  <p:tag name="AS_UNIQUEID" val="886"/>
</p:tagLst>
</file>

<file path=ppt/tags/tag306.xml><?xml version="1.0" encoding="utf-8"?>
<p:tagLst xmlns:p="http://schemas.openxmlformats.org/presentationml/2006/main">
  <p:tag name="AS_UNIQUEID" val="887"/>
</p:tagLst>
</file>

<file path=ppt/tags/tag307.xml><?xml version="1.0" encoding="utf-8"?>
<p:tagLst xmlns:p="http://schemas.openxmlformats.org/presentationml/2006/main">
  <p:tag name="AS_UNIQUEID" val="888"/>
</p:tagLst>
</file>

<file path=ppt/tags/tag308.xml><?xml version="1.0" encoding="utf-8"?>
<p:tagLst xmlns:p="http://schemas.openxmlformats.org/presentationml/2006/main">
  <p:tag name="AS_UNIQUEID" val="889"/>
</p:tagLst>
</file>

<file path=ppt/tags/tag309.xml><?xml version="1.0" encoding="utf-8"?>
<p:tagLst xmlns:p="http://schemas.openxmlformats.org/presentationml/2006/main">
  <p:tag name="AS_UNIQUEID" val="890"/>
</p:tagLst>
</file>

<file path=ppt/tags/tag31.xml><?xml version="1.0" encoding="utf-8"?>
<p:tagLst xmlns:p="http://schemas.openxmlformats.org/presentationml/2006/main">
  <p:tag name="AS_UNIQUEID" val="695"/>
</p:tagLst>
</file>

<file path=ppt/tags/tag310.xml><?xml version="1.0" encoding="utf-8"?>
<p:tagLst xmlns:p="http://schemas.openxmlformats.org/presentationml/2006/main">
  <p:tag name="AS_UNIQUEID" val="891"/>
</p:tagLst>
</file>

<file path=ppt/tags/tag311.xml><?xml version="1.0" encoding="utf-8"?>
<p:tagLst xmlns:p="http://schemas.openxmlformats.org/presentationml/2006/main">
  <p:tag name="AS_UNIQUEID" val="892"/>
</p:tagLst>
</file>

<file path=ppt/tags/tag312.xml><?xml version="1.0" encoding="utf-8"?>
<p:tagLst xmlns:p="http://schemas.openxmlformats.org/presentationml/2006/main">
  <p:tag name="AS_UNIQUEID" val="893"/>
</p:tagLst>
</file>

<file path=ppt/tags/tag313.xml><?xml version="1.0" encoding="utf-8"?>
<p:tagLst xmlns:p="http://schemas.openxmlformats.org/presentationml/2006/main">
  <p:tag name="AS_UNIQUEID" val="894"/>
</p:tagLst>
</file>

<file path=ppt/tags/tag314.xml><?xml version="1.0" encoding="utf-8"?>
<p:tagLst xmlns:p="http://schemas.openxmlformats.org/presentationml/2006/main">
  <p:tag name="AS_UNIQUEID" val="895"/>
</p:tagLst>
</file>

<file path=ppt/tags/tag315.xml><?xml version="1.0" encoding="utf-8"?>
<p:tagLst xmlns:p="http://schemas.openxmlformats.org/presentationml/2006/main">
  <p:tag name="AS_UNIQUEID" val="896"/>
</p:tagLst>
</file>

<file path=ppt/tags/tag316.xml><?xml version="1.0" encoding="utf-8"?>
<p:tagLst xmlns:p="http://schemas.openxmlformats.org/presentationml/2006/main">
  <p:tag name="AS_UNIQUEID" val="897"/>
</p:tagLst>
</file>

<file path=ppt/tags/tag317.xml><?xml version="1.0" encoding="utf-8"?>
<p:tagLst xmlns:p="http://schemas.openxmlformats.org/presentationml/2006/main">
  <p:tag name="AS_UNIQUEID" val="898"/>
</p:tagLst>
</file>

<file path=ppt/tags/tag318.xml><?xml version="1.0" encoding="utf-8"?>
<p:tagLst xmlns:p="http://schemas.openxmlformats.org/presentationml/2006/main">
  <p:tag name="AS_UNIQUEID" val="899"/>
</p:tagLst>
</file>

<file path=ppt/tags/tag319.xml><?xml version="1.0" encoding="utf-8"?>
<p:tagLst xmlns:p="http://schemas.openxmlformats.org/presentationml/2006/main">
  <p:tag name="AS_UNIQUEID" val="900"/>
</p:tagLst>
</file>

<file path=ppt/tags/tag32.xml><?xml version="1.0" encoding="utf-8"?>
<p:tagLst xmlns:p="http://schemas.openxmlformats.org/presentationml/2006/main">
  <p:tag name="AS_UNIQUEID" val="696"/>
</p:tagLst>
</file>

<file path=ppt/tags/tag320.xml><?xml version="1.0" encoding="utf-8"?>
<p:tagLst xmlns:p="http://schemas.openxmlformats.org/presentationml/2006/main">
  <p:tag name="AS_UNIQUEID" val="901"/>
</p:tagLst>
</file>

<file path=ppt/tags/tag321.xml><?xml version="1.0" encoding="utf-8"?>
<p:tagLst xmlns:p="http://schemas.openxmlformats.org/presentationml/2006/main">
  <p:tag name="AS_UNIQUEID" val="902"/>
</p:tagLst>
</file>

<file path=ppt/tags/tag322.xml><?xml version="1.0" encoding="utf-8"?>
<p:tagLst xmlns:p="http://schemas.openxmlformats.org/presentationml/2006/main">
  <p:tag name="AS_UNIQUEID" val="903"/>
</p:tagLst>
</file>

<file path=ppt/tags/tag323.xml><?xml version="1.0" encoding="utf-8"?>
<p:tagLst xmlns:p="http://schemas.openxmlformats.org/presentationml/2006/main">
  <p:tag name="AS_UNIQUEID" val="904"/>
</p:tagLst>
</file>

<file path=ppt/tags/tag324.xml><?xml version="1.0" encoding="utf-8"?>
<p:tagLst xmlns:p="http://schemas.openxmlformats.org/presentationml/2006/main">
  <p:tag name="AS_UNIQUEID" val="905"/>
</p:tagLst>
</file>

<file path=ppt/tags/tag325.xml><?xml version="1.0" encoding="utf-8"?>
<p:tagLst xmlns:p="http://schemas.openxmlformats.org/presentationml/2006/main">
  <p:tag name="AS_UNIQUEID" val="906"/>
</p:tagLst>
</file>

<file path=ppt/tags/tag326.xml><?xml version="1.0" encoding="utf-8"?>
<p:tagLst xmlns:p="http://schemas.openxmlformats.org/presentationml/2006/main">
  <p:tag name="AS_UNIQUEID" val="907"/>
</p:tagLst>
</file>

<file path=ppt/tags/tag327.xml><?xml version="1.0" encoding="utf-8"?>
<p:tagLst xmlns:p="http://schemas.openxmlformats.org/presentationml/2006/main">
  <p:tag name="AS_UNIQUEID" val="908"/>
</p:tagLst>
</file>

<file path=ppt/tags/tag328.xml><?xml version="1.0" encoding="utf-8"?>
<p:tagLst xmlns:p="http://schemas.openxmlformats.org/presentationml/2006/main">
  <p:tag name="AS_UNIQUEID" val="909"/>
</p:tagLst>
</file>

<file path=ppt/tags/tag329.xml><?xml version="1.0" encoding="utf-8"?>
<p:tagLst xmlns:p="http://schemas.openxmlformats.org/presentationml/2006/main">
  <p:tag name="AS_UNIQUEID" val="910"/>
</p:tagLst>
</file>

<file path=ppt/tags/tag33.xml><?xml version="1.0" encoding="utf-8"?>
<p:tagLst xmlns:p="http://schemas.openxmlformats.org/presentationml/2006/main">
  <p:tag name="AS_UNIQUEID" val="697"/>
</p:tagLst>
</file>

<file path=ppt/tags/tag330.xml><?xml version="1.0" encoding="utf-8"?>
<p:tagLst xmlns:p="http://schemas.openxmlformats.org/presentationml/2006/main">
  <p:tag name="AS_UNIQUEID" val="911"/>
</p:tagLst>
</file>

<file path=ppt/tags/tag331.xml><?xml version="1.0" encoding="utf-8"?>
<p:tagLst xmlns:p="http://schemas.openxmlformats.org/presentationml/2006/main">
  <p:tag name="AS_UNIQUEID" val="912"/>
</p:tagLst>
</file>

<file path=ppt/tags/tag332.xml><?xml version="1.0" encoding="utf-8"?>
<p:tagLst xmlns:p="http://schemas.openxmlformats.org/presentationml/2006/main">
  <p:tag name="AS_UNIQUEID" val="913"/>
</p:tagLst>
</file>

<file path=ppt/tags/tag333.xml><?xml version="1.0" encoding="utf-8"?>
<p:tagLst xmlns:p="http://schemas.openxmlformats.org/presentationml/2006/main">
  <p:tag name="AS_UNIQUEID" val="914"/>
</p:tagLst>
</file>

<file path=ppt/tags/tag334.xml><?xml version="1.0" encoding="utf-8"?>
<p:tagLst xmlns:p="http://schemas.openxmlformats.org/presentationml/2006/main">
  <p:tag name="AS_UNIQUEID" val="915"/>
</p:tagLst>
</file>

<file path=ppt/tags/tag335.xml><?xml version="1.0" encoding="utf-8"?>
<p:tagLst xmlns:p="http://schemas.openxmlformats.org/presentationml/2006/main">
  <p:tag name="AS_UNIQUEID" val="916"/>
</p:tagLst>
</file>

<file path=ppt/tags/tag336.xml><?xml version="1.0" encoding="utf-8"?>
<p:tagLst xmlns:p="http://schemas.openxmlformats.org/presentationml/2006/main">
  <p:tag name="AS_UNIQUEID" val="660"/>
</p:tagLst>
</file>

<file path=ppt/tags/tag337.xml><?xml version="1.0" encoding="utf-8"?>
<p:tagLst xmlns:p="http://schemas.openxmlformats.org/presentationml/2006/main">
  <p:tag name="AS_UNIQUEID" val="661"/>
  <p:tag name="KSO_WM_BEAUTIFY_FLAG" val=""/>
</p:tagLst>
</file>

<file path=ppt/tags/tag338.xml><?xml version="1.0" encoding="utf-8"?>
<p:tagLst xmlns:p="http://schemas.openxmlformats.org/presentationml/2006/main">
  <p:tag name="AS_UNIQUEID" val="662"/>
  <p:tag name="KSO_WM_BEAUTIFY_FLAG" val=""/>
</p:tagLst>
</file>

<file path=ppt/tags/tag339.xml><?xml version="1.0" encoding="utf-8"?>
<p:tagLst xmlns:p="http://schemas.openxmlformats.org/presentationml/2006/main">
  <p:tag name="AS_UNIQUEID" val="663"/>
  <p:tag name="KSO_WM_BEAUTIFY_FLAG" val=""/>
</p:tagLst>
</file>

<file path=ppt/tags/tag34.xml><?xml version="1.0" encoding="utf-8"?>
<p:tagLst xmlns:p="http://schemas.openxmlformats.org/presentationml/2006/main">
  <p:tag name="AS_UNIQUEID" val="698"/>
</p:tagLst>
</file>

<file path=ppt/tags/tag340.xml><?xml version="1.0" encoding="utf-8"?>
<p:tagLst xmlns:p="http://schemas.openxmlformats.org/presentationml/2006/main">
  <p:tag name="AS_UNIQUEID" val="664"/>
</p:tagLst>
</file>

<file path=ppt/tags/tag341.xml><?xml version="1.0" encoding="utf-8"?>
<p:tagLst xmlns:p="http://schemas.openxmlformats.org/presentationml/2006/main">
  <p:tag name="KSO_WM_SPECIAL_SOURCE" val="bdnull"/>
</p:tagLst>
</file>

<file path=ppt/tags/tag342.xml><?xml version="1.0" encoding="utf-8"?>
<p:tagLst xmlns:p="http://schemas.openxmlformats.org/presentationml/2006/main">
  <p:tag name="AS_UNIQUEID" val="917"/>
</p:tagLst>
</file>

<file path=ppt/tags/tag343.xml><?xml version="1.0" encoding="utf-8"?>
<p:tagLst xmlns:p="http://schemas.openxmlformats.org/presentationml/2006/main">
  <p:tag name="AS_UNIQUEID" val="918"/>
</p:tagLst>
</file>

<file path=ppt/tags/tag34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35.xml><?xml version="1.0" encoding="utf-8"?>
<p:tagLst xmlns:p="http://schemas.openxmlformats.org/presentationml/2006/main">
  <p:tag name="AS_UNIQUEID" val="699"/>
</p:tagLst>
</file>

<file path=ppt/tags/tag36.xml><?xml version="1.0" encoding="utf-8"?>
<p:tagLst xmlns:p="http://schemas.openxmlformats.org/presentationml/2006/main">
  <p:tag name="AS_UNIQUEID" val="700"/>
</p:tagLst>
</file>

<file path=ppt/tags/tag37.xml><?xml version="1.0" encoding="utf-8"?>
<p:tagLst xmlns:p="http://schemas.openxmlformats.org/presentationml/2006/main">
  <p:tag name="AS_UNIQUEID" val="701"/>
</p:tagLst>
</file>

<file path=ppt/tags/tag38.xml><?xml version="1.0" encoding="utf-8"?>
<p:tagLst xmlns:p="http://schemas.openxmlformats.org/presentationml/2006/main">
  <p:tag name="AS_UNIQUEID" val="702"/>
</p:tagLst>
</file>

<file path=ppt/tags/tag39.xml><?xml version="1.0" encoding="utf-8"?>
<p:tagLst xmlns:p="http://schemas.openxmlformats.org/presentationml/2006/main">
  <p:tag name="AS_UNIQUEID" val="703"/>
</p:tagLst>
</file>

<file path=ppt/tags/tag4.xml><?xml version="1.0" encoding="utf-8"?>
<p:tagLst xmlns:p="http://schemas.openxmlformats.org/presentationml/2006/main">
  <p:tag name="AS_UNIQUEID" val="668"/>
</p:tagLst>
</file>

<file path=ppt/tags/tag40.xml><?xml version="1.0" encoding="utf-8"?>
<p:tagLst xmlns:p="http://schemas.openxmlformats.org/presentationml/2006/main">
  <p:tag name="AS_UNIQUEID" val="704"/>
</p:tagLst>
</file>

<file path=ppt/tags/tag41.xml><?xml version="1.0" encoding="utf-8"?>
<p:tagLst xmlns:p="http://schemas.openxmlformats.org/presentationml/2006/main">
  <p:tag name="AS_UNIQUEID" val="705"/>
</p:tagLst>
</file>

<file path=ppt/tags/tag42.xml><?xml version="1.0" encoding="utf-8"?>
<p:tagLst xmlns:p="http://schemas.openxmlformats.org/presentationml/2006/main">
  <p:tag name="AS_UNIQUEID" val="706"/>
</p:tagLst>
</file>

<file path=ppt/tags/tag43.xml><?xml version="1.0" encoding="utf-8"?>
<p:tagLst xmlns:p="http://schemas.openxmlformats.org/presentationml/2006/main">
  <p:tag name="AS_UNIQUEID" val="707"/>
</p:tagLst>
</file>

<file path=ppt/tags/tag44.xml><?xml version="1.0" encoding="utf-8"?>
<p:tagLst xmlns:p="http://schemas.openxmlformats.org/presentationml/2006/main">
  <p:tag name="AS_UNIQUEID" val="708"/>
</p:tagLst>
</file>

<file path=ppt/tags/tag45.xml><?xml version="1.0" encoding="utf-8"?>
<p:tagLst xmlns:p="http://schemas.openxmlformats.org/presentationml/2006/main">
  <p:tag name="AS_UNIQUEID" val="709"/>
</p:tagLst>
</file>

<file path=ppt/tags/tag46.xml><?xml version="1.0" encoding="utf-8"?>
<p:tagLst xmlns:p="http://schemas.openxmlformats.org/presentationml/2006/main">
  <p:tag name="AS_UNIQUEID" val="710"/>
</p:tagLst>
</file>

<file path=ppt/tags/tag47.xml><?xml version="1.0" encoding="utf-8"?>
<p:tagLst xmlns:p="http://schemas.openxmlformats.org/presentationml/2006/main">
  <p:tag name="AS_UNIQUEID" val="711"/>
</p:tagLst>
</file>

<file path=ppt/tags/tag48.xml><?xml version="1.0" encoding="utf-8"?>
<p:tagLst xmlns:p="http://schemas.openxmlformats.org/presentationml/2006/main">
  <p:tag name="AS_UNIQUEID" val="712"/>
</p:tagLst>
</file>

<file path=ppt/tags/tag49.xml><?xml version="1.0" encoding="utf-8"?>
<p:tagLst xmlns:p="http://schemas.openxmlformats.org/presentationml/2006/main">
  <p:tag name="AS_UNIQUEID" val="713"/>
</p:tagLst>
</file>

<file path=ppt/tags/tag5.xml><?xml version="1.0" encoding="utf-8"?>
<p:tagLst xmlns:p="http://schemas.openxmlformats.org/presentationml/2006/main">
  <p:tag name="AS_UNIQUEID" val="669"/>
</p:tagLst>
</file>

<file path=ppt/tags/tag50.xml><?xml version="1.0" encoding="utf-8"?>
<p:tagLst xmlns:p="http://schemas.openxmlformats.org/presentationml/2006/main">
  <p:tag name="AS_UNIQUEID" val="714"/>
</p:tagLst>
</file>

<file path=ppt/tags/tag51.xml><?xml version="1.0" encoding="utf-8"?>
<p:tagLst xmlns:p="http://schemas.openxmlformats.org/presentationml/2006/main">
  <p:tag name="AS_UNIQUEID" val="715"/>
</p:tagLst>
</file>

<file path=ppt/tags/tag52.xml><?xml version="1.0" encoding="utf-8"?>
<p:tagLst xmlns:p="http://schemas.openxmlformats.org/presentationml/2006/main">
  <p:tag name="AS_UNIQUEID" val="716"/>
</p:tagLst>
</file>

<file path=ppt/tags/tag53.xml><?xml version="1.0" encoding="utf-8"?>
<p:tagLst xmlns:p="http://schemas.openxmlformats.org/presentationml/2006/main">
  <p:tag name="AS_UNIQUEID" val="717"/>
</p:tagLst>
</file>

<file path=ppt/tags/tag54.xml><?xml version="1.0" encoding="utf-8"?>
<p:tagLst xmlns:p="http://schemas.openxmlformats.org/presentationml/2006/main">
  <p:tag name="AS_UNIQUEID" val="718"/>
</p:tagLst>
</file>

<file path=ppt/tags/tag55.xml><?xml version="1.0" encoding="utf-8"?>
<p:tagLst xmlns:p="http://schemas.openxmlformats.org/presentationml/2006/main">
  <p:tag name="AS_UNIQUEID" val="719"/>
</p:tagLst>
</file>

<file path=ppt/tags/tag56.xml><?xml version="1.0" encoding="utf-8"?>
<p:tagLst xmlns:p="http://schemas.openxmlformats.org/presentationml/2006/main">
  <p:tag name="AS_UNIQUEID" val="720"/>
</p:tagLst>
</file>

<file path=ppt/tags/tag57.xml><?xml version="1.0" encoding="utf-8"?>
<p:tagLst xmlns:p="http://schemas.openxmlformats.org/presentationml/2006/main">
  <p:tag name="AS_UNIQUEID" val="721"/>
</p:tagLst>
</file>

<file path=ppt/tags/tag58.xml><?xml version="1.0" encoding="utf-8"?>
<p:tagLst xmlns:p="http://schemas.openxmlformats.org/presentationml/2006/main">
  <p:tag name="AS_UNIQUEID" val="722"/>
</p:tagLst>
</file>

<file path=ppt/tags/tag59.xml><?xml version="1.0" encoding="utf-8"?>
<p:tagLst xmlns:p="http://schemas.openxmlformats.org/presentationml/2006/main">
  <p:tag name="AS_UNIQUEID" val="723"/>
</p:tagLst>
</file>

<file path=ppt/tags/tag6.xml><?xml version="1.0" encoding="utf-8"?>
<p:tagLst xmlns:p="http://schemas.openxmlformats.org/presentationml/2006/main">
  <p:tag name="AS_UNIQUEID" val="670"/>
</p:tagLst>
</file>

<file path=ppt/tags/tag60.xml><?xml version="1.0" encoding="utf-8"?>
<p:tagLst xmlns:p="http://schemas.openxmlformats.org/presentationml/2006/main">
  <p:tag name="AS_UNIQUEID" val="724"/>
</p:tagLst>
</file>

<file path=ppt/tags/tag61.xml><?xml version="1.0" encoding="utf-8"?>
<p:tagLst xmlns:p="http://schemas.openxmlformats.org/presentationml/2006/main">
  <p:tag name="AS_UNIQUEID" val="725"/>
</p:tagLst>
</file>

<file path=ppt/tags/tag62.xml><?xml version="1.0" encoding="utf-8"?>
<p:tagLst xmlns:p="http://schemas.openxmlformats.org/presentationml/2006/main">
  <p:tag name="AS_UNIQUEID" val="726"/>
</p:tagLst>
</file>

<file path=ppt/tags/tag63.xml><?xml version="1.0" encoding="utf-8"?>
<p:tagLst xmlns:p="http://schemas.openxmlformats.org/presentationml/2006/main">
  <p:tag name="AS_UNIQUEID" val="727"/>
</p:tagLst>
</file>

<file path=ppt/tags/tag64.xml><?xml version="1.0" encoding="utf-8"?>
<p:tagLst xmlns:p="http://schemas.openxmlformats.org/presentationml/2006/main">
  <p:tag name="AS_UNIQUEID" val="728"/>
</p:tagLst>
</file>

<file path=ppt/tags/tag65.xml><?xml version="1.0" encoding="utf-8"?>
<p:tagLst xmlns:p="http://schemas.openxmlformats.org/presentationml/2006/main">
  <p:tag name="AS_UNIQUEID" val="729"/>
</p:tagLst>
</file>

<file path=ppt/tags/tag66.xml><?xml version="1.0" encoding="utf-8"?>
<p:tagLst xmlns:p="http://schemas.openxmlformats.org/presentationml/2006/main">
  <p:tag name="AS_UNIQUEID" val="730"/>
</p:tagLst>
</file>

<file path=ppt/tags/tag67.xml><?xml version="1.0" encoding="utf-8"?>
<p:tagLst xmlns:p="http://schemas.openxmlformats.org/presentationml/2006/main">
  <p:tag name="AS_UNIQUEID" val="731"/>
</p:tagLst>
</file>

<file path=ppt/tags/tag68.xml><?xml version="1.0" encoding="utf-8"?>
<p:tagLst xmlns:p="http://schemas.openxmlformats.org/presentationml/2006/main">
  <p:tag name="AS_UNIQUEID" val="732"/>
</p:tagLst>
</file>

<file path=ppt/tags/tag69.xml><?xml version="1.0" encoding="utf-8"?>
<p:tagLst xmlns:p="http://schemas.openxmlformats.org/presentationml/2006/main">
  <p:tag name="AS_UNIQUEID" val="733"/>
</p:tagLst>
</file>

<file path=ppt/tags/tag7.xml><?xml version="1.0" encoding="utf-8"?>
<p:tagLst xmlns:p="http://schemas.openxmlformats.org/presentationml/2006/main">
  <p:tag name="AS_UNIQUEID" val="671"/>
</p:tagLst>
</file>

<file path=ppt/tags/tag70.xml><?xml version="1.0" encoding="utf-8"?>
<p:tagLst xmlns:p="http://schemas.openxmlformats.org/presentationml/2006/main">
  <p:tag name="AS_UNIQUEID" val="734"/>
</p:tagLst>
</file>

<file path=ppt/tags/tag71.xml><?xml version="1.0" encoding="utf-8"?>
<p:tagLst xmlns:p="http://schemas.openxmlformats.org/presentationml/2006/main">
  <p:tag name="AS_UNIQUEID" val="735"/>
</p:tagLst>
</file>

<file path=ppt/tags/tag72.xml><?xml version="1.0" encoding="utf-8"?>
<p:tagLst xmlns:p="http://schemas.openxmlformats.org/presentationml/2006/main">
  <p:tag name="AS_UNIQUEID" val="736"/>
</p:tagLst>
</file>

<file path=ppt/tags/tag73.xml><?xml version="1.0" encoding="utf-8"?>
<p:tagLst xmlns:p="http://schemas.openxmlformats.org/presentationml/2006/main">
  <p:tag name="AS_UNIQUEID" val="737"/>
</p:tagLst>
</file>

<file path=ppt/tags/tag74.xml><?xml version="1.0" encoding="utf-8"?>
<p:tagLst xmlns:p="http://schemas.openxmlformats.org/presentationml/2006/main">
  <p:tag name="AS_UNIQUEID" val="738"/>
</p:tagLst>
</file>

<file path=ppt/tags/tag75.xml><?xml version="1.0" encoding="utf-8"?>
<p:tagLst xmlns:p="http://schemas.openxmlformats.org/presentationml/2006/main">
  <p:tag name="AS_UNIQUEID" val="739"/>
</p:tagLst>
</file>

<file path=ppt/tags/tag76.xml><?xml version="1.0" encoding="utf-8"?>
<p:tagLst xmlns:p="http://schemas.openxmlformats.org/presentationml/2006/main">
  <p:tag name="AS_UNIQUEID" val="740"/>
</p:tagLst>
</file>

<file path=ppt/tags/tag77.xml><?xml version="1.0" encoding="utf-8"?>
<p:tagLst xmlns:p="http://schemas.openxmlformats.org/presentationml/2006/main">
  <p:tag name="AS_UNIQUEID" val="741"/>
</p:tagLst>
</file>

<file path=ppt/tags/tag78.xml><?xml version="1.0" encoding="utf-8"?>
<p:tagLst xmlns:p="http://schemas.openxmlformats.org/presentationml/2006/main">
  <p:tag name="AS_UNIQUEID" val="742"/>
</p:tagLst>
</file>

<file path=ppt/tags/tag79.xml><?xml version="1.0" encoding="utf-8"?>
<p:tagLst xmlns:p="http://schemas.openxmlformats.org/presentationml/2006/main">
  <p:tag name="AS_UNIQUEID" val="743"/>
</p:tagLst>
</file>

<file path=ppt/tags/tag8.xml><?xml version="1.0" encoding="utf-8"?>
<p:tagLst xmlns:p="http://schemas.openxmlformats.org/presentationml/2006/main">
  <p:tag name="AS_UNIQUEID" val="672"/>
</p:tagLst>
</file>

<file path=ppt/tags/tag80.xml><?xml version="1.0" encoding="utf-8"?>
<p:tagLst xmlns:p="http://schemas.openxmlformats.org/presentationml/2006/main">
  <p:tag name="AS_UNIQUEID" val="744"/>
</p:tagLst>
</file>

<file path=ppt/tags/tag81.xml><?xml version="1.0" encoding="utf-8"?>
<p:tagLst xmlns:p="http://schemas.openxmlformats.org/presentationml/2006/main">
  <p:tag name="AS_UNIQUEID" val="745"/>
</p:tagLst>
</file>

<file path=ppt/tags/tag82.xml><?xml version="1.0" encoding="utf-8"?>
<p:tagLst xmlns:p="http://schemas.openxmlformats.org/presentationml/2006/main">
  <p:tag name="AS_UNIQUEID" val="746"/>
</p:tagLst>
</file>

<file path=ppt/tags/tag83.xml><?xml version="1.0" encoding="utf-8"?>
<p:tagLst xmlns:p="http://schemas.openxmlformats.org/presentationml/2006/main">
  <p:tag name="AS_UNIQUEID" val="747"/>
</p:tagLst>
</file>

<file path=ppt/tags/tag84.xml><?xml version="1.0" encoding="utf-8"?>
<p:tagLst xmlns:p="http://schemas.openxmlformats.org/presentationml/2006/main">
  <p:tag name="AS_UNIQUEID" val="748"/>
</p:tagLst>
</file>

<file path=ppt/tags/tag85.xml><?xml version="1.0" encoding="utf-8"?>
<p:tagLst xmlns:p="http://schemas.openxmlformats.org/presentationml/2006/main">
  <p:tag name="AS_UNIQUEID" val="749"/>
</p:tagLst>
</file>

<file path=ppt/tags/tag86.xml><?xml version="1.0" encoding="utf-8"?>
<p:tagLst xmlns:p="http://schemas.openxmlformats.org/presentationml/2006/main">
  <p:tag name="AS_UNIQUEID" val="750"/>
</p:tagLst>
</file>

<file path=ppt/tags/tag87.xml><?xml version="1.0" encoding="utf-8"?>
<p:tagLst xmlns:p="http://schemas.openxmlformats.org/presentationml/2006/main">
  <p:tag name="AS_UNIQUEID" val="751"/>
</p:tagLst>
</file>

<file path=ppt/tags/tag88.xml><?xml version="1.0" encoding="utf-8"?>
<p:tagLst xmlns:p="http://schemas.openxmlformats.org/presentationml/2006/main">
  <p:tag name="AS_UNIQUEID" val="752"/>
</p:tagLst>
</file>

<file path=ppt/tags/tag89.xml><?xml version="1.0" encoding="utf-8"?>
<p:tagLst xmlns:p="http://schemas.openxmlformats.org/presentationml/2006/main">
  <p:tag name="AS_UNIQUEID" val="753"/>
</p:tagLst>
</file>

<file path=ppt/tags/tag9.xml><?xml version="1.0" encoding="utf-8"?>
<p:tagLst xmlns:p="http://schemas.openxmlformats.org/presentationml/2006/main">
  <p:tag name="AS_UNIQUEID" val="673"/>
</p:tagLst>
</file>

<file path=ppt/tags/tag90.xml><?xml version="1.0" encoding="utf-8"?>
<p:tagLst xmlns:p="http://schemas.openxmlformats.org/presentationml/2006/main">
  <p:tag name="AS_UNIQUEID" val="754"/>
</p:tagLst>
</file>

<file path=ppt/tags/tag91.xml><?xml version="1.0" encoding="utf-8"?>
<p:tagLst xmlns:p="http://schemas.openxmlformats.org/presentationml/2006/main">
  <p:tag name="AS_UNIQUEID" val="755"/>
</p:tagLst>
</file>

<file path=ppt/tags/tag92.xml><?xml version="1.0" encoding="utf-8"?>
<p:tagLst xmlns:p="http://schemas.openxmlformats.org/presentationml/2006/main">
  <p:tag name="AS_UNIQUEID" val="756"/>
</p:tagLst>
</file>

<file path=ppt/tags/tag93.xml><?xml version="1.0" encoding="utf-8"?>
<p:tagLst xmlns:p="http://schemas.openxmlformats.org/presentationml/2006/main">
  <p:tag name="AS_UNIQUEID" val="757"/>
</p:tagLst>
</file>

<file path=ppt/tags/tag94.xml><?xml version="1.0" encoding="utf-8"?>
<p:tagLst xmlns:p="http://schemas.openxmlformats.org/presentationml/2006/main">
  <p:tag name="AS_UNIQUEID" val="758"/>
</p:tagLst>
</file>

<file path=ppt/tags/tag95.xml><?xml version="1.0" encoding="utf-8"?>
<p:tagLst xmlns:p="http://schemas.openxmlformats.org/presentationml/2006/main">
  <p:tag name="AS_UNIQUEID" val="759"/>
</p:tagLst>
</file>

<file path=ppt/tags/tag96.xml><?xml version="1.0" encoding="utf-8"?>
<p:tagLst xmlns:p="http://schemas.openxmlformats.org/presentationml/2006/main">
  <p:tag name="AS_UNIQUEID" val="760"/>
</p:tagLst>
</file>

<file path=ppt/tags/tag97.xml><?xml version="1.0" encoding="utf-8"?>
<p:tagLst xmlns:p="http://schemas.openxmlformats.org/presentationml/2006/main">
  <p:tag name="AS_UNIQUEID" val="761"/>
</p:tagLst>
</file>

<file path=ppt/tags/tag98.xml><?xml version="1.0" encoding="utf-8"?>
<p:tagLst xmlns:p="http://schemas.openxmlformats.org/presentationml/2006/main">
  <p:tag name="AS_UNIQUEID" val="762"/>
</p:tagLst>
</file>

<file path=ppt/tags/tag99.xml><?xml version="1.0" encoding="utf-8"?>
<p:tagLst xmlns:p="http://schemas.openxmlformats.org/presentationml/2006/main">
  <p:tag name="AS_UNIQUEID" val="76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216</Paragraphs>
  <Slides>24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Arial</vt:lpstr>
      <vt:lpstr>等线 Light</vt:lpstr>
      <vt:lpstr>等线</vt:lpstr>
      <vt:lpstr>MiSans</vt:lpstr>
      <vt:lpstr>黑体</vt:lpstr>
      <vt:lpstr>宋体</vt:lpstr>
      <vt:lpstr>Calibri Light</vt:lpstr>
      <vt:lpstr>Calibri</vt:lpstr>
      <vt:lpstr>汉仪旗黑-50S</vt:lpstr>
      <vt:lpstr>庞门正道标题体3.0</vt:lpstr>
      <vt:lpstr>微软雅黑</vt:lpstr>
      <vt:lpstr>Times New Roman</vt:lpstr>
      <vt:lpstr>Wingdings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2026-07-27T09:26:02Z</cp:lastPrinted>
  <dcterms:created xsi:type="dcterms:W3CDTF">2026-07-27T09:26:02Z</dcterms:created>
  <dcterms:modified xsi:type="dcterms:W3CDTF">2026-07-27T01:26:02Z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