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png" ContentType="image/png"/>
  <Default Extension="gif" ContentType="image/gif"/>
  <Default Extension="wdp" ContentType="image/vnd.ms-photo"/>
  <Default Extension="wmf" ContentType="image/x-wmf"/>
  <Default Extension="wmv" ContentType="video/x-ms-wmv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embedTrueTypeFonts="1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257" r:id="rId5"/>
    <p:sldId id="1599" r:id="rId6"/>
    <p:sldId id="1600" r:id="rId7"/>
    <p:sldId id="1601" r:id="rId8"/>
    <p:sldId id="1602" r:id="rId9"/>
    <p:sldId id="1603" r:id="rId10"/>
    <p:sldId id="1604" r:id="rId11"/>
    <p:sldId id="1605" r:id="rId12"/>
    <p:sldId id="1606" r:id="rId13"/>
    <p:sldId id="1631" r:id="rId14"/>
    <p:sldId id="1632" r:id="rId15"/>
    <p:sldId id="1633" r:id="rId16"/>
    <p:sldId id="1607" r:id="rId17"/>
    <p:sldId id="1608" r:id="rId18"/>
    <p:sldId id="1609" r:id="rId19"/>
    <p:sldId id="1610" r:id="rId20"/>
    <p:sldId id="1611" r:id="rId21"/>
    <p:sldId id="1612" r:id="rId22"/>
    <p:sldId id="1613" r:id="rId23"/>
    <p:sldId id="1614" r:id="rId24"/>
    <p:sldId id="1615" r:id="rId25"/>
    <p:sldId id="1616" r:id="rId26"/>
    <p:sldId id="1617" r:id="rId27"/>
    <p:sldId id="1618" r:id="rId28"/>
    <p:sldId id="1619" r:id="rId29"/>
    <p:sldId id="1620" r:id="rId30"/>
    <p:sldId id="1624" r:id="rId31"/>
    <p:sldId id="1625" r:id="rId32"/>
    <p:sldId id="1626" r:id="rId33"/>
    <p:sldId id="1627" r:id="rId34"/>
    <p:sldId id="1628" r:id="rId35"/>
    <p:sldId id="1629" r:id="rId36"/>
    <p:sldId id="1630" r:id="rId37"/>
  </p:sldIdLst>
  <p:sldSz cx="12192000" cy="6858000"/>
  <p:notesSz cx="6858000" cy="9144000"/>
  <p:embeddedFontLst>
    <p:embeddedFont>
      <p:font typeface="MiSans" panose="00000500000000000000" pitchFamily="2" charset="-122"/>
      <p:regular r:id="rId39"/>
    </p:embeddedFont>
    <p:embeddedFont>
      <p:font typeface="黑体" panose="02010609060101010101" charset="-122"/>
      <p:regular r:id="rId40"/>
    </p:embeddedFont>
    <p:embeddedFont>
      <p:font typeface="汉仪旗黑-50S" panose="00020600040101010101" pitchFamily="18" charset="-122"/>
      <p:regular r:id="rId41"/>
    </p:embeddedFont>
    <p:embeddedFont>
      <p:font typeface="庞门正道标题体3.0" panose="02010600030101010101" charset="-122"/>
      <p:regular r:id="rId42"/>
    </p:embeddedFont>
    <p:embeddedFont>
      <p:font typeface="微软雅黑" panose="020B0503020204020204" charset="-122"/>
      <p:regular r:id="rId43"/>
    </p:embeddedFont>
    <p:embeddedFont>
      <p:font typeface="等线" panose="02010600030101010101" charset="-122"/>
      <p:regular r:id="rId44"/>
    </p:embeddedFont>
    <p:embeddedFont>
      <p:font typeface="Calibri" panose="020F0502020204030204"/>
      <p:regular r:id="rId45"/>
      <p:bold r:id="rId46"/>
      <p:italic r:id="rId47"/>
      <p:boldItalic r:id="rId48"/>
    </p:embeddedFont>
    <p:embeddedFont>
      <p:font typeface="华文细黑" panose="02010600040101010101" pitchFamily="2" charset="-122"/>
      <p:regular r:id="rId49"/>
    </p:embeddedFont>
    <p:embeddedFont>
      <p:font typeface="等线 Light" panose="02010600030101010101" charset="-122"/>
      <p:regular r:id="rId50"/>
    </p:embeddedFont>
  </p:embeddedFontLst>
  <p:custDataLst>
    <p:tags r:id="rId3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6" userDrawn="1">
          <p15:clr>
            <a:srgbClr val="A4A3A4"/>
          </p15:clr>
        </p15:guide>
        <p15:guide id="2" pos="38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幸全" initials="幸全" lastIdx="0" clrIdx="0"/>
  <p:cmAuthor id="2" name="作者" initials="A" lastIdx="0" clrIdx="1"/>
  <p:cmAuthor id="3" name="HJZX010" initials="" lastIdx="0" clrIdx="2"/>
  <p:cmAuthor id="4" name="1206988966@qq.com" initials="1" lastIdx="0" clrIdx="3"/>
  <p:cmAuthor id="5" name="姜伟光" initials="姜" lastIdx="0" clrIdx="4"/>
  <p:cmAuthor id="6" name="Microsoft" initials="M" lastIdx="0" clrIdx="5"/>
  <p:cmAuthor id="7" name="lenovo" initials="l" lastIdx="0" clrIdx="6"/>
  <p:cmAuthor id="8" name="jh" initials="j" lastIdx="0" clrIdx="7"/>
  <p:cmAuthor id="9" name="www.xkb1.com" initials="w" lastIdx="0" clrIdx="8"/>
  <p:cmAuthor id="10" name="ming qiu" initials="m" lastIdx="0" clrIdx="9"/>
  <p:cmAuthor id="11" name="王子涵" initials="王" lastIdx="0" clrIdx="10"/>
  <p:cmAuthor id="12" name="MyPC" initials="M" lastIdx="0" clrIdx="11"/>
  <p:cmAuthor id="13" name="李丽" initials="李" lastIdx="0" clrIdx="12"/>
  <p:cmAuthor id="14" name="Nicole Li  李倩" initials="N" lastIdx="0" clrIdx="13"/>
  <p:cmAuthor id="15" name="admin" initials="a" lastIdx="0" clrIdx="14"/>
  <p:cmAuthor id="16" name="222" initials="2" lastIdx="0" clrIdx="15"/>
  <p:cmAuthor id="17" name="我心飞翔" initials="我" lastIdx="0" clrIdx="16"/>
  <p:cmAuthor id="18" name="心语" initials="心" lastIdx="0" clrIdx="17"/>
  <p:cmAuthor id="19" name="张 林娜" initials="" lastIdx="0" clrIdx="18"/>
  <p:cmAuthor id="20" name="未知用户1" initials="" lastIdx="0" clrIdx="19"/>
  <p:cmAuthor id="21" name="jinli" initials="j" lastIdx="0" clrIdx="20"/>
  <p:cmAuthor id="22" name="user" initials="u" lastIdx="0" clrIdx="21"/>
  <p:cmAuthor id="23" name="xkb1.com" initials="x" lastIdx="0" clrIdx="22"/>
  <p:cmAuthor id="24" name="刘浩" initials="刘" lastIdx="0" clrIdx="23"/>
  <p:cmAuthor id="25" name="孙宇婷" initials="" lastIdx="0" clrIdx="24"/>
  <p:cmAuthor id="26" name="ASUS" initials="" lastIdx="0" clrIdx="25"/>
  <p:cmAuthor id="27" name="Mia Vida Villanueva" initials="" lastIdx="0" clrIdx="26"/>
  <p:cmAuthor id="28" name="xj" initials="" lastIdx="0" clrIdx="27"/>
  <p:cmAuthor id="29" name="古" initials="" lastIdx="0" clrIdx="28"/>
  <p:cmAuthor id="30" name="李彦利" initials="" lastIdx="0" clrIdx="29"/>
  <p:cmAuthor id="31" name="刘刘" initials="" lastIdx="0" clrIdx="30"/>
  <p:cmAuthor id="32" name="Vivian Liu" initials="" lastIdx="0" clrIdx="31"/>
  <p:cmAuthor id="33" name="小叮当_VfeeFJFJ" initials="authorId_1205747745" lastIdx="0" clrIdx="32"/>
  <p:cmAuthor id="34" name="Dino._6ZFrB7nA" initials="authorId_1257418890" lastIdx="0" clrIdx="33"/>
  <p:cmAuthor id="35" name="陈庆" initials="陈" lastIdx="0" clrIdx="34"/>
  <p:cmAuthor id="36" name="Lenovo" initials="L" lastIdx="0" clrIdx="35"/>
  <p:cmAuthor id="37" name="youyi" initials="y" lastIdx="0" clrIdx="36"/>
  <p:cmAuthor id="38" name="Administrator" initials="A" lastIdx="0" clrIdx="37"/>
  <p:cmAuthor id="39" name="ZhangS" initials="Z" lastIdx="0" clrIdx="38"/>
  <p:cmAuthor id="40" name="1908" initials="1" lastIdx="0" clrIdx="39"/>
  <p:cmAuthor id="41" name="1005" initials="l" lastIdx="0" clrIdx="40"/>
  <p:cmAuthor id="42" name="Taylor Hartwell" initials="TH [6]" lastIdx="0" clrIdx="41"/>
  <p:cmAuthor id="43" name="峰" initials="峰" lastIdx="0" clrIdx="42"/>
  <p:cmAuthor id="44" name="TuWY" initials="T" lastIdx="0" clrIdx="43"/>
  <p:cmAuthor id="45" name="新课标第一网" initials="新" lastIdx="0" clrIdx="44"/>
  <p:cmAuthor id="46" name="优翼" initials="校" lastIdx="0" clrIdx="45"/>
  <p:cmAuthor id="47" name="HQ" initials="H" lastIdx="0" clrIdx="46"/>
  <p:cmAuthor id="48" name="hw" initials="h" lastIdx="0" clrIdx="47"/>
  <p:cmAuthor id="49" name="WanZijun" initials="W" lastIdx="0" clrIdx="48"/>
  <p:cmAuthor id="50" name="佳琪 刘" initials="佳" lastIdx="0" clrIdx="49"/>
  <p:cmAuthor id="51" name="Microsoft Office 用户" initials="" lastIdx="0" clrIdx="50"/>
  <p:cmAuthor id="52" name="WPS" initials="W" lastIdx="0" clrIdx="51"/>
  <p:cmAuthor id="53" name="yuhuan.chen" initials="y" lastIdx="0" clrIdx="52"/>
  <p:cmAuthor id="54" name="zhouy" initials="z" lastIdx="0" clrIdx="53"/>
  <p:cmAuthor id="55" name="刘晓霞" initials="刘晓霞" lastIdx="0" clrIdx="54"/>
  <p:cmAuthor id="56" name="沈洪霞" initials="沈洪霞" lastIdx="0" clrIdx="55"/>
  <p:cmAuthor id="57" name="fmz" initials="f" lastIdx="0" clrIdx="56"/>
  <p:cmAuthor id="58" name="林" initials="林" lastIdx="0" clrIdx="57"/>
  <p:cmAuthor id="59" name="dao4" initials="d" lastIdx="0" clrIdx="58"/>
  <p:cmAuthor id="60" name="Microsoft 帐户" initials="" lastIdx="0" clrIdx="59"/>
  <p:cmAuthor id="61" name="张艳" initials="张" lastIdx="0" clrIdx="60"/>
  <p:cmAuthor id="62" name="HUAWEI" initials="H" lastIdx="0" clrIdx="61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howGuides="1">
      <p:cViewPr varScale="1">
        <p:scale>
          <a:sx n="78" d="100"/>
          <a:sy n="78" d="100"/>
        </p:scale>
        <p:origin x="778" y="62"/>
      </p:cViewPr>
      <p:guideLst>
        <p:guide orient="horz" pos="2206"/>
        <p:guide pos="3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slide" Target="slides/slide31.xml" /><Relationship Id="rId36" Type="http://schemas.openxmlformats.org/officeDocument/2006/relationships/slide" Target="slides/slide32.xml" /><Relationship Id="rId37" Type="http://schemas.openxmlformats.org/officeDocument/2006/relationships/slide" Target="slides/slide33.xml" /><Relationship Id="rId38" Type="http://schemas.openxmlformats.org/officeDocument/2006/relationships/tags" Target="tags/tag469.xml" /><Relationship Id="rId39" Type="http://schemas.openxmlformats.org/officeDocument/2006/relationships/font" Target="fonts/font1.fntdata" /><Relationship Id="rId4" Type="http://schemas.openxmlformats.org/officeDocument/2006/relationships/handoutMaster" Target="handoutMasters/handoutMaster1.xml" /><Relationship Id="rId40" Type="http://schemas.openxmlformats.org/officeDocument/2006/relationships/font" Target="fonts/font2.fntdata" /><Relationship Id="rId41" Type="http://schemas.openxmlformats.org/officeDocument/2006/relationships/font" Target="fonts/font3.fntdata" /><Relationship Id="rId42" Type="http://schemas.openxmlformats.org/officeDocument/2006/relationships/font" Target="fonts/font4.fntdata" /><Relationship Id="rId43" Type="http://schemas.openxmlformats.org/officeDocument/2006/relationships/font" Target="fonts/font5.fntdata" /><Relationship Id="rId44" Type="http://schemas.openxmlformats.org/officeDocument/2006/relationships/font" Target="fonts/font6.fntdata" /><Relationship Id="rId45" Type="http://schemas.openxmlformats.org/officeDocument/2006/relationships/font" Target="fonts/font7.fntdata" /><Relationship Id="rId46" Type="http://schemas.openxmlformats.org/officeDocument/2006/relationships/font" Target="fonts/font8.fntdata" /><Relationship Id="rId47" Type="http://schemas.openxmlformats.org/officeDocument/2006/relationships/font" Target="fonts/font9.fntdata" /><Relationship Id="rId48" Type="http://schemas.openxmlformats.org/officeDocument/2006/relationships/font" Target="fonts/font10.fntdata" /><Relationship Id="rId49" Type="http://schemas.openxmlformats.org/officeDocument/2006/relationships/font" Target="fonts/font11.fntdata" /><Relationship Id="rId5" Type="http://schemas.openxmlformats.org/officeDocument/2006/relationships/slide" Target="slides/slide1.xml" /><Relationship Id="rId50" Type="http://schemas.openxmlformats.org/officeDocument/2006/relationships/font" Target="fonts/font12.fntdata" /><Relationship Id="rId51" Type="http://schemas.openxmlformats.org/officeDocument/2006/relationships/presProps" Target="presProps.xml" /><Relationship Id="rId52" Type="http://schemas.openxmlformats.org/officeDocument/2006/relationships/viewProps" Target="viewProps.xml" /><Relationship Id="rId53" Type="http://schemas.openxmlformats.org/officeDocument/2006/relationships/theme" Target="theme/theme1.xml" /><Relationship Id="rId54" Type="http://schemas.openxmlformats.org/officeDocument/2006/relationships/tableStyles" Target="tableStyles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6.xml" /><Relationship Id="rId2" Type="http://schemas.openxmlformats.org/officeDocument/2006/relationships/tags" Target="../tags/tag117.xml" /><Relationship Id="rId3" Type="http://schemas.openxmlformats.org/officeDocument/2006/relationships/tags" Target="../tags/tag118.xml" /><Relationship Id="rId4" Type="http://schemas.openxmlformats.org/officeDocument/2006/relationships/tags" Target="../tags/tag119.xml" /><Relationship Id="rId5" Type="http://schemas.openxmlformats.org/officeDocument/2006/relationships/tags" Target="../tags/tag120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9.xml" /><Relationship Id="rId2" Type="http://schemas.openxmlformats.org/officeDocument/2006/relationships/tags" Target="../tags/tag110.xml" /><Relationship Id="rId3" Type="http://schemas.openxmlformats.org/officeDocument/2006/relationships/tags" Target="../tags/tag111.xml" /><Relationship Id="rId4" Type="http://schemas.openxmlformats.org/officeDocument/2006/relationships/tags" Target="../tags/tag112.xml" /><Relationship Id="rId5" Type="http://schemas.openxmlformats.org/officeDocument/2006/relationships/tags" Target="../tags/tag113.xml" /><Relationship Id="rId6" Type="http://schemas.openxmlformats.org/officeDocument/2006/relationships/tags" Target="../tags/tag114.xml" /><Relationship Id="rId7" Type="http://schemas.openxmlformats.org/officeDocument/2006/relationships/tags" Target="../tags/tag115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fld id="{1E2302DC-8BD5-47FC-94C3-C5200ADDAD2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fld id="{A48944EC-F591-495F-BB8B-572572039473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4.xml" /><Relationship Id="rId4" Type="http://schemas.openxmlformats.org/officeDocument/2006/relationships/tags" Target="../tags/tag145.xml" /><Relationship Id="rId5" Type="http://schemas.openxmlformats.org/officeDocument/2006/relationships/tags" Target="../tags/tag146.xml" /><Relationship Id="rId6" Type="http://schemas.openxmlformats.org/officeDocument/2006/relationships/tags" Target="../tags/tag147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2.xml" /><Relationship Id="rId4" Type="http://schemas.openxmlformats.org/officeDocument/2006/relationships/tags" Target="../tags/tag423.xml" /><Relationship Id="rId5" Type="http://schemas.openxmlformats.org/officeDocument/2006/relationships/tags" Target="../tags/tag424.xml" /><Relationship Id="rId6" Type="http://schemas.openxmlformats.org/officeDocument/2006/relationships/tags" Target="../tags/tag425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1.xml" /><Relationship Id="rId4" Type="http://schemas.openxmlformats.org/officeDocument/2006/relationships/tags" Target="../tags/tag432.xml" /><Relationship Id="rId5" Type="http://schemas.openxmlformats.org/officeDocument/2006/relationships/tags" Target="../tags/tag433.xml" /><Relationship Id="rId6" Type="http://schemas.openxmlformats.org/officeDocument/2006/relationships/tags" Target="../tags/tag434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42.xml" /><Relationship Id="rId4" Type="http://schemas.openxmlformats.org/officeDocument/2006/relationships/tags" Target="../tags/tag443.xml" /><Relationship Id="rId5" Type="http://schemas.openxmlformats.org/officeDocument/2006/relationships/tags" Target="../tags/tag444.xml" /><Relationship Id="rId6" Type="http://schemas.openxmlformats.org/officeDocument/2006/relationships/tags" Target="../tags/tag445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56.xml" /><Relationship Id="rId4" Type="http://schemas.openxmlformats.org/officeDocument/2006/relationships/tags" Target="../tags/tag457.xml" /><Relationship Id="rId5" Type="http://schemas.openxmlformats.org/officeDocument/2006/relationships/tags" Target="../tags/tag458.xml" /><Relationship Id="rId6" Type="http://schemas.openxmlformats.org/officeDocument/2006/relationships/tags" Target="../tags/tag459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6.xml" /><Relationship Id="rId4" Type="http://schemas.openxmlformats.org/officeDocument/2006/relationships/tags" Target="../tags/tag227.xml" /><Relationship Id="rId5" Type="http://schemas.openxmlformats.org/officeDocument/2006/relationships/tags" Target="../tags/tag228.xml" /><Relationship Id="rId6" Type="http://schemas.openxmlformats.org/officeDocument/2006/relationships/tags" Target="../tags/tag229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5.xml" /><Relationship Id="rId4" Type="http://schemas.openxmlformats.org/officeDocument/2006/relationships/tags" Target="../tags/tag236.xml" /><Relationship Id="rId5" Type="http://schemas.openxmlformats.org/officeDocument/2006/relationships/tags" Target="../tags/tag237.xml" /><Relationship Id="rId6" Type="http://schemas.openxmlformats.org/officeDocument/2006/relationships/tags" Target="../tags/tag238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6.xml" /><Relationship Id="rId4" Type="http://schemas.openxmlformats.org/officeDocument/2006/relationships/tags" Target="../tags/tag247.xml" /><Relationship Id="rId5" Type="http://schemas.openxmlformats.org/officeDocument/2006/relationships/tags" Target="../tags/tag248.xml" /><Relationship Id="rId6" Type="http://schemas.openxmlformats.org/officeDocument/2006/relationships/tags" Target="../tags/tag249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7.xml" /><Relationship Id="rId4" Type="http://schemas.openxmlformats.org/officeDocument/2006/relationships/tags" Target="../tags/tag258.xml" /><Relationship Id="rId5" Type="http://schemas.openxmlformats.org/officeDocument/2006/relationships/tags" Target="../tags/tag259.xml" /><Relationship Id="rId6" Type="http://schemas.openxmlformats.org/officeDocument/2006/relationships/tags" Target="../tags/tag260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9.xml" /><Relationship Id="rId4" Type="http://schemas.openxmlformats.org/officeDocument/2006/relationships/tags" Target="../tags/tag330.xml" /><Relationship Id="rId5" Type="http://schemas.openxmlformats.org/officeDocument/2006/relationships/tags" Target="../tags/tag331.xml" /><Relationship Id="rId6" Type="http://schemas.openxmlformats.org/officeDocument/2006/relationships/tags" Target="../tags/tag332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9.xml" /><Relationship Id="rId4" Type="http://schemas.openxmlformats.org/officeDocument/2006/relationships/tags" Target="../tags/tag340.xml" /><Relationship Id="rId5" Type="http://schemas.openxmlformats.org/officeDocument/2006/relationships/tags" Target="../tags/tag341.xml" /><Relationship Id="rId6" Type="http://schemas.openxmlformats.org/officeDocument/2006/relationships/tags" Target="../tags/tag342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0.xml" /><Relationship Id="rId4" Type="http://schemas.openxmlformats.org/officeDocument/2006/relationships/tags" Target="../tags/tag351.xml" /><Relationship Id="rId5" Type="http://schemas.openxmlformats.org/officeDocument/2006/relationships/tags" Target="../tags/tag352.xml" /><Relationship Id="rId6" Type="http://schemas.openxmlformats.org/officeDocument/2006/relationships/tags" Target="../tags/tag353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2.xml" /><Relationship Id="rId4" Type="http://schemas.openxmlformats.org/officeDocument/2006/relationships/tags" Target="../tags/tag413.xml" /><Relationship Id="rId5" Type="http://schemas.openxmlformats.org/officeDocument/2006/relationships/tags" Target="../tags/tag414.xml" /><Relationship Id="rId6" Type="http://schemas.openxmlformats.org/officeDocument/2006/relationships/tags" Target="../tags/tag415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9394" name="幻灯片图像占位符 1"/>
          <p:cNvSpPr>
            <a:spLocks noGrp="1" noRot="1" noChangeAspect="1" noTextEdi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59395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396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903E7E0D-5C5B-4BD7-A995-ACB6D3798FB4}" type="slidenum">
              <a:rPr lang="zh-CN" altLang="en-US"/>
              <a:t>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35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200" b="1"/>
              <a:t>电话刚问世的时候，一部话机要与多少部话机通话，就要有多少对电话线与外部相连。图中的每部电话间都能通话，至少需要连接多少根线？12345678910,10根，如果很多部电话呢，要的电话线更多，这样是不是太浪费材料了，而且话机太多时很难做到与每部电话都单独连线。那么你能否想出一个办法，尽量减少线路的数量，但仍能保证 5 部电话中的任意两部可以相互通话 。暂停视频思考一下，中间于是交换机就出来了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9394" name="幻灯片图像占位符 1"/>
          <p:cNvSpPr>
            <a:spLocks noGrp="1" noRot="1" noChangeAspect="1" noTextEdi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59395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396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903E7E0D-5C5B-4BD7-A995-ACB6D3798FB4}" type="slidenum">
              <a:rPr lang="zh-CN" altLang="en-US"/>
              <a:t>18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9394" name="幻灯片图像占位符 1"/>
          <p:cNvSpPr>
            <a:spLocks noGrp="1" noRot="1" noChangeAspect="1" noTextEdi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59395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396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903E7E0D-5C5B-4BD7-A995-ACB6D3798FB4}" type="slidenum">
              <a:rPr lang="zh-CN" altLang="en-US"/>
              <a:t>19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9394" name="幻灯片图像占位符 1"/>
          <p:cNvSpPr>
            <a:spLocks noGrp="1" noRot="1" noChangeAspect="1" noTextEdi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59395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9396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903E7E0D-5C5B-4BD7-A995-ACB6D3798FB4}" type="slidenum">
              <a:rPr lang="zh-CN" altLang="en-US"/>
              <a:t>20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10" Type="http://schemas.openxmlformats.org/officeDocument/2006/relationships/tags" Target="../tags/tag41.xml" /><Relationship Id="rId11" Type="http://schemas.openxmlformats.org/officeDocument/2006/relationships/tags" Target="../tags/tag42.xml" /><Relationship Id="rId12" Type="http://schemas.openxmlformats.org/officeDocument/2006/relationships/tags" Target="../tags/tag43.xml" /><Relationship Id="rId13" Type="http://schemas.openxmlformats.org/officeDocument/2006/relationships/tags" Target="../tags/tag44.xml" /><Relationship Id="rId14" Type="http://schemas.openxmlformats.org/officeDocument/2006/relationships/slideMaster" Target="../slideMasters/slideMaster1.xml" /><Relationship Id="rId2" Type="http://schemas.openxmlformats.org/officeDocument/2006/relationships/image" Target="../media/image2.png" /><Relationship Id="rId3" Type="http://schemas.openxmlformats.org/officeDocument/2006/relationships/tags" Target="../tags/tag36.xml" /><Relationship Id="rId4" Type="http://schemas.openxmlformats.org/officeDocument/2006/relationships/tags" Target="../tags/tag37.xml" /><Relationship Id="rId5" Type="http://schemas.openxmlformats.org/officeDocument/2006/relationships/image" Target="../media/image3.png" /><Relationship Id="rId6" Type="http://schemas.openxmlformats.org/officeDocument/2006/relationships/tags" Target="../tags/tag38.xml" /><Relationship Id="rId7" Type="http://schemas.openxmlformats.org/officeDocument/2006/relationships/tags" Target="../tags/tag39.xml" /><Relationship Id="rId8" Type="http://schemas.openxmlformats.org/officeDocument/2006/relationships/tags" Target="../tags/tag40.xml" /><Relationship Id="rId9" Type="http://schemas.openxmlformats.org/officeDocument/2006/relationships/image" Target="../media/image4.png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5.xml" /><Relationship Id="rId10" Type="http://schemas.openxmlformats.org/officeDocument/2006/relationships/tags" Target="../tags/tag51.xml" /><Relationship Id="rId11" Type="http://schemas.openxmlformats.org/officeDocument/2006/relationships/tags" Target="../tags/tag52.xml" /><Relationship Id="rId12" Type="http://schemas.openxmlformats.org/officeDocument/2006/relationships/tags" Target="../tags/tag53.xml" /><Relationship Id="rId13" Type="http://schemas.openxmlformats.org/officeDocument/2006/relationships/tags" Target="../tags/tag54.xml" /><Relationship Id="rId14" Type="http://schemas.openxmlformats.org/officeDocument/2006/relationships/slideMaster" Target="../slideMasters/slideMaster1.xml" /><Relationship Id="rId2" Type="http://schemas.openxmlformats.org/officeDocument/2006/relationships/image" Target="../media/image2.png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image" Target="../media/image3.png" /><Relationship Id="rId6" Type="http://schemas.openxmlformats.org/officeDocument/2006/relationships/tags" Target="../tags/tag48.xml" /><Relationship Id="rId7" Type="http://schemas.openxmlformats.org/officeDocument/2006/relationships/tags" Target="../tags/tag49.xml" /><Relationship Id="rId8" Type="http://schemas.openxmlformats.org/officeDocument/2006/relationships/tags" Target="../tags/tag50.xml" /><Relationship Id="rId9" Type="http://schemas.openxmlformats.org/officeDocument/2006/relationships/image" Target="../media/image4.png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.xml" /><Relationship Id="rId10" Type="http://schemas.openxmlformats.org/officeDocument/2006/relationships/image" Target="../media/image4.png" /><Relationship Id="rId11" Type="http://schemas.openxmlformats.org/officeDocument/2006/relationships/tags" Target="../tags/tag61.xml" /><Relationship Id="rId12" Type="http://schemas.openxmlformats.org/officeDocument/2006/relationships/tags" Target="../tags/tag62.xml" /><Relationship Id="rId13" Type="http://schemas.openxmlformats.org/officeDocument/2006/relationships/tags" Target="../tags/tag63.xml" /><Relationship Id="rId14" Type="http://schemas.openxmlformats.org/officeDocument/2006/relationships/tags" Target="../tags/tag64.xml" /><Relationship Id="rId15" Type="http://schemas.openxmlformats.org/officeDocument/2006/relationships/image" Target="../media/image2.png" /><Relationship Id="rId16" Type="http://schemas.openxmlformats.org/officeDocument/2006/relationships/tags" Target="../tags/tag65.xml" /><Relationship Id="rId17" Type="http://schemas.openxmlformats.org/officeDocument/2006/relationships/slideMaster" Target="../slideMasters/slideMaster1.xml" /><Relationship Id="rId2" Type="http://schemas.openxmlformats.org/officeDocument/2006/relationships/image" Target="../media/image7.png" /><Relationship Id="rId3" Type="http://schemas.openxmlformats.org/officeDocument/2006/relationships/tags" Target="../tags/tag56.xml" /><Relationship Id="rId4" Type="http://schemas.openxmlformats.org/officeDocument/2006/relationships/image" Target="../media/image8.png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image" Target="../media/image12.png" /><Relationship Id="rId8" Type="http://schemas.openxmlformats.org/officeDocument/2006/relationships/tags" Target="../tags/tag59.xml" /><Relationship Id="rId9" Type="http://schemas.openxmlformats.org/officeDocument/2006/relationships/tags" Target="../tags/tag60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6.xml" /><Relationship Id="rId10" Type="http://schemas.openxmlformats.org/officeDocument/2006/relationships/tags" Target="../tags/tag73.xml" /><Relationship Id="rId11" Type="http://schemas.openxmlformats.org/officeDocument/2006/relationships/image" Target="../media/image2.png" /><Relationship Id="rId12" Type="http://schemas.openxmlformats.org/officeDocument/2006/relationships/tags" Target="../tags/tag74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0.gif" /><Relationship Id="rId3" Type="http://schemas.openxmlformats.org/officeDocument/2006/relationships/tags" Target="../tags/tag67.xml" /><Relationship Id="rId4" Type="http://schemas.openxmlformats.org/officeDocument/2006/relationships/tags" Target="../tags/tag68.xml" /><Relationship Id="rId5" Type="http://schemas.openxmlformats.org/officeDocument/2006/relationships/tags" Target="../tags/tag69.xml" /><Relationship Id="rId6" Type="http://schemas.openxmlformats.org/officeDocument/2006/relationships/image" Target="../media/image4.png" /><Relationship Id="rId7" Type="http://schemas.openxmlformats.org/officeDocument/2006/relationships/tags" Target="../tags/tag70.xml" /><Relationship Id="rId8" Type="http://schemas.openxmlformats.org/officeDocument/2006/relationships/tags" Target="../tags/tag71.xml" /><Relationship Id="rId9" Type="http://schemas.openxmlformats.org/officeDocument/2006/relationships/tags" Target="../tags/tag7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5.xml" /><Relationship Id="rId10" Type="http://schemas.openxmlformats.org/officeDocument/2006/relationships/tags" Target="../tags/tag82.xml" /><Relationship Id="rId11" Type="http://schemas.openxmlformats.org/officeDocument/2006/relationships/image" Target="../media/image14.png" /><Relationship Id="rId12" Type="http://schemas.openxmlformats.org/officeDocument/2006/relationships/tags" Target="../tags/tag83.xml" /><Relationship Id="rId13" Type="http://schemas.openxmlformats.org/officeDocument/2006/relationships/tags" Target="../tags/tag84.xml" /><Relationship Id="rId14" Type="http://schemas.openxmlformats.org/officeDocument/2006/relationships/image" Target="../media/image15.png" /><Relationship Id="rId15" Type="http://schemas.openxmlformats.org/officeDocument/2006/relationships/tags" Target="../tags/tag85.xml" /><Relationship Id="rId16" Type="http://schemas.openxmlformats.org/officeDocument/2006/relationships/image" Target="../media/image2.png" /><Relationship Id="rId17" Type="http://schemas.openxmlformats.org/officeDocument/2006/relationships/tags" Target="../tags/tag86.xml" /><Relationship Id="rId18" Type="http://schemas.openxmlformats.org/officeDocument/2006/relationships/slideMaster" Target="../slideMasters/slideMaster1.xml" /><Relationship Id="rId2" Type="http://schemas.openxmlformats.org/officeDocument/2006/relationships/tags" Target="../tags/tag76.xml" /><Relationship Id="rId3" Type="http://schemas.openxmlformats.org/officeDocument/2006/relationships/image" Target="../media/image4.png" /><Relationship Id="rId4" Type="http://schemas.openxmlformats.org/officeDocument/2006/relationships/tags" Target="../tags/tag77.xml" /><Relationship Id="rId5" Type="http://schemas.openxmlformats.org/officeDocument/2006/relationships/tags" Target="../tags/tag78.xml" /><Relationship Id="rId6" Type="http://schemas.openxmlformats.org/officeDocument/2006/relationships/tags" Target="../tags/tag79.xml" /><Relationship Id="rId7" Type="http://schemas.openxmlformats.org/officeDocument/2006/relationships/tags" Target="../tags/tag80.xml" /><Relationship Id="rId8" Type="http://schemas.openxmlformats.org/officeDocument/2006/relationships/image" Target="../media/image13.png" /><Relationship Id="rId9" Type="http://schemas.openxmlformats.org/officeDocument/2006/relationships/tags" Target="../tags/tag8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7.xml" /><Relationship Id="rId10" Type="http://schemas.openxmlformats.org/officeDocument/2006/relationships/slideMaster" Target="../slideMasters/slideMaster1.xml" /><Relationship Id="rId2" Type="http://schemas.openxmlformats.org/officeDocument/2006/relationships/tags" Target="../tags/tag88.xml" /><Relationship Id="rId3" Type="http://schemas.openxmlformats.org/officeDocument/2006/relationships/image" Target="../media/image4.png" /><Relationship Id="rId4" Type="http://schemas.openxmlformats.org/officeDocument/2006/relationships/tags" Target="../tags/tag89.xml" /><Relationship Id="rId5" Type="http://schemas.openxmlformats.org/officeDocument/2006/relationships/tags" Target="../tags/tag90.xml" /><Relationship Id="rId6" Type="http://schemas.openxmlformats.org/officeDocument/2006/relationships/tags" Target="../tags/tag91.xml" /><Relationship Id="rId7" Type="http://schemas.openxmlformats.org/officeDocument/2006/relationships/tags" Target="../tags/tag92.xml" /><Relationship Id="rId8" Type="http://schemas.openxmlformats.org/officeDocument/2006/relationships/image" Target="../media/image2.png" /><Relationship Id="rId9" Type="http://schemas.openxmlformats.org/officeDocument/2006/relationships/tags" Target="../tags/tag93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4.xml" /><Relationship Id="rId2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5.xml" /><Relationship Id="rId2" Type="http://schemas.openxmlformats.org/officeDocument/2006/relationships/tags" Target="../tags/tag96.xml" /><Relationship Id="rId3" Type="http://schemas.openxmlformats.org/officeDocument/2006/relationships/tags" Target="../tags/tag97.xml" /><Relationship Id="rId4" Type="http://schemas.openxmlformats.org/officeDocument/2006/relationships/tags" Target="../tags/tag98.xml" /><Relationship Id="rId5" Type="http://schemas.openxmlformats.org/officeDocument/2006/relationships/tags" Target="../tags/tag99.xml" /><Relationship Id="rId6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.xml" /><Relationship Id="rId10" Type="http://schemas.openxmlformats.org/officeDocument/2006/relationships/tags" Target="../tags/tag9.xml" /><Relationship Id="rId11" Type="http://schemas.openxmlformats.org/officeDocument/2006/relationships/image" Target="../media/image4.png" /><Relationship Id="rId12" Type="http://schemas.openxmlformats.org/officeDocument/2006/relationships/tags" Target="../tags/tag10.xml" /><Relationship Id="rId13" Type="http://schemas.openxmlformats.org/officeDocument/2006/relationships/tags" Target="../tags/tag11.xml" /><Relationship Id="rId14" Type="http://schemas.openxmlformats.org/officeDocument/2006/relationships/tags" Target="../tags/tag12.xml" /><Relationship Id="rId15" Type="http://schemas.openxmlformats.org/officeDocument/2006/relationships/tags" Target="../tags/tag13.xml" /><Relationship Id="rId16" Type="http://schemas.openxmlformats.org/officeDocument/2006/relationships/slideMaster" Target="../slideMasters/slideMaster1.xml" /><Relationship Id="rId2" Type="http://schemas.openxmlformats.org/officeDocument/2006/relationships/image" Target="../media/image1.png" /><Relationship Id="rId3" Type="http://schemas.openxmlformats.org/officeDocument/2006/relationships/tags" Target="../tags/tag4.xml" /><Relationship Id="rId4" Type="http://schemas.openxmlformats.org/officeDocument/2006/relationships/image" Target="../media/image2.png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image" Target="../media/image3.png" /><Relationship Id="rId8" Type="http://schemas.openxmlformats.org/officeDocument/2006/relationships/tags" Target="../tags/tag7.xml" /><Relationship Id="rId9" Type="http://schemas.openxmlformats.org/officeDocument/2006/relationships/tags" Target="../tags/tag8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image" Target="../media/image5.png" /><Relationship Id="rId4" Type="http://schemas.microsoft.com/office/2007/relationships/hdphoto" Target="../media/image6.wdp" /><Relationship Id="rId5" Type="http://schemas.openxmlformats.org/officeDocument/2006/relationships/tags" Target="../tags/tag16.xml" /><Relationship Id="rId6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7.xml" /><Relationship Id="rId2" Type="http://schemas.openxmlformats.org/officeDocument/2006/relationships/image" Target="../media/image7.png" /><Relationship Id="rId3" Type="http://schemas.openxmlformats.org/officeDocument/2006/relationships/tags" Target="../tags/tag18.xml" /><Relationship Id="rId4" Type="http://schemas.openxmlformats.org/officeDocument/2006/relationships/image" Target="../media/image8.png" /><Relationship Id="rId5" Type="http://schemas.openxmlformats.org/officeDocument/2006/relationships/tags" Target="../tags/tag19.xml" /><Relationship Id="rId6" Type="http://schemas.openxmlformats.org/officeDocument/2006/relationships/tags" Target="../tags/tag20.xml" /><Relationship Id="rId7" Type="http://schemas.openxmlformats.org/officeDocument/2006/relationships/image" Target="../media/image9.png" /><Relationship Id="rId8" Type="http://schemas.openxmlformats.org/officeDocument/2006/relationships/tags" Target="../tags/tag21.xml" /><Relationship Id="rId9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2.xml" /><Relationship Id="rId2" Type="http://schemas.openxmlformats.org/officeDocument/2006/relationships/image" Target="../media/image10.gif" /><Relationship Id="rId3" Type="http://schemas.openxmlformats.org/officeDocument/2006/relationships/tags" Target="../tags/tag23.xml" /><Relationship Id="rId4" Type="http://schemas.openxmlformats.org/officeDocument/2006/relationships/tags" Target="../tags/tag24.xml" /><Relationship Id="rId5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5.xml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2" Type="http://schemas.openxmlformats.org/officeDocument/2006/relationships/image" Target="../media/image11.pn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9.xml" /><Relationship Id="rId2" Type="http://schemas.openxmlformats.org/officeDocument/2006/relationships/image" Target="../media/image11.png" /><Relationship Id="rId3" Type="http://schemas.openxmlformats.org/officeDocument/2006/relationships/tags" Target="../tags/tag30.xml" /><Relationship Id="rId4" Type="http://schemas.openxmlformats.org/officeDocument/2006/relationships/tags" Target="../tags/tag31.xml" /><Relationship Id="rId5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2" Type="http://schemas.openxmlformats.org/officeDocument/2006/relationships/image" Target="../media/image11.pn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日期占位符 3"/>
          <p:cNvSpPr>
            <a:spLocks noGrp="1"/>
          </p:cNvSpPr>
          <p:nvPr userDrawn="1">
            <p:custDataLst>
              <p:tags r:id="rId2"/>
            </p:custDataLst>
          </p:nvPr>
        </p:nvSpPr>
        <p:spPr>
          <a:xfrm>
            <a:off x="8719185" y="0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2026年7月27日星期一9时26分58秒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情景导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11" name="图片 10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  <p:grpSp>
        <p:nvGrpSpPr>
          <p:cNvPr id="10" name="组合 9"/>
          <p:cNvGrpSpPr/>
          <p:nvPr userDrawn="1">
            <p:custDataLst>
              <p:tags r:id="rId4"/>
            </p:custDataLst>
          </p:nvPr>
        </p:nvGrpSpPr>
        <p:grpSpPr>
          <a:xfrm>
            <a:off x="5225415" y="-635635"/>
            <a:ext cx="3026764" cy="1966595"/>
            <a:chOff x="-136" y="-1398"/>
            <a:chExt cx="6914" cy="4230"/>
          </a:xfrm>
        </p:grpSpPr>
        <p:pic>
          <p:nvPicPr>
            <p:cNvPr id="12" name="图片 11" descr="c67ac3986204442d866c335f8949a408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-136" y="-1398"/>
              <a:ext cx="4230" cy="4230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 userDrawn="1">
              <p:custDataLst>
                <p:tags r:id="rId7"/>
              </p:custDataLst>
            </p:nvPr>
          </p:nvSpPr>
          <p:spPr>
            <a:xfrm>
              <a:off x="378" y="154"/>
              <a:ext cx="6400" cy="99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情景导入</a:t>
              </a:r>
              <a:endParaRPr lang="zh-CN" altLang="en-U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grpSp>
        <p:nvGrpSpPr>
          <p:cNvPr id="14" name="组合 13"/>
          <p:cNvGrpSpPr/>
          <p:nvPr userDrawn="1">
            <p:custDataLst>
              <p:tags r:id="rId8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15" name="图片 6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16" name="图片 7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17" name="图片 9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18" name="图片 10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探究新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6" name="图片 2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  <p:grpSp>
        <p:nvGrpSpPr>
          <p:cNvPr id="27" name="组合 26"/>
          <p:cNvGrpSpPr/>
          <p:nvPr userDrawn="1">
            <p:custDataLst>
              <p:tags r:id="rId4"/>
            </p:custDataLst>
          </p:nvPr>
        </p:nvGrpSpPr>
        <p:grpSpPr>
          <a:xfrm>
            <a:off x="2578735" y="-612775"/>
            <a:ext cx="6096000" cy="1868805"/>
            <a:chOff x="4345" y="-1007"/>
            <a:chExt cx="9600" cy="2943"/>
          </a:xfrm>
        </p:grpSpPr>
        <p:pic>
          <p:nvPicPr>
            <p:cNvPr id="28" name="图片 27" descr="c67ac3986204442d866c335f8949a408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7673" y="-1007"/>
              <a:ext cx="2943" cy="2943"/>
            </a:xfrm>
            <a:prstGeom prst="rect">
              <a:avLst/>
            </a:prstGeom>
          </p:spPr>
        </p:pic>
        <p:sp>
          <p:nvSpPr>
            <p:cNvPr id="29" name="文本框 28"/>
            <p:cNvSpPr txBox="1"/>
            <p:nvPr>
              <p:custDataLst>
                <p:tags r:id="rId7"/>
              </p:custDataLst>
            </p:nvPr>
          </p:nvSpPr>
          <p:spPr>
            <a:xfrm>
              <a:off x="4345" y="102"/>
              <a:ext cx="9600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2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sym typeface="+mn-ea"/>
                </a:rPr>
                <a:t>探究新知</a:t>
              </a:r>
              <a:endParaRPr lang="zh-CN" altLang="en-U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sym typeface="+mn-ea"/>
              </a:endParaRPr>
            </a:p>
          </p:txBody>
        </p:sp>
      </p:grpSp>
      <p:grpSp>
        <p:nvGrpSpPr>
          <p:cNvPr id="30" name="组合 13"/>
          <p:cNvGrpSpPr/>
          <p:nvPr userDrawn="1">
            <p:custDataLst>
              <p:tags r:id="rId8"/>
            </p:custDataLst>
          </p:nvPr>
        </p:nvGrpSpPr>
        <p:grpSpPr>
          <a:xfrm>
            <a:off x="-16446" y="64"/>
            <a:ext cx="12121387" cy="6779133"/>
            <a:chOff x="72454" y="39434"/>
            <a:chExt cx="12121387" cy="6779133"/>
          </a:xfrm>
        </p:grpSpPr>
        <p:pic>
          <p:nvPicPr>
            <p:cNvPr id="31" name="图片 6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32" name="图片 7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33" name="图片 9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34" name="图片 10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考试考发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descr="bd50cfcec5b74011ae064c777db4c46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397635" y="-588010"/>
            <a:ext cx="1874520" cy="18745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73150" y="0"/>
            <a:ext cx="676275" cy="57721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6"/>
            </p:custDataLst>
          </p:nvPr>
        </p:nvSpPr>
        <p:spPr>
          <a:xfrm>
            <a:off x="-713105" y="11747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考试考法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  <p:pic>
        <p:nvPicPr>
          <p:cNvPr id="7" name="图片 6" descr="56b3135f77bc4c28a4c3e3de299fbf14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869805" y="5451475"/>
            <a:ext cx="1924050" cy="904875"/>
          </a:xfrm>
          <a:prstGeom prst="rect">
            <a:avLst/>
          </a:prstGeom>
        </p:spPr>
      </p:pic>
      <p:grpSp>
        <p:nvGrpSpPr>
          <p:cNvPr id="34" name="组合 13"/>
          <p:cNvGrpSpPr/>
          <p:nvPr userDrawn="1">
            <p:custDataLst>
              <p:tags r:id="rId9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5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7_Title Slide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descr="a11205cca81045b99198edf36327898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6550" y="-308610"/>
            <a:ext cx="1905000" cy="1905000"/>
          </a:xfrm>
          <a:prstGeom prst="rect">
            <a:avLst/>
          </a:prstGeom>
        </p:spPr>
      </p:pic>
      <p:sp>
        <p:nvSpPr>
          <p:cNvPr id="4" name="文本框 3"/>
          <p:cNvSpPr txBox="1"/>
          <p:nvPr userDrawn="1">
            <p:custDataLst>
              <p:tags r:id="rId4"/>
            </p:custDataLst>
          </p:nvPr>
        </p:nvSpPr>
        <p:spPr>
          <a:xfrm>
            <a:off x="-1793875" y="37655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8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8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  <p:grpSp>
        <p:nvGrpSpPr>
          <p:cNvPr id="34" name="组合 13"/>
          <p:cNvGrpSpPr/>
          <p:nvPr userDrawn="1">
            <p:custDataLst>
              <p:tags r:id="rId5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1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课后作业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34" name="组合 13"/>
          <p:cNvGrpSpPr/>
          <p:nvPr userDrawn="1">
            <p:custDataLst>
              <p:tags r:id="rId2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" name="图片 1" descr="7e842f88daed44588876949602eb7586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461375" y="4283075"/>
            <a:ext cx="2686050" cy="2686050"/>
          </a:xfrm>
          <a:prstGeom prst="rect">
            <a:avLst/>
          </a:prstGeom>
        </p:spPr>
      </p:pic>
      <p:grpSp>
        <p:nvGrpSpPr>
          <p:cNvPr id="7" name="组合 6"/>
          <p:cNvGrpSpPr/>
          <p:nvPr userDrawn="1">
            <p:custDataLst>
              <p:tags r:id="rId10"/>
            </p:custDataLst>
          </p:nvPr>
        </p:nvGrpSpPr>
        <p:grpSpPr>
          <a:xfrm>
            <a:off x="396875" y="333375"/>
            <a:ext cx="2686050" cy="2686050"/>
            <a:chOff x="7235" y="365"/>
            <a:chExt cx="4230" cy="4230"/>
          </a:xfrm>
        </p:grpSpPr>
        <p:pic>
          <p:nvPicPr>
            <p:cNvPr id="5" name="图片 4" descr="a5078f42d5a543ec91cdce727204313c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7235" y="365"/>
              <a:ext cx="4230" cy="4230"/>
            </a:xfrm>
            <a:prstGeom prst="rect">
              <a:avLst/>
            </a:prstGeom>
          </p:spPr>
        </p:pic>
        <p:sp>
          <p:nvSpPr>
            <p:cNvPr id="6" name="矩形 5"/>
            <p:cNvSpPr/>
            <p:nvPr userDrawn="1">
              <p:custDataLst>
                <p:tags r:id="rId13"/>
              </p:custDataLst>
            </p:nvPr>
          </p:nvSpPr>
          <p:spPr>
            <a:xfrm>
              <a:off x="8476" y="1881"/>
              <a:ext cx="1568" cy="919"/>
            </a:xfrm>
            <a:prstGeom prst="rect">
              <a:avLst/>
            </a:prstGeom>
            <a:noFill/>
            <a:ln>
              <a:noFill/>
            </a:ln>
            <a:scene3d>
              <a:camera prst="obliqueBottomLeft"/>
              <a:lightRig rig="threePt" dir="t"/>
            </a:scene3d>
          </p:spPr>
          <p:txBody>
            <a:bodyPr wrap="non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3200" b="1">
                  <a:ln w="15875"/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>
                          <a:alpha val="100000"/>
                        </a:schemeClr>
                      </a:gs>
                    </a:gsLst>
                    <a:lin ang="2700000" scaled="0"/>
                  </a:gradFill>
                  <a:effectLst/>
                </a:rPr>
                <a:t>作业</a:t>
              </a:r>
              <a:endParaRPr lang="zh-CN" altLang="en-US" sz="32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</a:endParaRPr>
            </a:p>
          </p:txBody>
        </p:sp>
      </p:grpSp>
      <p:pic>
        <p:nvPicPr>
          <p:cNvPr id="8" name="图片 7" descr="3c04dd2fb4ce4f9f84977a15e9ef7e6e"/>
          <p:cNvPicPr>
            <a:picLocks noChangeAspect="1"/>
          </p:cNvPicPr>
          <p:nvPr userDrawn="1"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12775" y="244475"/>
            <a:ext cx="2686050" cy="268605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 userDrawn="1">
            <p:custDataLst>
              <p:tags r:id="rId17"/>
            </p:custDataLst>
          </p:nvPr>
        </p:nvPicPr>
        <p:blipFill>
          <a:blip r:embed="rId16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填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34" name="组合 13"/>
          <p:cNvGrpSpPr/>
          <p:nvPr userDrawn="1">
            <p:custDataLst>
              <p:tags r:id="rId2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>
            <a:alphaModFix amt="20000"/>
          </a:blip>
          <a:srcRect t="13756" b="30111"/>
          <a:stretch>
            <a:fillRect/>
          </a:stretch>
        </p:blipFill>
        <p:spPr>
          <a:xfrm>
            <a:off x="29844" y="-43815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当堂训练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9" name="文本框 11"/>
          <p:cNvSpPr txBox="1"/>
          <p:nvPr userDrawn="1">
            <p:custDataLst>
              <p:tags r:id="rId2"/>
            </p:custDataLst>
          </p:nvPr>
        </p:nvSpPr>
        <p:spPr>
          <a:xfrm>
            <a:off x="1104053" y="172308"/>
            <a:ext cx="2140373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当堂训练</a:t>
            </a:r>
            <a:endParaRPr lang="zh-CN" altLang="en-US" sz="3735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菱形 9"/>
          <p:cNvSpPr/>
          <p:nvPr userDrawn="1">
            <p:custDataLst>
              <p:tags r:id="rId3"/>
            </p:custDataLst>
          </p:nvPr>
        </p:nvSpPr>
        <p:spPr>
          <a:xfrm>
            <a:off x="521549" y="339277"/>
            <a:ext cx="480000" cy="48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11" name="直接连接符 10"/>
          <p:cNvCxnSpPr/>
          <p:nvPr userDrawn="1">
            <p:custDataLst>
              <p:tags r:id="rId4"/>
            </p:custDataLst>
          </p:nvPr>
        </p:nvCxnSpPr>
        <p:spPr>
          <a:xfrm>
            <a:off x="518160" y="865293"/>
            <a:ext cx="2726267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 userDrawn="1">
            <p:custDataLst>
              <p:tags r:id="rId5"/>
            </p:custDataLst>
          </p:nvPr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教学目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descr="513dfe9c9c28449c81de7d3f4655699a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259060" y="4739005"/>
            <a:ext cx="1932940" cy="193294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>
            <a:alphaModFix amt="20000"/>
          </a:blip>
          <a:srcRect t="13756" b="30111"/>
          <a:stretch>
            <a:fillRect/>
          </a:stretch>
        </p:blipFill>
        <p:spPr>
          <a:xfrm>
            <a:off x="-1" y="-43815"/>
            <a:ext cx="12192002" cy="6857999"/>
          </a:xfrm>
          <a:prstGeom prst="rect">
            <a:avLst/>
          </a:prstGeom>
        </p:spPr>
      </p:pic>
      <p:grpSp>
        <p:nvGrpSpPr>
          <p:cNvPr id="12" name="组合 11"/>
          <p:cNvGrpSpPr/>
          <p:nvPr userDrawn="1">
            <p:custDataLst>
              <p:tags r:id="rId6"/>
            </p:custDataLst>
          </p:nvPr>
        </p:nvGrpSpPr>
        <p:grpSpPr>
          <a:xfrm>
            <a:off x="4478020" y="-887730"/>
            <a:ext cx="4537075" cy="2686050"/>
            <a:chOff x="7052" y="-1398"/>
            <a:chExt cx="7145" cy="4230"/>
          </a:xfrm>
        </p:grpSpPr>
        <p:pic>
          <p:nvPicPr>
            <p:cNvPr id="13" name="图片 12" descr="c67ac3986204442d866c335f8949a408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7052" y="-1398"/>
              <a:ext cx="4230" cy="4230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 userDrawn="1">
              <p:custDataLst>
                <p:tags r:id="rId9"/>
              </p:custDataLst>
            </p:nvPr>
          </p:nvSpPr>
          <p:spPr>
            <a:xfrm>
              <a:off x="7797" y="239"/>
              <a:ext cx="6400" cy="82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学习目标</a:t>
              </a:r>
              <a:endParaRPr lang="zh-CN" altLang="en-US" sz="2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grpSp>
        <p:nvGrpSpPr>
          <p:cNvPr id="15" name="组合 13"/>
          <p:cNvGrpSpPr/>
          <p:nvPr userDrawn="1">
            <p:custDataLst>
              <p:tags r:id="rId10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16" name="图片 15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18" name="图片 9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19" name="图片 10"/>
            <p:cNvPicPr>
              <a:picLocks noChangeAspect="1"/>
            </p:cNvPicPr>
            <p:nvPr userDrawn="1">
              <p:custDataLst>
                <p:tags r:id="rId15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流程图: 可选过程 1"/>
          <p:cNvSpPr/>
          <p:nvPr userDrawn="1">
            <p:custDataLst>
              <p:tags r:id="rId2"/>
            </p:custDataLst>
          </p:nvPr>
        </p:nvSpPr>
        <p:spPr>
          <a:xfrm>
            <a:off x="5441315" y="1149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-97790" y="4173855"/>
            <a:ext cx="2082165" cy="30041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_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6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考试考法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0603865" y="4311650"/>
            <a:ext cx="1588135" cy="243141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4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9a34a71f1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知识巩固练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b723d2977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情境迁移练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46832a82c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物理思维练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tags" Target="../tags/tag100.xml" /><Relationship Id="rId19" Type="http://schemas.openxmlformats.org/officeDocument/2006/relationships/tags" Target="../tags/tag101.xml" /><Relationship Id="rId2" Type="http://schemas.openxmlformats.org/officeDocument/2006/relationships/slideLayout" Target="../slideLayouts/slideLayout2.xml" /><Relationship Id="rId20" Type="http://schemas.openxmlformats.org/officeDocument/2006/relationships/tags" Target="../tags/tag102.xml" /><Relationship Id="rId21" Type="http://schemas.openxmlformats.org/officeDocument/2006/relationships/image" Target="../media/image16.png" /><Relationship Id="rId22" Type="http://schemas.openxmlformats.org/officeDocument/2006/relationships/tags" Target="../tags/tag103.xml" /><Relationship Id="rId23" Type="http://schemas.openxmlformats.org/officeDocument/2006/relationships/image" Target="../media/image17.png" /><Relationship Id="rId24" Type="http://schemas.openxmlformats.org/officeDocument/2006/relationships/tags" Target="../tags/tag104.xml" /><Relationship Id="rId25" Type="http://schemas.openxmlformats.org/officeDocument/2006/relationships/tags" Target="../tags/tag105.xml" /><Relationship Id="rId26" Type="http://schemas.openxmlformats.org/officeDocument/2006/relationships/tags" Target="../tags/tag106.xml" /><Relationship Id="rId27" Type="http://schemas.openxmlformats.org/officeDocument/2006/relationships/tags" Target="../tags/tag107.xml" /><Relationship Id="rId28" Type="http://schemas.openxmlformats.org/officeDocument/2006/relationships/image" Target="file:///D:\qq&#25991;&#20214;\712321467\Image\C2C\Image2\%7b75232B38-A165-1FB7-499C-2E1C792CACB5%7d.png" TargetMode="External" /><Relationship Id="rId29" Type="http://schemas.openxmlformats.org/officeDocument/2006/relationships/image" Target="../media/image18.png" /><Relationship Id="rId3" Type="http://schemas.openxmlformats.org/officeDocument/2006/relationships/slideLayout" Target="../slideLayouts/slideLayout3.xml" /><Relationship Id="rId30" Type="http://schemas.openxmlformats.org/officeDocument/2006/relationships/tags" Target="../tags/tag108.xml" /><Relationship Id="rId31" Type="http://schemas.openxmlformats.org/officeDocument/2006/relationships/theme" Target="../theme/theme1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8"/>
          </p:custDataLst>
        </p:nvPr>
      </p:nvGrpSpPr>
      <p:grpSpPr>
        <a:xfrm>
          <a:off x="0" y="0"/>
          <a:ext cx="0" cy="0"/>
        </a:xfrm>
      </p:grpSpPr>
      <p:grpSp>
        <p:nvGrpSpPr>
          <p:cNvPr id="7" name="组合 6"/>
          <p:cNvGrpSpPr/>
          <p:nvPr userDrawn="1">
            <p:custDataLst>
              <p:tags r:id="rId19"/>
            </p:custDataLst>
          </p:nvPr>
        </p:nvGrpSpPr>
        <p:grpSpPr>
          <a:xfrm>
            <a:off x="0" y="0"/>
            <a:ext cx="12192000" cy="6883976"/>
            <a:chExt cx="12192000" cy="6883976"/>
          </a:xfrm>
        </p:grpSpPr>
        <p:sp>
          <p:nvSpPr>
            <p:cNvPr id="8" name="矩形 7"/>
            <p:cNvSpPr/>
            <p:nvPr>
              <p:custDataLst>
                <p:tags r:id="rId20"/>
              </p:custData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E0663E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iSans" panose="00000500000000000000" pitchFamily="2" charset="-122"/>
                <a:ea typeface="MiSans" panose="00000500000000000000" pitchFamily="2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" y="0"/>
              <a:ext cx="12191779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0" y="3092264"/>
              <a:ext cx="12192000" cy="3791712"/>
            </a:xfrm>
            <a:prstGeom prst="rect">
              <a:avLst/>
            </a:prstGeom>
          </p:spPr>
        </p:pic>
        <p:sp>
          <p:nvSpPr>
            <p:cNvPr id="11" name="任意多边形: 形状 10"/>
            <p:cNvSpPr/>
            <p:nvPr>
              <p:custDataLst>
                <p:tags r:id="rId25"/>
              </p:custDataLst>
            </p:nvPr>
          </p:nvSpPr>
          <p:spPr>
            <a:xfrm>
              <a:off x="3565003" y="0"/>
              <a:ext cx="4085863" cy="1006997"/>
            </a:xfrm>
            <a:custGeom>
              <a:gdLst>
                <a:gd name="connsiteX0" fmla="*/ 653969 w 4085863"/>
                <a:gd name="connsiteY0" fmla="*/ 0 h 1006997"/>
                <a:gd name="connsiteX1" fmla="*/ 3957684 w 4085863"/>
                <a:gd name="connsiteY1" fmla="*/ 0 h 1006997"/>
                <a:gd name="connsiteX2" fmla="*/ 4085863 w 4085863"/>
                <a:gd name="connsiteY2" fmla="*/ 266218 h 1006997"/>
                <a:gd name="connsiteX3" fmla="*/ 3565002 w 4085863"/>
                <a:gd name="connsiteY3" fmla="*/ 844952 h 1006997"/>
                <a:gd name="connsiteX4" fmla="*/ 1539432 w 4085863"/>
                <a:gd name="connsiteY4" fmla="*/ 1006997 h 1006997"/>
                <a:gd name="connsiteX5" fmla="*/ 0 w 4085863"/>
                <a:gd name="connsiteY5" fmla="*/ 578734 h 1006997"/>
                <a:gd name="connsiteX6" fmla="*/ 254643 w 4085863"/>
                <a:gd name="connsiteY6" fmla="*/ 266218 h 1006997"/>
                <a:gd name="connsiteX7" fmla="*/ 601883 w 4085863"/>
                <a:gd name="connsiteY7" fmla="*/ 69448 h 100699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85863" h="1006997">
                  <a:moveTo>
                    <a:pt x="653969" y="0"/>
                  </a:moveTo>
                  <a:lnTo>
                    <a:pt x="3957684" y="0"/>
                  </a:lnTo>
                  <a:lnTo>
                    <a:pt x="4085863" y="266218"/>
                  </a:lnTo>
                  <a:lnTo>
                    <a:pt x="3565002" y="844952"/>
                  </a:lnTo>
                  <a:lnTo>
                    <a:pt x="1539432" y="1006997"/>
                  </a:lnTo>
                  <a:lnTo>
                    <a:pt x="0" y="578734"/>
                  </a:lnTo>
                  <a:lnTo>
                    <a:pt x="254643" y="266218"/>
                  </a:lnTo>
                  <a:lnTo>
                    <a:pt x="601883" y="69448"/>
                  </a:lnTo>
                  <a:close/>
                </a:path>
              </a:pathLst>
            </a:custGeom>
            <a:solidFill>
              <a:srgbClr val="E066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MiSans" panose="00000500000000000000" pitchFamily="2" charset="-122"/>
                <a:ea typeface="MiSans" panose="00000500000000000000" pitchFamily="2" charset="-122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23"/>
            <a:srcRect t="21743" b="21585"/>
            <a:stretch>
              <a:fillRect/>
            </a:stretch>
          </p:blipFill>
          <p:spPr>
            <a:xfrm>
              <a:off x="0" y="1097280"/>
              <a:ext cx="12192000" cy="496824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23"/>
            <a:srcRect b="78257"/>
            <a:stretch>
              <a:fillRect/>
            </a:stretch>
          </p:blipFill>
          <p:spPr>
            <a:xfrm>
              <a:off x="0" y="319164"/>
              <a:ext cx="12192000" cy="824416"/>
            </a:xfrm>
            <a:prstGeom prst="rect">
              <a:avLst/>
            </a:prstGeom>
          </p:spPr>
        </p:pic>
      </p:grpSp>
      <p:pic>
        <p:nvPicPr>
          <p:cNvPr id="14" name="图片 1073743875" descr="学科网 zxxk.com" title="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29" r:link="rId2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126.xml" /><Relationship Id="rId11" Type="http://schemas.openxmlformats.org/officeDocument/2006/relationships/tags" Target="../tags/tag127.xml" /><Relationship Id="rId12" Type="http://schemas.openxmlformats.org/officeDocument/2006/relationships/image" Target="../media/image21.png" /><Relationship Id="rId13" Type="http://schemas.openxmlformats.org/officeDocument/2006/relationships/tags" Target="../tags/tag128.xml" /><Relationship Id="rId14" Type="http://schemas.openxmlformats.org/officeDocument/2006/relationships/image" Target="../media/image22.png" /><Relationship Id="rId15" Type="http://schemas.openxmlformats.org/officeDocument/2006/relationships/tags" Target="../tags/tag129.xml" /><Relationship Id="rId16" Type="http://schemas.openxmlformats.org/officeDocument/2006/relationships/image" Target="../media/image23.png" /><Relationship Id="rId17" Type="http://schemas.openxmlformats.org/officeDocument/2006/relationships/tags" Target="../tags/tag130.xml" /><Relationship Id="rId18" Type="http://schemas.openxmlformats.org/officeDocument/2006/relationships/tags" Target="../tags/tag131.xml" /><Relationship Id="rId19" Type="http://schemas.openxmlformats.org/officeDocument/2006/relationships/tags" Target="../tags/tag132.xml" /><Relationship Id="rId2" Type="http://schemas.openxmlformats.org/officeDocument/2006/relationships/tags" Target="../tags/tag121.xml" /><Relationship Id="rId20" Type="http://schemas.openxmlformats.org/officeDocument/2006/relationships/tags" Target="../tags/tag133.xml" /><Relationship Id="rId21" Type="http://schemas.openxmlformats.org/officeDocument/2006/relationships/tags" Target="../tags/tag134.xml" /><Relationship Id="rId22" Type="http://schemas.openxmlformats.org/officeDocument/2006/relationships/tags" Target="../tags/tag135.xml" /><Relationship Id="rId23" Type="http://schemas.openxmlformats.org/officeDocument/2006/relationships/tags" Target="../tags/tag136.xml" /><Relationship Id="rId24" Type="http://schemas.openxmlformats.org/officeDocument/2006/relationships/image" Target="../media/image24.gif" /><Relationship Id="rId25" Type="http://schemas.openxmlformats.org/officeDocument/2006/relationships/tags" Target="../tags/tag137.xml" /><Relationship Id="rId26" Type="http://schemas.openxmlformats.org/officeDocument/2006/relationships/image" Target="../media/image25.png" /><Relationship Id="rId27" Type="http://schemas.openxmlformats.org/officeDocument/2006/relationships/tags" Target="../tags/tag138.xml" /><Relationship Id="rId28" Type="http://schemas.openxmlformats.org/officeDocument/2006/relationships/tags" Target="../tags/tag139.xml" /><Relationship Id="rId29" Type="http://schemas.openxmlformats.org/officeDocument/2006/relationships/tags" Target="../tags/tag140.xml" /><Relationship Id="rId3" Type="http://schemas.openxmlformats.org/officeDocument/2006/relationships/tags" Target="../tags/tag122.xml" /><Relationship Id="rId30" Type="http://schemas.openxmlformats.org/officeDocument/2006/relationships/image" Target="../media/image26.png" /><Relationship Id="rId31" Type="http://schemas.openxmlformats.org/officeDocument/2006/relationships/tags" Target="../tags/tag141.xml" /><Relationship Id="rId32" Type="http://schemas.openxmlformats.org/officeDocument/2006/relationships/image" Target="../media/image27.png" /><Relationship Id="rId33" Type="http://schemas.openxmlformats.org/officeDocument/2006/relationships/tags" Target="../tags/tag142.xml" /><Relationship Id="rId34" Type="http://schemas.openxmlformats.org/officeDocument/2006/relationships/tags" Target="../tags/tag143.xml" /><Relationship Id="rId4" Type="http://schemas.openxmlformats.org/officeDocument/2006/relationships/image" Target="../media/image16.png" /><Relationship Id="rId5" Type="http://schemas.openxmlformats.org/officeDocument/2006/relationships/tags" Target="../tags/tag123.xml" /><Relationship Id="rId6" Type="http://schemas.openxmlformats.org/officeDocument/2006/relationships/tags" Target="../tags/tag124.xml" /><Relationship Id="rId7" Type="http://schemas.openxmlformats.org/officeDocument/2006/relationships/image" Target="../media/image19.png" /><Relationship Id="rId8" Type="http://schemas.microsoft.com/office/2007/relationships/hdphoto" Target="../media/image20.wdp" /><Relationship Id="rId9" Type="http://schemas.openxmlformats.org/officeDocument/2006/relationships/tags" Target="../tags/tag125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230.xml" /><Relationship Id="rId4" Type="http://schemas.openxmlformats.org/officeDocument/2006/relationships/tags" Target="../tags/tag231.xml" /><Relationship Id="rId5" Type="http://schemas.openxmlformats.org/officeDocument/2006/relationships/tags" Target="../tags/tag232.xml" /><Relationship Id="rId6" Type="http://schemas.openxmlformats.org/officeDocument/2006/relationships/tags" Target="../tags/tag233.xml" /><Relationship Id="rId7" Type="http://schemas.openxmlformats.org/officeDocument/2006/relationships/tags" Target="../tags/tag234.xml" /><Relationship Id="rId8" Type="http://schemas.openxmlformats.org/officeDocument/2006/relationships/slide" Target="slide2.xml" TargetMode="Interna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244.xml" /><Relationship Id="rId11" Type="http://schemas.openxmlformats.org/officeDocument/2006/relationships/tags" Target="../tags/tag245.xml" /><Relationship Id="rId12" Type="http://schemas.openxmlformats.org/officeDocument/2006/relationships/slide" Target="slide2.xml" TargetMode="Interna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239.xml" /><Relationship Id="rId4" Type="http://schemas.openxmlformats.org/officeDocument/2006/relationships/tags" Target="../tags/tag240.xml" /><Relationship Id="rId5" Type="http://schemas.openxmlformats.org/officeDocument/2006/relationships/tags" Target="../tags/tag241.xml" /><Relationship Id="rId6" Type="http://schemas.openxmlformats.org/officeDocument/2006/relationships/image" Target="../media/image47.png" /><Relationship Id="rId7" Type="http://schemas.openxmlformats.org/officeDocument/2006/relationships/image" Target="../media/image48.jpeg" /><Relationship Id="rId8" Type="http://schemas.openxmlformats.org/officeDocument/2006/relationships/tags" Target="../tags/tag242.xml" /><Relationship Id="rId9" Type="http://schemas.openxmlformats.org/officeDocument/2006/relationships/tags" Target="../tags/tag243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image" Target="../media/image50.png" /><Relationship Id="rId11" Type="http://schemas.openxmlformats.org/officeDocument/2006/relationships/tags" Target="../tags/tag256.xml" /><Relationship Id="rId12" Type="http://schemas.openxmlformats.org/officeDocument/2006/relationships/slide" Target="slide2.xml" TargetMode="Interna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50.xml" /><Relationship Id="rId4" Type="http://schemas.openxmlformats.org/officeDocument/2006/relationships/tags" Target="../tags/tag251.xml" /><Relationship Id="rId5" Type="http://schemas.openxmlformats.org/officeDocument/2006/relationships/tags" Target="../tags/tag252.xml" /><Relationship Id="rId6" Type="http://schemas.openxmlformats.org/officeDocument/2006/relationships/image" Target="../media/image49.png" /><Relationship Id="rId7" Type="http://schemas.openxmlformats.org/officeDocument/2006/relationships/tags" Target="../tags/tag253.xml" /><Relationship Id="rId8" Type="http://schemas.openxmlformats.org/officeDocument/2006/relationships/tags" Target="../tags/tag254.xml" /><Relationship Id="rId9" Type="http://schemas.openxmlformats.org/officeDocument/2006/relationships/tags" Target="../tags/tag255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267.xml" /><Relationship Id="rId11" Type="http://schemas.openxmlformats.org/officeDocument/2006/relationships/tags" Target="../tags/tag268.xml" /><Relationship Id="rId12" Type="http://schemas.openxmlformats.org/officeDocument/2006/relationships/image" Target="../media/image52.png" /><Relationship Id="rId13" Type="http://schemas.openxmlformats.org/officeDocument/2006/relationships/tags" Target="../tags/tag269.xml" /><Relationship Id="rId14" Type="http://schemas.openxmlformats.org/officeDocument/2006/relationships/tags" Target="../tags/tag270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61.xml" /><Relationship Id="rId4" Type="http://schemas.openxmlformats.org/officeDocument/2006/relationships/tags" Target="../tags/tag262.xml" /><Relationship Id="rId5" Type="http://schemas.openxmlformats.org/officeDocument/2006/relationships/tags" Target="../tags/tag263.xml" /><Relationship Id="rId6" Type="http://schemas.openxmlformats.org/officeDocument/2006/relationships/tags" Target="../tags/tag264.xml" /><Relationship Id="rId7" Type="http://schemas.openxmlformats.org/officeDocument/2006/relationships/tags" Target="../tags/tag265.xml" /><Relationship Id="rId8" Type="http://schemas.openxmlformats.org/officeDocument/2006/relationships/image" Target="../media/image51.jpeg" /><Relationship Id="rId9" Type="http://schemas.openxmlformats.org/officeDocument/2006/relationships/tags" Target="../tags/tag266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71.xml" /><Relationship Id="rId3" Type="http://schemas.openxmlformats.org/officeDocument/2006/relationships/image" Target="../media/image53.jpeg" /><Relationship Id="rId4" Type="http://schemas.openxmlformats.org/officeDocument/2006/relationships/tags" Target="../tags/tag272.xml" /><Relationship Id="rId5" Type="http://schemas.openxmlformats.org/officeDocument/2006/relationships/tags" Target="../tags/tag273.xml" /><Relationship Id="rId6" Type="http://schemas.openxmlformats.org/officeDocument/2006/relationships/tags" Target="../tags/tag274.xml" /><Relationship Id="rId7" Type="http://schemas.openxmlformats.org/officeDocument/2006/relationships/tags" Target="../tags/tag275.xml" /><Relationship Id="rId8" Type="http://schemas.openxmlformats.org/officeDocument/2006/relationships/tags" Target="../tags/tag276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image" Target="../media/image56.png" /><Relationship Id="rId11" Type="http://schemas.openxmlformats.org/officeDocument/2006/relationships/tags" Target="../tags/tag283.xml" /><Relationship Id="rId12" Type="http://schemas.openxmlformats.org/officeDocument/2006/relationships/tags" Target="../tags/tag284.xml" /><Relationship Id="rId13" Type="http://schemas.openxmlformats.org/officeDocument/2006/relationships/tags" Target="../tags/tag285.xml" /><Relationship Id="rId14" Type="http://schemas.openxmlformats.org/officeDocument/2006/relationships/tags" Target="../tags/tag286.xml" /><Relationship Id="rId15" Type="http://schemas.openxmlformats.org/officeDocument/2006/relationships/image" Target="../media/image57.jpeg" /><Relationship Id="rId16" Type="http://schemas.openxmlformats.org/officeDocument/2006/relationships/tags" Target="../tags/tag287.xml" /><Relationship Id="rId17" Type="http://schemas.openxmlformats.org/officeDocument/2006/relationships/tags" Target="../tags/tag288.xml" /><Relationship Id="rId18" Type="http://schemas.openxmlformats.org/officeDocument/2006/relationships/tags" Target="../tags/tag289.xml" /><Relationship Id="rId19" Type="http://schemas.openxmlformats.org/officeDocument/2006/relationships/image" Target="../media/image58.png" /><Relationship Id="rId2" Type="http://schemas.openxmlformats.org/officeDocument/2006/relationships/tags" Target="../tags/tag277.xml" /><Relationship Id="rId20" Type="http://schemas.microsoft.com/office/2007/relationships/hdphoto" Target="../media/image59.wdp" /><Relationship Id="rId21" Type="http://schemas.openxmlformats.org/officeDocument/2006/relationships/tags" Target="../tags/tag290.xml" /><Relationship Id="rId22" Type="http://schemas.openxmlformats.org/officeDocument/2006/relationships/image" Target="../media/image31.png" /><Relationship Id="rId23" Type="http://schemas.openxmlformats.org/officeDocument/2006/relationships/tags" Target="../tags/tag291.xml" /><Relationship Id="rId24" Type="http://schemas.openxmlformats.org/officeDocument/2006/relationships/tags" Target="../tags/tag292.xml" /><Relationship Id="rId25" Type="http://schemas.openxmlformats.org/officeDocument/2006/relationships/tags" Target="../tags/tag293.xml" /><Relationship Id="rId26" Type="http://schemas.openxmlformats.org/officeDocument/2006/relationships/tags" Target="../tags/tag294.xml" /><Relationship Id="rId27" Type="http://schemas.openxmlformats.org/officeDocument/2006/relationships/image" Target="../media/image60.png" /><Relationship Id="rId28" Type="http://schemas.openxmlformats.org/officeDocument/2006/relationships/tags" Target="../tags/tag295.xml" /><Relationship Id="rId29" Type="http://schemas.openxmlformats.org/officeDocument/2006/relationships/tags" Target="../tags/tag296.xml" /><Relationship Id="rId3" Type="http://schemas.openxmlformats.org/officeDocument/2006/relationships/image" Target="../media/image54.png" /><Relationship Id="rId30" Type="http://schemas.openxmlformats.org/officeDocument/2006/relationships/tags" Target="../tags/tag297.xml" /><Relationship Id="rId31" Type="http://schemas.openxmlformats.org/officeDocument/2006/relationships/image" Target="../media/image61.png" /><Relationship Id="rId32" Type="http://schemas.openxmlformats.org/officeDocument/2006/relationships/tags" Target="../tags/tag298.xml" /><Relationship Id="rId33" Type="http://schemas.openxmlformats.org/officeDocument/2006/relationships/tags" Target="../tags/tag299.xml" /><Relationship Id="rId34" Type="http://schemas.openxmlformats.org/officeDocument/2006/relationships/image" Target="../media/image62.jpeg" /><Relationship Id="rId35" Type="http://schemas.openxmlformats.org/officeDocument/2006/relationships/tags" Target="../tags/tag300.xml" /><Relationship Id="rId36" Type="http://schemas.openxmlformats.org/officeDocument/2006/relationships/tags" Target="../tags/tag301.xml" /><Relationship Id="rId37" Type="http://schemas.openxmlformats.org/officeDocument/2006/relationships/tags" Target="../tags/tag302.xml" /><Relationship Id="rId38" Type="http://schemas.openxmlformats.org/officeDocument/2006/relationships/image" Target="../media/image63.jpeg" /><Relationship Id="rId39" Type="http://schemas.openxmlformats.org/officeDocument/2006/relationships/tags" Target="../tags/tag303.xml" /><Relationship Id="rId4" Type="http://schemas.openxmlformats.org/officeDocument/2006/relationships/tags" Target="../tags/tag278.xml" /><Relationship Id="rId40" Type="http://schemas.openxmlformats.org/officeDocument/2006/relationships/tags" Target="../tags/tag304.xml" /><Relationship Id="rId41" Type="http://schemas.openxmlformats.org/officeDocument/2006/relationships/tags" Target="../tags/tag305.xml" /><Relationship Id="rId42" Type="http://schemas.openxmlformats.org/officeDocument/2006/relationships/tags" Target="../tags/tag306.xml" /><Relationship Id="rId43" Type="http://schemas.openxmlformats.org/officeDocument/2006/relationships/tags" Target="../tags/tag307.xml" /><Relationship Id="rId5" Type="http://schemas.openxmlformats.org/officeDocument/2006/relationships/tags" Target="../tags/tag279.xml" /><Relationship Id="rId6" Type="http://schemas.openxmlformats.org/officeDocument/2006/relationships/image" Target="../media/image55.jpeg" /><Relationship Id="rId7" Type="http://schemas.openxmlformats.org/officeDocument/2006/relationships/tags" Target="../tags/tag280.xml" /><Relationship Id="rId8" Type="http://schemas.openxmlformats.org/officeDocument/2006/relationships/tags" Target="../tags/tag281.xml" /><Relationship Id="rId9" Type="http://schemas.openxmlformats.org/officeDocument/2006/relationships/tags" Target="../tags/tag282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308.xml" /><Relationship Id="rId3" Type="http://schemas.openxmlformats.org/officeDocument/2006/relationships/image" Target="../media/image64.jpeg" /><Relationship Id="rId4" Type="http://schemas.openxmlformats.org/officeDocument/2006/relationships/tags" Target="../tags/tag309.xml" /><Relationship Id="rId5" Type="http://schemas.openxmlformats.org/officeDocument/2006/relationships/tags" Target="../tags/tag310.xml" /><Relationship Id="rId6" Type="http://schemas.openxmlformats.org/officeDocument/2006/relationships/tags" Target="../tags/tag311.xml" /><Relationship Id="rId7" Type="http://schemas.openxmlformats.org/officeDocument/2006/relationships/tags" Target="../tags/tag312.xml" /><Relationship Id="rId8" Type="http://schemas.openxmlformats.org/officeDocument/2006/relationships/tags" Target="../tags/tag313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319.xml" /><Relationship Id="rId11" Type="http://schemas.openxmlformats.org/officeDocument/2006/relationships/tags" Target="../tags/tag320.xml" /><Relationship Id="rId12" Type="http://schemas.openxmlformats.org/officeDocument/2006/relationships/tags" Target="../tags/tag321.xml" /><Relationship Id="rId13" Type="http://schemas.openxmlformats.org/officeDocument/2006/relationships/image" Target="../media/image68.jpeg" /><Relationship Id="rId14" Type="http://schemas.openxmlformats.org/officeDocument/2006/relationships/tags" Target="../tags/tag322.xml" /><Relationship Id="rId15" Type="http://schemas.openxmlformats.org/officeDocument/2006/relationships/image" Target="../media/image69.png" /><Relationship Id="rId16" Type="http://schemas.openxmlformats.org/officeDocument/2006/relationships/tags" Target="../tags/tag323.xml" /><Relationship Id="rId17" Type="http://schemas.openxmlformats.org/officeDocument/2006/relationships/tags" Target="../tags/tag324.xml" /><Relationship Id="rId18" Type="http://schemas.openxmlformats.org/officeDocument/2006/relationships/image" Target="../media/image70.png" /><Relationship Id="rId19" Type="http://schemas.openxmlformats.org/officeDocument/2006/relationships/tags" Target="../tags/tag325.xml" /><Relationship Id="rId2" Type="http://schemas.openxmlformats.org/officeDocument/2006/relationships/tags" Target="../tags/tag314.xml" /><Relationship Id="rId20" Type="http://schemas.openxmlformats.org/officeDocument/2006/relationships/tags" Target="../tags/tag326.xml" /><Relationship Id="rId21" Type="http://schemas.openxmlformats.org/officeDocument/2006/relationships/image" Target="../media/image58.png" /><Relationship Id="rId22" Type="http://schemas.microsoft.com/office/2007/relationships/hdphoto" Target="../media/image59.wdp" /><Relationship Id="rId23" Type="http://schemas.openxmlformats.org/officeDocument/2006/relationships/tags" Target="../tags/tag327.xml" /><Relationship Id="rId24" Type="http://schemas.openxmlformats.org/officeDocument/2006/relationships/tags" Target="../tags/tag328.xml" /><Relationship Id="rId3" Type="http://schemas.openxmlformats.org/officeDocument/2006/relationships/image" Target="../media/image65.png" /><Relationship Id="rId4" Type="http://schemas.openxmlformats.org/officeDocument/2006/relationships/tags" Target="../tags/tag315.xml" /><Relationship Id="rId5" Type="http://schemas.openxmlformats.org/officeDocument/2006/relationships/image" Target="../media/image66.jpeg" /><Relationship Id="rId6" Type="http://schemas.openxmlformats.org/officeDocument/2006/relationships/tags" Target="../tags/tag316.xml" /><Relationship Id="rId7" Type="http://schemas.openxmlformats.org/officeDocument/2006/relationships/image" Target="../media/image67.jpeg" /><Relationship Id="rId8" Type="http://schemas.openxmlformats.org/officeDocument/2006/relationships/tags" Target="../tags/tag317.xml" /><Relationship Id="rId9" Type="http://schemas.openxmlformats.org/officeDocument/2006/relationships/tags" Target="../tags/tag318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333.xml" /><Relationship Id="rId4" Type="http://schemas.openxmlformats.org/officeDocument/2006/relationships/tags" Target="../tags/tag334.xml" /><Relationship Id="rId5" Type="http://schemas.openxmlformats.org/officeDocument/2006/relationships/tags" Target="../tags/tag335.xml" /><Relationship Id="rId6" Type="http://schemas.openxmlformats.org/officeDocument/2006/relationships/tags" Target="../tags/tag336.xml" /><Relationship Id="rId7" Type="http://schemas.openxmlformats.org/officeDocument/2006/relationships/image" Target="../media/image71.png" /><Relationship Id="rId8" Type="http://schemas.openxmlformats.org/officeDocument/2006/relationships/tags" Target="../tags/tag337.xml" /><Relationship Id="rId9" Type="http://schemas.openxmlformats.org/officeDocument/2006/relationships/tags" Target="../tags/tag338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image" Target="../media/image73.png" /><Relationship Id="rId11" Type="http://schemas.openxmlformats.org/officeDocument/2006/relationships/tags" Target="../tags/tag349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343.xml" /><Relationship Id="rId4" Type="http://schemas.openxmlformats.org/officeDocument/2006/relationships/tags" Target="../tags/tag344.xml" /><Relationship Id="rId5" Type="http://schemas.openxmlformats.org/officeDocument/2006/relationships/tags" Target="../tags/tag345.xml" /><Relationship Id="rId6" Type="http://schemas.openxmlformats.org/officeDocument/2006/relationships/tags" Target="../tags/tag346.xml" /><Relationship Id="rId7" Type="http://schemas.openxmlformats.org/officeDocument/2006/relationships/tags" Target="../tags/tag347.xml" /><Relationship Id="rId8" Type="http://schemas.openxmlformats.org/officeDocument/2006/relationships/image" Target="../media/image72.png" /><Relationship Id="rId9" Type="http://schemas.openxmlformats.org/officeDocument/2006/relationships/tags" Target="../tags/tag348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10" Type="http://schemas.openxmlformats.org/officeDocument/2006/relationships/tags" Target="../tags/tag154.xml" /><Relationship Id="rId11" Type="http://schemas.openxmlformats.org/officeDocument/2006/relationships/tags" Target="../tags/tag155.xml" /><Relationship Id="rId12" Type="http://schemas.openxmlformats.org/officeDocument/2006/relationships/tags" Target="../tags/tag156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48.xml" /><Relationship Id="rId4" Type="http://schemas.openxmlformats.org/officeDocument/2006/relationships/tags" Target="../tags/tag149.xml" /><Relationship Id="rId5" Type="http://schemas.openxmlformats.org/officeDocument/2006/relationships/image" Target="../media/image28.png" /><Relationship Id="rId6" Type="http://schemas.openxmlformats.org/officeDocument/2006/relationships/tags" Target="../tags/tag150.xml" /><Relationship Id="rId7" Type="http://schemas.openxmlformats.org/officeDocument/2006/relationships/tags" Target="../tags/tag151.xml" /><Relationship Id="rId8" Type="http://schemas.openxmlformats.org/officeDocument/2006/relationships/tags" Target="../tags/tag152.xml" /><Relationship Id="rId9" Type="http://schemas.openxmlformats.org/officeDocument/2006/relationships/tags" Target="../tags/tag153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360.xml" /><Relationship Id="rId11" Type="http://schemas.openxmlformats.org/officeDocument/2006/relationships/tags" Target="../tags/tag361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354.xml" /><Relationship Id="rId4" Type="http://schemas.openxmlformats.org/officeDocument/2006/relationships/tags" Target="../tags/tag355.xml" /><Relationship Id="rId5" Type="http://schemas.openxmlformats.org/officeDocument/2006/relationships/tags" Target="../tags/tag356.xml" /><Relationship Id="rId6" Type="http://schemas.openxmlformats.org/officeDocument/2006/relationships/tags" Target="../tags/tag357.xml" /><Relationship Id="rId7" Type="http://schemas.openxmlformats.org/officeDocument/2006/relationships/tags" Target="../tags/tag358.xml" /><Relationship Id="rId8" Type="http://schemas.openxmlformats.org/officeDocument/2006/relationships/tags" Target="../tags/tag359.xml" /><Relationship Id="rId9" Type="http://schemas.openxmlformats.org/officeDocument/2006/relationships/image" Target="../media/image74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image" Target="../media/image75.png" /><Relationship Id="rId11" Type="http://schemas.openxmlformats.org/officeDocument/2006/relationships/tags" Target="../tags/tag370.xml" /><Relationship Id="rId12" Type="http://schemas.openxmlformats.org/officeDocument/2006/relationships/tags" Target="../tags/tag371.xml" /><Relationship Id="rId13" Type="http://schemas.openxmlformats.org/officeDocument/2006/relationships/image" Target="../media/image76.jpeg" /><Relationship Id="rId14" Type="http://schemas.openxmlformats.org/officeDocument/2006/relationships/tags" Target="../tags/tag372.xml" /><Relationship Id="rId15" Type="http://schemas.openxmlformats.org/officeDocument/2006/relationships/tags" Target="../tags/tag373.xml" /><Relationship Id="rId16" Type="http://schemas.openxmlformats.org/officeDocument/2006/relationships/tags" Target="../tags/tag374.xml" /><Relationship Id="rId17" Type="http://schemas.openxmlformats.org/officeDocument/2006/relationships/tags" Target="../tags/tag375.xml" /><Relationship Id="rId18" Type="http://schemas.openxmlformats.org/officeDocument/2006/relationships/tags" Target="../tags/tag376.xml" /><Relationship Id="rId19" Type="http://schemas.openxmlformats.org/officeDocument/2006/relationships/tags" Target="../tags/tag377.xml" /><Relationship Id="rId2" Type="http://schemas.openxmlformats.org/officeDocument/2006/relationships/tags" Target="../tags/tag362.xml" /><Relationship Id="rId20" Type="http://schemas.openxmlformats.org/officeDocument/2006/relationships/tags" Target="../tags/tag378.xml" /><Relationship Id="rId21" Type="http://schemas.openxmlformats.org/officeDocument/2006/relationships/image" Target="../media/image77.png" /><Relationship Id="rId22" Type="http://schemas.openxmlformats.org/officeDocument/2006/relationships/tags" Target="../tags/tag379.xml" /><Relationship Id="rId23" Type="http://schemas.openxmlformats.org/officeDocument/2006/relationships/tags" Target="../tags/tag380.xml" /><Relationship Id="rId24" Type="http://schemas.openxmlformats.org/officeDocument/2006/relationships/tags" Target="../tags/tag381.xml" /><Relationship Id="rId25" Type="http://schemas.openxmlformats.org/officeDocument/2006/relationships/tags" Target="../tags/tag382.xml" /><Relationship Id="rId26" Type="http://schemas.openxmlformats.org/officeDocument/2006/relationships/tags" Target="../tags/tag383.xml" /><Relationship Id="rId27" Type="http://schemas.openxmlformats.org/officeDocument/2006/relationships/image" Target="../media/image78.png" /><Relationship Id="rId28" Type="http://schemas.openxmlformats.org/officeDocument/2006/relationships/tags" Target="../tags/tag384.xml" /><Relationship Id="rId3" Type="http://schemas.openxmlformats.org/officeDocument/2006/relationships/tags" Target="../tags/tag363.xml" /><Relationship Id="rId4" Type="http://schemas.openxmlformats.org/officeDocument/2006/relationships/tags" Target="../tags/tag364.xml" /><Relationship Id="rId5" Type="http://schemas.openxmlformats.org/officeDocument/2006/relationships/tags" Target="../tags/tag365.xml" /><Relationship Id="rId6" Type="http://schemas.openxmlformats.org/officeDocument/2006/relationships/tags" Target="../tags/tag366.xml" /><Relationship Id="rId7" Type="http://schemas.openxmlformats.org/officeDocument/2006/relationships/tags" Target="../tags/tag367.xml" /><Relationship Id="rId8" Type="http://schemas.openxmlformats.org/officeDocument/2006/relationships/tags" Target="../tags/tag368.xml" /><Relationship Id="rId9" Type="http://schemas.openxmlformats.org/officeDocument/2006/relationships/tags" Target="../tags/tag369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385.xml" /><Relationship Id="rId3" Type="http://schemas.openxmlformats.org/officeDocument/2006/relationships/tags" Target="../tags/tag386.xml" /><Relationship Id="rId4" Type="http://schemas.openxmlformats.org/officeDocument/2006/relationships/image" Target="../media/image79.png" /><Relationship Id="rId5" Type="http://schemas.openxmlformats.org/officeDocument/2006/relationships/tags" Target="../tags/tag387.xml" /><Relationship Id="rId6" Type="http://schemas.openxmlformats.org/officeDocument/2006/relationships/video" Target="../media/media2.mp4" /><Relationship Id="rId7" Type="http://schemas.microsoft.com/office/2007/relationships/media" Target="../media/media2.mp4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image" Target="../media/image82.png" /><Relationship Id="rId11" Type="http://schemas.openxmlformats.org/officeDocument/2006/relationships/tags" Target="../tags/tag394.xml" /><Relationship Id="rId2" Type="http://schemas.openxmlformats.org/officeDocument/2006/relationships/tags" Target="../tags/tag388.xml" /><Relationship Id="rId3" Type="http://schemas.openxmlformats.org/officeDocument/2006/relationships/tags" Target="../tags/tag389.xml" /><Relationship Id="rId4" Type="http://schemas.openxmlformats.org/officeDocument/2006/relationships/image" Target="../media/image80.wmf" /><Relationship Id="rId5" Type="http://schemas.openxmlformats.org/officeDocument/2006/relationships/tags" Target="../tags/tag390.xml" /><Relationship Id="rId6" Type="http://schemas.openxmlformats.org/officeDocument/2006/relationships/image" Target="../media/image81.jpeg" /><Relationship Id="rId7" Type="http://schemas.openxmlformats.org/officeDocument/2006/relationships/tags" Target="../tags/tag391.xml" /><Relationship Id="rId8" Type="http://schemas.openxmlformats.org/officeDocument/2006/relationships/tags" Target="../tags/tag392.xml" /><Relationship Id="rId9" Type="http://schemas.openxmlformats.org/officeDocument/2006/relationships/tags" Target="../tags/tag393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395.xml" /><Relationship Id="rId3" Type="http://schemas.openxmlformats.org/officeDocument/2006/relationships/tags" Target="../tags/tag396.xml" /><Relationship Id="rId4" Type="http://schemas.openxmlformats.org/officeDocument/2006/relationships/tags" Target="../tags/tag397.xml" /><Relationship Id="rId5" Type="http://schemas.openxmlformats.org/officeDocument/2006/relationships/tags" Target="../tags/tag398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399.xml" /><Relationship Id="rId3" Type="http://schemas.openxmlformats.org/officeDocument/2006/relationships/tags" Target="../tags/tag400.xml" /><Relationship Id="rId4" Type="http://schemas.openxmlformats.org/officeDocument/2006/relationships/tags" Target="../tags/tag401.xml" /><Relationship Id="rId5" Type="http://schemas.openxmlformats.org/officeDocument/2006/relationships/tags" Target="../tags/tag402.xml" /><Relationship Id="rId6" Type="http://schemas.openxmlformats.org/officeDocument/2006/relationships/image" Target="../media/image83.png" /><Relationship Id="rId7" Type="http://schemas.openxmlformats.org/officeDocument/2006/relationships/tags" Target="../tags/tag403.xml" /><Relationship Id="rId8" Type="http://schemas.openxmlformats.org/officeDocument/2006/relationships/tags" Target="../tags/tag404.xml" /><Relationship Id="rId9" Type="http://schemas.openxmlformats.org/officeDocument/2006/relationships/tags" Target="../tags/tag405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411.xml" /><Relationship Id="rId2" Type="http://schemas.openxmlformats.org/officeDocument/2006/relationships/tags" Target="../tags/tag406.xml" /><Relationship Id="rId3" Type="http://schemas.openxmlformats.org/officeDocument/2006/relationships/tags" Target="../tags/tag407.xml" /><Relationship Id="rId4" Type="http://schemas.openxmlformats.org/officeDocument/2006/relationships/image" Target="../media/image84.png" /><Relationship Id="rId5" Type="http://schemas.openxmlformats.org/officeDocument/2006/relationships/tags" Target="../tags/tag408.xml" /><Relationship Id="rId6" Type="http://schemas.openxmlformats.org/officeDocument/2006/relationships/tags" Target="../tags/tag409.xml" /><Relationship Id="rId7" Type="http://schemas.openxmlformats.org/officeDocument/2006/relationships/image" Target="../media/image85.png" /><Relationship Id="rId8" Type="http://schemas.microsoft.com/office/2007/relationships/hdphoto" Target="../media/image86.wdp" /><Relationship Id="rId9" Type="http://schemas.openxmlformats.org/officeDocument/2006/relationships/tags" Target="../tags/tag410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416.xml" /><Relationship Id="rId4" Type="http://schemas.openxmlformats.org/officeDocument/2006/relationships/tags" Target="../tags/tag417.xml" /><Relationship Id="rId5" Type="http://schemas.openxmlformats.org/officeDocument/2006/relationships/tags" Target="../tags/tag418.xml" /><Relationship Id="rId6" Type="http://schemas.openxmlformats.org/officeDocument/2006/relationships/image" Target="../media/image87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tags" Target="../tags/tag419.xml" /><Relationship Id="rId3" Type="http://schemas.openxmlformats.org/officeDocument/2006/relationships/image" Target="../media/image88.jpeg" /><Relationship Id="rId4" Type="http://schemas.openxmlformats.org/officeDocument/2006/relationships/tags" Target="../tags/tag420.xml" /><Relationship Id="rId5" Type="http://schemas.openxmlformats.org/officeDocument/2006/relationships/tags" Target="../tags/tag421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426.xml" /><Relationship Id="rId4" Type="http://schemas.openxmlformats.org/officeDocument/2006/relationships/tags" Target="../tags/tag427.xml" /><Relationship Id="rId5" Type="http://schemas.openxmlformats.org/officeDocument/2006/relationships/tags" Target="../tags/tag428.xml" /><Relationship Id="rId6" Type="http://schemas.openxmlformats.org/officeDocument/2006/relationships/image" Target="../media/image89.png" /><Relationship Id="rId7" Type="http://schemas.openxmlformats.org/officeDocument/2006/relationships/tags" Target="../tags/tag429.xml" /><Relationship Id="rId8" Type="http://schemas.openxmlformats.org/officeDocument/2006/relationships/tags" Target="../tags/tag430.xml" /><Relationship Id="rId9" Type="http://schemas.openxmlformats.org/officeDocument/2006/relationships/slide" Target="slide2.xml" TargetMode="Interna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162.xml" /><Relationship Id="rId11" Type="http://schemas.openxmlformats.org/officeDocument/2006/relationships/image" Target="../media/image32.png" /><Relationship Id="rId12" Type="http://schemas.openxmlformats.org/officeDocument/2006/relationships/tags" Target="../tags/tag163.xml" /><Relationship Id="rId13" Type="http://schemas.openxmlformats.org/officeDocument/2006/relationships/tags" Target="../tags/tag164.xml" /><Relationship Id="rId14" Type="http://schemas.openxmlformats.org/officeDocument/2006/relationships/image" Target="../media/image33.png" /><Relationship Id="rId15" Type="http://schemas.openxmlformats.org/officeDocument/2006/relationships/tags" Target="../tags/tag165.xml" /><Relationship Id="rId16" Type="http://schemas.openxmlformats.org/officeDocument/2006/relationships/tags" Target="../tags/tag166.xml" /><Relationship Id="rId17" Type="http://schemas.openxmlformats.org/officeDocument/2006/relationships/tags" Target="../tags/tag167.xml" /><Relationship Id="rId18" Type="http://schemas.openxmlformats.org/officeDocument/2006/relationships/tags" Target="../tags/tag168.xml" /><Relationship Id="rId19" Type="http://schemas.openxmlformats.org/officeDocument/2006/relationships/tags" Target="../tags/tag169.xml" /><Relationship Id="rId2" Type="http://schemas.openxmlformats.org/officeDocument/2006/relationships/tags" Target="../tags/tag157.xml" /><Relationship Id="rId20" Type="http://schemas.openxmlformats.org/officeDocument/2006/relationships/tags" Target="../tags/tag170.xml" /><Relationship Id="rId21" Type="http://schemas.openxmlformats.org/officeDocument/2006/relationships/tags" Target="../tags/tag171.xml" /><Relationship Id="rId22" Type="http://schemas.openxmlformats.org/officeDocument/2006/relationships/tags" Target="../tags/tag172.xml" /><Relationship Id="rId23" Type="http://schemas.openxmlformats.org/officeDocument/2006/relationships/tags" Target="../tags/tag173.xml" /><Relationship Id="rId24" Type="http://schemas.openxmlformats.org/officeDocument/2006/relationships/tags" Target="../tags/tag174.xml" /><Relationship Id="rId25" Type="http://schemas.openxmlformats.org/officeDocument/2006/relationships/tags" Target="../tags/tag175.xml" /><Relationship Id="rId3" Type="http://schemas.openxmlformats.org/officeDocument/2006/relationships/tags" Target="../tags/tag158.xml" /><Relationship Id="rId4" Type="http://schemas.openxmlformats.org/officeDocument/2006/relationships/image" Target="../media/image29.png" /><Relationship Id="rId5" Type="http://schemas.openxmlformats.org/officeDocument/2006/relationships/tags" Target="../tags/tag159.xml" /><Relationship Id="rId6" Type="http://schemas.openxmlformats.org/officeDocument/2006/relationships/image" Target="../media/image30.png" /><Relationship Id="rId7" Type="http://schemas.openxmlformats.org/officeDocument/2006/relationships/tags" Target="../tags/tag160.xml" /><Relationship Id="rId8" Type="http://schemas.openxmlformats.org/officeDocument/2006/relationships/tags" Target="../tags/tag161.xml" /><Relationship Id="rId9" Type="http://schemas.openxmlformats.org/officeDocument/2006/relationships/image" Target="../media/image31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440.xml" /><Relationship Id="rId11" Type="http://schemas.openxmlformats.org/officeDocument/2006/relationships/image" Target="../media/image92.png" /><Relationship Id="rId12" Type="http://schemas.openxmlformats.org/officeDocument/2006/relationships/tags" Target="../tags/tag441.xml" /><Relationship Id="rId13" Type="http://schemas.openxmlformats.org/officeDocument/2006/relationships/slide" Target="slide2.xml" TargetMode="Interna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435.xml" /><Relationship Id="rId4" Type="http://schemas.openxmlformats.org/officeDocument/2006/relationships/tags" Target="../tags/tag436.xml" /><Relationship Id="rId5" Type="http://schemas.openxmlformats.org/officeDocument/2006/relationships/tags" Target="../tags/tag437.xml" /><Relationship Id="rId6" Type="http://schemas.openxmlformats.org/officeDocument/2006/relationships/image" Target="../media/image90.png" /><Relationship Id="rId7" Type="http://schemas.openxmlformats.org/officeDocument/2006/relationships/image" Target="../media/image91.jpeg" /><Relationship Id="rId8" Type="http://schemas.openxmlformats.org/officeDocument/2006/relationships/tags" Target="../tags/tag438.xml" /><Relationship Id="rId9" Type="http://schemas.openxmlformats.org/officeDocument/2006/relationships/tags" Target="../tags/tag439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451.xml" /><Relationship Id="rId11" Type="http://schemas.openxmlformats.org/officeDocument/2006/relationships/image" Target="../media/image95.png" /><Relationship Id="rId12" Type="http://schemas.openxmlformats.org/officeDocument/2006/relationships/tags" Target="../tags/tag452.xml" /><Relationship Id="rId13" Type="http://schemas.openxmlformats.org/officeDocument/2006/relationships/tags" Target="../tags/tag453.xml" /><Relationship Id="rId14" Type="http://schemas.openxmlformats.org/officeDocument/2006/relationships/tags" Target="../tags/tag454.xml" /><Relationship Id="rId15" Type="http://schemas.openxmlformats.org/officeDocument/2006/relationships/tags" Target="../tags/tag455.xml" /><Relationship Id="rId16" Type="http://schemas.openxmlformats.org/officeDocument/2006/relationships/image" Target="../media/image96.png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446.xml" /><Relationship Id="rId4" Type="http://schemas.openxmlformats.org/officeDocument/2006/relationships/tags" Target="../tags/tag447.xml" /><Relationship Id="rId5" Type="http://schemas.openxmlformats.org/officeDocument/2006/relationships/tags" Target="../tags/tag448.xml" /><Relationship Id="rId6" Type="http://schemas.openxmlformats.org/officeDocument/2006/relationships/image" Target="../media/image93.png" /><Relationship Id="rId7" Type="http://schemas.openxmlformats.org/officeDocument/2006/relationships/image" Target="../media/image94.png" /><Relationship Id="rId8" Type="http://schemas.openxmlformats.org/officeDocument/2006/relationships/tags" Target="../tags/tag449.xml" /><Relationship Id="rId9" Type="http://schemas.openxmlformats.org/officeDocument/2006/relationships/tags" Target="../tags/tag450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465.xml" /><Relationship Id="rId11" Type="http://schemas.openxmlformats.org/officeDocument/2006/relationships/tags" Target="../tags/tag466.xml" /><Relationship Id="rId12" Type="http://schemas.openxmlformats.org/officeDocument/2006/relationships/slide" Target="slide2.xml" TargetMode="Interna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460.xml" /><Relationship Id="rId4" Type="http://schemas.openxmlformats.org/officeDocument/2006/relationships/tags" Target="../tags/tag461.xml" /><Relationship Id="rId5" Type="http://schemas.openxmlformats.org/officeDocument/2006/relationships/tags" Target="../tags/tag462.xml" /><Relationship Id="rId6" Type="http://schemas.openxmlformats.org/officeDocument/2006/relationships/image" Target="../media/image97.png" /><Relationship Id="rId7" Type="http://schemas.openxmlformats.org/officeDocument/2006/relationships/tags" Target="../tags/tag463.xml" /><Relationship Id="rId8" Type="http://schemas.openxmlformats.org/officeDocument/2006/relationships/tags" Target="../tags/tag464.xml" /><Relationship Id="rId9" Type="http://schemas.openxmlformats.org/officeDocument/2006/relationships/image" Target="../media/image98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tags" Target="../tags/tag467.xml" /><Relationship Id="rId3" Type="http://schemas.openxmlformats.org/officeDocument/2006/relationships/tags" Target="../tags/tag468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181.xml" /><Relationship Id="rId11" Type="http://schemas.openxmlformats.org/officeDocument/2006/relationships/image" Target="../media/image31.png" /><Relationship Id="rId12" Type="http://schemas.openxmlformats.org/officeDocument/2006/relationships/tags" Target="../tags/tag182.xml" /><Relationship Id="rId13" Type="http://schemas.openxmlformats.org/officeDocument/2006/relationships/image" Target="../media/image32.png" /><Relationship Id="rId14" Type="http://schemas.openxmlformats.org/officeDocument/2006/relationships/tags" Target="../tags/tag183.xml" /><Relationship Id="rId15" Type="http://schemas.openxmlformats.org/officeDocument/2006/relationships/image" Target="../media/image34.png" /><Relationship Id="rId16" Type="http://schemas.openxmlformats.org/officeDocument/2006/relationships/tags" Target="../tags/tag184.xml" /><Relationship Id="rId17" Type="http://schemas.openxmlformats.org/officeDocument/2006/relationships/image" Target="../media/image35.png" /><Relationship Id="rId18" Type="http://schemas.openxmlformats.org/officeDocument/2006/relationships/tags" Target="../tags/tag185.xml" /><Relationship Id="rId19" Type="http://schemas.openxmlformats.org/officeDocument/2006/relationships/tags" Target="../tags/tag186.xml" /><Relationship Id="rId2" Type="http://schemas.openxmlformats.org/officeDocument/2006/relationships/tags" Target="../tags/tag176.xml" /><Relationship Id="rId20" Type="http://schemas.openxmlformats.org/officeDocument/2006/relationships/image" Target="../media/image36.jpeg" /><Relationship Id="rId21" Type="http://schemas.openxmlformats.org/officeDocument/2006/relationships/tags" Target="../tags/tag187.xml" /><Relationship Id="rId22" Type="http://schemas.openxmlformats.org/officeDocument/2006/relationships/tags" Target="../tags/tag188.xml" /><Relationship Id="rId23" Type="http://schemas.openxmlformats.org/officeDocument/2006/relationships/tags" Target="../tags/tag189.xml" /><Relationship Id="rId24" Type="http://schemas.openxmlformats.org/officeDocument/2006/relationships/tags" Target="../tags/tag190.xml" /><Relationship Id="rId3" Type="http://schemas.openxmlformats.org/officeDocument/2006/relationships/image" Target="../media/image29.png" /><Relationship Id="rId4" Type="http://schemas.openxmlformats.org/officeDocument/2006/relationships/tags" Target="../tags/tag177.xml" /><Relationship Id="rId5" Type="http://schemas.openxmlformats.org/officeDocument/2006/relationships/tags" Target="../tags/tag178.xml" /><Relationship Id="rId6" Type="http://schemas.openxmlformats.org/officeDocument/2006/relationships/image" Target="../media/image33.png" /><Relationship Id="rId7" Type="http://schemas.openxmlformats.org/officeDocument/2006/relationships/tags" Target="../tags/tag179.xml" /><Relationship Id="rId8" Type="http://schemas.openxmlformats.org/officeDocument/2006/relationships/image" Target="../media/image30.png" /><Relationship Id="rId9" Type="http://schemas.openxmlformats.org/officeDocument/2006/relationships/tags" Target="../tags/tag180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191.xml" /><Relationship Id="rId3" Type="http://schemas.openxmlformats.org/officeDocument/2006/relationships/tags" Target="../tags/tag192.xml" /><Relationship Id="rId4" Type="http://schemas.openxmlformats.org/officeDocument/2006/relationships/tags" Target="../tags/tag193.xml" /><Relationship Id="rId5" Type="http://schemas.openxmlformats.org/officeDocument/2006/relationships/tags" Target="../tags/tag194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202.xml" /><Relationship Id="rId2" Type="http://schemas.openxmlformats.org/officeDocument/2006/relationships/tags" Target="../tags/tag195.xml" /><Relationship Id="rId3" Type="http://schemas.openxmlformats.org/officeDocument/2006/relationships/tags" Target="../tags/tag196.xml" /><Relationship Id="rId4" Type="http://schemas.openxmlformats.org/officeDocument/2006/relationships/tags" Target="../tags/tag197.xml" /><Relationship Id="rId5" Type="http://schemas.openxmlformats.org/officeDocument/2006/relationships/image" Target="../media/image37.png" /><Relationship Id="rId6" Type="http://schemas.openxmlformats.org/officeDocument/2006/relationships/tags" Target="../tags/tag198.xml" /><Relationship Id="rId7" Type="http://schemas.openxmlformats.org/officeDocument/2006/relationships/tags" Target="../tags/tag199.xml" /><Relationship Id="rId8" Type="http://schemas.openxmlformats.org/officeDocument/2006/relationships/tags" Target="../tags/tag200.xml" /><Relationship Id="rId9" Type="http://schemas.openxmlformats.org/officeDocument/2006/relationships/tags" Target="../tags/tag201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10" Type="http://schemas.openxmlformats.org/officeDocument/2006/relationships/tags" Target="../tags/tag208.xml" /><Relationship Id="rId11" Type="http://schemas.openxmlformats.org/officeDocument/2006/relationships/tags" Target="../tags/tag209.xml" /><Relationship Id="rId12" Type="http://schemas.openxmlformats.org/officeDocument/2006/relationships/image" Target="../media/image41.png" /><Relationship Id="rId13" Type="http://schemas.openxmlformats.org/officeDocument/2006/relationships/tags" Target="../tags/tag210.xml" /><Relationship Id="rId14" Type="http://schemas.openxmlformats.org/officeDocument/2006/relationships/image" Target="../media/image42.png" /><Relationship Id="rId15" Type="http://schemas.openxmlformats.org/officeDocument/2006/relationships/tags" Target="../tags/tag211.xml" /><Relationship Id="rId16" Type="http://schemas.openxmlformats.org/officeDocument/2006/relationships/image" Target="../media/image43.png" /><Relationship Id="rId17" Type="http://schemas.openxmlformats.org/officeDocument/2006/relationships/tags" Target="../tags/tag212.xml" /><Relationship Id="rId18" Type="http://schemas.openxmlformats.org/officeDocument/2006/relationships/tags" Target="../tags/tag213.xml" /><Relationship Id="rId19" Type="http://schemas.openxmlformats.org/officeDocument/2006/relationships/tags" Target="../tags/tag214.xml" /><Relationship Id="rId2" Type="http://schemas.openxmlformats.org/officeDocument/2006/relationships/tags" Target="../tags/tag203.xml" /><Relationship Id="rId20" Type="http://schemas.openxmlformats.org/officeDocument/2006/relationships/tags" Target="../tags/tag215.xml" /><Relationship Id="rId21" Type="http://schemas.openxmlformats.org/officeDocument/2006/relationships/image" Target="../media/image44.png" /><Relationship Id="rId22" Type="http://schemas.openxmlformats.org/officeDocument/2006/relationships/tags" Target="../tags/tag216.xml" /><Relationship Id="rId23" Type="http://schemas.openxmlformats.org/officeDocument/2006/relationships/tags" Target="../tags/tag217.xml" /><Relationship Id="rId3" Type="http://schemas.openxmlformats.org/officeDocument/2006/relationships/tags" Target="../tags/tag204.xml" /><Relationship Id="rId4" Type="http://schemas.openxmlformats.org/officeDocument/2006/relationships/image" Target="../media/image38.png" /><Relationship Id="rId5" Type="http://schemas.openxmlformats.org/officeDocument/2006/relationships/tags" Target="../tags/tag205.xml" /><Relationship Id="rId6" Type="http://schemas.openxmlformats.org/officeDocument/2006/relationships/image" Target="../media/image39.png" /><Relationship Id="rId7" Type="http://schemas.openxmlformats.org/officeDocument/2006/relationships/tags" Target="../tags/tag206.xml" /><Relationship Id="rId8" Type="http://schemas.openxmlformats.org/officeDocument/2006/relationships/image" Target="../media/image40.png" /><Relationship Id="rId9" Type="http://schemas.openxmlformats.org/officeDocument/2006/relationships/tags" Target="../tags/tag207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18.xml" /><Relationship Id="rId3" Type="http://schemas.openxmlformats.org/officeDocument/2006/relationships/tags" Target="../tags/tag219.xml" /><Relationship Id="rId4" Type="http://schemas.openxmlformats.org/officeDocument/2006/relationships/image" Target="../media/image45.jpeg" /><Relationship Id="rId5" Type="http://schemas.openxmlformats.org/officeDocument/2006/relationships/tags" Target="../tags/tag220.xml" /><Relationship Id="rId6" Type="http://schemas.openxmlformats.org/officeDocument/2006/relationships/tags" Target="../tags/tag221.xml" /><Relationship Id="rId7" Type="http://schemas.openxmlformats.org/officeDocument/2006/relationships/tags" Target="../tags/tag22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tags" Target="../tags/tag223.xml" /><Relationship Id="rId3" Type="http://schemas.openxmlformats.org/officeDocument/2006/relationships/tags" Target="../tags/tag224.xml" /><Relationship Id="rId4" Type="http://schemas.openxmlformats.org/officeDocument/2006/relationships/image" Target="../media/image46.png" /><Relationship Id="rId5" Type="http://schemas.openxmlformats.org/officeDocument/2006/relationships/tags" Target="../tags/tag225.xml" /><Relationship Id="rId6" Type="http://schemas.openxmlformats.org/officeDocument/2006/relationships/video" Target="../media/media1.wmv" /><Relationship Id="rId7" Type="http://schemas.microsoft.com/office/2007/relationships/media" Target="../media/media1.wmv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【公众号：阿拉丁PPT】1" title=""/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0663E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iSans" panose="00000500000000000000" pitchFamily="2" charset="-122"/>
              <a:ea typeface="MiSans" panose="00000500000000000000" pitchFamily="2" charset="-122"/>
            </a:endParaRPr>
          </a:p>
        </p:txBody>
      </p:sp>
      <p:pic>
        <p:nvPicPr>
          <p:cNvPr id="3" name="【公众号：阿拉丁PPT】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" y="0"/>
            <a:ext cx="12191779" cy="6858000"/>
          </a:xfrm>
          <a:prstGeom prst="rect">
            <a:avLst/>
          </a:prstGeom>
        </p:spPr>
      </p:pic>
      <p:grpSp>
        <p:nvGrpSpPr>
          <p:cNvPr id="10" name="【公众号：阿拉丁PPT】3" title=""/>
          <p:cNvGrpSpPr/>
          <p:nvPr>
            <p:custDataLst>
              <p:tags r:id="rId6"/>
            </p:custDataLst>
          </p:nvPr>
        </p:nvGrpSpPr>
        <p:grpSpPr>
          <a:xfrm>
            <a:off x="-111" y="91633"/>
            <a:ext cx="12192000" cy="6824237"/>
            <a:chOff x="-111" y="91633"/>
            <a:chExt cx="12192000" cy="6824237"/>
          </a:xfrm>
        </p:grpSpPr>
        <p:pic>
          <p:nvPicPr>
            <p:cNvPr id="7" name="【公众号：阿拉丁PPT】3-1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6820"/>
            <a:stretch>
              <a:fillRect/>
            </a:stretch>
          </p:blipFill>
          <p:spPr>
            <a:xfrm>
              <a:off x="-111" y="91633"/>
              <a:ext cx="12192000" cy="1413076"/>
            </a:xfrm>
            <a:prstGeom prst="rect">
              <a:avLst/>
            </a:prstGeom>
          </p:spPr>
        </p:pic>
        <p:pic>
          <p:nvPicPr>
            <p:cNvPr id="8" name="【公众号：阿拉丁PPT】3-2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81" b="16820"/>
            <a:stretch>
              <a:fillRect/>
            </a:stretch>
          </p:blipFill>
          <p:spPr>
            <a:xfrm>
              <a:off x="-111" y="1504709"/>
              <a:ext cx="12192000" cy="4444678"/>
            </a:xfrm>
            <a:prstGeom prst="rect">
              <a:avLst/>
            </a:prstGeom>
          </p:spPr>
        </p:pic>
        <p:pic>
          <p:nvPicPr>
            <p:cNvPr id="9" name="【公众号：阿拉丁PPT】3-3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180" b="-1503"/>
            <a:stretch>
              <a:fillRect/>
            </a:stretch>
          </p:blipFill>
          <p:spPr>
            <a:xfrm>
              <a:off x="-111" y="5798914"/>
              <a:ext cx="12192000" cy="1116956"/>
            </a:xfrm>
            <a:prstGeom prst="rect">
              <a:avLst/>
            </a:prstGeom>
          </p:spPr>
        </p:pic>
      </p:grpSp>
      <p:pic>
        <p:nvPicPr>
          <p:cNvPr id="26" name="【公众号：阿拉丁PPT】5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53"/>
          <a:stretch>
            <a:fillRect/>
          </a:stretch>
        </p:blipFill>
        <p:spPr>
          <a:xfrm>
            <a:off x="9407061" y="548641"/>
            <a:ext cx="2955235" cy="1969765"/>
          </a:xfrm>
          <a:custGeom>
            <a:gdLst>
              <a:gd name="connsiteX0" fmla="*/ 0 w 2955235"/>
              <a:gd name="connsiteY0" fmla="*/ 0 h 1969765"/>
              <a:gd name="connsiteX1" fmla="*/ 2955235 w 2955235"/>
              <a:gd name="connsiteY1" fmla="*/ 0 h 1969765"/>
              <a:gd name="connsiteX2" fmla="*/ 2955235 w 2955235"/>
              <a:gd name="connsiteY2" fmla="*/ 1969765 h 1969765"/>
              <a:gd name="connsiteX3" fmla="*/ 0 w 2955235"/>
              <a:gd name="connsiteY3" fmla="*/ 1969765 h 196976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55235" h="1969765">
                <a:moveTo>
                  <a:pt x="0" y="0"/>
                </a:moveTo>
                <a:lnTo>
                  <a:pt x="2955235" y="0"/>
                </a:lnTo>
                <a:lnTo>
                  <a:pt x="2955235" y="1969765"/>
                </a:lnTo>
                <a:lnTo>
                  <a:pt x="0" y="1969765"/>
                </a:lnTo>
                <a:close/>
              </a:path>
            </a:pathLst>
          </a:custGeom>
        </p:spPr>
      </p:pic>
      <p:pic>
        <p:nvPicPr>
          <p:cNvPr id="20" name="【公众号：阿拉丁PPT】7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882" y="5724343"/>
            <a:ext cx="1444503" cy="1440417"/>
          </a:xfrm>
          <a:prstGeom prst="rect">
            <a:avLst/>
          </a:prstGeom>
        </p:spPr>
      </p:pic>
      <p:pic>
        <p:nvPicPr>
          <p:cNvPr id="27" name="【公众号：阿拉丁PPT】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83" y="-87818"/>
            <a:ext cx="1470305" cy="1504709"/>
          </a:xfrm>
          <a:prstGeom prst="rect">
            <a:avLst/>
          </a:prstGeom>
        </p:spPr>
      </p:pic>
      <p:grpSp>
        <p:nvGrpSpPr>
          <p:cNvPr id="31" name="【公众号：阿拉丁PPT】12" title=""/>
          <p:cNvGrpSpPr/>
          <p:nvPr>
            <p:custDataLst>
              <p:tags r:id="rId18"/>
            </p:custDataLst>
          </p:nvPr>
        </p:nvGrpSpPr>
        <p:grpSpPr>
          <a:xfrm>
            <a:off x="3998115" y="1326157"/>
            <a:ext cx="4195770" cy="337185"/>
            <a:chOff x="4047684" y="1112644"/>
            <a:chExt cx="4195770" cy="337185"/>
          </a:xfrm>
        </p:grpSpPr>
        <p:sp>
          <p:nvSpPr>
            <p:cNvPr id="32" name="【公众号：阿拉丁PPT】12-1"/>
            <p:cNvSpPr txBox="1"/>
            <p:nvPr>
              <p:custDataLst>
                <p:tags r:id="rId19"/>
              </p:custDataLst>
            </p:nvPr>
          </p:nvSpPr>
          <p:spPr>
            <a:xfrm>
              <a:off x="4047684" y="1112644"/>
              <a:ext cx="4195770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北师大版九年级全一册（</a:t>
              </a:r>
              <a:r>
                <a:rPr lang="en-US" altLang="zh-CN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2024</a:t>
              </a:r>
              <a:r>
                <a:rPr lang="zh-CN" altLang="en-US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）</a:t>
              </a:r>
              <a:endParaRPr lang="zh-CN" altLang="en-US" sz="1600">
                <a:latin typeface="MiSans" panose="00000500000000000000" pitchFamily="2" charset="-122"/>
                <a:ea typeface="MiSans" panose="00000500000000000000" pitchFamily="2" charset="-122"/>
                <a:sym typeface="汉仪旗黑-50S" panose="00020600040101010101" pitchFamily="18" charset="-122"/>
              </a:endParaRPr>
            </a:p>
          </p:txBody>
        </p:sp>
        <p:cxnSp>
          <p:nvCxnSpPr>
            <p:cNvPr id="33" name="【公众号：阿拉丁PPT】12-2"/>
            <p:cNvCxnSpPr/>
            <p:nvPr>
              <p:custDataLst>
                <p:tags r:id="rId20"/>
              </p:custDataLst>
            </p:nvPr>
          </p:nvCxnSpPr>
          <p:spPr>
            <a:xfrm>
              <a:off x="4097253" y="1273522"/>
              <a:ext cx="365760" cy="0"/>
            </a:xfrm>
            <a:prstGeom prst="line">
              <a:avLst/>
            </a:prstGeom>
            <a:ln w="28575">
              <a:solidFill>
                <a:srgbClr val="F39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【公众号：阿拉丁PPT】12-3"/>
            <p:cNvCxnSpPr/>
            <p:nvPr>
              <p:custDataLst>
                <p:tags r:id="rId21"/>
              </p:custDataLst>
            </p:nvPr>
          </p:nvCxnSpPr>
          <p:spPr>
            <a:xfrm>
              <a:off x="7828125" y="1273522"/>
              <a:ext cx="365760" cy="0"/>
            </a:xfrm>
            <a:prstGeom prst="line">
              <a:avLst/>
            </a:prstGeom>
            <a:ln w="28575">
              <a:solidFill>
                <a:srgbClr val="F39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本2" title=""/>
          <p:cNvSpPr txBox="1"/>
          <p:nvPr>
            <p:custDataLst>
              <p:tags r:id="rId22"/>
            </p:custDataLst>
          </p:nvPr>
        </p:nvSpPr>
        <p:spPr>
          <a:xfrm>
            <a:off x="2450900" y="1816192"/>
            <a:ext cx="7683500" cy="1045464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第十五章</a:t>
            </a:r>
            <a:r>
              <a:rPr lang="en-US" altLang="zh-CN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 </a:t>
            </a:r>
            <a:r>
              <a:rPr lang="zh-CN" altLang="en-US" sz="40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电磁波与通信技术</a:t>
            </a:r>
            <a:endParaRPr lang="zh-CN" altLang="en-US" sz="4000" b="0" i="0">
              <a:solidFill>
                <a:srgbClr val="4ABCEB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  <a:p>
            <a:pPr marL="0" algn="ctr"/>
            <a:endParaRPr lang="zh-CN" altLang="en-US" sz="4000" b="0" i="0">
              <a:solidFill>
                <a:srgbClr val="4ABCEB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</p:txBody>
      </p:sp>
      <p:sp>
        <p:nvSpPr>
          <p:cNvPr id="6" name="文本3" title=""/>
          <p:cNvSpPr txBox="1"/>
          <p:nvPr>
            <p:custDataLst>
              <p:tags r:id="rId23"/>
            </p:custDataLst>
          </p:nvPr>
        </p:nvSpPr>
        <p:spPr>
          <a:xfrm>
            <a:off x="3163570" y="2700020"/>
            <a:ext cx="6467475" cy="871855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en-US" altLang="zh-CN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15.4</a:t>
            </a:r>
            <a:r>
              <a:rPr lang="zh-CN" altLang="en-US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探寻移动通信技术的变迁</a:t>
            </a:r>
            <a:endParaRPr lang="zh-CN" altLang="en-US" sz="4700" b="0" i="0">
              <a:solidFill>
                <a:srgbClr val="000000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  <a:p>
            <a:pPr marL="0" algn="ctr"/>
            <a:endParaRPr lang="zh-CN" altLang="en-US" sz="4700" b="0" i="0">
              <a:solidFill>
                <a:srgbClr val="000000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</p:txBody>
      </p:sp>
      <p:pic>
        <p:nvPicPr>
          <p:cNvPr id="17" name="图片 16" title="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1812925" y="1325880"/>
            <a:ext cx="1231900" cy="1231900"/>
          </a:xfrm>
          <a:prstGeom prst="rect">
            <a:avLst/>
          </a:prstGeom>
        </p:spPr>
      </p:pic>
      <p:pic>
        <p:nvPicPr>
          <p:cNvPr id="16" name="图片 15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-242570" y="632460"/>
            <a:ext cx="3539490" cy="6532245"/>
          </a:xfrm>
          <a:prstGeom prst="rect">
            <a:avLst/>
          </a:prstGeom>
        </p:spPr>
      </p:pic>
      <p:sp>
        <p:nvSpPr>
          <p:cNvPr id="5" name="TextBox 8" title=""/>
          <p:cNvSpPr txBox="1"/>
          <p:nvPr userDrawn="1">
            <p:custDataLst>
              <p:tags r:id="rId28"/>
            </p:custDataLst>
          </p:nvPr>
        </p:nvSpPr>
        <p:spPr>
          <a:xfrm>
            <a:off x="3978123" y="4472288"/>
            <a:ext cx="4215523" cy="1013460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.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11" name="日期占位符 2" title=""/>
          <p:cNvSpPr>
            <a:spLocks noGrp="1"/>
          </p:cNvSpPr>
          <p:nvPr>
            <p:custDataLst>
              <p:tags r:id="rId29"/>
            </p:custDataLst>
          </p:nvPr>
        </p:nvSpPr>
        <p:spPr>
          <a:xfrm>
            <a:off x="5546090" y="511429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1">
              <a:rPr lang="zh-CN" altLang="en-US" sz="2000" smtClean="0">
                <a:solidFill>
                  <a:srgbClr val="BF5932"/>
                </a:solidFill>
                <a:effectLst/>
              </a:rPr>
              <a:t>2026/7/27</a:t>
            </a:fld>
            <a:r>
              <a:rPr lang="en-US" altLang="zh-CN" sz="2000" smtClean="0">
                <a:solidFill>
                  <a:srgbClr val="BF5932"/>
                </a:solidFill>
                <a:effectLst/>
              </a:rPr>
              <a:t>   </a:t>
            </a:r>
            <a:endParaRPr lang="en-US" altLang="zh-CN" sz="2000" smtClean="0">
              <a:solidFill>
                <a:srgbClr val="BF5932"/>
              </a:solidFill>
              <a:effectLst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>
            <a:off x="9669780" y="3378200"/>
            <a:ext cx="2552065" cy="3479800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  <p:pic>
        <p:nvPicPr>
          <p:cNvPr id="18" name="图片 17" title="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 flipH="1">
            <a:off x="-131445" y="3030220"/>
            <a:ext cx="2448560" cy="3827780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sp>
        <p:nvSpPr>
          <p:cNvPr id="19" name="文本框 18" title=""/>
          <p:cNvSpPr txBox="1"/>
          <p:nvPr>
            <p:custDataLst>
              <p:tags r:id="rId34"/>
            </p:custDataLst>
          </p:nvPr>
        </p:nvSpPr>
        <p:spPr>
          <a:xfrm>
            <a:off x="1235075" y="4175760"/>
            <a:ext cx="825500" cy="1414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北师大版九年级物理</a:t>
            </a:r>
            <a:r>
              <a:rPr lang="en-US" altLang="zh-CN" sz="100">
                <a:noFill/>
              </a:rPr>
              <a:t>15.4</a:t>
            </a:r>
            <a:r>
              <a:rPr lang="zh-CN" altLang="en-US" sz="100">
                <a:noFill/>
              </a:rPr>
              <a:t>《探寻移动通信技术的变迁》同步练习题（全文约</a:t>
            </a:r>
            <a:r>
              <a:rPr lang="en-US" altLang="zh-CN" sz="100">
                <a:noFill/>
              </a:rPr>
              <a:t>1200</a:t>
            </a:r>
            <a:r>
              <a:rPr lang="zh-CN" altLang="en-US" sz="100">
                <a:noFill/>
              </a:rPr>
              <a:t>字）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30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移动通信是利用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传递信号的无线通信方式，无需传输导线，使用灵活便捷。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移动通信的核心工作流程：手机发射和接收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信号，通过地面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中转，实现远距离通信。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1G</a:t>
            </a:r>
            <a:r>
              <a:rPr lang="zh-CN" altLang="en-US" sz="100">
                <a:noFill/>
              </a:rPr>
              <a:t>网络为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通信，仅支持语音通话，无法传输文字和网络数据。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2G</a:t>
            </a:r>
            <a:r>
              <a:rPr lang="zh-CN" altLang="en-US" sz="100">
                <a:noFill/>
              </a:rPr>
              <a:t>网络实现了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传输，支持短信、简单图文，开启了移动低速数据时代。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3G</a:t>
            </a:r>
            <a:r>
              <a:rPr lang="zh-CN" altLang="en-US" sz="100">
                <a:noFill/>
              </a:rPr>
              <a:t>网络大幅提升传输速率，支持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浏览、图片传输、简易视频通话功能。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4G</a:t>
            </a:r>
            <a:r>
              <a:rPr lang="zh-CN" altLang="en-US" sz="100">
                <a:noFill/>
              </a:rPr>
              <a:t>网络属于高速移动通信网络，具备传输速率快、延迟低的特点，支持高清视频、直播、移动端高速上网，实现了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普及。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5G</a:t>
            </a:r>
            <a:r>
              <a:rPr lang="zh-CN" altLang="en-US" sz="100">
                <a:noFill/>
              </a:rPr>
              <a:t>网络是新一代移动通信技术，核心优势是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、低延迟、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、高可靠。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移动通信技术迭代的总体趋势：传输速度越来越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，网络延迟越来越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，功能越来越全面。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手机既是电磁波的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设备，也是电磁波的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设备。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不同代际的移动通信网络，主要区别是电磁波信号的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和传输带宽不同。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移动通信信号通过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分区覆盖，实现城市、乡村全域信号覆盖，保障通信稳定。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36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移动通信传递信息依靠的载体是（）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声波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电磁波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光纤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导线电流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仅支持语音通话，无数据传输功能的网络是（）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1G B. 2G C. 4G D. 5G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首次实现短信、图文数据传输的移动通信网络是（）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1G B. 2G C. 3G D. 5G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下列不属于</a:t>
            </a:r>
            <a:r>
              <a:rPr lang="en-US" altLang="zh-CN" sz="100">
                <a:noFill/>
              </a:rPr>
              <a:t>5G</a:t>
            </a:r>
            <a:r>
              <a:rPr lang="zh-CN" altLang="en-US" sz="100">
                <a:noFill/>
              </a:rPr>
              <a:t>网络核心特点的是（）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高速率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高延迟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大容量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高可靠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手机在移动通信中的作用是（）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只发射电磁波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只接收电磁波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发射和接收电磁波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储存电磁波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4G</a:t>
            </a:r>
            <a:r>
              <a:rPr lang="zh-CN" altLang="en-US" sz="100">
                <a:noFill/>
              </a:rPr>
              <a:t>网络主要推动的普及应用是（）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单纯语音通话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低速短信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移动高速互联网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有线通信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移动通信信号中转的核心设备是（）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光纤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基站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电压表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发电机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关于移动通信技术变迁，说法正确的是（）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网速越来越慢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功能越来越单一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延迟越来越低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覆盖范围越来越小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可支持高清直播、远程操控、万物互联的网络是（）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1G B. 2G C. 3G D. 5G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不同代际移动通信网络的核心差异是（）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传播介质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信号频率与带宽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传播速度（光速）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传播原理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下列场景最依赖</a:t>
            </a:r>
            <a:r>
              <a:rPr lang="en-US" altLang="zh-CN" sz="100">
                <a:noFill/>
              </a:rPr>
              <a:t>5G</a:t>
            </a:r>
            <a:r>
              <a:rPr lang="zh-CN" altLang="en-US" sz="100">
                <a:noFill/>
              </a:rPr>
              <a:t>低延迟特性的是（）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语音通话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普通发短信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远程自动驾驶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查看短信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移动通信的传播方式属于（）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有线通信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无线通信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声波通信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光纤通信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三、判断题（对打</a:t>
            </a:r>
            <a:r>
              <a:rPr lang="en-US" altLang="zh-CN" sz="100">
                <a:noFill/>
              </a:rPr>
              <a:t>√</a:t>
            </a:r>
            <a:r>
              <a:rPr lang="zh-CN" altLang="en-US" sz="100">
                <a:noFill/>
              </a:rPr>
              <a:t>，错打</a:t>
            </a:r>
            <a:r>
              <a:rPr lang="en-US" altLang="en-US" sz="100">
                <a:noFill/>
              </a:rPr>
              <a:t>×</a:t>
            </a:r>
            <a:r>
              <a:rPr lang="zh-CN" altLang="en-US" sz="100">
                <a:noFill/>
              </a:rPr>
              <a:t>，每题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12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移动通信利用电磁波实现无线信息传输。（）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1G</a:t>
            </a:r>
            <a:r>
              <a:rPr lang="zh-CN" altLang="en-US" sz="100">
                <a:noFill/>
              </a:rPr>
              <a:t>网络可以支持高清视频通话和网络浏览。（）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2G</a:t>
            </a:r>
            <a:r>
              <a:rPr lang="zh-CN" altLang="en-US" sz="100">
                <a:noFill/>
              </a:rPr>
              <a:t>网络首次实现了移动数据和短信传输功能。（）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5G</a:t>
            </a:r>
            <a:r>
              <a:rPr lang="zh-CN" altLang="en-US" sz="100">
                <a:noFill/>
              </a:rPr>
              <a:t>网络相比</a:t>
            </a:r>
            <a:r>
              <a:rPr lang="en-US" altLang="zh-CN" sz="100">
                <a:noFill/>
              </a:rPr>
              <a:t>4G</a:t>
            </a:r>
            <a:r>
              <a:rPr lang="zh-CN" altLang="en-US" sz="100">
                <a:noFill/>
              </a:rPr>
              <a:t>网络速率更高、延迟更低、性能更强。（）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手机只能接收电磁波，不能发射电磁波。（）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移动通信技术迭代，实现了从语音到数据、从低速到高速的升级。（）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四、简答分析题（</a:t>
            </a:r>
            <a:r>
              <a:rPr lang="en-US" altLang="zh-CN" sz="100">
                <a:noFill/>
              </a:rPr>
              <a:t>12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简述移动通信的基本工作原理。（</a:t>
            </a:r>
            <a:r>
              <a:rPr lang="en-US" altLang="zh-CN" sz="100">
                <a:noFill/>
              </a:rPr>
              <a:t>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简要概括</a:t>
            </a:r>
            <a:r>
              <a:rPr lang="en-US" altLang="zh-CN" sz="100">
                <a:noFill/>
              </a:rPr>
              <a:t>1G</a:t>
            </a:r>
            <a:r>
              <a:rPr lang="zh-CN" altLang="en-US" sz="100">
                <a:noFill/>
              </a:rPr>
              <a:t>到</a:t>
            </a:r>
            <a:r>
              <a:rPr lang="en-US" altLang="zh-CN" sz="100">
                <a:noFill/>
              </a:rPr>
              <a:t>5G</a:t>
            </a:r>
            <a:r>
              <a:rPr lang="zh-CN" altLang="en-US" sz="100">
                <a:noFill/>
              </a:rPr>
              <a:t>移动通信技术的升级变化规律。（</a:t>
            </a:r>
            <a:r>
              <a:rPr lang="en-US" altLang="zh-CN" sz="100">
                <a:noFill/>
              </a:rPr>
              <a:t>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五、实验填空题（</a:t>
            </a:r>
            <a:r>
              <a:rPr lang="en-US" altLang="zh-CN" sz="100">
                <a:noFill/>
              </a:rPr>
              <a:t>10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移动通信依靠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传输信号，属于无线通信；手机可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和接收电磁波；</a:t>
            </a:r>
            <a:r>
              <a:rPr lang="en-US" altLang="zh-CN" sz="100">
                <a:noFill/>
              </a:rPr>
              <a:t>1G</a:t>
            </a:r>
            <a:r>
              <a:rPr lang="zh-CN" altLang="en-US" sz="100">
                <a:noFill/>
              </a:rPr>
              <a:t>仅支持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</a:t>
            </a:r>
            <a:r>
              <a:rPr lang="en-US" altLang="zh-CN" sz="100">
                <a:noFill/>
              </a:rPr>
              <a:t>2G</a:t>
            </a:r>
            <a:r>
              <a:rPr lang="zh-CN" altLang="en-US" sz="100">
                <a:noFill/>
              </a:rPr>
              <a:t>支持短信数据，</a:t>
            </a:r>
            <a:r>
              <a:rPr lang="en-US" altLang="zh-CN" sz="100">
                <a:noFill/>
              </a:rPr>
              <a:t>5G</a:t>
            </a:r>
            <a:r>
              <a:rPr lang="zh-CN" altLang="en-US" sz="100">
                <a:noFill/>
              </a:rPr>
              <a:t>具备高速率、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的特点。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六、综合应用题（</a:t>
            </a:r>
            <a:r>
              <a:rPr lang="en-US" altLang="zh-CN" sz="100">
                <a:noFill/>
              </a:rPr>
              <a:t>10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结合生活实例，说明</a:t>
            </a:r>
            <a:r>
              <a:rPr lang="en-US" altLang="zh-CN" sz="100">
                <a:noFill/>
              </a:rPr>
              <a:t>5G</a:t>
            </a:r>
            <a:r>
              <a:rPr lang="zh-CN" altLang="en-US" sz="100">
                <a:noFill/>
              </a:rPr>
              <a:t>移动通信技术的优势以及对现代生活、生产的影响。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电磁波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电磁波；基站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模拟语音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数字数据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网络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移动互联网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高速率；大容量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快；低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发射；接收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频率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基站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1.B 2.A 3.B 4.B 5.C 6.C 7.B 8.C 9.D 10.B 11.C 12.B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三、判断题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1.√ 2.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3.√ 4.√ 5.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6.√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四、简答分析题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移动通信以电磁波为载体，手机将声音、图像等信息转化为电磁波信号发射出去，经地面通信基站中转、放大后，传递到接收方手机，接收设备再将电磁波信号还原为声音、图像信息，实现无线通信。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技术迭代整体呈现：从单一语音功能向多媒体多功能升级，从低速数据向超高速率升级，从高延迟向低延迟优化，网络容量、稳定性、智能化程度持续提升，实现了移动通信的全面普及。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五、实验填空题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电磁波；发射；语音通话；低延迟（大容量）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六、综合应用题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5G</a:t>
            </a:r>
            <a:r>
              <a:rPr lang="zh-CN" altLang="en-US" sz="100">
                <a:noFill/>
              </a:rPr>
              <a:t>技术具备高速率、低延迟、大容量、高可靠的显著优势。生活中可实现高清视频通话、超清直播、极速网络浏览，提升日常娱乐与沟通体验；生产中可支撑远程设备操控、工业智能化、自动驾驶、物联网设备联动等场景，推动工业智能化、数字化发展，极大提升生产效率，是现代智能生活、智慧工业的核心支撑技术。</a:t>
            </a:r>
            <a:endParaRPr lang="zh-CN" altLang="en-US" sz="100">
              <a:noFill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3_BD.1_1#556ed4c0b?vcp=1&amp;vis=1&amp;pid=7b7459fc3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1074400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我国移动电话的出货量名列世界前茅，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以下关于移动电话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的说法错误的是(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3_AN.2_1#556ed4c0b.bracket?vcp=1&amp;vis=1&amp;pid=7b7459fc3&amp;color=0,0,0&amp;vpa=1&amp;vtp=1" title=""/>
          <p:cNvSpPr/>
          <p:nvPr>
            <p:custDataLst>
              <p:tags r:id="rId5"/>
            </p:custDataLst>
          </p:nvPr>
        </p:nvSpPr>
        <p:spPr>
          <a:xfrm>
            <a:off x="3874219" y="1833013"/>
            <a:ext cx="588433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3200"/>
          </a:p>
        </p:txBody>
      </p:sp>
      <p:sp>
        <p:nvSpPr>
          <p:cNvPr id="4" name="QC_3_BD.1_2#556ed4c0b.choices?vcp=1&amp;vis=1&amp;pid=7b7459fc3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719328" y="2614728"/>
            <a:ext cx="10753344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第一代移动电话主要采用模拟技术来实现无线通话功能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第二代移动电话初步实现了手机终端与互联网的连接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使用移动电话连续长时间上网对眼睛有伤害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给移动电话充电将化学能转化为电能</a:t>
            </a:r>
            <a:endParaRPr lang="en-US" altLang="zh-CN" sz="3200"/>
          </a:p>
        </p:txBody>
      </p:sp>
      <p:sp>
        <p:nvSpPr>
          <p:cNvPr id="5" name="object 54" title="">
            <a:hlinkClick r:id="rId8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3_BD.3_1#dda50fd50?vcp=1&amp;vis=1&amp;pid=7b7459fc3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547716"/>
                <a:ext cx="10752672" cy="28786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400"/>
                  </a:lnSpc>
                </a:pPr>
                <a:r>
                  <a:rPr lang="en-US" altLang="zh-CN" sz="3065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3065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1200" b="0" i="0" kern="0" smtClea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</a:t>
                </a:r>
                <a:r>
                  <a:rPr lang="en-US" altLang="zh-CN" sz="3065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网络安全</a:t>
                </a:r>
                <a:r>
                  <a:rPr lang="en-US" altLang="zh-CN" sz="3065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，人人有责。作为未成年人，</a:t>
                </a:r>
                <a:r>
                  <a:rPr lang="en-US" altLang="zh-CN" sz="3065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我们要加</a:t>
                </a:r>
                <a:endParaRPr lang="en-US" altLang="zh-CN" sz="3065" b="0" i="0" smtClean="0">
                  <a:solidFill>
                    <a:srgbClr val="000000"/>
                  </a:solidFill>
                  <a:latin typeface="Times New Roman" panose="02020603050405020304" pitchFamily="2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400"/>
                  </a:lnSpc>
                </a:pPr>
                <a:r>
                  <a:rPr lang="en-US" altLang="zh-CN" sz="3065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强自我行为管理和风险防范意识</a:t>
                </a:r>
                <a:r>
                  <a:rPr lang="en-US" altLang="zh-CN" sz="3065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065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合力守护智能化时代的个人</a:t>
                </a:r>
                <a:endParaRPr lang="en-US" altLang="zh-CN" sz="3065" b="0" i="0" smtClean="0">
                  <a:solidFill>
                    <a:srgbClr val="000000"/>
                  </a:solidFill>
                  <a:latin typeface="Times New Roman" panose="02020603050405020304" pitchFamily="2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400"/>
                  </a:lnSpc>
                </a:pPr>
                <a:r>
                  <a:rPr lang="en-US" altLang="zh-CN" sz="3065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权益与公共安全</a:t>
                </a:r>
                <a:r>
                  <a:rPr lang="en-US" altLang="zh-CN" sz="3065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。小王最近手头有点紧，</a:t>
                </a:r>
                <a:r>
                  <a:rPr lang="en-US" altLang="zh-CN" sz="3065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在刷朋友圈时发现微</a:t>
                </a:r>
                <a:endParaRPr lang="en-US" altLang="zh-CN" sz="3065" b="0" i="0" smtClean="0">
                  <a:solidFill>
                    <a:srgbClr val="000000"/>
                  </a:solidFill>
                  <a:latin typeface="Times New Roman" panose="02020603050405020304" pitchFamily="2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400"/>
                  </a:lnSpc>
                </a:pPr>
                <a:r>
                  <a:rPr lang="en-US" altLang="zh-CN" sz="3065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信好友转发了一则出租微信号</a:t>
                </a:r>
                <a:r>
                  <a:rPr lang="en-US" altLang="zh-CN" sz="3065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065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QQ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065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号赚外快的信息</a:t>
                </a:r>
                <a:r>
                  <a:rPr lang="en-US" altLang="zh-CN" sz="3065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，此时他应</a:t>
                </a:r>
                <a:endParaRPr lang="en-US" altLang="zh-CN" sz="3065" b="0" i="0" smtClean="0">
                  <a:solidFill>
                    <a:srgbClr val="000000"/>
                  </a:solidFill>
                  <a:latin typeface="Times New Roman" panose="02020603050405020304" pitchFamily="2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400"/>
                  </a:lnSpc>
                </a:pPr>
                <a:r>
                  <a:rPr lang="en-US" altLang="zh-CN" sz="3065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该(</a:t>
                </a:r>
                <a:r>
                  <a:rPr lang="en-US" altLang="zh-CN" sz="3065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3065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3065"/>
              </a:p>
            </p:txBody>
          </p:sp>
        </mc:Choice>
        <mc:Fallback>
          <p:sp>
            <p:nvSpPr>
              <p:cNvPr id="2" name="QC_3_BD.3_1#dda50fd50?vcp=1&amp;vis=1&amp;pid=7b7459fc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547716"/>
                <a:ext cx="10752672" cy="2878667"/>
              </a:xfrm>
              <a:prstGeom prst="rect">
                <a:avLst/>
              </a:prstGeom>
              <a:blipFill rotWithShape="1">
                <a:blip r:embed="rId6"/>
                <a:stretch>
                  <a:fillRect l="-5" t="-2196" r="-111" b="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3_BD.3_1#dda50fd50?vcp=1&amp;vis=1&amp;pid=7b7459fc3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90828" y="479983"/>
            <a:ext cx="1998837" cy="628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C_3_AN.4_1#dda50fd50.bracket?vcp=1&amp;vis=1&amp;pid=7b7459fc3&amp;color=0,0,0&amp;vpa=2&amp;vtp=1" title=""/>
          <p:cNvSpPr/>
          <p:nvPr>
            <p:custDataLst>
              <p:tags r:id="rId9"/>
            </p:custDataLst>
          </p:nvPr>
        </p:nvSpPr>
        <p:spPr>
          <a:xfrm>
            <a:off x="1407244" y="2865551"/>
            <a:ext cx="565151" cy="5418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200"/>
              </a:lnSpc>
            </a:pPr>
            <a:r>
              <a:rPr lang="en-US" altLang="zh-CN" sz="3065" b="0" i="0">
                <a:solidFill>
                  <a:srgbClr val="C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3065"/>
          </a:p>
        </p:txBody>
      </p:sp>
      <p:sp>
        <p:nvSpPr>
          <p:cNvPr id="5" name="QC_3_BD.3_2#dda50fd50.choices?vcp=1&amp;vis=1&amp;pid=7b7459fc3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719328" y="3418325"/>
            <a:ext cx="10753344" cy="23029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400"/>
              </a:lnSpc>
            </a:pPr>
            <a:r>
              <a:rPr lang="en-US" altLang="zh-CN" sz="3065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065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065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立即联系好友出租自己的微信号</a:t>
            </a:r>
            <a:endParaRPr lang="en-US" altLang="zh-CN" sz="3065"/>
          </a:p>
          <a:p>
            <a:pPr latinLnBrk="1">
              <a:lnSpc>
                <a:spcPts val="3400"/>
              </a:lnSpc>
            </a:pPr>
            <a:r>
              <a:rPr lang="en-US" altLang="zh-CN" sz="3065" b="0" i="0" smtClean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065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065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065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告诉自己的亲朋好友出租微信号可以赚钱，拉上大家一起</a:t>
            </a:r>
            <a:endParaRPr lang="en-US" altLang="zh-CN" sz="3065"/>
          </a:p>
          <a:p>
            <a:pPr latinLnBrk="1">
              <a:lnSpc>
                <a:spcPts val="3400"/>
              </a:lnSpc>
            </a:pPr>
            <a:r>
              <a:rPr lang="en-US" altLang="zh-CN" sz="3065" b="0" i="0" smtClean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065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065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065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多申请两个微信号进行出租，多赚点</a:t>
            </a:r>
            <a:endParaRPr lang="en-US" altLang="zh-CN" sz="3065"/>
          </a:p>
          <a:p>
            <a:pPr latinLnBrk="1">
              <a:lnSpc>
                <a:spcPts val="3400"/>
              </a:lnSpc>
            </a:pPr>
            <a:r>
              <a:rPr lang="en-US" altLang="zh-CN" sz="3065" b="0" i="0" smtClean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065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065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065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坚决不出租，并到附近派出所反映情况</a:t>
            </a:r>
            <a:endParaRPr lang="en-US" altLang="zh-CN" sz="3065"/>
          </a:p>
        </p:txBody>
      </p:sp>
      <p:sp>
        <p:nvSpPr>
          <p:cNvPr id="6" name="object 54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3_BD.5_1#ea6b9cffb?vcp=1&amp;vis=1&amp;pid=7b7459fc3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479983"/>
                <a:ext cx="10753344" cy="27093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［2024·绵阳模拟］第六代移动通信技术也被称为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主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要促进的就是物联网的发展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，目前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仍在开发阶段。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的传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输能力可能比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提升100倍，1秒下载10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部高清电影将成为可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能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。下列说法正确的是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(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C_3_BD.5_1#ea6b9cffb?vcp=1&amp;vis=1&amp;pid=7b7459fc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479983"/>
                <a:ext cx="10753344" cy="2709333"/>
              </a:xfrm>
              <a:prstGeom prst="rect">
                <a:avLst/>
              </a:prstGeom>
              <a:blipFill rotWithShape="1">
                <a:blip r:embed="rId6"/>
                <a:stretch>
                  <a:fillRect l="-5" t="-677" r="-548" b="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3_AN.6_1#ea6b9cffb.bracket?vcp=1&amp;vis=1&amp;pid=7b7459fc3&amp;color=0,0,0&amp;vpa=3&amp;vtp=1" title=""/>
          <p:cNvSpPr/>
          <p:nvPr>
            <p:custDataLst>
              <p:tags r:id="rId7"/>
            </p:custDataLst>
          </p:nvPr>
        </p:nvSpPr>
        <p:spPr>
          <a:xfrm>
            <a:off x="5110353" y="2516301"/>
            <a:ext cx="565151" cy="6434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3200"/>
          </a:p>
        </p:txBody>
      </p:sp>
      <mc:AlternateContent>
        <mc:Choice Requires="a14">
          <p:sp>
            <p:nvSpPr>
              <p:cNvPr id="4" name="QC_3_BD.5_2#ea6b9cffb.choices?vcp=1&amp;vis=1&amp;pid=7b7459fc3&amp;color=0,0,0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719328" y="3239511"/>
                <a:ext cx="10753344" cy="27093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手机间是利用超声波传输信号</a:t>
                </a:r>
                <a:endParaRPr lang="en-US" altLang="zh-CN" sz="32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B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手机间发短信是利用电磁波传输信号</a:t>
                </a:r>
                <a:endParaRPr lang="en-US" altLang="zh-CN" sz="32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C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手机内的芯片材料都是超导体</a:t>
                </a:r>
                <a:endParaRPr lang="en-US" altLang="zh-CN" sz="32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D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手机通话是用电磁波传递的模拟信号</a:t>
                </a:r>
                <a:endParaRPr lang="en-US" altLang="zh-CN" sz="3200"/>
              </a:p>
            </p:txBody>
          </p:sp>
        </mc:Choice>
        <mc:Fallback>
          <p:sp>
            <p:nvSpPr>
              <p:cNvPr id="4" name="QC_3_BD.5_2#ea6b9cffb.choices?vcp=1&amp;vis=1&amp;pid=7b7459fc3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719328" y="3239511"/>
                <a:ext cx="10753344" cy="2709333"/>
              </a:xfrm>
              <a:prstGeom prst="rect">
                <a:avLst/>
              </a:prstGeom>
              <a:blipFill rotWithShape="1">
                <a:blip r:embed="rId10"/>
                <a:stretch>
                  <a:fillRect l="-5" t="-670" r="1" b="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54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4"/>
            </p:custDataLst>
          </p:nvPr>
        </p:nvSpPr>
        <p:spPr>
          <a:xfrm>
            <a:off x="1074073" y="1187711"/>
            <a:ext cx="9822875" cy="1171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75945">
              <a:lnSpc>
                <a:spcPts val="4400"/>
              </a:lnSpc>
            </a:pPr>
            <a:r>
              <a:rPr lang="zh-CN" altLang="en-US" sz="3000">
                <a:solidFill>
                  <a:srgbClr val="002060"/>
                </a:solidFill>
                <a:ea typeface="微软雅黑" panose="020b0503020204020204" charset="-122"/>
                <a:cs typeface="Times New Roman" panose="02020603050405020304" pitchFamily="2" charset="0"/>
              </a:rPr>
              <a:t>电视用电磁波传递图像信号和声音信号。声音信号的产生、传播和接收跟无线电广播的工作过程相似。 </a:t>
            </a:r>
            <a:endParaRPr lang="en-US" altLang="zh-CN" sz="3000">
              <a:solidFill>
                <a:srgbClr val="002060"/>
              </a:solidFill>
              <a:ea typeface="微软雅黑" panose="020b0503020204020204" charset="-122"/>
              <a:cs typeface="Times New Roman" panose="02020603050405020304" pitchFamily="2" charset="0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778848" y="97564"/>
            <a:ext cx="51378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>
                <a:solidFill>
                  <a:srgbClr val="7030A0"/>
                </a:solidFill>
                <a:latin typeface="Times New Roman" panose="02020603050405020304" pitchFamily="2"/>
                <a:ea typeface="微软雅黑" panose="020b0503020204020204" charset="-122"/>
              </a:rPr>
              <a:t>二、电视的发射和接收</a:t>
            </a:r>
            <a:endParaRPr lang="zh-CN" altLang="en-US" sz="2800">
              <a:solidFill>
                <a:srgbClr val="7030A0"/>
              </a:solidFill>
              <a:latin typeface="Times New Roman" panose="02020603050405020304" pitchFamily="2"/>
              <a:ea typeface="微软雅黑" panose="020b0503020204020204" charset="-122"/>
            </a:endParaRPr>
          </a:p>
        </p:txBody>
      </p:sp>
      <p:grpSp>
        <p:nvGrpSpPr>
          <p:cNvPr id="27" name="组合 26" title=""/>
          <p:cNvGrpSpPr/>
          <p:nvPr>
            <p:custDataLst>
              <p:tags r:id="rId6"/>
            </p:custDataLst>
          </p:nvPr>
        </p:nvGrpSpPr>
        <p:grpSpPr>
          <a:xfrm>
            <a:off x="1580298" y="2626252"/>
            <a:ext cx="9127463" cy="3413165"/>
            <a:chOff x="1706987" y="2650281"/>
            <a:chExt cx="8190048" cy="2985417"/>
          </a:xfrm>
        </p:grpSpPr>
        <p:grpSp>
          <p:nvGrpSpPr>
            <p:cNvPr id="20" name="组合 19"/>
            <p:cNvGrpSpPr/>
            <p:nvPr>
              <p:custDataLst>
                <p:tags r:id="rId7"/>
              </p:custDataLst>
            </p:nvPr>
          </p:nvGrpSpPr>
          <p:grpSpPr>
            <a:xfrm>
              <a:off x="1706987" y="2650281"/>
              <a:ext cx="8103854" cy="2985417"/>
              <a:chOff x="1507828" y="1452406"/>
              <a:chExt cx="6159741" cy="2305797"/>
            </a:xfrm>
          </p:grpSpPr>
          <p:pic>
            <p:nvPicPr>
              <p:cNvPr id="21" name="Picture 2" descr="E:\教科研、论文资料\人教版教学参考编制\21图\21图\21-3-3.jpg"/>
              <p:cNvPicPr>
                <a:picLocks noChangeAspect="1" noChangeArrowheads="1"/>
              </p:cNvPicPr>
              <p:nvPr>
                <p:custDataLst>
                  <p:tags r:id="rId9"/>
                </p:custDataLst>
              </p:nvPr>
            </p:nvPicPr>
            <p:blipFill>
              <a:blip r:embed="rId8"/>
              <a:stretch>
                <a:fillRect/>
              </a:stretch>
            </p:blipFill>
            <p:spPr bwMode="auto">
              <a:xfrm>
                <a:off x="1507828" y="1452406"/>
                <a:ext cx="2949872" cy="1809219"/>
              </a:xfrm>
              <a:prstGeom prst="rect">
                <a:avLst/>
              </a:prstGeom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</p:pic>
          <p:sp>
            <p:nvSpPr>
              <p:cNvPr id="22" name="TextBox 5"/>
              <p:cNvSpPr txBox="1"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1507828" y="3404737"/>
                <a:ext cx="2739054" cy="35346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2800">
                    <a:solidFill>
                      <a:srgbClr val="00206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学校的电视演播室</a:t>
                </a:r>
                <a:endParaRPr lang="zh-CN" altLang="en-US" sz="280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4" name="TextBox 5"/>
              <p:cNvSpPr txBox="1"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4928515" y="3365533"/>
                <a:ext cx="2739054" cy="35346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2800">
                    <a:solidFill>
                      <a:srgbClr val="00206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中央电视台演播室</a:t>
                </a:r>
                <a:endParaRPr lang="zh-CN" altLang="en-US" sz="280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pic>
          <p:nvPicPr>
            <p:cNvPr id="2050" name="Picture 2" descr="中国中央电视台led显示屏，LED广电演播解决方案，led演播室报价，LED演播室建设方案，led演播厅解决方案，新闻直播间led解决方案，LED演播室一体化解决方案，LED广播室决方案，led新闻电视台电子屏"/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16706" y="2650281"/>
              <a:ext cx="3980329" cy="23218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4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Picture 2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792477" y="1679219"/>
            <a:ext cx="6264991" cy="3240395"/>
          </a:xfrm>
          <a:prstGeom prst="rect">
            <a:avLst/>
          </a:prstGeom>
          <a:noFill/>
          <a:ln w="9525">
            <a:solidFill>
              <a:srgbClr val="002060"/>
            </a:solidFill>
            <a:prstDash val="dash"/>
          </a:ln>
        </p:spPr>
      </p:pic>
      <p:sp>
        <p:nvSpPr>
          <p:cNvPr id="4" name="Text Box 2" title=""/>
          <p:cNvSpPr txBox="1"/>
          <p:nvPr>
            <p:custDataLst>
              <p:tags r:id="rId5"/>
            </p:custDataLst>
          </p:nvPr>
        </p:nvSpPr>
        <p:spPr>
          <a:xfrm>
            <a:off x="617803" y="2152170"/>
            <a:ext cx="5064309" cy="23929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7430" indent="-4559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37033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71323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360045" eaLnBrk="1" hangingPunct="1">
              <a:lnSpc>
                <a:spcPts val="46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9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摄像机把图像信号变成电信号，发射机把电信号加载到频率很高的电流上，通过发射天线发射到空中。</a:t>
            </a:r>
            <a:endParaRPr lang="zh-CN" altLang="en-US" sz="29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7465955" y="5175085"/>
            <a:ext cx="2643504" cy="502766"/>
          </a:xfrm>
          <a:prstGeom prst="rect">
            <a:avLst/>
          </a:prstGeom>
          <a:solidFill>
            <a:srgbClr val="8FD3CD"/>
          </a:solidFill>
          <a:ln w="9525">
            <a:solidFill>
              <a:schemeClr val="tx1"/>
            </a:solidFill>
          </a:ln>
        </p:spPr>
        <p:txBody>
          <a:bodyPr wrap="square" anchor="t">
            <a:spAutoFit/>
          </a:bodyPr>
          <a:lstStyle/>
          <a:p>
            <a:pPr algn="ctr">
              <a:buClr>
                <a:schemeClr val="bg1"/>
              </a:buClr>
            </a:pPr>
            <a:r>
              <a:rPr lang="zh-CN" altLang="en-US" sz="2665">
                <a:latin typeface="微软雅黑" panose="020b0503020204020204" charset="-122"/>
                <a:ea typeface="微软雅黑" panose="020b0503020204020204" charset="-122"/>
              </a:rPr>
              <a:t> 由电视台完成 </a:t>
            </a:r>
            <a:endParaRPr lang="zh-CN" altLang="en-US" sz="2665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7"/>
            </p:custDataLst>
          </p:nvPr>
        </p:nvSpPr>
        <p:spPr>
          <a:xfrm>
            <a:off x="778848" y="97564"/>
            <a:ext cx="51378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>
                <a:solidFill>
                  <a:srgbClr val="7030A0"/>
                </a:solidFill>
                <a:latin typeface="Times New Roman" panose="02020603050405020304" pitchFamily="2"/>
                <a:ea typeface="微软雅黑" panose="020b0503020204020204" charset="-122"/>
              </a:rPr>
              <a:t>二、电视的发射和接收</a:t>
            </a:r>
            <a:endParaRPr lang="zh-CN" altLang="en-US" sz="2800">
              <a:solidFill>
                <a:srgbClr val="7030A0"/>
              </a:solidFill>
              <a:latin typeface="Times New Roman" panose="02020603050405020304" pitchFamily="2"/>
              <a:ea typeface="微软雅黑" panose="020b0503020204020204" charset="-122"/>
            </a:endParaRPr>
          </a:p>
        </p:txBody>
      </p:sp>
      <p:sp>
        <p:nvSpPr>
          <p:cNvPr id="10" name="TextBox 19" title=""/>
          <p:cNvSpPr txBox="1"/>
          <p:nvPr>
            <p:custDataLst>
              <p:tags r:id="rId8"/>
            </p:custDataLst>
          </p:nvPr>
        </p:nvSpPr>
        <p:spPr>
          <a:xfrm>
            <a:off x="1079054" y="1147950"/>
            <a:ext cx="4713423" cy="4770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ctr">
              <a:defRPr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l"/>
            <a:r>
              <a:rPr lang="en-US" altLang="zh-CN" sz="3100">
                <a:solidFill>
                  <a:srgbClr val="0070C0"/>
                </a:solidFill>
                <a:latin typeface="+mn-lt"/>
                <a:cs typeface="Times New Roman" panose="02020603050405020304" pitchFamily="2" charset="0"/>
              </a:rPr>
              <a:t>1.  </a:t>
            </a:r>
            <a:r>
              <a:rPr lang="zh-CN" altLang="en-US" sz="3100">
                <a:solidFill>
                  <a:srgbClr val="0070C0"/>
                </a:solidFill>
                <a:latin typeface="+mn-lt"/>
                <a:cs typeface="Times New Roman" panose="02020603050405020304" pitchFamily="2" charset="0"/>
              </a:rPr>
              <a:t>电视信号的发射 </a:t>
            </a:r>
            <a:endParaRPr lang="zh-CN" altLang="en-US" sz="3100">
              <a:solidFill>
                <a:srgbClr val="0070C0"/>
              </a:solidFill>
              <a:latin typeface="+mn-lt"/>
              <a:cs typeface="Times New Roman" panose="02020603050405020304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rcRect l="6036"/>
          <a:stretch>
            <a:fillRect/>
          </a:stretch>
        </p:blipFill>
        <p:spPr>
          <a:xfrm>
            <a:off x="2073686" y="2900966"/>
            <a:ext cx="2586879" cy="1300593"/>
          </a:xfrm>
          <a:prstGeom prst="rect">
            <a:avLst/>
          </a:prstGeom>
        </p:spPr>
      </p:pic>
      <p:grpSp>
        <p:nvGrpSpPr>
          <p:cNvPr id="3" name="组合 2" title=""/>
          <p:cNvGrpSpPr/>
          <p:nvPr>
            <p:custDataLst>
              <p:tags r:id="rId5"/>
            </p:custDataLst>
          </p:nvPr>
        </p:nvGrpSpPr>
        <p:grpSpPr>
          <a:xfrm>
            <a:off x="10201219" y="1233100"/>
            <a:ext cx="1762880" cy="4931408"/>
            <a:chOff x="7688473" y="872534"/>
            <a:chExt cx="1322160" cy="3698556"/>
          </a:xfrm>
        </p:grpSpPr>
        <p:pic>
          <p:nvPicPr>
            <p:cNvPr id="4" name="图片 3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158" r="12806" b="12239"/>
            <a:stretch>
              <a:fillRect/>
            </a:stretch>
          </p:blipFill>
          <p:spPr>
            <a:xfrm>
              <a:off x="7688473" y="872534"/>
              <a:ext cx="1322160" cy="3698556"/>
            </a:xfrm>
            <a:prstGeom prst="rect">
              <a:avLst/>
            </a:prstGeom>
          </p:spPr>
        </p:pic>
        <p:sp>
          <p:nvSpPr>
            <p:cNvPr id="5" name="Rectangle 21"/>
            <p:cNvSpPr/>
            <p:nvPr>
              <p:custDataLst>
                <p:tags r:id="rId8"/>
              </p:custDataLst>
            </p:nvPr>
          </p:nvSpPr>
          <p:spPr>
            <a:xfrm>
              <a:off x="7756517" y="2190418"/>
              <a:ext cx="415499" cy="1078122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 wrap="square">
              <a:spAutoFit/>
            </a:bodyPr>
            <a:lstStyle>
              <a:lvl1pPr marL="4572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A50021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027430" indent="-45593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n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37033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666699"/>
                </a:buClr>
                <a:buSzPct val="70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71323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60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ClrTx/>
                <a:buSzTx/>
                <a:buNone/>
              </a:pPr>
              <a:r>
                <a:rPr lang="zh-CN" altLang="en-US" sz="240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</a:rPr>
                <a:t>发射机</a:t>
              </a:r>
              <a:endParaRPr lang="zh-CN" altLang="en-US" sz="24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6" name="组合 5" title=""/>
          <p:cNvGrpSpPr/>
          <p:nvPr>
            <p:custDataLst>
              <p:tags r:id="rId9"/>
            </p:custDataLst>
          </p:nvPr>
        </p:nvGrpSpPr>
        <p:grpSpPr>
          <a:xfrm>
            <a:off x="4842341" y="2103806"/>
            <a:ext cx="1591064" cy="2226983"/>
            <a:chOff x="3474855" y="2959307"/>
            <a:chExt cx="1193298" cy="1670237"/>
          </a:xfrm>
        </p:grpSpPr>
        <p:pic>
          <p:nvPicPr>
            <p:cNvPr id="7" name="图片 6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>
              <a:biLevel thresh="25000"/>
            </a:blip>
            <a:srcRect l="8263" t="17849" r="58386" b="7270"/>
            <a:stretch>
              <a:fillRect/>
            </a:stretch>
          </p:blipFill>
          <p:spPr>
            <a:xfrm>
              <a:off x="3474855" y="3122438"/>
              <a:ext cx="1193298" cy="1507106"/>
            </a:xfrm>
            <a:prstGeom prst="rect">
              <a:avLst/>
            </a:prstGeom>
            <a:ln w="19050">
              <a:solidFill>
                <a:srgbClr val="025EAA"/>
              </a:solidFill>
            </a:ln>
          </p:spPr>
        </p:pic>
        <p:sp>
          <p:nvSpPr>
            <p:cNvPr id="8" name="Text Box 31"/>
            <p:cNvSpPr txBox="1"/>
            <p:nvPr>
              <p:custDataLst>
                <p:tags r:id="rId12"/>
              </p:custDataLst>
            </p:nvPr>
          </p:nvSpPr>
          <p:spPr>
            <a:xfrm>
              <a:off x="3582490" y="2959307"/>
              <a:ext cx="978027" cy="284742"/>
            </a:xfrm>
            <a:prstGeom prst="rect">
              <a:avLst/>
            </a:prstGeom>
            <a:solidFill>
              <a:srgbClr val="025EAA"/>
            </a:solidFill>
            <a:ln w="19050">
              <a:solidFill>
                <a:srgbClr val="025EAA"/>
              </a:solidFill>
            </a:ln>
          </p:spPr>
          <p:txBody>
            <a:bodyPr wrap="square">
              <a:spAutoFit/>
            </a:bodyPr>
            <a:lstStyle>
              <a:lvl1pPr marL="4572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A50021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027430" indent="-45593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n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37033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666699"/>
                </a:buClr>
                <a:buSzPct val="70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71323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60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algn="ctr" eaLnBrk="1" hangingPunct="1">
                <a:spcBef>
                  <a:spcPct val="0"/>
                </a:spcBef>
                <a:buClrTx/>
                <a:buSzTx/>
                <a:buNone/>
              </a:pPr>
              <a:r>
                <a:rPr lang="zh-CN" altLang="en-US" sz="1865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</a:rPr>
                <a:t> 高频信号</a:t>
              </a:r>
              <a:endParaRPr lang="zh-CN" altLang="en-US" sz="1865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9" name="图片 8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0">
            <a:biLevel thresh="50000"/>
          </a:blip>
          <a:srcRect l="8263" t="17849" r="58386" b="43829"/>
          <a:stretch>
            <a:fillRect/>
          </a:stretch>
        </p:blipFill>
        <p:spPr>
          <a:xfrm>
            <a:off x="7514267" y="1569889"/>
            <a:ext cx="2054147" cy="1327696"/>
          </a:xfrm>
          <a:prstGeom prst="rect">
            <a:avLst/>
          </a:prstGeom>
        </p:spPr>
      </p:pic>
      <p:sp>
        <p:nvSpPr>
          <p:cNvPr id="10" name="下箭头 11" title="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 rot="5400000" flipH="1" flipV="1">
            <a:off x="9618324" y="3170060"/>
            <a:ext cx="322993" cy="754936"/>
          </a:xfrm>
          <a:prstGeom prst="downArrow">
            <a:avLst>
              <a:gd name="adj1" fmla="val 50000"/>
              <a:gd name="adj2" fmla="val 85239"/>
            </a:avLst>
          </a:prstGeom>
          <a:gradFill>
            <a:gsLst>
              <a:gs pos="0">
                <a:srgbClr val="0070C0">
                  <a:shade val="30000"/>
                  <a:satMod val="115000"/>
                </a:srgbClr>
              </a:gs>
              <a:gs pos="44000">
                <a:srgbClr val="0070C0">
                  <a:shade val="67500"/>
                  <a:satMod val="115000"/>
                </a:srgbClr>
              </a:gs>
              <a:gs pos="100000">
                <a:srgbClr val="00B0F0"/>
              </a:gs>
            </a:gsLst>
            <a:lin ang="3000000" scaled="0"/>
          </a:gradFill>
          <a:ln>
            <a:noFill/>
          </a:ln>
        </p:spPr>
        <p:txBody>
          <a:bodyPr anchor="ctr"/>
          <a:lstStyle/>
          <a:p>
            <a:pPr algn="ctr"/>
            <a:endParaRPr lang="zh-CN" altLang="zh-CN" sz="1345">
              <a:solidFill>
                <a:srgbClr val="FFFFFF"/>
              </a:solidFill>
              <a:cs typeface="+mn-ea"/>
              <a:sym typeface="+mn-lt"/>
            </a:endParaRPr>
          </a:p>
        </p:txBody>
      </p:sp>
      <p:pic>
        <p:nvPicPr>
          <p:cNvPr id="11" name="图片 10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9" t="43083" r="53086" b="38385"/>
          <a:stretch>
            <a:fillRect/>
          </a:stretch>
        </p:blipFill>
        <p:spPr>
          <a:xfrm>
            <a:off x="4626881" y="4568350"/>
            <a:ext cx="2054145" cy="543076"/>
          </a:xfrm>
          <a:prstGeom prst="rect">
            <a:avLst/>
          </a:prstGeom>
        </p:spPr>
      </p:pic>
      <p:grpSp>
        <p:nvGrpSpPr>
          <p:cNvPr id="12" name="组合 11" title=""/>
          <p:cNvGrpSpPr/>
          <p:nvPr>
            <p:custDataLst>
              <p:tags r:id="rId17"/>
            </p:custDataLst>
          </p:nvPr>
        </p:nvGrpSpPr>
        <p:grpSpPr>
          <a:xfrm>
            <a:off x="3436037" y="2932359"/>
            <a:ext cx="1194881" cy="1142064"/>
            <a:chOff x="2577027" y="2192920"/>
            <a:chExt cx="896161" cy="856548"/>
          </a:xfrm>
        </p:grpSpPr>
        <p:sp>
          <p:nvSpPr>
            <p:cNvPr id="13" name="Text Box 19"/>
            <p:cNvSpPr txBox="1"/>
            <p:nvPr>
              <p:custDataLst>
                <p:tags r:id="rId18"/>
              </p:custDataLst>
            </p:nvPr>
          </p:nvSpPr>
          <p:spPr>
            <a:xfrm>
              <a:off x="2682859" y="2795553"/>
              <a:ext cx="684498" cy="253915"/>
            </a:xfrm>
            <a:prstGeom prst="rect">
              <a:avLst/>
            </a:prstGeom>
            <a:solidFill>
              <a:srgbClr val="EBC1CE"/>
            </a:solidFill>
            <a:ln w="9525">
              <a:solidFill>
                <a:schemeClr val="tx1"/>
              </a:solidFill>
            </a:ln>
          </p:spPr>
          <p:txBody>
            <a:bodyPr wrap="square">
              <a:spAutoFit/>
            </a:bodyPr>
            <a:lstStyle>
              <a:lvl1pPr marL="4572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A50021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027430" indent="-45593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n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37033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666699"/>
                </a:buClr>
                <a:buSzPct val="70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71323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60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algn="ctr" eaLnBrk="1" hangingPunct="1">
                <a:spcBef>
                  <a:spcPct val="0"/>
                </a:spcBef>
                <a:buClrTx/>
                <a:buSzTx/>
                <a:buNone/>
              </a:pPr>
              <a:r>
                <a:rPr lang="zh-CN" altLang="en-US" sz="1600">
                  <a:latin typeface="微软雅黑" panose="020b0503020204020204" charset="-122"/>
                  <a:ea typeface="微软雅黑" panose="020b0503020204020204" charset="-122"/>
                </a:rPr>
                <a:t>电信号</a:t>
              </a:r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4" name="图片 13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rightnessContrast bright="20000" contrast="-20000"/>
                      </a14:imgEffect>
                    </a14:imgLayer>
                  </a14:imgProps>
                </a:ext>
              </a:extLst>
            </a:blip>
            <a:srcRect t="13397"/>
            <a:stretch>
              <a:fillRect/>
            </a:stretch>
          </p:blipFill>
          <p:spPr>
            <a:xfrm>
              <a:off x="2577027" y="2192920"/>
              <a:ext cx="896161" cy="364097"/>
            </a:xfrm>
            <a:prstGeom prst="rect">
              <a:avLst/>
            </a:prstGeom>
          </p:spPr>
        </p:pic>
      </p:grpSp>
      <p:pic>
        <p:nvPicPr>
          <p:cNvPr id="15" name="图片 14" title="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2"/>
          <a:srcRect t="57671" r="61667" b="26210"/>
          <a:stretch>
            <a:fillRect/>
          </a:stretch>
        </p:blipFill>
        <p:spPr>
          <a:xfrm rot="16200000">
            <a:off x="5045695" y="4792321"/>
            <a:ext cx="1336764" cy="482180"/>
          </a:xfrm>
          <a:prstGeom prst="rect">
            <a:avLst/>
          </a:prstGeom>
        </p:spPr>
      </p:pic>
      <p:pic>
        <p:nvPicPr>
          <p:cNvPr id="16" name="图片 15" title="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10">
            <a:biLevel thresh="50000"/>
          </a:blip>
          <a:srcRect l="8263" t="58033" r="58386" b="7270"/>
          <a:stretch>
            <a:fillRect/>
          </a:stretch>
        </p:blipFill>
        <p:spPr>
          <a:xfrm>
            <a:off x="7514267" y="4238830"/>
            <a:ext cx="2054147" cy="1202117"/>
          </a:xfrm>
          <a:prstGeom prst="rect">
            <a:avLst/>
          </a:prstGeom>
        </p:spPr>
      </p:pic>
      <p:grpSp>
        <p:nvGrpSpPr>
          <p:cNvPr id="17" name="组合 16" title=""/>
          <p:cNvGrpSpPr/>
          <p:nvPr>
            <p:custDataLst>
              <p:tags r:id="rId25"/>
            </p:custDataLst>
          </p:nvPr>
        </p:nvGrpSpPr>
        <p:grpSpPr>
          <a:xfrm>
            <a:off x="453688" y="1940084"/>
            <a:ext cx="2901875" cy="1581475"/>
            <a:chOff x="340266" y="1448713"/>
            <a:chExt cx="2176406" cy="1186106"/>
          </a:xfrm>
        </p:grpSpPr>
        <p:sp>
          <p:nvSpPr>
            <p:cNvPr id="18" name="Rectangle 17"/>
            <p:cNvSpPr/>
            <p:nvPr>
              <p:custDataLst>
                <p:tags r:id="rId26"/>
              </p:custDataLst>
            </p:nvPr>
          </p:nvSpPr>
          <p:spPr>
            <a:xfrm>
              <a:off x="1777978" y="1774997"/>
              <a:ext cx="738694" cy="3154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>
              <a:lvl1pPr marL="4572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A50021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027430" indent="-45593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n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37033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666699"/>
                </a:buClr>
                <a:buSzPct val="70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71323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60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ClrTx/>
                <a:buSzTx/>
                <a:buNone/>
              </a:pPr>
              <a:r>
                <a:rPr lang="zh-CN" altLang="en-US" sz="2135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</a:rPr>
                <a:t>声音</a:t>
              </a:r>
              <a:endParaRPr lang="zh-CN" altLang="en-US" sz="2135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9" name="图片 18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340266" y="1448713"/>
              <a:ext cx="1288789" cy="1186106"/>
            </a:xfrm>
            <a:prstGeom prst="rect">
              <a:avLst/>
            </a:prstGeom>
          </p:spPr>
        </p:pic>
      </p:grpSp>
      <p:grpSp>
        <p:nvGrpSpPr>
          <p:cNvPr id="20" name="组合 19" title=""/>
          <p:cNvGrpSpPr/>
          <p:nvPr>
            <p:custDataLst>
              <p:tags r:id="rId29"/>
            </p:custDataLst>
          </p:nvPr>
        </p:nvGrpSpPr>
        <p:grpSpPr>
          <a:xfrm>
            <a:off x="409030" y="3560053"/>
            <a:ext cx="2886916" cy="1185334"/>
            <a:chOff x="306772" y="2663690"/>
            <a:chExt cx="2165187" cy="889001"/>
          </a:xfrm>
        </p:grpSpPr>
        <p:sp>
          <p:nvSpPr>
            <p:cNvPr id="21" name="Rectangle 18"/>
            <p:cNvSpPr/>
            <p:nvPr>
              <p:custDataLst>
                <p:tags r:id="rId30"/>
              </p:custDataLst>
            </p:nvPr>
          </p:nvSpPr>
          <p:spPr>
            <a:xfrm>
              <a:off x="1787220" y="3108191"/>
              <a:ext cx="684739" cy="3154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>
              <a:lvl1pPr marL="457200" indent="-4572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A50021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027430" indent="-45593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n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37033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666699"/>
                </a:buClr>
                <a:buSzPct val="70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71323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60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indent="0" eaLnBrk="1" hangingPunct="1">
                <a:spcBef>
                  <a:spcPct val="0"/>
                </a:spcBef>
                <a:buClrTx/>
                <a:buSzTx/>
                <a:buNone/>
              </a:pPr>
              <a:r>
                <a:rPr lang="zh-CN" altLang="en-US" sz="2135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</a:rPr>
                <a:t>图像</a:t>
              </a:r>
              <a:endParaRPr lang="zh-CN" altLang="en-US" sz="2135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2" name="图片 21"/>
            <p:cNvPicPr>
              <a:picLocks noChangeAspect="1"/>
            </p:cNvPicPr>
            <p:nvPr>
              <p:custDataLst>
                <p:tags r:id="rId32"/>
              </p:custDataLst>
            </p:nvPr>
          </p:nvPicPr>
          <p:blipFill>
            <a:blip r:embed="rId31"/>
            <a:stretch>
              <a:fillRect/>
            </a:stretch>
          </p:blipFill>
          <p:spPr>
            <a:xfrm>
              <a:off x="306772" y="2663690"/>
              <a:ext cx="1332426" cy="889001"/>
            </a:xfrm>
            <a:prstGeom prst="rect">
              <a:avLst/>
            </a:prstGeom>
          </p:spPr>
        </p:pic>
      </p:grpSp>
      <p:grpSp>
        <p:nvGrpSpPr>
          <p:cNvPr id="23" name="组合 22" title=""/>
          <p:cNvGrpSpPr/>
          <p:nvPr>
            <p:custDataLst>
              <p:tags r:id="rId33"/>
            </p:custDataLst>
          </p:nvPr>
        </p:nvGrpSpPr>
        <p:grpSpPr>
          <a:xfrm>
            <a:off x="4202690" y="5136076"/>
            <a:ext cx="2690397" cy="1273200"/>
            <a:chOff x="3152017" y="3845706"/>
            <a:chExt cx="2017798" cy="954900"/>
          </a:xfrm>
        </p:grpSpPr>
        <p:pic>
          <p:nvPicPr>
            <p:cNvPr id="24" name="图片 23"/>
            <p:cNvPicPr>
              <a:picLocks noChangeAspect="1"/>
            </p:cNvPicPr>
            <p:nvPr>
              <p:custDataLst>
                <p:tags r:id="rId35"/>
              </p:custDataLst>
            </p:nvPr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36" b="7414"/>
            <a:stretch>
              <a:fillRect/>
            </a:stretch>
          </p:blipFill>
          <p:spPr>
            <a:xfrm>
              <a:off x="3152017" y="3845706"/>
              <a:ext cx="2017798" cy="954900"/>
            </a:xfrm>
            <a:prstGeom prst="rect">
              <a:avLst/>
            </a:prstGeom>
          </p:spPr>
        </p:pic>
        <p:sp>
          <p:nvSpPr>
            <p:cNvPr id="25" name="矩形: 圆角 24"/>
            <p:cNvSpPr/>
            <p:nvPr>
              <p:custDataLst>
                <p:tags r:id="rId36"/>
              </p:custDataLst>
            </p:nvPr>
          </p:nvSpPr>
          <p:spPr bwMode="auto">
            <a:xfrm>
              <a:off x="3739391" y="4418114"/>
              <a:ext cx="1167032" cy="315034"/>
            </a:xfrm>
            <a:prstGeom prst="roundRect">
              <a:avLst/>
            </a:prstGeom>
            <a:solidFill>
              <a:srgbClr val="025EAA"/>
            </a:solidFill>
            <a:ln w="9525">
              <a:noFill/>
              <a:miter lim="800000"/>
            </a:ln>
          </p:spPr>
          <p:txBody>
            <a:bodyPr wrap="square" rtlCol="0" anchor="ctr">
              <a:spAutoFit/>
            </a:bodyPr>
            <a:lstStyle/>
            <a:p>
              <a:pPr algn="ctr">
                <a:buSzTx/>
              </a:pPr>
              <a:r>
                <a:rPr lang="zh-CN" altLang="en-US" sz="1865">
                  <a:solidFill>
                    <a:schemeClr val="bg1"/>
                  </a:solidFill>
                  <a:latin typeface="方正粗黑宋简体" panose="02000000000000000000" charset="-122"/>
                  <a:ea typeface="方正粗黑宋简体" panose="02000000000000000000" charset="-122"/>
                </a:rPr>
                <a:t>高频振荡器</a:t>
              </a:r>
              <a:endParaRPr lang="zh-CN" altLang="en-US" sz="1865">
                <a:solidFill>
                  <a:schemeClr val="bg1"/>
                </a:solidFill>
                <a:latin typeface="方正粗黑宋简体" panose="02000000000000000000" charset="-122"/>
                <a:ea typeface="方正粗黑宋简体" panose="02000000000000000000" charset="-122"/>
              </a:endParaRPr>
            </a:p>
          </p:txBody>
        </p:sp>
      </p:grpSp>
      <p:grpSp>
        <p:nvGrpSpPr>
          <p:cNvPr id="26" name="组合 25" title=""/>
          <p:cNvGrpSpPr/>
          <p:nvPr>
            <p:custDataLst>
              <p:tags r:id="rId37"/>
            </p:custDataLst>
          </p:nvPr>
        </p:nvGrpSpPr>
        <p:grpSpPr>
          <a:xfrm>
            <a:off x="7669569" y="3036714"/>
            <a:ext cx="1504219" cy="1202116"/>
            <a:chOff x="5743481" y="2236359"/>
            <a:chExt cx="1128164" cy="901587"/>
          </a:xfrm>
        </p:grpSpPr>
        <p:pic>
          <p:nvPicPr>
            <p:cNvPr id="27" name="Picture 2" descr="https://img.alicdn.com/imgextra/i4/12314266/O1CN01am6hLz1hNsDGo0Yo1_!!12314266.jpg"/>
            <p:cNvPicPr>
              <a:picLocks noChangeAspect="1" noChangeArrowheads="1"/>
            </p:cNvPicPr>
            <p:nvPr>
              <p:custDataLst>
                <p:tags r:id="rId39"/>
              </p:custDataLst>
            </p:nvPr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62" t="5017" r="11497" b="4957"/>
            <a:stretch>
              <a:fillRect/>
            </a:stretch>
          </p:blipFill>
          <p:spPr bwMode="auto">
            <a:xfrm rot="16200000">
              <a:off x="5856769" y="2123071"/>
              <a:ext cx="901587" cy="11281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矩形: 圆角 27"/>
            <p:cNvSpPr/>
            <p:nvPr>
              <p:custDataLst>
                <p:tags r:id="rId40"/>
              </p:custDataLst>
            </p:nvPr>
          </p:nvSpPr>
          <p:spPr bwMode="auto">
            <a:xfrm>
              <a:off x="5924099" y="2592316"/>
              <a:ext cx="766927" cy="315034"/>
            </a:xfrm>
            <a:prstGeom prst="roundRect">
              <a:avLst/>
            </a:prstGeom>
            <a:solidFill>
              <a:srgbClr val="8FD3CD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square" rtlCol="0" anchor="ctr">
              <a:spAutoFit/>
            </a:bodyPr>
            <a:lstStyle/>
            <a:p>
              <a:pPr algn="ctr">
                <a:buSzTx/>
              </a:pPr>
              <a:r>
                <a:rPr lang="zh-CN" altLang="en-US" sz="1865">
                  <a:latin typeface="微软雅黑" panose="020b0503020204020204" charset="-122"/>
                  <a:ea typeface="微软雅黑" panose="020b0503020204020204" charset="-122"/>
                </a:rPr>
                <a:t>放大器</a:t>
              </a:r>
              <a:endParaRPr lang="zh-CN" altLang="en-US" sz="1865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9" name="下箭头 11" title=""/>
          <p:cNvSpPr>
            <a:spLocks noChangeArrowheads="1"/>
          </p:cNvSpPr>
          <p:nvPr>
            <p:custDataLst>
              <p:tags r:id="rId41"/>
            </p:custDataLst>
          </p:nvPr>
        </p:nvSpPr>
        <p:spPr bwMode="auto">
          <a:xfrm rot="5400000" flipH="1" flipV="1">
            <a:off x="6905481" y="3170061"/>
            <a:ext cx="322993" cy="754936"/>
          </a:xfrm>
          <a:prstGeom prst="downArrow">
            <a:avLst>
              <a:gd name="adj1" fmla="val 50000"/>
              <a:gd name="adj2" fmla="val 85239"/>
            </a:avLst>
          </a:prstGeom>
          <a:gradFill>
            <a:gsLst>
              <a:gs pos="0">
                <a:srgbClr val="0070C0">
                  <a:shade val="30000"/>
                  <a:satMod val="115000"/>
                </a:srgbClr>
              </a:gs>
              <a:gs pos="44000">
                <a:srgbClr val="0070C0">
                  <a:shade val="67500"/>
                  <a:satMod val="115000"/>
                </a:srgbClr>
              </a:gs>
              <a:gs pos="100000">
                <a:srgbClr val="00B0F0"/>
              </a:gs>
            </a:gsLst>
            <a:lin ang="3000000" scaled="0"/>
          </a:gradFill>
          <a:ln>
            <a:noFill/>
          </a:ln>
        </p:spPr>
        <p:txBody>
          <a:bodyPr anchor="ctr"/>
          <a:lstStyle/>
          <a:p>
            <a:pPr algn="ctr"/>
            <a:endParaRPr lang="zh-CN" altLang="zh-CN" sz="1345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31" name="文本框 30" title=""/>
          <p:cNvSpPr txBox="1"/>
          <p:nvPr>
            <p:custDataLst>
              <p:tags r:id="rId42"/>
            </p:custDataLst>
          </p:nvPr>
        </p:nvSpPr>
        <p:spPr>
          <a:xfrm>
            <a:off x="876935" y="947588"/>
            <a:ext cx="5219066" cy="574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>
              <a:lnSpc>
                <a:spcPts val="4100"/>
              </a:lnSpc>
            </a:pPr>
            <a:r>
              <a:rPr lang="zh-CN" altLang="en-US" sz="2900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电视信号的发射过程 </a:t>
            </a:r>
            <a:endParaRPr lang="zh-CN" altLang="en-US" sz="2900">
              <a:latin typeface="Times New Roman" panose="02020603050405020304" pitchFamily="2"/>
              <a:cs typeface="Times New Roman" panose="02020603050405020304" pitchFamily="2" charset="0"/>
            </a:endParaRPr>
          </a:p>
        </p:txBody>
      </p:sp>
      <p:sp>
        <p:nvSpPr>
          <p:cNvPr id="30" name="文本框 29" title=""/>
          <p:cNvSpPr txBox="1"/>
          <p:nvPr>
            <p:custDataLst>
              <p:tags r:id="rId43"/>
            </p:custDataLst>
          </p:nvPr>
        </p:nvSpPr>
        <p:spPr>
          <a:xfrm>
            <a:off x="778848" y="97564"/>
            <a:ext cx="51378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>
                <a:solidFill>
                  <a:srgbClr val="7030A0"/>
                </a:solidFill>
                <a:latin typeface="Times New Roman" panose="02020603050405020304" pitchFamily="2"/>
                <a:ea typeface="微软雅黑" panose="020b0503020204020204" charset="-122"/>
              </a:rPr>
              <a:t>二、电视的发射和接收</a:t>
            </a:r>
            <a:endParaRPr lang="zh-CN" altLang="en-US" sz="2800">
              <a:solidFill>
                <a:srgbClr val="7030A0"/>
              </a:solidFill>
              <a:latin typeface="Times New Roman" panose="02020603050405020304" pitchFamily="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9" grpId="0" animBg="1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Picture 2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712515" y="1730490"/>
            <a:ext cx="6168379" cy="3397020"/>
          </a:xfrm>
          <a:prstGeom prst="rect">
            <a:avLst/>
          </a:prstGeom>
          <a:noFill/>
          <a:ln w="9525">
            <a:solidFill>
              <a:srgbClr val="002060"/>
            </a:solidFill>
            <a:prstDash val="dash"/>
          </a:ln>
        </p:spPr>
      </p:pic>
      <p:sp>
        <p:nvSpPr>
          <p:cNvPr id="6" name="Text Box 2" title=""/>
          <p:cNvSpPr txBox="1"/>
          <p:nvPr>
            <p:custDataLst>
              <p:tags r:id="rId5"/>
            </p:custDataLst>
          </p:nvPr>
        </p:nvSpPr>
        <p:spPr>
          <a:xfrm>
            <a:off x="715493" y="2181351"/>
            <a:ext cx="4890726" cy="24952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7430" indent="-4559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37033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71323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360045" eaLnBrk="1" hangingPunct="1">
              <a:lnSpc>
                <a:spcPts val="48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30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电视机的接收天线把高频信号接收通过电视机把信号取出并放大，由显示器把它还原成图像。 </a:t>
            </a:r>
            <a:endParaRPr lang="zh-CN" altLang="en-US" sz="30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 title=""/>
          <p:cNvSpPr/>
          <p:nvPr>
            <p:custDataLst>
              <p:tags r:id="rId6"/>
            </p:custDataLst>
          </p:nvPr>
        </p:nvSpPr>
        <p:spPr>
          <a:xfrm>
            <a:off x="7284931" y="5470092"/>
            <a:ext cx="2643505" cy="502766"/>
          </a:xfrm>
          <a:prstGeom prst="rect">
            <a:avLst/>
          </a:prstGeom>
          <a:solidFill>
            <a:srgbClr val="EBC1CE"/>
          </a:solidFill>
          <a:ln w="9525">
            <a:solidFill>
              <a:schemeClr val="tx1"/>
            </a:solidFill>
          </a:ln>
        </p:spPr>
        <p:txBody>
          <a:bodyPr wrap="square" anchor="t">
            <a:spAutoFit/>
          </a:bodyPr>
          <a:lstStyle/>
          <a:p>
            <a:pPr algn="ctr">
              <a:buClr>
                <a:schemeClr val="bg1"/>
              </a:buClr>
            </a:pPr>
            <a:r>
              <a:rPr lang="zh-CN" altLang="en-US" sz="2665">
                <a:latin typeface="微软雅黑" panose="020b0503020204020204" charset="-122"/>
                <a:ea typeface="微软雅黑" panose="020b0503020204020204" charset="-122"/>
              </a:rPr>
              <a:t> 由电视机完成 </a:t>
            </a:r>
            <a:endParaRPr lang="zh-CN" altLang="en-US" sz="2665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7"/>
            </p:custDataLst>
          </p:nvPr>
        </p:nvSpPr>
        <p:spPr>
          <a:xfrm>
            <a:off x="778848" y="97564"/>
            <a:ext cx="51378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>
                <a:solidFill>
                  <a:srgbClr val="7030A0"/>
                </a:solidFill>
                <a:latin typeface="Times New Roman" panose="02020603050405020304" pitchFamily="2"/>
                <a:ea typeface="微软雅黑" panose="020b0503020204020204" charset="-122"/>
              </a:rPr>
              <a:t>二、电视的发射和接收</a:t>
            </a:r>
            <a:endParaRPr lang="zh-CN" altLang="en-US" sz="2800">
              <a:solidFill>
                <a:srgbClr val="7030A0"/>
              </a:solidFill>
              <a:latin typeface="Times New Roman" panose="02020603050405020304" pitchFamily="2"/>
              <a:ea typeface="微软雅黑" panose="020b0503020204020204" charset="-122"/>
            </a:endParaRPr>
          </a:p>
        </p:txBody>
      </p:sp>
      <p:sp>
        <p:nvSpPr>
          <p:cNvPr id="10" name="TextBox 19" title=""/>
          <p:cNvSpPr txBox="1"/>
          <p:nvPr>
            <p:custDataLst>
              <p:tags r:id="rId8"/>
            </p:custDataLst>
          </p:nvPr>
        </p:nvSpPr>
        <p:spPr>
          <a:xfrm>
            <a:off x="999092" y="1209516"/>
            <a:ext cx="471342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ctr">
              <a:defRPr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l"/>
            <a:r>
              <a:rPr lang="en-US" altLang="zh-CN" sz="3200">
                <a:solidFill>
                  <a:srgbClr val="0070C0"/>
                </a:solidFill>
                <a:latin typeface="+mn-lt"/>
                <a:cs typeface="Times New Roman" panose="02020603050405020304" pitchFamily="2" charset="0"/>
              </a:rPr>
              <a:t>2. </a:t>
            </a:r>
            <a:r>
              <a:rPr lang="zh-CN" altLang="en-US" sz="3200">
                <a:solidFill>
                  <a:srgbClr val="0070C0"/>
                </a:solidFill>
                <a:latin typeface="+mn-lt"/>
                <a:cs typeface="Times New Roman" panose="02020603050405020304" pitchFamily="2" charset="0"/>
              </a:rPr>
              <a:t>电视信号的接收</a:t>
            </a:r>
            <a:endParaRPr lang="zh-CN" altLang="en-US" sz="3200">
              <a:solidFill>
                <a:srgbClr val="0070C0"/>
              </a:solidFill>
              <a:latin typeface="+mn-lt"/>
              <a:cs typeface="Times New Roman" panose="02020603050405020304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3" name="图片 22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rcRect t="1" r="7420" b="772"/>
          <a:stretch>
            <a:fillRect/>
          </a:stretch>
        </p:blipFill>
        <p:spPr>
          <a:xfrm>
            <a:off x="3165939" y="2388342"/>
            <a:ext cx="2184239" cy="1013689"/>
          </a:xfrm>
          <a:prstGeom prst="rect">
            <a:avLst/>
          </a:prstGeom>
        </p:spPr>
      </p:pic>
      <p:pic>
        <p:nvPicPr>
          <p:cNvPr id="13" name="图片 12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95" y="2339358"/>
            <a:ext cx="2630991" cy="256748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</p:pic>
      <p:pic>
        <p:nvPicPr>
          <p:cNvPr id="14" name="图片 13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475" y="3065304"/>
            <a:ext cx="2333348" cy="1306675"/>
          </a:xfrm>
          <a:prstGeom prst="rect">
            <a:avLst/>
          </a:prstGeom>
        </p:spPr>
      </p:pic>
      <p:sp>
        <p:nvSpPr>
          <p:cNvPr id="15" name="TextBox 8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9541510" y="1295937"/>
            <a:ext cx="1972724" cy="12464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500">
                <a:solidFill>
                  <a:srgbClr val="C0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扬声器</a:t>
            </a:r>
            <a:r>
              <a:rPr lang="en-US" altLang="zh-CN" sz="25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—</a:t>
            </a:r>
            <a:endParaRPr lang="en-US" altLang="zh-CN" sz="25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5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输出音频信号</a:t>
            </a:r>
            <a:endParaRPr lang="zh-CN" altLang="en-US" sz="25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0"/>
            </p:custDataLst>
          </p:nvPr>
        </p:nvSpPr>
        <p:spPr>
          <a:xfrm>
            <a:off x="367131" y="5087833"/>
            <a:ext cx="315851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5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500">
                <a:solidFill>
                  <a:srgbClr val="C0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天线</a:t>
            </a:r>
            <a:r>
              <a:rPr lang="en-US" altLang="zh-CN" sz="25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—</a:t>
            </a:r>
            <a:r>
              <a:rPr lang="zh-CN" altLang="en-US" sz="25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接收包含声、</a:t>
            </a:r>
            <a:endParaRPr lang="en-US" altLang="zh-CN" sz="25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5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像信息的高频信号</a:t>
            </a:r>
            <a:endParaRPr lang="en-US" altLang="zh-CN" sz="25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1"/>
            </p:custDataLst>
          </p:nvPr>
        </p:nvSpPr>
        <p:spPr>
          <a:xfrm>
            <a:off x="4813896" y="4565007"/>
            <a:ext cx="331410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500">
                <a:solidFill>
                  <a:srgbClr val="C0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接收机</a:t>
            </a:r>
            <a:r>
              <a:rPr lang="en-US" altLang="zh-CN" sz="25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—</a:t>
            </a:r>
            <a:r>
              <a:rPr lang="zh-CN" altLang="en-US" sz="25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取出并放大</a:t>
            </a:r>
            <a:endParaRPr lang="en-US" altLang="zh-CN" sz="25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5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图像和音频电信号</a:t>
            </a:r>
            <a:endParaRPr lang="en-US" altLang="zh-CN" sz="25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2"/>
            </p:custDataLst>
          </p:nvPr>
        </p:nvSpPr>
        <p:spPr>
          <a:xfrm>
            <a:off x="9251255" y="4617737"/>
            <a:ext cx="242390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500">
                <a:solidFill>
                  <a:srgbClr val="C0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显示器</a:t>
            </a:r>
            <a:r>
              <a:rPr lang="en-US" altLang="zh-CN" sz="25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—</a:t>
            </a:r>
            <a:endParaRPr lang="en-US" altLang="zh-CN" sz="25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5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复原图像信号</a:t>
            </a:r>
            <a:endParaRPr lang="en-US" altLang="zh-CN" sz="25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9" name="图片 18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700" y="2152424"/>
            <a:ext cx="1231336" cy="742763"/>
          </a:xfrm>
          <a:prstGeom prst="rect">
            <a:avLst/>
          </a:prstGeom>
        </p:spPr>
      </p:pic>
      <p:pic>
        <p:nvPicPr>
          <p:cNvPr id="20" name="图片 19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0959">
            <a:off x="9830683" y="3126525"/>
            <a:ext cx="1657120" cy="1548289"/>
          </a:xfrm>
          <a:prstGeom prst="rect">
            <a:avLst/>
          </a:prstGeom>
        </p:spPr>
      </p:pic>
      <p:sp>
        <p:nvSpPr>
          <p:cNvPr id="21" name="下箭头 11" title="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 rot="5400000" flipH="1" flipV="1">
            <a:off x="3958374" y="3111244"/>
            <a:ext cx="330330" cy="1209422"/>
          </a:xfrm>
          <a:prstGeom prst="downArrow">
            <a:avLst>
              <a:gd name="adj1" fmla="val 50000"/>
              <a:gd name="adj2" fmla="val 158963"/>
            </a:avLst>
          </a:prstGeom>
          <a:gradFill>
            <a:gsLst>
              <a:gs pos="0">
                <a:srgbClr val="0070C0">
                  <a:shade val="30000"/>
                  <a:satMod val="115000"/>
                </a:srgbClr>
              </a:gs>
              <a:gs pos="44000">
                <a:srgbClr val="0070C0">
                  <a:shade val="67500"/>
                  <a:satMod val="115000"/>
                </a:srgbClr>
              </a:gs>
              <a:gs pos="100000">
                <a:srgbClr val="00B0F0"/>
              </a:gs>
            </a:gsLst>
            <a:lin ang="3000000" scaled="0"/>
          </a:gradFill>
          <a:ln>
            <a:noFill/>
          </a:ln>
        </p:spPr>
        <p:txBody>
          <a:bodyPr anchor="ctr"/>
          <a:lstStyle/>
          <a:p>
            <a:pPr algn="ctr"/>
            <a:endParaRPr lang="zh-CN" altLang="zh-CN" sz="1345">
              <a:solidFill>
                <a:srgbClr val="FFFFFF"/>
              </a:solidFill>
              <a:cs typeface="+mn-ea"/>
              <a:sym typeface="+mn-lt"/>
            </a:endParaRPr>
          </a:p>
        </p:txBody>
      </p:sp>
      <p:pic>
        <p:nvPicPr>
          <p:cNvPr id="22" name="图片 21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/>
          <a:srcRect l="-1" r="35969"/>
          <a:stretch>
            <a:fillRect/>
          </a:stretch>
        </p:blipFill>
        <p:spPr>
          <a:xfrm>
            <a:off x="7734779" y="2752715"/>
            <a:ext cx="2122180" cy="1495681"/>
          </a:xfrm>
          <a:prstGeom prst="rect">
            <a:avLst/>
          </a:prstGeom>
        </p:spPr>
      </p:pic>
      <p:sp>
        <p:nvSpPr>
          <p:cNvPr id="25" name="Text Box 2" title=""/>
          <p:cNvSpPr txBox="1"/>
          <p:nvPr>
            <p:custDataLst>
              <p:tags r:id="rId20"/>
            </p:custDataLst>
          </p:nvPr>
        </p:nvSpPr>
        <p:spPr>
          <a:xfrm>
            <a:off x="1018342" y="1192326"/>
            <a:ext cx="5150739" cy="5436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7430" indent="-45593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37033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71323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eaLnBrk="1" hangingPunct="1">
              <a:spcBef>
                <a:spcPct val="0"/>
              </a:spcBef>
              <a:buClrTx/>
              <a:buSzTx/>
              <a:buNone/>
            </a:pPr>
            <a:r>
              <a:rPr lang="zh-CN" altLang="en-US" sz="2935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电视信号的接收过程 </a:t>
            </a:r>
            <a:endParaRPr lang="zh-CN" altLang="en-US" sz="2935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7" name="图片 26" title="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t="13397"/>
          <a:stretch>
            <a:fillRect/>
          </a:stretch>
        </p:blipFill>
        <p:spPr>
          <a:xfrm>
            <a:off x="7625172" y="2289307"/>
            <a:ext cx="1728232" cy="926815"/>
          </a:xfrm>
          <a:prstGeom prst="rect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24"/>
            </p:custDataLst>
          </p:nvPr>
        </p:nvSpPr>
        <p:spPr>
          <a:xfrm>
            <a:off x="778848" y="97564"/>
            <a:ext cx="51378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>
                <a:solidFill>
                  <a:srgbClr val="7030A0"/>
                </a:solidFill>
                <a:latin typeface="Times New Roman" panose="02020603050405020304" pitchFamily="2"/>
                <a:ea typeface="微软雅黑" panose="020b0503020204020204" charset="-122"/>
              </a:rPr>
              <a:t>二、电视的发射和接收</a:t>
            </a:r>
            <a:endParaRPr lang="zh-CN" altLang="en-US" sz="2800">
              <a:solidFill>
                <a:srgbClr val="7030A0"/>
              </a:solidFill>
              <a:latin typeface="Times New Roman" panose="02020603050405020304" pitchFamily="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6" name="文本框 25" title=""/>
          <p:cNvSpPr txBox="1"/>
          <p:nvPr>
            <p:custDataLst>
              <p:tags r:id="rId4"/>
            </p:custDataLst>
          </p:nvPr>
        </p:nvSpPr>
        <p:spPr>
          <a:xfrm>
            <a:off x="3953677" y="4121397"/>
            <a:ext cx="5291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>
                <a:solidFill>
                  <a:schemeClr val="bg1"/>
                </a:solidFill>
                <a:ea typeface="+mj-ea"/>
              </a:rPr>
              <a:t>A</a:t>
            </a:r>
            <a:r>
              <a:rPr lang="zh-CN" altLang="en-US" sz="2400">
                <a:solidFill>
                  <a:schemeClr val="bg1"/>
                </a:solidFill>
                <a:ea typeface="+mj-ea"/>
              </a:rPr>
              <a:t> </a:t>
            </a:r>
            <a:r>
              <a:rPr lang="en-US" altLang="zh-CN" sz="2400">
                <a:solidFill>
                  <a:schemeClr val="bg1"/>
                </a:solidFill>
                <a:ea typeface="+mj-ea"/>
              </a:rPr>
              <a:t> </a:t>
            </a:r>
            <a:endParaRPr lang="zh-CN" altLang="en-US" sz="2400">
              <a:solidFill>
                <a:schemeClr val="bg1"/>
              </a:solidFill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778848" y="97564"/>
            <a:ext cx="46186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>
                <a:solidFill>
                  <a:schemeClr val="accent2"/>
                </a:solidFill>
                <a:latin typeface="Times New Roman" panose="02020603050405020304" pitchFamily="2"/>
                <a:ea typeface="微软雅黑" panose="020b0503020204020204" charset="-122"/>
              </a:rPr>
              <a:t>三、移动电话</a:t>
            </a:r>
            <a:endParaRPr lang="zh-CN" altLang="en-US" sz="2800">
              <a:solidFill>
                <a:schemeClr val="accent2"/>
              </a:solidFill>
              <a:latin typeface="Times New Roman" panose="02020603050405020304" pitchFamily="2"/>
              <a:ea typeface="微软雅黑" panose="020b0503020204020204" charset="-122"/>
            </a:endParaRPr>
          </a:p>
        </p:txBody>
      </p:sp>
      <p:sp>
        <p:nvSpPr>
          <p:cNvPr id="4" name="文本框 11274" title=""/>
          <p:cNvSpPr txBox="1"/>
          <p:nvPr>
            <p:custDataLst>
              <p:tags r:id="rId6"/>
            </p:custDataLst>
          </p:nvPr>
        </p:nvSpPr>
        <p:spPr>
          <a:xfrm>
            <a:off x="1163880" y="1509558"/>
            <a:ext cx="9492256" cy="2145396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>
            <a:spAutoFit/>
          </a:bodyPr>
          <a:lstStyle/>
          <a:p>
            <a:pPr indent="609600">
              <a:lnSpc>
                <a:spcPts val="4135"/>
              </a:lnSpc>
              <a:defRPr/>
            </a:pPr>
            <a:r>
              <a:rPr lang="zh-CN" altLang="en-US" sz="2665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移动电话是靠空间的电磁波来传递信息的。</a:t>
            </a:r>
            <a:endParaRPr lang="en-US" altLang="zh-CN" sz="2665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609600">
              <a:lnSpc>
                <a:spcPts val="4135"/>
              </a:lnSpc>
              <a:defRPr/>
            </a:pPr>
            <a:r>
              <a:rPr lang="zh-CN" altLang="en-US" sz="2665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移动电话既是无线电发射台，也是无线电接收台</a:t>
            </a:r>
            <a:r>
              <a:rPr lang="zh-CN" altLang="en-US" sz="2665">
                <a:solidFill>
                  <a:srgbClr val="002060"/>
                </a:solidFill>
                <a:latin typeface="+mn-ea"/>
              </a:rPr>
              <a:t>（发射接收二合一） </a:t>
            </a:r>
            <a:r>
              <a:rPr lang="zh-CN" altLang="en-US" sz="2665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。它用电磁波把讲话的信息发射到空中；同时它又在空中捕获电磁波，得到对方讲话的信息。</a:t>
            </a:r>
            <a:endParaRPr lang="en-US" altLang="zh-CN" sz="2665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88174" y="4001886"/>
            <a:ext cx="5161728" cy="2706859"/>
          </a:xfrm>
          <a:prstGeom prst="rect">
            <a:avLst/>
          </a:prstGeom>
        </p:spPr>
      </p:pic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1337982" y="967716"/>
            <a:ext cx="6100482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5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2"/>
                <a:ea typeface="微软雅黑" panose="020b0503020204020204" charset="-122"/>
                <a:cs typeface="+mn-cs"/>
              </a:rPr>
              <a:t>1. </a:t>
            </a:r>
            <a:r>
              <a:rPr kumimoji="0" lang="zh-CN" altLang="en-US" sz="285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2"/>
                <a:ea typeface="微软雅黑" panose="020b0503020204020204" charset="-122"/>
                <a:cs typeface="+mn-cs"/>
              </a:rPr>
              <a:t>移动电话的工作原理 </a:t>
            </a:r>
            <a:endParaRPr kumimoji="0" lang="zh-CN" altLang="en-US" sz="285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2"/>
              <a:ea typeface="方正粗黑宋简体" panose="02000000000000000000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6" name="文本框 25" title=""/>
          <p:cNvSpPr txBox="1"/>
          <p:nvPr>
            <p:custDataLst>
              <p:tags r:id="rId4"/>
            </p:custDataLst>
          </p:nvPr>
        </p:nvSpPr>
        <p:spPr>
          <a:xfrm>
            <a:off x="3953677" y="4121397"/>
            <a:ext cx="5291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>
                <a:solidFill>
                  <a:schemeClr val="bg1"/>
                </a:solidFill>
                <a:ea typeface="+mj-ea"/>
              </a:rPr>
              <a:t>A</a:t>
            </a:r>
            <a:r>
              <a:rPr lang="zh-CN" altLang="en-US" sz="2400">
                <a:solidFill>
                  <a:schemeClr val="bg1"/>
                </a:solidFill>
                <a:ea typeface="+mj-ea"/>
              </a:rPr>
              <a:t> </a:t>
            </a:r>
            <a:r>
              <a:rPr lang="en-US" altLang="zh-CN" sz="2400">
                <a:solidFill>
                  <a:schemeClr val="bg1"/>
                </a:solidFill>
                <a:ea typeface="+mj-ea"/>
              </a:rPr>
              <a:t> </a:t>
            </a:r>
            <a:endParaRPr lang="zh-CN" altLang="en-US" sz="2400">
              <a:solidFill>
                <a:schemeClr val="bg1"/>
              </a:solidFill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778848" y="97564"/>
            <a:ext cx="46186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>
                <a:solidFill>
                  <a:schemeClr val="accent2"/>
                </a:solidFill>
                <a:latin typeface="Times New Roman" panose="02020603050405020304" pitchFamily="2"/>
                <a:ea typeface="微软雅黑" panose="020b0503020204020204" charset="-122"/>
              </a:rPr>
              <a:t>三、移动电话</a:t>
            </a:r>
            <a:endParaRPr lang="zh-CN" altLang="en-US" sz="2800">
              <a:solidFill>
                <a:schemeClr val="accent2"/>
              </a:solidFill>
              <a:latin typeface="Times New Roman" panose="02020603050405020304" pitchFamily="2"/>
              <a:ea typeface="微软雅黑" panose="020b0503020204020204" charset="-122"/>
            </a:endParaRPr>
          </a:p>
        </p:txBody>
      </p:sp>
      <p:sp>
        <p:nvSpPr>
          <p:cNvPr id="4" name="文本框 11274" title=""/>
          <p:cNvSpPr txBox="1"/>
          <p:nvPr>
            <p:custDataLst>
              <p:tags r:id="rId6"/>
            </p:custDataLst>
          </p:nvPr>
        </p:nvSpPr>
        <p:spPr>
          <a:xfrm>
            <a:off x="1168005" y="1857480"/>
            <a:ext cx="7953099" cy="3575787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>
            <a:spAutoFit/>
          </a:bodyPr>
          <a:lstStyle/>
          <a:p>
            <a:pPr indent="609600">
              <a:lnSpc>
                <a:spcPts val="4600"/>
              </a:lnSpc>
              <a:defRPr/>
            </a:pPr>
            <a:r>
              <a:rPr lang="zh-CN" altLang="en-US" sz="3000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（</a:t>
            </a:r>
            <a:r>
              <a:rPr lang="en-US" altLang="zh-CN" sz="3000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1</a:t>
            </a:r>
            <a:r>
              <a:rPr lang="zh-CN" altLang="en-US" sz="3000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）优点</a:t>
            </a:r>
            <a:endParaRPr lang="en-US" altLang="zh-CN" sz="3000">
              <a:solidFill>
                <a:srgbClr val="002060"/>
              </a:solidFill>
              <a:latin typeface="Times New Roman" panose="02020603050405020304" pitchFamily="2"/>
              <a:ea typeface="微软雅黑" panose="020b0503020204020204" charset="-122"/>
              <a:cs typeface="Times New Roman" panose="02020603050405020304" pitchFamily="2" charset="0"/>
            </a:endParaRPr>
          </a:p>
          <a:p>
            <a:pPr indent="609600">
              <a:lnSpc>
                <a:spcPts val="4600"/>
              </a:lnSpc>
              <a:defRPr/>
            </a:pPr>
            <a:r>
              <a:rPr lang="zh-CN" altLang="en-US" sz="3000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移动电话的体积很小，使用方便，使用半径大，不需要电话线。</a:t>
            </a:r>
            <a:endParaRPr lang="en-US" altLang="zh-CN" sz="3000">
              <a:solidFill>
                <a:srgbClr val="002060"/>
              </a:solidFill>
              <a:latin typeface="Times New Roman" panose="02020603050405020304" pitchFamily="2"/>
              <a:ea typeface="微软雅黑" panose="020b0503020204020204" charset="-122"/>
              <a:cs typeface="Times New Roman" panose="02020603050405020304" pitchFamily="2" charset="0"/>
            </a:endParaRPr>
          </a:p>
          <a:p>
            <a:pPr indent="609600">
              <a:lnSpc>
                <a:spcPts val="4600"/>
              </a:lnSpc>
              <a:defRPr/>
            </a:pPr>
            <a:r>
              <a:rPr lang="zh-CN" altLang="en-US" sz="3000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（</a:t>
            </a:r>
            <a:r>
              <a:rPr lang="en-US" altLang="zh-CN" sz="3000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2</a:t>
            </a:r>
            <a:r>
              <a:rPr lang="zh-CN" altLang="en-US" sz="3000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）缺点</a:t>
            </a:r>
            <a:endParaRPr lang="en-US" altLang="zh-CN" sz="3000">
              <a:solidFill>
                <a:srgbClr val="002060"/>
              </a:solidFill>
              <a:latin typeface="Times New Roman" panose="02020603050405020304" pitchFamily="2"/>
              <a:ea typeface="微软雅黑" panose="020b0503020204020204" charset="-122"/>
              <a:cs typeface="Times New Roman" panose="02020603050405020304" pitchFamily="2" charset="0"/>
            </a:endParaRPr>
          </a:p>
          <a:p>
            <a:pPr indent="609600">
              <a:lnSpc>
                <a:spcPts val="4600"/>
              </a:lnSpc>
              <a:defRPr/>
            </a:pPr>
            <a:r>
              <a:rPr lang="zh-CN" altLang="en-US" sz="3000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只能在携带信号的电磁波能够辐射到的区域内才能够进行通话，受区域限制。</a:t>
            </a:r>
            <a:endParaRPr lang="en-US" altLang="zh-CN" sz="3000">
              <a:solidFill>
                <a:srgbClr val="002060"/>
              </a:solidFill>
              <a:latin typeface="Times New Roman" panose="02020603050405020304" pitchFamily="2"/>
              <a:ea typeface="微软雅黑" panose="020b0503020204020204" charset="-122"/>
              <a:cs typeface="Times New Roman" panose="02020603050405020304" pitchFamily="2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7"/>
            </p:custDataLst>
          </p:nvPr>
        </p:nvSpPr>
        <p:spPr>
          <a:xfrm>
            <a:off x="1168005" y="1132345"/>
            <a:ext cx="61004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2"/>
                <a:ea typeface="微软雅黑" panose="020b0503020204020204" charset="-122"/>
                <a:cs typeface="+mn-cs"/>
              </a:rPr>
              <a:t>2.  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2"/>
                <a:ea typeface="微软雅黑" panose="020b0503020204020204" charset="-122"/>
                <a:cs typeface="+mn-cs"/>
              </a:rPr>
              <a:t>移动电话的优点与缺点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2"/>
              <a:ea typeface="方正粗黑宋简体" panose="02000000000000000000" charset="-122"/>
              <a:cs typeface="+mn-cs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203460" y="2073669"/>
            <a:ext cx="2236788" cy="360474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Picture 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11036300" y="10756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3" name="组合 2" title=""/>
          <p:cNvGrpSpPr/>
          <p:nvPr>
            <p:custDataLst>
              <p:tags r:id="rId4"/>
            </p:custDataLst>
          </p:nvPr>
        </p:nvGrpSpPr>
        <p:grpSpPr>
          <a:xfrm>
            <a:off x="2147906" y="2360824"/>
            <a:ext cx="7341534" cy="4082076"/>
            <a:chOff x="2391746" y="2372764"/>
            <a:chExt cx="6663729" cy="3867374"/>
          </a:xfrm>
        </p:grpSpPr>
        <p:pic>
          <p:nvPicPr>
            <p:cNvPr id="4" name="图片 3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2391746" y="2372764"/>
              <a:ext cx="6663729" cy="3281964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>
              <p:custDataLst>
                <p:tags r:id="rId7"/>
              </p:custDataLst>
            </p:nvPr>
          </p:nvSpPr>
          <p:spPr>
            <a:xfrm>
              <a:off x="5332723" y="5759017"/>
              <a:ext cx="1871285" cy="4811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70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</a:rPr>
                <a:t>广播电台</a:t>
              </a:r>
              <a:endParaRPr lang="zh-CN" altLang="en-US" sz="2700">
                <a:solidFill>
                  <a:srgbClr val="002060"/>
                </a:solidFill>
              </a:endParaRPr>
            </a:p>
          </p:txBody>
        </p:sp>
      </p:grpSp>
      <p:sp>
        <p:nvSpPr>
          <p:cNvPr id="32" name="矩形 31" title=""/>
          <p:cNvSpPr/>
          <p:nvPr>
            <p:custDataLst>
              <p:tags r:id="rId8"/>
            </p:custDataLst>
          </p:nvPr>
        </p:nvSpPr>
        <p:spPr>
          <a:xfrm>
            <a:off x="928270" y="1635922"/>
            <a:ext cx="8439848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75945"/>
            <a:r>
              <a:rPr lang="zh-CN" altLang="en-US" sz="2800">
                <a:solidFill>
                  <a:srgbClr val="002060"/>
                </a:solidFill>
              </a:rPr>
              <a:t>主要由三部分组成：话筒、调制器、天线。</a:t>
            </a:r>
            <a:endParaRPr lang="zh-CN" altLang="en-US" sz="2800">
              <a:solidFill>
                <a:srgbClr val="002060"/>
              </a:solidFill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9"/>
            </p:custDataLst>
          </p:nvPr>
        </p:nvSpPr>
        <p:spPr>
          <a:xfrm>
            <a:off x="1341732" y="952572"/>
            <a:ext cx="6143719" cy="553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1. </a:t>
            </a:r>
            <a:r>
              <a:rPr lang="zh-CN" altLang="en-US" sz="3000" b="1">
                <a:solidFill>
                  <a:srgbClr val="0070C0"/>
                </a:solidFill>
              </a:rPr>
              <a:t>信号的发射</a:t>
            </a:r>
            <a:r>
              <a:rPr lang="en-US" altLang="zh-CN" sz="3000" b="1">
                <a:solidFill>
                  <a:srgbClr val="0070C0"/>
                </a:solidFill>
              </a:rPr>
              <a:t>——</a:t>
            </a:r>
            <a:r>
              <a:rPr lang="zh-CN" altLang="en-US" sz="3000" b="1">
                <a:solidFill>
                  <a:srgbClr val="0070C0"/>
                </a:solidFill>
              </a:rPr>
              <a:t>广播电台完成</a:t>
            </a: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742653" y="573814"/>
            <a:ext cx="6706603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2"/>
                <a:ea typeface="微软雅黑" panose="020b0503020204020204" charset="-122"/>
              </a:rPr>
              <a:t>一、无线电广播信号的发射和接收</a:t>
            </a:r>
            <a:endParaRPr kumimoji="0" lang="zh-CN" altLang="en-US" sz="280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2"/>
              <a:ea typeface="微软雅黑" panose="020b0503020204020204" charset="-122"/>
            </a:endParaRPr>
          </a:p>
        </p:txBody>
      </p:sp>
      <p:sp>
        <p:nvSpPr>
          <p:cNvPr id="5" name="TextBox 5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581805" y="4181312"/>
            <a:ext cx="1123020" cy="4203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135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135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话筒</a:t>
            </a:r>
            <a:endParaRPr lang="zh-CN" altLang="en-US" sz="2135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TextBox 5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366420" y="3971030"/>
            <a:ext cx="1123020" cy="4203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135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135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天线</a:t>
            </a:r>
            <a:endParaRPr lang="zh-CN" altLang="en-US" sz="2135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6" name="文本框 25" title=""/>
          <p:cNvSpPr txBox="1"/>
          <p:nvPr>
            <p:custDataLst>
              <p:tags r:id="rId4"/>
            </p:custDataLst>
          </p:nvPr>
        </p:nvSpPr>
        <p:spPr>
          <a:xfrm>
            <a:off x="3953677" y="4121397"/>
            <a:ext cx="5291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>
                <a:solidFill>
                  <a:schemeClr val="bg1"/>
                </a:solidFill>
                <a:ea typeface="+mj-ea"/>
              </a:rPr>
              <a:t>A</a:t>
            </a:r>
            <a:r>
              <a:rPr lang="zh-CN" altLang="en-US" sz="2400">
                <a:solidFill>
                  <a:schemeClr val="bg1"/>
                </a:solidFill>
                <a:ea typeface="+mj-ea"/>
              </a:rPr>
              <a:t> </a:t>
            </a:r>
            <a:r>
              <a:rPr lang="en-US" altLang="zh-CN" sz="2400">
                <a:solidFill>
                  <a:schemeClr val="bg1"/>
                </a:solidFill>
                <a:ea typeface="+mj-ea"/>
              </a:rPr>
              <a:t> </a:t>
            </a:r>
            <a:endParaRPr lang="zh-CN" altLang="en-US" sz="2400">
              <a:solidFill>
                <a:schemeClr val="bg1"/>
              </a:solidFill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778848" y="97564"/>
            <a:ext cx="46186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>
                <a:solidFill>
                  <a:schemeClr val="accent2"/>
                </a:solidFill>
                <a:latin typeface="Times New Roman" panose="02020603050405020304" pitchFamily="2"/>
                <a:ea typeface="微软雅黑" panose="020b0503020204020204" charset="-122"/>
              </a:rPr>
              <a:t>三、移动电话</a:t>
            </a:r>
            <a:endParaRPr lang="zh-CN" altLang="en-US" sz="2800">
              <a:solidFill>
                <a:schemeClr val="accent2"/>
              </a:solidFill>
              <a:latin typeface="Times New Roman" panose="02020603050405020304" pitchFamily="2"/>
              <a:ea typeface="微软雅黑" panose="020b0503020204020204" charset="-122"/>
            </a:endParaRPr>
          </a:p>
        </p:txBody>
      </p:sp>
      <p:sp>
        <p:nvSpPr>
          <p:cNvPr id="4" name="文本框 11274" title=""/>
          <p:cNvSpPr txBox="1"/>
          <p:nvPr>
            <p:custDataLst>
              <p:tags r:id="rId6"/>
            </p:custDataLst>
          </p:nvPr>
        </p:nvSpPr>
        <p:spPr>
          <a:xfrm>
            <a:off x="882257" y="2012965"/>
            <a:ext cx="6940213" cy="356976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>
            <a:spAutoFit/>
          </a:bodyPr>
          <a:lstStyle/>
          <a:p>
            <a:pPr indent="609600">
              <a:lnSpc>
                <a:spcPts val="4600"/>
              </a:lnSpc>
              <a:defRPr/>
            </a:pPr>
            <a:r>
              <a:rPr lang="zh-CN" altLang="en-US" sz="28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移动电话的体积很小，发射功率不大；它的天线也很简单，灵敏度不高。因此，它跟其他用户的通话要靠较大的固定无线电台转接。这种固定的电台叫做基地台，跟电话交换机相连。城市中高大建筑物上常常可以看到移动通信基地台的天线。</a:t>
            </a:r>
            <a:endParaRPr lang="en-US" altLang="zh-CN" sz="28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7"/>
            </p:custDataLst>
          </p:nvPr>
        </p:nvSpPr>
        <p:spPr>
          <a:xfrm>
            <a:off x="1033997" y="1255090"/>
            <a:ext cx="344881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2"/>
                <a:ea typeface="微软雅黑" panose="020b0503020204020204" charset="-122"/>
                <a:cs typeface="+mn-cs"/>
              </a:rPr>
              <a:t>3.  </a:t>
            </a: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2"/>
                <a:ea typeface="微软雅黑" panose="020b0503020204020204" charset="-122"/>
                <a:cs typeface="+mn-cs"/>
              </a:rPr>
              <a:t>基地台</a:t>
            </a: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2"/>
              <a:ea typeface="方正粗黑宋简体" panose="02000000000000000000" charset="-122"/>
              <a:cs typeface="+mn-cs"/>
            </a:endParaRPr>
          </a:p>
        </p:txBody>
      </p:sp>
      <p:grpSp>
        <p:nvGrpSpPr>
          <p:cNvPr id="3" name="组合 2" title=""/>
          <p:cNvGrpSpPr/>
          <p:nvPr>
            <p:custDataLst>
              <p:tags r:id="rId8"/>
            </p:custDataLst>
          </p:nvPr>
        </p:nvGrpSpPr>
        <p:grpSpPr>
          <a:xfrm>
            <a:off x="8098762" y="1605415"/>
            <a:ext cx="3071263" cy="4814464"/>
            <a:chOff x="6821909" y="905394"/>
            <a:chExt cx="2303447" cy="3845888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1909" y="905394"/>
              <a:ext cx="2303447" cy="3845888"/>
            </a:xfrm>
            <a:prstGeom prst="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</p:pic>
        <p:sp>
          <p:nvSpPr>
            <p:cNvPr id="6" name="矩形 5"/>
            <p:cNvSpPr/>
            <p:nvPr>
              <p:custDataLst>
                <p:tags r:id="rId11"/>
              </p:custDataLst>
            </p:nvPr>
          </p:nvSpPr>
          <p:spPr>
            <a:xfrm>
              <a:off x="7088919" y="1008064"/>
              <a:ext cx="1743739" cy="3687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</a:rPr>
                <a:t>基地台的天线</a:t>
              </a:r>
              <a:endParaRPr lang="zh-CN" altLang="en-US" sz="2400">
                <a:solidFill>
                  <a:srgbClr val="002060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ext Box 15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16548" y="859763"/>
            <a:ext cx="4161509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buClr>
                <a:schemeClr val="accent1"/>
              </a:buClr>
              <a:buSzPct val="65000"/>
              <a:buFont typeface="Wingdings" panose="05000000000000000000" pitchFamily="2" charset="2"/>
              <a:buNone/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sz="2935" b="1">
                <a:solidFill>
                  <a:srgbClr val="0070C0"/>
                </a:solidFill>
                <a:latin typeface="+mn-lt"/>
              </a:rPr>
              <a:t>4. </a:t>
            </a:r>
            <a:r>
              <a:rPr lang="zh-CN" altLang="en-US" sz="2935" b="1">
                <a:solidFill>
                  <a:srgbClr val="0070C0"/>
                </a:solidFill>
                <a:latin typeface="+mn-lt"/>
              </a:rPr>
              <a:t>移动电话通话过程</a:t>
            </a:r>
            <a:r>
              <a:rPr lang="en-US" altLang="zh-CN" sz="2935" b="1">
                <a:solidFill>
                  <a:srgbClr val="0070C0"/>
                </a:solidFill>
                <a:latin typeface="+mn-lt"/>
              </a:rPr>
              <a:t> </a:t>
            </a:r>
            <a:endParaRPr lang="zh-CN" altLang="en-US" sz="2935" b="1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Line 19" title="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 rot="202372">
            <a:off x="5945509" y="2943448"/>
            <a:ext cx="47813" cy="585929"/>
          </a:xfrm>
          <a:prstGeom prst="line">
            <a:avLst/>
          </a:prstGeom>
          <a:noFill/>
          <a:ln w="38100">
            <a:solidFill>
              <a:srgbClr val="025EAA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 sz="2935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Rectangle 20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203404" y="3510326"/>
            <a:ext cx="1578132" cy="461665"/>
          </a:xfrm>
          <a:prstGeom prst="rect">
            <a:avLst/>
          </a:prstGeom>
          <a:solidFill>
            <a:srgbClr val="8FD3CD"/>
          </a:solidFill>
          <a:ln w="952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固定电话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任意多边形 26" title=""/>
          <p:cNvSpPr/>
          <p:nvPr>
            <p:custDataLst>
              <p:tags r:id="rId6"/>
            </p:custDataLst>
          </p:nvPr>
        </p:nvSpPr>
        <p:spPr>
          <a:xfrm>
            <a:off x="5280412" y="1475316"/>
            <a:ext cx="1424117" cy="1413885"/>
          </a:xfrm>
          <a:custGeom>
            <a:gdLst>
              <a:gd name="connsiteX0" fmla="*/ 0 w 1625603"/>
              <a:gd name="connsiteY0" fmla="*/ 754870 h 1509740"/>
              <a:gd name="connsiteX1" fmla="*/ 812802 w 1625603"/>
              <a:gd name="connsiteY1" fmla="*/ 0 h 1509740"/>
              <a:gd name="connsiteX2" fmla="*/ 1625604 w 1625603"/>
              <a:gd name="connsiteY2" fmla="*/ 754870 h 1509740"/>
              <a:gd name="connsiteX3" fmla="*/ 812802 w 1625603"/>
              <a:gd name="connsiteY3" fmla="*/ 1509740 h 1509740"/>
              <a:gd name="connsiteX4" fmla="*/ 0 w 1625603"/>
              <a:gd name="connsiteY4" fmla="*/ 754870 h 150974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5602" h="1509740">
                <a:moveTo>
                  <a:pt x="0" y="754870"/>
                </a:moveTo>
                <a:cubicBezTo>
                  <a:pt x="0" y="337967"/>
                  <a:pt x="363904" y="0"/>
                  <a:pt x="812802" y="0"/>
                </a:cubicBezTo>
                <a:cubicBezTo>
                  <a:pt x="1261700" y="0"/>
                  <a:pt x="1625604" y="337967"/>
                  <a:pt x="1625604" y="754870"/>
                </a:cubicBezTo>
                <a:cubicBezTo>
                  <a:pt x="1625604" y="1171773"/>
                  <a:pt x="1261700" y="1509740"/>
                  <a:pt x="812802" y="1509740"/>
                </a:cubicBezTo>
                <a:cubicBezTo>
                  <a:pt x="363904" y="1509740"/>
                  <a:pt x="0" y="1171773"/>
                  <a:pt x="0" y="75487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spcFirstLastPara="0" vert="horz" wrap="square" lIns="278016" tIns="261089" rIns="278016" bIns="261089" numCol="1" spcCol="1270" anchor="ctr" anchorCtr="0">
            <a:noAutofit/>
          </a:bodyPr>
          <a:lstStyle/>
          <a:p>
            <a:pPr algn="ctr" defTabSz="141859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500" b="1">
                <a:latin typeface="微软雅黑" panose="020b0503020204020204" charset="-122"/>
                <a:ea typeface="微软雅黑" panose="020b0503020204020204" charset="-122"/>
              </a:rPr>
              <a:t>中心站</a:t>
            </a:r>
            <a:endParaRPr lang="zh-CN" altLang="en-US" sz="25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4" title=""/>
          <p:cNvSpPr/>
          <p:nvPr>
            <p:custDataLst>
              <p:tags r:id="rId7"/>
            </p:custDataLst>
          </p:nvPr>
        </p:nvSpPr>
        <p:spPr>
          <a:xfrm>
            <a:off x="6297262" y="6103793"/>
            <a:ext cx="5550505" cy="4616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0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r>
              <a:rPr lang="zh-CN" altLang="en-US" sz="24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　　手机和手机通过基地台进行通话</a:t>
            </a:r>
            <a:endParaRPr lang="zh-CN" altLang="en-US" sz="24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3" name="组合 22" title=""/>
          <p:cNvGrpSpPr/>
          <p:nvPr>
            <p:custDataLst>
              <p:tags r:id="rId8"/>
            </p:custDataLst>
          </p:nvPr>
        </p:nvGrpSpPr>
        <p:grpSpPr>
          <a:xfrm>
            <a:off x="528589" y="2942548"/>
            <a:ext cx="4996613" cy="3622910"/>
            <a:chOff x="528589" y="2942548"/>
            <a:chExt cx="4996613" cy="3622910"/>
          </a:xfrm>
        </p:grpSpPr>
        <p:sp>
          <p:nvSpPr>
            <p:cNvPr id="6" name="TextBox 5"/>
            <p:cNvSpPr/>
            <p:nvPr>
              <p:custDataLst>
                <p:tags r:id="rId9"/>
              </p:custDataLst>
            </p:nvPr>
          </p:nvSpPr>
          <p:spPr>
            <a:xfrm>
              <a:off x="528589" y="6103793"/>
              <a:ext cx="4996613" cy="46166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anchor="t" anchorCtr="0">
              <a:spAutoFit/>
            </a:bodyPr>
            <a:lstStyle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20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20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20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20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 lang="zh-CN" altLang="en-US" sz="2000" b="0" i="0" u="none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/>
              <a:r>
                <a:rPr lang="zh-CN" altLang="en-US" sz="240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</a:rPr>
                <a:t> 手机和座机借助基地台进行通话</a:t>
              </a:r>
              <a:endParaRPr lang="zh-CN" altLang="en-US" sz="24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751719" y="2942548"/>
              <a:ext cx="3814360" cy="3142192"/>
            </a:xfrm>
            <a:prstGeom prst="rect">
              <a:avLst/>
            </a:prstGeom>
          </p:spPr>
        </p:pic>
      </p:grpSp>
      <p:grpSp>
        <p:nvGrpSpPr>
          <p:cNvPr id="10" name="组合 9" title=""/>
          <p:cNvGrpSpPr/>
          <p:nvPr>
            <p:custDataLst>
              <p:tags r:id="rId12"/>
            </p:custDataLst>
          </p:nvPr>
        </p:nvGrpSpPr>
        <p:grpSpPr>
          <a:xfrm>
            <a:off x="10066700" y="1749058"/>
            <a:ext cx="1779944" cy="928285"/>
            <a:chOff x="7614765" y="1065336"/>
            <a:chExt cx="1334958" cy="696214"/>
          </a:xfrm>
        </p:grpSpPr>
        <p:pic>
          <p:nvPicPr>
            <p:cNvPr id="11" name="图片 10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8773" y="1065336"/>
              <a:ext cx="410950" cy="696214"/>
            </a:xfrm>
            <a:prstGeom prst="rect">
              <a:avLst/>
            </a:prstGeom>
          </p:spPr>
        </p:pic>
        <p:sp>
          <p:nvSpPr>
            <p:cNvPr id="12" name="矩形: 圆角 11"/>
            <p:cNvSpPr/>
            <p:nvPr>
              <p:custDataLst>
                <p:tags r:id="rId15"/>
              </p:custDataLst>
            </p:nvPr>
          </p:nvSpPr>
          <p:spPr bwMode="auto">
            <a:xfrm>
              <a:off x="7614765" y="1249120"/>
              <a:ext cx="940096" cy="348979"/>
            </a:xfrm>
            <a:prstGeom prst="roundRect">
              <a:avLst/>
            </a:prstGeom>
            <a:solidFill>
              <a:srgbClr val="B56BA7"/>
            </a:solidFill>
            <a:ln w="9525">
              <a:noFill/>
              <a:miter lim="800000"/>
            </a:ln>
          </p:spPr>
          <p:txBody>
            <a:bodyPr wrap="square" rtlCol="0" anchor="ctr">
              <a:spAutoFit/>
            </a:bodyPr>
            <a:lstStyle/>
            <a:p>
              <a:pPr algn="ctr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zh-CN" altLang="en-US" sz="2135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手机乙</a:t>
              </a:r>
              <a:endParaRPr lang="zh-CN" altLang="en-US" sz="213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3" name="组合 12" title=""/>
          <p:cNvGrpSpPr/>
          <p:nvPr>
            <p:custDataLst>
              <p:tags r:id="rId16"/>
            </p:custDataLst>
          </p:nvPr>
        </p:nvGrpSpPr>
        <p:grpSpPr>
          <a:xfrm>
            <a:off x="684838" y="1796397"/>
            <a:ext cx="1747711" cy="928285"/>
            <a:chOff x="239889" y="1160808"/>
            <a:chExt cx="1310783" cy="696214"/>
          </a:xfrm>
        </p:grpSpPr>
        <p:pic>
          <p:nvPicPr>
            <p:cNvPr id="14" name="图片 13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9889" y="1160808"/>
              <a:ext cx="410950" cy="696214"/>
            </a:xfrm>
            <a:prstGeom prst="rect">
              <a:avLst/>
            </a:prstGeom>
          </p:spPr>
        </p:pic>
        <p:sp>
          <p:nvSpPr>
            <p:cNvPr id="15" name="矩形: 圆角 14"/>
            <p:cNvSpPr/>
            <p:nvPr>
              <p:custDataLst>
                <p:tags r:id="rId18"/>
              </p:custDataLst>
            </p:nvPr>
          </p:nvSpPr>
          <p:spPr bwMode="auto">
            <a:xfrm>
              <a:off x="610576" y="1275717"/>
              <a:ext cx="940096" cy="348979"/>
            </a:xfrm>
            <a:prstGeom prst="roundRect">
              <a:avLst/>
            </a:prstGeom>
            <a:solidFill>
              <a:srgbClr val="B56BA7"/>
            </a:solidFill>
            <a:ln w="9525">
              <a:noFill/>
              <a:miter lim="800000"/>
            </a:ln>
          </p:spPr>
          <p:txBody>
            <a:bodyPr wrap="square" rtlCol="0" anchor="ctr">
              <a:spAutoFit/>
            </a:bodyPr>
            <a:lstStyle/>
            <a:p>
              <a:pPr algn="ctr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zh-CN" altLang="en-US" sz="2135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手机甲</a:t>
              </a:r>
              <a:endParaRPr lang="zh-CN" altLang="en-US" sz="2135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6" name="矩形: 圆角 15" title=""/>
          <p:cNvSpPr/>
          <p:nvPr>
            <p:custDataLst>
              <p:tags r:id="rId19"/>
            </p:custDataLst>
          </p:nvPr>
        </p:nvSpPr>
        <p:spPr bwMode="auto">
          <a:xfrm>
            <a:off x="7829077" y="1991758"/>
            <a:ext cx="1253461" cy="465305"/>
          </a:xfrm>
          <a:prstGeom prst="roundRect">
            <a:avLst/>
          </a:prstGeom>
          <a:solidFill>
            <a:srgbClr val="8FD3CD"/>
          </a:solidFill>
          <a:ln w="9525">
            <a:solidFill>
              <a:schemeClr val="tx1"/>
            </a:solidFill>
            <a:miter lim="800000"/>
          </a:ln>
        </p:spPr>
        <p:txBody>
          <a:bodyPr wrap="square" rtlCol="0" anchor="ctr">
            <a:spAutoFit/>
          </a:bodyPr>
          <a:lstStyle/>
          <a:p>
            <a:pPr algn="ctr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135">
                <a:latin typeface="微软雅黑" panose="020b0503020204020204" charset="-122"/>
                <a:ea typeface="微软雅黑" panose="020b0503020204020204" charset="-122"/>
              </a:rPr>
              <a:t>基地台</a:t>
            </a:r>
            <a:endParaRPr lang="zh-CN" altLang="en-US" sz="2135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矩形: 圆角 16" title=""/>
          <p:cNvSpPr/>
          <p:nvPr>
            <p:custDataLst>
              <p:tags r:id="rId20"/>
            </p:custDataLst>
          </p:nvPr>
        </p:nvSpPr>
        <p:spPr bwMode="auto">
          <a:xfrm>
            <a:off x="3122350" y="1961982"/>
            <a:ext cx="1253461" cy="465305"/>
          </a:xfrm>
          <a:prstGeom prst="roundRect">
            <a:avLst/>
          </a:prstGeom>
          <a:solidFill>
            <a:srgbClr val="8FD3CD"/>
          </a:solidFill>
          <a:ln w="9525">
            <a:solidFill>
              <a:schemeClr val="tx1"/>
            </a:solidFill>
            <a:miter lim="800000"/>
          </a:ln>
        </p:spPr>
        <p:txBody>
          <a:bodyPr wrap="square" rtlCol="0" anchor="ctr">
            <a:spAutoFit/>
          </a:bodyPr>
          <a:lstStyle/>
          <a:p>
            <a:pPr algn="ctr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2135">
                <a:latin typeface="微软雅黑" panose="020b0503020204020204" charset="-122"/>
                <a:ea typeface="微软雅黑" panose="020b0503020204020204" charset="-122"/>
              </a:rPr>
              <a:t>基地台</a:t>
            </a:r>
            <a:endParaRPr lang="zh-CN" altLang="en-US" sz="2135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8" name="图片 17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9136429" y="2111367"/>
            <a:ext cx="876380" cy="203665"/>
          </a:xfrm>
          <a:prstGeom prst="rect">
            <a:avLst/>
          </a:prstGeom>
        </p:spPr>
      </p:pic>
      <p:pic>
        <p:nvPicPr>
          <p:cNvPr id="19" name="图片 18" title="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6781536" y="2124296"/>
            <a:ext cx="876380" cy="203665"/>
          </a:xfrm>
          <a:prstGeom prst="rect">
            <a:avLst/>
          </a:prstGeom>
        </p:spPr>
      </p:pic>
      <p:pic>
        <p:nvPicPr>
          <p:cNvPr id="20" name="图片 19" title="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4394643" y="2124296"/>
            <a:ext cx="876380" cy="203665"/>
          </a:xfrm>
          <a:prstGeom prst="rect">
            <a:avLst/>
          </a:prstGeom>
        </p:spPr>
      </p:pic>
      <p:pic>
        <p:nvPicPr>
          <p:cNvPr id="21" name="图片 20" title="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2430166" y="2091182"/>
            <a:ext cx="682795" cy="214285"/>
          </a:xfrm>
          <a:prstGeom prst="rect">
            <a:avLst/>
          </a:prstGeom>
        </p:spPr>
      </p:pic>
      <p:sp>
        <p:nvSpPr>
          <p:cNvPr id="22" name="文本框 21" title=""/>
          <p:cNvSpPr txBox="1"/>
          <p:nvPr>
            <p:custDataLst>
              <p:tags r:id="rId26"/>
            </p:custDataLst>
          </p:nvPr>
        </p:nvSpPr>
        <p:spPr>
          <a:xfrm>
            <a:off x="778848" y="97564"/>
            <a:ext cx="46186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>
                <a:solidFill>
                  <a:schemeClr val="accent2"/>
                </a:solidFill>
                <a:latin typeface="Times New Roman" panose="02020603050405020304" pitchFamily="2"/>
                <a:ea typeface="微软雅黑" panose="020b0503020204020204" charset="-122"/>
              </a:rPr>
              <a:t>三、移动电话</a:t>
            </a:r>
            <a:endParaRPr lang="zh-CN" altLang="en-US" sz="2800">
              <a:solidFill>
                <a:schemeClr val="accent2"/>
              </a:solidFill>
              <a:latin typeface="Times New Roman" panose="02020603050405020304" pitchFamily="2"/>
              <a:ea typeface="微软雅黑" panose="020b0503020204020204" charset="-122"/>
            </a:endParaRPr>
          </a:p>
        </p:txBody>
      </p:sp>
      <p:pic>
        <p:nvPicPr>
          <p:cNvPr id="25" name="图片 24" title="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7225808" y="3263982"/>
            <a:ext cx="3821241" cy="264976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8" grpId="0"/>
      <p:bldP spid="16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ext Box 15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934313" y="115763"/>
            <a:ext cx="6577381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buClr>
                <a:schemeClr val="accent1"/>
              </a:buClr>
              <a:buSzPct val="65000"/>
              <a:buFont typeface="Wingdings" panose="05000000000000000000" pitchFamily="2" charset="2"/>
              <a:buNone/>
              <a:defRPr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2600">
                <a:solidFill>
                  <a:srgbClr val="002060"/>
                </a:solidFill>
              </a:rPr>
              <a:t>视频欣赏</a:t>
            </a:r>
            <a:r>
              <a:rPr lang="en-US" altLang="zh-CN" sz="2600">
                <a:solidFill>
                  <a:srgbClr val="002060"/>
                </a:solidFill>
              </a:rPr>
              <a:t>——</a:t>
            </a:r>
            <a:r>
              <a:rPr lang="en-US" altLang="zh-CN" sz="2600">
                <a:solidFill>
                  <a:srgbClr val="C00000"/>
                </a:solidFill>
              </a:rPr>
              <a:t>《</a:t>
            </a:r>
            <a:r>
              <a:rPr lang="zh-CN" altLang="en-US" sz="2600">
                <a:solidFill>
                  <a:srgbClr val="C00000"/>
                </a:solidFill>
              </a:rPr>
              <a:t>移动电话通话原理</a:t>
            </a:r>
            <a:r>
              <a:rPr lang="en-US" altLang="zh-CN" sz="2600">
                <a:solidFill>
                  <a:srgbClr val="C00000"/>
                </a:solidFill>
              </a:rPr>
              <a:t>》</a:t>
            </a:r>
            <a:endParaRPr lang="zh-CN" altLang="en-US" sz="2600">
              <a:solidFill>
                <a:srgbClr val="C00000"/>
              </a:solidFill>
            </a:endParaRPr>
          </a:p>
        </p:txBody>
      </p:sp>
      <p:pic>
        <p:nvPicPr>
          <p:cNvPr id="4" name="移动电话通话原理11" title="">
            <a:hlinkClick action="ppaction://media"/>
          </p:cNvPr>
          <p:cNvPicPr>
            <a:picLocks noChangeAspect="1"/>
          </p:cNvPicPr>
          <p:nvPr>
            <a:vide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33513" y="1041400"/>
            <a:ext cx="9753600" cy="54864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4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Rectangle 3" title=""/>
          <p:cNvSpPr/>
          <p:nvPr>
            <p:custDataLst>
              <p:tags r:id="rId3"/>
            </p:custDataLst>
          </p:nvPr>
        </p:nvSpPr>
        <p:spPr>
          <a:xfrm>
            <a:off x="906518" y="1466545"/>
            <a:ext cx="10548135" cy="209730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indent="609600">
              <a:lnSpc>
                <a:spcPts val="4000"/>
              </a:lnSpc>
            </a:pPr>
            <a:r>
              <a:rPr lang="zh-CN" altLang="en-US" sz="2665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有一种可移动的电话叫无绳电话，座机和手机之间没有电话线，但各有一个天线，它们通过无线电波来沟通。无绳电话的主机接在市话网上，相当于一个小型基地台。手机不能离主机太远，工作区域大约在几十米到几百米的范围内。</a:t>
            </a:r>
            <a:endParaRPr lang="zh-CN" altLang="en-US" sz="2665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Picture 8" title=""/>
          <p:cNvPicPr preferRelativeResize="0"/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971486" y="3697459"/>
            <a:ext cx="3570149" cy="2400000"/>
          </a:xfrm>
          <a:prstGeom prst="rect">
            <a:avLst/>
          </a:prstGeom>
          <a:effectLst/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893" y="3697459"/>
            <a:ext cx="3477276" cy="2601148"/>
          </a:xfrm>
          <a:prstGeom prst="rect">
            <a:avLst/>
          </a:prstGeom>
        </p:spPr>
      </p:pic>
      <p:sp>
        <p:nvSpPr>
          <p:cNvPr id="8" name="文本框 7" title=""/>
          <p:cNvSpPr txBox="1"/>
          <p:nvPr>
            <p:custDataLst>
              <p:tags r:id="rId8"/>
            </p:custDataLst>
          </p:nvPr>
        </p:nvSpPr>
        <p:spPr>
          <a:xfrm>
            <a:off x="1284193" y="856065"/>
            <a:ext cx="3520889" cy="543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935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2"/>
                <a:ea typeface="微软雅黑" panose="020b0503020204020204" charset="-122"/>
                <a:cs typeface="+mn-cs"/>
              </a:rPr>
              <a:t>5.  </a:t>
            </a:r>
            <a:r>
              <a:rPr kumimoji="0" lang="zh-CN" altLang="en-US" sz="2935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2"/>
                <a:ea typeface="微软雅黑" panose="020b0503020204020204" charset="-122"/>
                <a:cs typeface="+mn-cs"/>
              </a:rPr>
              <a:t>无绳电话</a:t>
            </a:r>
            <a:endParaRPr kumimoji="0" lang="zh-CN" altLang="en-US" sz="2935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2"/>
              <a:ea typeface="微软雅黑" panose="020b0503020204020204" charset="-122"/>
              <a:cs typeface="+mn-cs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778848" y="97564"/>
            <a:ext cx="46186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>
                <a:solidFill>
                  <a:schemeClr val="accent2"/>
                </a:solidFill>
                <a:latin typeface="Times New Roman" panose="02020603050405020304" pitchFamily="2"/>
                <a:ea typeface="微软雅黑" panose="020b0503020204020204" charset="-122"/>
              </a:rPr>
              <a:t>三、移动电话</a:t>
            </a:r>
            <a:endParaRPr lang="zh-CN" altLang="en-US" sz="2800">
              <a:solidFill>
                <a:schemeClr val="accent2"/>
              </a:solidFill>
              <a:latin typeface="Times New Roman" panose="02020603050405020304" pitchFamily="2"/>
              <a:ea typeface="微软雅黑" panose="020b0503020204020204" charset="-122"/>
            </a:endParaRPr>
          </a:p>
        </p:txBody>
      </p:sp>
      <p:pic>
        <p:nvPicPr>
          <p:cNvPr id="5" name="Picture 5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11823700" y="11226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051110" y="927782"/>
            <a:ext cx="8175117" cy="543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2"/>
                <a:ea typeface="微软雅黑" panose="020b0503020204020204" charset="-122"/>
                <a:cs typeface="+mn-cs"/>
              </a:rPr>
              <a:t>6. 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2"/>
                <a:ea typeface="微软雅黑" panose="020b0503020204020204" charset="-122"/>
                <a:cs typeface="+mn-cs"/>
              </a:rPr>
              <a:t>广播、电视、移动电话信号传递的异同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2"/>
              <a:ea typeface="微软雅黑" panose="020b0503020204020204" charset="-122"/>
              <a:cs typeface="+mn-cs"/>
            </a:endParaRPr>
          </a:p>
        </p:txBody>
      </p:sp>
      <p:graphicFrame>
        <p:nvGraphicFramePr>
          <p:cNvPr id="3" name="表格 3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27529" y="1730189"/>
          <a:ext cx="10739716" cy="48319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4112"/>
                <a:gridCol w="1968910"/>
                <a:gridCol w="2548898"/>
                <a:gridCol w="2548898"/>
                <a:gridCol w="2548898"/>
              </a:tblGrid>
              <a:tr h="594780">
                <a:tc gridSpan="2"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项目</a:t>
                      </a:r>
                      <a:endParaRPr lang="zh-CN" altLang="en-US" sz="220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D3CD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广播</a:t>
                      </a:r>
                      <a:endParaRPr lang="zh-CN" altLang="en-US" sz="220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D3CD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电视</a:t>
                      </a:r>
                      <a:endParaRPr lang="zh-CN" altLang="en-US" sz="220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D3CD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移动电话</a:t>
                      </a:r>
                      <a:endParaRPr lang="zh-CN" altLang="en-US" sz="220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D3CD"/>
                    </a:solidFill>
                  </a:tcPr>
                </a:tc>
              </a:tr>
              <a:tr h="833054">
                <a:tc rowSpan="3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不同点</a:t>
                      </a:r>
                      <a:endParaRPr lang="zh-CN" altLang="en-US" sz="220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信号形式</a:t>
                      </a:r>
                      <a:endParaRPr lang="zh-CN" altLang="en-US" sz="220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声音信号</a:t>
                      </a:r>
                      <a:endParaRPr lang="zh-CN" altLang="en-US" sz="220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声音信号和</a:t>
                      </a:r>
                      <a:endParaRPr lang="en-US" altLang="zh-CN" sz="220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图像信号</a:t>
                      </a:r>
                      <a:endParaRPr lang="zh-CN" altLang="en-US" sz="220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各种形式的信号</a:t>
                      </a:r>
                      <a:endParaRPr lang="zh-CN" altLang="en-US" sz="220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9478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载波特点</a:t>
                      </a:r>
                      <a:endParaRPr lang="zh-CN" altLang="en-US" sz="220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频率最小</a:t>
                      </a:r>
                      <a:endParaRPr lang="zh-CN" altLang="en-US" sz="220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频率最小</a:t>
                      </a:r>
                      <a:endParaRPr lang="zh-CN" altLang="en-US" sz="220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频率最大</a:t>
                      </a:r>
                      <a:endParaRPr lang="zh-CN" altLang="en-US" sz="220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38628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发射和</a:t>
                      </a:r>
                      <a:endParaRPr lang="en-US" altLang="zh-CN" sz="220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接收设备</a:t>
                      </a:r>
                      <a:endParaRPr lang="zh-CN" altLang="en-US" sz="220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广播电台发射、</a:t>
                      </a:r>
                      <a:endParaRPr lang="zh-CN" altLang="en-US" sz="220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收音机接收</a:t>
                      </a:r>
                      <a:endParaRPr lang="zh-CN" altLang="en-US" sz="220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电视台发射、</a:t>
                      </a:r>
                      <a:endParaRPr lang="en-US" altLang="zh-CN" sz="220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电视机接收</a:t>
                      </a:r>
                      <a:endParaRPr lang="zh-CN" altLang="en-US" sz="220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移动电话发射、接收，基地台转接</a:t>
                      </a:r>
                      <a:endParaRPr lang="zh-CN" altLang="en-US" sz="220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90245">
                <a:tc rowSpan="3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相同点</a:t>
                      </a:r>
                      <a:endParaRPr lang="zh-CN" altLang="en-US" sz="220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载体</a:t>
                      </a:r>
                      <a:endParaRPr lang="zh-CN" altLang="en-US" sz="220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电磁波</a:t>
                      </a:r>
                      <a:endParaRPr lang="zh-CN" altLang="en-US" sz="220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90245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发射过程</a:t>
                      </a:r>
                      <a:endParaRPr lang="zh-CN" altLang="en-US" sz="220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信号转换→调制→天线发射</a:t>
                      </a:r>
                      <a:endParaRPr lang="zh-CN" altLang="en-US" sz="220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90245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接收过程</a:t>
                      </a:r>
                      <a:endParaRPr lang="zh-CN" altLang="en-US" sz="220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</a:rPr>
                        <a:t>天线接收→调谐→解调</a:t>
                      </a:r>
                      <a:endParaRPr lang="zh-CN" altLang="en-US" sz="220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</a:tbl>
          </a:graphicData>
        </a:graphic>
      </p:graphicFrame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778848" y="97564"/>
            <a:ext cx="46186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>
                <a:solidFill>
                  <a:schemeClr val="accent2"/>
                </a:solidFill>
                <a:latin typeface="Times New Roman" panose="02020603050405020304" pitchFamily="2"/>
                <a:ea typeface="微软雅黑" panose="020b0503020204020204" charset="-122"/>
              </a:rPr>
              <a:t>三、移动电话</a:t>
            </a:r>
            <a:endParaRPr lang="zh-CN" altLang="en-US" sz="2800">
              <a:solidFill>
                <a:schemeClr val="accent2"/>
              </a:solidFill>
              <a:latin typeface="Times New Roman" panose="02020603050405020304" pitchFamily="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11274" title=""/>
          <p:cNvSpPr txBox="1"/>
          <p:nvPr>
            <p:custDataLst>
              <p:tags r:id="rId3"/>
            </p:custDataLst>
          </p:nvPr>
        </p:nvSpPr>
        <p:spPr>
          <a:xfrm>
            <a:off x="726141" y="1287301"/>
            <a:ext cx="10343031" cy="51758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609600">
              <a:lnSpc>
                <a:spcPts val="4000"/>
              </a:lnSpc>
              <a:defRPr/>
            </a:pPr>
            <a:r>
              <a:rPr lang="zh-CN" altLang="en-US" sz="2700">
                <a:solidFill>
                  <a:srgbClr val="002060"/>
                </a:solidFill>
                <a:ea typeface="微软雅黑" panose="020b0503020204020204" charset="-122"/>
              </a:rPr>
              <a:t>（</a:t>
            </a:r>
            <a:r>
              <a:rPr lang="en-US" altLang="zh-CN" sz="2700">
                <a:solidFill>
                  <a:srgbClr val="002060"/>
                </a:solidFill>
                <a:ea typeface="微软雅黑" panose="020b0503020204020204" charset="-122"/>
              </a:rPr>
              <a:t>1</a:t>
            </a:r>
            <a:r>
              <a:rPr lang="zh-CN" altLang="en-US" sz="2700">
                <a:solidFill>
                  <a:srgbClr val="002060"/>
                </a:solidFill>
                <a:ea typeface="微软雅黑" panose="020b0503020204020204" charset="-122"/>
              </a:rPr>
              <a:t>）音频信号 </a:t>
            </a:r>
            <a:endParaRPr lang="en-US" altLang="zh-CN" sz="2700">
              <a:solidFill>
                <a:srgbClr val="002060"/>
              </a:solidFill>
              <a:ea typeface="微软雅黑" panose="020b0503020204020204" charset="-122"/>
            </a:endParaRPr>
          </a:p>
          <a:p>
            <a:pPr indent="609600">
              <a:lnSpc>
                <a:spcPts val="4000"/>
              </a:lnSpc>
              <a:defRPr/>
            </a:pPr>
            <a:r>
              <a:rPr lang="zh-CN" altLang="en-US" sz="2700">
                <a:solidFill>
                  <a:srgbClr val="002060"/>
                </a:solidFill>
                <a:ea typeface="微软雅黑" panose="020b0503020204020204" charset="-122"/>
              </a:rPr>
              <a:t>由声音转换成的电信号，它的频率跟声音的</a:t>
            </a:r>
            <a:endParaRPr lang="en-US" altLang="zh-CN" sz="2700">
              <a:solidFill>
                <a:srgbClr val="002060"/>
              </a:solidFill>
              <a:ea typeface="微软雅黑" panose="020b0503020204020204" charset="-122"/>
            </a:endParaRPr>
          </a:p>
          <a:p>
            <a:pPr>
              <a:lnSpc>
                <a:spcPts val="4000"/>
              </a:lnSpc>
              <a:defRPr/>
            </a:pPr>
            <a:r>
              <a:rPr lang="zh-CN" altLang="en-US" sz="2700">
                <a:solidFill>
                  <a:srgbClr val="002060"/>
                </a:solidFill>
                <a:ea typeface="微软雅黑" panose="020b0503020204020204" charset="-122"/>
              </a:rPr>
              <a:t>频率相同，在几十赫到几千赫之间，叫音频信号。</a:t>
            </a:r>
            <a:endParaRPr lang="zh-CN" altLang="en-US" sz="2700">
              <a:solidFill>
                <a:srgbClr val="002060"/>
              </a:solidFill>
              <a:ea typeface="微软雅黑" panose="020b0503020204020204" charset="-122"/>
            </a:endParaRPr>
          </a:p>
          <a:p>
            <a:pPr indent="609600">
              <a:lnSpc>
                <a:spcPts val="4000"/>
              </a:lnSpc>
              <a:defRPr/>
            </a:pPr>
            <a:r>
              <a:rPr lang="zh-CN" altLang="en-US" sz="2700">
                <a:solidFill>
                  <a:srgbClr val="002060"/>
                </a:solidFill>
                <a:ea typeface="微软雅黑" panose="020b0503020204020204" charset="-122"/>
              </a:rPr>
              <a:t>（</a:t>
            </a:r>
            <a:r>
              <a:rPr lang="en-US" altLang="zh-CN" sz="2700">
                <a:solidFill>
                  <a:srgbClr val="002060"/>
                </a:solidFill>
                <a:ea typeface="微软雅黑" panose="020b0503020204020204" charset="-122"/>
              </a:rPr>
              <a:t>2</a:t>
            </a:r>
            <a:r>
              <a:rPr lang="zh-CN" altLang="en-US" sz="2700">
                <a:solidFill>
                  <a:srgbClr val="002060"/>
                </a:solidFill>
                <a:ea typeface="微软雅黑" panose="020b0503020204020204" charset="-122"/>
              </a:rPr>
              <a:t>）视频信号 </a:t>
            </a:r>
            <a:endParaRPr lang="en-US" altLang="zh-CN" sz="2700">
              <a:solidFill>
                <a:srgbClr val="002060"/>
              </a:solidFill>
              <a:ea typeface="微软雅黑" panose="020b0503020204020204" charset="-122"/>
            </a:endParaRPr>
          </a:p>
          <a:p>
            <a:pPr indent="609600">
              <a:lnSpc>
                <a:spcPts val="4000"/>
              </a:lnSpc>
              <a:defRPr/>
            </a:pPr>
            <a:r>
              <a:rPr lang="zh-CN" altLang="en-US" sz="2700">
                <a:solidFill>
                  <a:srgbClr val="002060"/>
                </a:solidFill>
                <a:ea typeface="微软雅黑" panose="020b0503020204020204" charset="-122"/>
              </a:rPr>
              <a:t>由图像转换成的电信号，它的频率</a:t>
            </a:r>
            <a:endParaRPr lang="en-US" altLang="zh-CN" sz="2700">
              <a:solidFill>
                <a:srgbClr val="002060"/>
              </a:solidFill>
              <a:ea typeface="微软雅黑" panose="020b0503020204020204" charset="-122"/>
            </a:endParaRPr>
          </a:p>
          <a:p>
            <a:pPr>
              <a:lnSpc>
                <a:spcPts val="4000"/>
              </a:lnSpc>
              <a:defRPr/>
            </a:pPr>
            <a:r>
              <a:rPr lang="zh-CN" altLang="en-US" sz="2700">
                <a:solidFill>
                  <a:srgbClr val="002060"/>
                </a:solidFill>
                <a:ea typeface="微软雅黑" panose="020b0503020204020204" charset="-122"/>
              </a:rPr>
              <a:t>在几赫到几兆赫之间，叫做视频信号。</a:t>
            </a:r>
            <a:endParaRPr lang="en-US" altLang="zh-CN" sz="2700">
              <a:solidFill>
                <a:srgbClr val="002060"/>
              </a:solidFill>
              <a:ea typeface="微软雅黑" panose="020b0503020204020204" charset="-122"/>
            </a:endParaRPr>
          </a:p>
          <a:p>
            <a:pPr indent="609600">
              <a:lnSpc>
                <a:spcPts val="4000"/>
              </a:lnSpc>
              <a:defRPr/>
            </a:pPr>
            <a:r>
              <a:rPr lang="zh-CN" altLang="en-US" sz="2700">
                <a:solidFill>
                  <a:srgbClr val="002060"/>
                </a:solidFill>
                <a:ea typeface="微软雅黑" panose="020b0503020204020204" charset="-122"/>
              </a:rPr>
              <a:t>（</a:t>
            </a:r>
            <a:r>
              <a:rPr lang="en-US" altLang="zh-CN" sz="2700">
                <a:solidFill>
                  <a:srgbClr val="002060"/>
                </a:solidFill>
                <a:ea typeface="微软雅黑" panose="020b0503020204020204" charset="-122"/>
              </a:rPr>
              <a:t>3</a:t>
            </a:r>
            <a:r>
              <a:rPr lang="zh-CN" altLang="en-US" sz="2700">
                <a:solidFill>
                  <a:srgbClr val="002060"/>
                </a:solidFill>
                <a:ea typeface="微软雅黑" panose="020b0503020204020204" charset="-122"/>
              </a:rPr>
              <a:t>）射频电流 </a:t>
            </a:r>
            <a:endParaRPr lang="en-US" altLang="zh-CN" sz="2700">
              <a:solidFill>
                <a:srgbClr val="002060"/>
              </a:solidFill>
              <a:ea typeface="微软雅黑" panose="020b0503020204020204" charset="-122"/>
            </a:endParaRPr>
          </a:p>
          <a:p>
            <a:pPr indent="609600">
              <a:lnSpc>
                <a:spcPts val="4000"/>
              </a:lnSpc>
              <a:defRPr/>
            </a:pPr>
            <a:r>
              <a:rPr lang="zh-CN" altLang="en-US" sz="2700">
                <a:solidFill>
                  <a:srgbClr val="002060"/>
                </a:solidFill>
                <a:ea typeface="微软雅黑" panose="020b0503020204020204" charset="-122"/>
              </a:rPr>
              <a:t>音频电流和视频电流在空间激发电磁波的能力都很差，需要把它们加载到频率更高的电流上，产生电磁波发射到天空中，这种电流叫做射频电流。</a:t>
            </a:r>
            <a:endParaRPr lang="zh-CN" altLang="en-US" sz="2700">
              <a:solidFill>
                <a:srgbClr val="002060"/>
              </a:solidFill>
              <a:ea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1122829" y="743626"/>
            <a:ext cx="5755492" cy="543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2"/>
                <a:ea typeface="微软雅黑" panose="020b0503020204020204" charset="-122"/>
                <a:cs typeface="+mn-cs"/>
              </a:rPr>
              <a:t>7. 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2"/>
                <a:ea typeface="微软雅黑" panose="020b0503020204020204" charset="-122"/>
                <a:cs typeface="+mn-cs"/>
              </a:rPr>
              <a:t>音频、视频、射频和频道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2"/>
              <a:ea typeface="微软雅黑" panose="020b0503020204020204" charset="-122"/>
              <a:cs typeface="+mn-cs"/>
            </a:endParaRPr>
          </a:p>
        </p:txBody>
      </p:sp>
      <p:grpSp>
        <p:nvGrpSpPr>
          <p:cNvPr id="8" name="组合 7" title=""/>
          <p:cNvGrpSpPr/>
          <p:nvPr>
            <p:custDataLst>
              <p:tags r:id="rId5"/>
            </p:custDataLst>
          </p:nvPr>
        </p:nvGrpSpPr>
        <p:grpSpPr>
          <a:xfrm>
            <a:off x="8451773" y="1915704"/>
            <a:ext cx="3183169" cy="2711168"/>
            <a:chOff x="8411133" y="1560104"/>
            <a:chExt cx="3183169" cy="2711168"/>
          </a:xfrm>
        </p:grpSpPr>
        <p:pic>
          <p:nvPicPr>
            <p:cNvPr id="5" name="图片 4" descr="@@@91631670-b5f1-42c4-a374-f291f0b06720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8411133" y="1560104"/>
              <a:ext cx="3183169" cy="2027375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>
              <p:custDataLst>
                <p:tags r:id="rId8"/>
              </p:custDataLst>
            </p:nvPr>
          </p:nvSpPr>
          <p:spPr>
            <a:xfrm>
              <a:off x="8686800" y="3624941"/>
              <a:ext cx="273841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>
                  <a:solidFill>
                    <a:srgbClr val="00B0F0"/>
                  </a:solidFill>
                </a:rPr>
                <a:t>音频、视频和射频</a:t>
              </a:r>
              <a:endParaRPr lang="en-US" altLang="zh-CN">
                <a:solidFill>
                  <a:srgbClr val="00B0F0"/>
                </a:solidFill>
              </a:endParaRPr>
            </a:p>
            <a:p>
              <a:pPr algn="ctr"/>
              <a:r>
                <a:rPr lang="zh-CN" altLang="en-US">
                  <a:solidFill>
                    <a:srgbClr val="00B0F0"/>
                  </a:solidFill>
                </a:rPr>
                <a:t>的比较（示意图）</a:t>
              </a:r>
              <a:endParaRPr lang="zh-CN" altLang="en-US">
                <a:solidFill>
                  <a:srgbClr val="00B0F0"/>
                </a:solidFill>
              </a:endParaRPr>
            </a:p>
          </p:txBody>
        </p:sp>
      </p:grpSp>
      <p:sp>
        <p:nvSpPr>
          <p:cNvPr id="3" name="文本框 2" title=""/>
          <p:cNvSpPr txBox="1"/>
          <p:nvPr>
            <p:custDataLst>
              <p:tags r:id="rId9"/>
            </p:custDataLst>
          </p:nvPr>
        </p:nvSpPr>
        <p:spPr>
          <a:xfrm>
            <a:off x="778848" y="97564"/>
            <a:ext cx="46186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>
                <a:solidFill>
                  <a:schemeClr val="accent2"/>
                </a:solidFill>
                <a:latin typeface="Times New Roman" panose="02020603050405020304" pitchFamily="2"/>
                <a:ea typeface="微软雅黑" panose="020b0503020204020204" charset="-122"/>
              </a:rPr>
              <a:t>三、移动电话</a:t>
            </a:r>
            <a:endParaRPr lang="zh-CN" altLang="en-US" sz="2800">
              <a:solidFill>
                <a:schemeClr val="accent2"/>
              </a:solidFill>
              <a:latin typeface="Times New Roman" panose="02020603050405020304" pitchFamily="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83969" title=""/>
          <p:cNvSpPr>
            <a:spLocks noGrp="1" noChangeArrowheads="1"/>
          </p:cNvSpPr>
          <p:nvPr>
            <p:custDataLst>
              <p:tags r:id="rId3"/>
            </p:custDataLst>
          </p:nvPr>
        </p:nvSpPr>
        <p:spPr bwMode="auto">
          <a:xfrm>
            <a:off x="796541" y="947416"/>
            <a:ext cx="7553720" cy="2163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609600" eaLnBrk="0" hangingPunct="0">
              <a:lnSpc>
                <a:spcPts val="4000"/>
              </a:lnSpc>
            </a:pPr>
            <a:r>
              <a:rPr lang="zh-CN" altLang="en-US" sz="2665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观看数字光碟</a:t>
            </a:r>
            <a:r>
              <a:rPr lang="en-US" altLang="zh-CN" sz="2665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D</a:t>
            </a:r>
            <a:r>
              <a:rPr lang="zh-CN" altLang="en-US" sz="2665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CD时不需要把信号发射到天空，可以直接把音频信号和视频信输给电视机，这时就要分别把</a:t>
            </a:r>
            <a:r>
              <a:rPr lang="en-US" altLang="zh-CN" sz="2665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D</a:t>
            </a:r>
            <a:r>
              <a:rPr lang="zh-CN" altLang="en-US" sz="2665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CD机送来的音频、视频信号接到电视机上标着A、V字母的插口上。</a:t>
            </a:r>
            <a:endParaRPr lang="zh-CN" altLang="en-US" sz="2665">
              <a:solidFill>
                <a:srgbClr val="002060"/>
              </a:solidFill>
              <a:latin typeface="Times New Roman" panose="02020603050405020304" pitchFamily="2"/>
              <a:ea typeface="微软雅黑" panose="020b0503020204020204" charset="-122"/>
              <a:cs typeface="Times New Roman" panose="02020603050405020304" pitchFamily="2" charset="0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595413" y="892314"/>
            <a:ext cx="2399004" cy="253668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</p:pic>
      <p:sp>
        <p:nvSpPr>
          <p:cNvPr id="7" name="文本框 6" title=""/>
          <p:cNvSpPr txBox="1"/>
          <p:nvPr>
            <p:custDataLst>
              <p:tags r:id="rId6"/>
            </p:custDataLst>
          </p:nvPr>
        </p:nvSpPr>
        <p:spPr>
          <a:xfrm>
            <a:off x="877224" y="2954472"/>
            <a:ext cx="9530800" cy="1630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609600" algn="l" defTabSz="457200" rtl="0" eaLnBrk="0" fontAlgn="auto" latinLnBrk="0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65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微软雅黑" panose="020b0503020204020204" charset="-122"/>
                <a:cs typeface="+mn-cs"/>
              </a:rPr>
              <a:t>（</a:t>
            </a:r>
            <a:r>
              <a:rPr kumimoji="0" lang="en-US" altLang="zh-CN" sz="2665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微软雅黑" panose="020b0503020204020204" charset="-122"/>
                <a:cs typeface="+mn-cs"/>
              </a:rPr>
              <a:t>4</a:t>
            </a:r>
            <a:r>
              <a:rPr kumimoji="0" lang="zh-CN" altLang="en-US" sz="2665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微软雅黑" panose="020b0503020204020204" charset="-122"/>
                <a:cs typeface="+mn-cs"/>
              </a:rPr>
              <a:t>）频道</a:t>
            </a:r>
            <a:endParaRPr kumimoji="0" lang="en-US" altLang="zh-CN" sz="2665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  <a:p>
            <a:pPr marL="0" marR="0" lvl="0" indent="609600" algn="l" defTabSz="457200" rtl="0" eaLnBrk="0" fontAlgn="auto" latinLnBrk="0" hangingPunct="0">
              <a:lnSpc>
                <a:spcPts val="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65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微软雅黑" panose="020b0503020204020204" charset="-122"/>
                <a:cs typeface="+mn-cs"/>
              </a:rPr>
              <a:t>不同的电视台使用不同的射频范围进行广播，以免互相干扰；这一个个不同的频率范围就叫做</a:t>
            </a:r>
            <a:r>
              <a:rPr kumimoji="0" lang="zh-CN" altLang="en-US" sz="2665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微软雅黑" panose="020b0503020204020204" charset="-122"/>
                <a:cs typeface="+mn-cs"/>
              </a:rPr>
              <a:t>频道</a:t>
            </a:r>
            <a:r>
              <a:rPr kumimoji="0" lang="zh-CN" altLang="en-US" sz="2665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微软雅黑" panose="020b0503020204020204" charset="-122"/>
                <a:cs typeface="+mn-cs"/>
              </a:rPr>
              <a:t>。</a:t>
            </a:r>
            <a:endParaRPr kumimoji="0" lang="zh-CN" altLang="en-US" sz="2665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</p:txBody>
      </p:sp>
      <p:pic>
        <p:nvPicPr>
          <p:cNvPr id="9" name="图片 8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6188" y="4561503"/>
            <a:ext cx="11779624" cy="196183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4" name="文本框 3" title=""/>
          <p:cNvSpPr txBox="1"/>
          <p:nvPr>
            <p:custDataLst>
              <p:tags r:id="rId10"/>
            </p:custDataLst>
          </p:nvPr>
        </p:nvSpPr>
        <p:spPr>
          <a:xfrm>
            <a:off x="778848" y="97564"/>
            <a:ext cx="4618652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>
                <a:solidFill>
                  <a:schemeClr val="accent2"/>
                </a:solidFill>
                <a:latin typeface="Times New Roman" panose="02020603050405020304" pitchFamily="2"/>
                <a:ea typeface="微软雅黑" panose="020b0503020204020204" charset="-122"/>
              </a:rPr>
              <a:t>三、移动电话</a:t>
            </a:r>
            <a:endParaRPr lang="zh-CN" altLang="en-US" sz="2800">
              <a:solidFill>
                <a:schemeClr val="accent2"/>
              </a:solidFill>
              <a:latin typeface="Times New Roman" panose="02020603050405020304" pitchFamily="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3_BD.7_1#dba950bb5?sp=1&amp;vcp=1&amp;vis=1&amp;pid=7b7459fc3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1869964"/>
                <a:ext cx="10753344" cy="2980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［2024·广州二模］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电磁波的频率与波长的大致分布如图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所示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，智能手机一般使用第四代移动通信技术（简称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）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第五代移动通信技术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（简称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），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分别使用下表波段的电磁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波进行通讯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，则以下判断正确的是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(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C_3_BD.7_1#dba950bb5?sp=1&amp;vcp=1&amp;vis=1&amp;pid=7b7459fc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869964"/>
                <a:ext cx="10753344" cy="2980267"/>
              </a:xfrm>
              <a:prstGeom prst="rect">
                <a:avLst/>
              </a:prstGeom>
              <a:blipFill rotWithShape="1">
                <a:blip r:embed="rId6"/>
                <a:stretch>
                  <a:fillRect l="-5" t="-18" r="1" b="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QC_3_BD.7_2#dba950bb5?vcp=1&amp;vis=1&amp;pid=7b7459fc3&amp;color=0,0,0&amp;tib=255,255,255&amp;vtp=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3712" y="562375"/>
            <a:ext cx="10692384" cy="270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graphicFrame>
        <p:nvGraphicFramePr>
          <p:cNvPr id="3" name="QC_3_BD.7_3#dba950bb5?colgroup=3,2,10,8&amp;vcp=1&amp;vis=1&amp;pid=7b7459fc3&amp;color=0,0,0&amp;vtp=1&amp;bbb=1&amp;hb=1" title="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719328" y="3452125"/>
          <a:ext cx="10751820" cy="2651125"/>
        </p:xfrm>
        <a:graphic>
          <a:graphicData uri="http://schemas.openxmlformats.org/drawingml/2006/table">
            <a:tbl>
              <a:tblPr/>
              <a:tblGrid>
                <a:gridCol w="1511300"/>
                <a:gridCol w="1402080"/>
                <a:gridCol w="4290695"/>
                <a:gridCol w="3547745"/>
              </a:tblGrid>
              <a:tr h="100584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3200" b="1" i="0" smtClean="0">
                          <a:solidFill>
                            <a:srgbClr val="000000"/>
                          </a:solidFill>
                          <a:latin typeface="Times New Roman" panose="02020603050405020304" pitchFamily="2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序号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G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/(×</m:t>
                            </m:r>
                            <m:sSup>
                              <m:sSupPr>
                                <m:ctrlPr>
                                  <a:rPr lang="en-US" altLang="zh-CN" sz="3200" b="0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32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32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  <m:t>3</m:t>
                                </m:r>
                              </m:sup>
                            </m:sSup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MHz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)</m:t>
                            </m:r>
                          </m:oMath>
                        </m:oMathPara>
                      </a14:m>
                      <a:r>
                        <a:rPr lang="en-US" altLang="zh-CN" sz="135" b="0" i="0" kern="0" spc="-99900" smtClean="0">
                          <a:solidFill>
                            <a:srgbClr val="FFFFFF"/>
                          </a:solidFill>
                          <a:latin typeface="Times New Roman" panose="02020603050405020304" pitchFamily="2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5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G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/(×</m:t>
                            </m:r>
                            <m:sSup>
                              <m:sSupPr>
                                <m:ctrlPr>
                                  <a:rPr lang="en-US" altLang="zh-CN" sz="3200" b="0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32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CN" sz="32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  <m:t>3</m:t>
                                </m:r>
                              </m:sup>
                            </m:sSup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MHz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)</m:t>
                            </m:r>
                          </m:oMath>
                        </m:oMathPara>
                      </a14:m>
                      <a:r>
                        <a:rPr lang="en-US" altLang="zh-CN" sz="135" b="0" i="0" kern="0" spc="-99900" smtClean="0">
                          <a:solidFill>
                            <a:srgbClr val="FFFFFF"/>
                          </a:solidFill>
                          <a:latin typeface="Times New Roman" panose="02020603050405020304" pitchFamily="2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005">
                <a:tc rowSpan="3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3800"/>
                        </a:lnSpc>
                      </a:pPr>
                      <a:r>
                        <a:rPr lang="en-US" altLang="zh-CN" sz="3200" b="1" i="0" smtClean="0">
                          <a:solidFill>
                            <a:srgbClr val="000000"/>
                          </a:solidFill>
                          <a:latin typeface="Times New Roman" panose="02020603050405020304" pitchFamily="2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使用波</a:t>
                      </a:r>
                      <a:endParaRPr lang="en-US" altLang="zh-CN" sz="3200" b="1" i="0" smtClean="0">
                        <a:solidFill>
                          <a:srgbClr val="000000"/>
                        </a:solidFill>
                        <a:latin typeface="Times New Roman" panose="02020603050405020304" pitchFamily="2"/>
                        <a:ea typeface="微软雅黑" panose="020b0503020204020204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3800"/>
                        </a:lnSpc>
                      </a:pPr>
                      <a:r>
                        <a:rPr lang="en-US" altLang="zh-CN" sz="3200" b="1" i="0" smtClean="0">
                          <a:solidFill>
                            <a:srgbClr val="000000"/>
                          </a:solidFill>
                          <a:latin typeface="Times New Roman" panose="02020603050405020304" pitchFamily="2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段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1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88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～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1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90</m:t>
                            </m:r>
                          </m:oMath>
                        </m:oMathPara>
                      </a14:m>
                      <a:r>
                        <a:rPr lang="en-US" altLang="zh-CN" sz="135" b="0" i="0" kern="0" spc="-99900" smtClean="0">
                          <a:solidFill>
                            <a:srgbClr val="FFFFFF"/>
                          </a:solidFill>
                          <a:latin typeface="Times New Roman" panose="02020603050405020304" pitchFamily="2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～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4</m:t>
                            </m:r>
                          </m:oMath>
                        </m:oMathPara>
                      </a14:m>
                      <a:r>
                        <a:rPr lang="en-US" altLang="zh-CN" sz="135" b="0" i="0" kern="0" spc="-99900" smtClean="0">
                          <a:solidFill>
                            <a:srgbClr val="FFFFFF"/>
                          </a:solidFill>
                          <a:latin typeface="Times New Roman" panose="02020603050405020304" pitchFamily="2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32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～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37</m:t>
                            </m:r>
                          </m:oMath>
                        </m:oMathPara>
                      </a14:m>
                      <a:r>
                        <a:rPr lang="en-US" altLang="zh-CN" sz="135" b="0" i="0" kern="0" spc="-99900" smtClean="0">
                          <a:solidFill>
                            <a:srgbClr val="FFFFFF"/>
                          </a:solidFill>
                          <a:latin typeface="Times New Roman" panose="02020603050405020304" pitchFamily="2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5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～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6</m:t>
                            </m:r>
                          </m:oMath>
                        </m:oMathPara>
                      </a14:m>
                      <a:r>
                        <a:rPr lang="en-US" altLang="zh-CN" sz="135" b="0" i="0" kern="0" spc="-99900" smtClean="0">
                          <a:solidFill>
                            <a:srgbClr val="FFFFFF"/>
                          </a:solidFill>
                          <a:latin typeface="Times New Roman" panose="02020603050405020304" pitchFamily="2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3200" b="0" i="0">
                          <a:solidFill>
                            <a:srgbClr val="000000"/>
                          </a:solidFill>
                          <a:latin typeface="Times New Roman" panose="02020603050405020304" pitchFamily="2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575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～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635</m:t>
                            </m:r>
                          </m:oMath>
                        </m:oMathPara>
                      </a14:m>
                      <a:r>
                        <a:rPr lang="en-US" altLang="zh-CN" sz="135" b="0" i="0" kern="0" spc="-99900" smtClean="0">
                          <a:solidFill>
                            <a:srgbClr val="FFFFFF"/>
                          </a:solidFill>
                          <a:latin typeface="Times New Roman" panose="02020603050405020304" pitchFamily="2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8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～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5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n-US" altLang="zh-CN" sz="32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0</m:t>
                            </m:r>
                          </m:oMath>
                        </m:oMathPara>
                      </a14:m>
                      <a:r>
                        <a:rPr lang="en-US" altLang="zh-CN" sz="135" b="0" i="0" kern="0" spc="-99900" smtClean="0">
                          <a:solidFill>
                            <a:srgbClr val="FFFFFF"/>
                          </a:solidFill>
                          <a:latin typeface="Times New Roman" panose="02020603050405020304" pitchFamily="2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600"/>
                    </a:p>
                  </a:txBody>
                  <a:tcPr marL="96000" marR="96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3_BD.9_1#dba950bb5.choices?vcp=1&amp;vis=1&amp;pid=7b7459fc3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1478803"/>
                <a:ext cx="10753344" cy="37253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在真空中，与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波段电磁波相比，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波段电磁波的传播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速度更快</a:t>
                </a:r>
                <a:endParaRPr lang="en-US" altLang="zh-CN" sz="32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B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电磁波传播过程中遇到墙壁能够直接穿透而不发生反射</a:t>
                </a:r>
                <a:endParaRPr lang="en-US" altLang="zh-CN" sz="32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C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序号1中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波段波长比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波段波长更长</a:t>
                </a:r>
                <a:endParaRPr lang="en-US" altLang="zh-CN" sz="32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D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在相同时间内，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波段电磁波传输的信息量更多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C_3_BD.9_1#dba950bb5.choices?vcp=1&amp;vis=1&amp;pid=7b7459fc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478803"/>
                <a:ext cx="10753344" cy="3725333"/>
              </a:xfrm>
              <a:prstGeom prst="rect">
                <a:avLst/>
              </a:prstGeom>
              <a:blipFill rotWithShape="1">
                <a:blip r:embed="rId6"/>
                <a:stretch>
                  <a:fillRect l="-5" t="-14" r="1" b="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3_AN.8_1#dba950bb5.bracket?vcp=1&amp;vis=1&amp;pid=7b7459fc3&amp;color=0,0,0&amp;vpa=4&amp;vtp=1&amp;answeroption=D" title=""/>
          <p:cNvSpPr txBox="1"/>
          <p:nvPr>
            <p:custDataLst>
              <p:tags r:id="rId7"/>
            </p:custDataLst>
          </p:nvPr>
        </p:nvSpPr>
        <p:spPr>
          <a:xfrm>
            <a:off x="549995" y="4587763"/>
            <a:ext cx="628015" cy="75946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zh-CN" altLang="en-US" sz="4935" b="1" smtClean="0">
                <a:solidFill>
                  <a:srgbClr val="C00000"/>
                </a:solidFill>
                <a:latin typeface="华文细黑" panose="02010600040101010101" pitchFamily="2" charset="-122"/>
              </a:rPr>
              <a:t>√</a:t>
            </a:r>
            <a:endParaRPr lang="zh-CN" altLang="en-US" sz="4935" b="1">
              <a:solidFill>
                <a:srgbClr val="C00000"/>
              </a:solidFill>
              <a:latin typeface="华文细黑" panose="02010600040101010101" pitchFamily="2" charset="-122"/>
            </a:endParaRPr>
          </a:p>
        </p:txBody>
      </p:sp>
      <p:sp>
        <p:nvSpPr>
          <p:cNvPr id="4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8848" y="97564"/>
            <a:ext cx="6706603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2"/>
                <a:ea typeface="微软雅黑" panose="020b0503020204020204" charset="-122"/>
              </a:rPr>
              <a:t>一、无线电广播信号的发射和接收</a:t>
            </a:r>
            <a:endParaRPr kumimoji="0" lang="zh-CN" altLang="en-US" sz="280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2"/>
              <a:ea typeface="微软雅黑" panose="020b0503020204020204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436461" y="3231221"/>
            <a:ext cx="2170364" cy="1552583"/>
          </a:xfrm>
          <a:prstGeom prst="rect">
            <a:avLst/>
          </a:prstGeom>
        </p:spPr>
      </p:pic>
      <p:pic>
        <p:nvPicPr>
          <p:cNvPr id="5" name="图片 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96848" y="2481103"/>
            <a:ext cx="3893649" cy="1259949"/>
          </a:xfrm>
          <a:prstGeom prst="rect">
            <a:avLst/>
          </a:prstGeom>
        </p:spPr>
      </p:pic>
      <p:sp>
        <p:nvSpPr>
          <p:cNvPr id="6" name="TextBox 5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78848" y="942692"/>
            <a:ext cx="8284470" cy="537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900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 </a:t>
            </a:r>
            <a:r>
              <a:rPr lang="zh-CN" altLang="en-US" sz="2900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（</a:t>
            </a:r>
            <a:r>
              <a:rPr lang="en-US" altLang="zh-CN" sz="2900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1</a:t>
            </a:r>
            <a:r>
              <a:rPr lang="zh-CN" altLang="en-US" sz="2900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）话筒、调制器与天线的主要作用</a:t>
            </a:r>
            <a:endParaRPr lang="zh-CN" altLang="en-US" sz="2900">
              <a:solidFill>
                <a:srgbClr val="002060"/>
              </a:solidFill>
              <a:latin typeface="Times New Roman" panose="02020603050405020304" pitchFamily="2"/>
              <a:ea typeface="微软雅黑" panose="020b0503020204020204" charset="-122"/>
              <a:cs typeface="Times New Roman" panose="02020603050405020304" pitchFamily="2" charset="0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997935" y="2039709"/>
            <a:ext cx="3487215" cy="2991363"/>
          </a:xfrm>
          <a:prstGeom prst="rect">
            <a:avLst/>
          </a:prstGeom>
        </p:spPr>
      </p:pic>
      <p:pic>
        <p:nvPicPr>
          <p:cNvPr id="8" name="图片 7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000837" y="2181244"/>
            <a:ext cx="2414225" cy="2495512"/>
          </a:xfrm>
          <a:prstGeom prst="rect">
            <a:avLst/>
          </a:prstGeom>
          <a:effectLst>
            <a:softEdge rad="31750"/>
          </a:effectLst>
        </p:spPr>
      </p:pic>
      <p:grpSp>
        <p:nvGrpSpPr>
          <p:cNvPr id="9" name="组合 8" title=""/>
          <p:cNvGrpSpPr/>
          <p:nvPr>
            <p:custDataLst>
              <p:tags r:id="rId13"/>
            </p:custDataLst>
          </p:nvPr>
        </p:nvGrpSpPr>
        <p:grpSpPr>
          <a:xfrm>
            <a:off x="688718" y="3656769"/>
            <a:ext cx="3901779" cy="2215349"/>
            <a:chOff x="688718" y="3656769"/>
            <a:chExt cx="3901779" cy="2215349"/>
          </a:xfrm>
        </p:grpSpPr>
        <p:pic>
          <p:nvPicPr>
            <p:cNvPr id="4" name="图片 3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688718" y="3656769"/>
              <a:ext cx="3901779" cy="1374303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>
              <p:custDataLst>
                <p:tags r:id="rId16"/>
              </p:custDataLst>
            </p:nvPr>
          </p:nvSpPr>
          <p:spPr>
            <a:xfrm>
              <a:off x="1439721" y="5041121"/>
              <a:ext cx="241716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219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zh-CN" sz="240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  <a:cs typeface="黑体" panose="02010609060101010101" charset="-122"/>
                </a:rPr>
                <a:t> </a:t>
              </a:r>
              <a:r>
                <a:rPr kumimoji="1" lang="zh-CN" altLang="en-US" sz="240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  <a:cs typeface="黑体" panose="02010609060101010101" charset="-122"/>
                </a:rPr>
                <a:t>高频振荡器</a:t>
              </a:r>
              <a:endParaRPr kumimoji="1" lang="en-US" altLang="zh-CN" sz="24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endParaRPr>
            </a:p>
            <a:p>
              <a:pPr algn="ctr" defTabSz="1219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zh-CN" altLang="en-US" sz="240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  <a:cs typeface="黑体" panose="02010609060101010101" charset="-122"/>
                </a:rPr>
                <a:t> 产生高频电流</a:t>
              </a:r>
              <a:endParaRPr kumimoji="1" lang="en-US" altLang="zh-CN" sz="24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endParaRPr>
            </a:p>
          </p:txBody>
        </p:sp>
      </p:grpSp>
      <p:grpSp>
        <p:nvGrpSpPr>
          <p:cNvPr id="12" name="组合 11" title=""/>
          <p:cNvGrpSpPr/>
          <p:nvPr>
            <p:custDataLst>
              <p:tags r:id="rId17"/>
            </p:custDataLst>
          </p:nvPr>
        </p:nvGrpSpPr>
        <p:grpSpPr>
          <a:xfrm>
            <a:off x="5464341" y="4714979"/>
            <a:ext cx="3487215" cy="1200329"/>
            <a:chOff x="4306717" y="3664523"/>
            <a:chExt cx="2615411" cy="900247"/>
          </a:xfrm>
        </p:grpSpPr>
        <p:sp>
          <p:nvSpPr>
            <p:cNvPr id="13" name="矩形 12"/>
            <p:cNvSpPr/>
            <p:nvPr>
              <p:custDataLst>
                <p:tags r:id="rId18"/>
              </p:custDataLst>
            </p:nvPr>
          </p:nvSpPr>
          <p:spPr>
            <a:xfrm>
              <a:off x="4306717" y="3664523"/>
              <a:ext cx="2615411" cy="9002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indent="191770" defTabSz="1219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zh-CN" altLang="en-US" sz="240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  <a:cs typeface="黑体" panose="02010609060101010101" charset="-122"/>
                </a:rPr>
                <a:t>     调制器把音频电流 </a:t>
              </a:r>
              <a:endParaRPr kumimoji="1" lang="en-US" altLang="zh-CN" sz="24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endParaRPr>
            </a:p>
            <a:p>
              <a:pPr indent="191770" defTabSz="1219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zh-CN" sz="240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  <a:cs typeface="黑体" panose="02010609060101010101" charset="-122"/>
                </a:rPr>
                <a:t>     </a:t>
              </a:r>
              <a:r>
                <a:rPr kumimoji="1" lang="zh-CN" altLang="en-US" sz="240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  <a:cs typeface="黑体" panose="02010609060101010101" charset="-122"/>
                </a:rPr>
                <a:t>加载到高频电流上</a:t>
              </a:r>
              <a:endParaRPr kumimoji="1" lang="en-US" altLang="zh-CN" sz="24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endParaRPr>
            </a:p>
            <a:p>
              <a:pPr indent="191770" defTabSz="1219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zh-CN" sz="240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  <a:cs typeface="黑体" panose="02010609060101010101" charset="-122"/>
                </a:rPr>
                <a:t>     </a:t>
              </a:r>
              <a:r>
                <a:rPr kumimoji="1" lang="zh-CN" altLang="en-US" sz="240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  <a:cs typeface="黑体" panose="02010609060101010101" charset="-122"/>
                </a:rPr>
                <a:t>且进行放大</a:t>
              </a:r>
              <a:endParaRPr kumimoji="1" lang="zh-CN" altLang="en-US" sz="24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endParaRPr>
            </a:p>
          </p:txBody>
        </p:sp>
        <p:sp>
          <p:nvSpPr>
            <p:cNvPr id="14" name="Oval 79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4566184" y="3708511"/>
              <a:ext cx="269880" cy="279178"/>
            </a:xfrm>
            <a:prstGeom prst="ellipse">
              <a:avLst/>
            </a:prstGeom>
            <a:solidFill>
              <a:srgbClr val="8FD3CD"/>
            </a:solidFill>
            <a:ln>
              <a:noFill/>
            </a:ln>
          </p:spPr>
          <p:txBody>
            <a:bodyPr vert="horz" wrap="square" lIns="91215" tIns="45607" rIns="91215" bIns="45607" numCol="1" anchor="t" anchorCtr="0" compatLnSpc="1"/>
            <a:lstStyle/>
            <a:p>
              <a:r>
                <a:rPr lang="en-US" altLang="zh-CN" sz="1345"/>
                <a:t> </a:t>
              </a:r>
              <a:endParaRPr lang="en-US" sz="1345"/>
            </a:p>
          </p:txBody>
        </p:sp>
      </p:grpSp>
      <p:grpSp>
        <p:nvGrpSpPr>
          <p:cNvPr id="15" name="组合 14" title=""/>
          <p:cNvGrpSpPr/>
          <p:nvPr>
            <p:custDataLst>
              <p:tags r:id="rId20"/>
            </p:custDataLst>
          </p:nvPr>
        </p:nvGrpSpPr>
        <p:grpSpPr>
          <a:xfrm>
            <a:off x="720060" y="1650106"/>
            <a:ext cx="3839094" cy="830997"/>
            <a:chOff x="445365" y="3713016"/>
            <a:chExt cx="2879321" cy="623248"/>
          </a:xfrm>
        </p:grpSpPr>
        <p:sp>
          <p:nvSpPr>
            <p:cNvPr id="16" name="文本框 15"/>
            <p:cNvSpPr txBox="1"/>
            <p:nvPr>
              <p:custDataLst>
                <p:tags r:id="rId21"/>
              </p:custDataLst>
            </p:nvPr>
          </p:nvSpPr>
          <p:spPr>
            <a:xfrm>
              <a:off x="445365" y="3713016"/>
              <a:ext cx="2879321" cy="6232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zh-CN" altLang="en-US" sz="240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  <a:cs typeface="黑体" panose="02010609060101010101" charset="-122"/>
                </a:rPr>
                <a:t>        话筒把声音信号转换成电信号（音频电流）</a:t>
              </a:r>
              <a:endParaRPr lang="zh-CN" altLang="en-US" sz="2400"/>
            </a:p>
          </p:txBody>
        </p:sp>
        <p:sp>
          <p:nvSpPr>
            <p:cNvPr id="17" name="Oval 79"/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764832" y="3762238"/>
              <a:ext cx="281216" cy="279178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txBody>
            <a:bodyPr vert="horz" wrap="square" lIns="91215" tIns="45607" rIns="91215" bIns="45607" numCol="1" anchor="t" anchorCtr="0" compatLnSpc="1"/>
            <a:lstStyle/>
            <a:p>
              <a:r>
                <a:rPr lang="en-US" altLang="zh-CN" sz="1345"/>
                <a:t>  </a:t>
              </a:r>
              <a:endParaRPr lang="en-US" sz="1345"/>
            </a:p>
          </p:txBody>
        </p:sp>
      </p:grpSp>
      <p:grpSp>
        <p:nvGrpSpPr>
          <p:cNvPr id="18" name="组合 17" title=""/>
          <p:cNvGrpSpPr/>
          <p:nvPr>
            <p:custDataLst>
              <p:tags r:id="rId23"/>
            </p:custDataLst>
          </p:nvPr>
        </p:nvGrpSpPr>
        <p:grpSpPr>
          <a:xfrm>
            <a:off x="9366588" y="5143197"/>
            <a:ext cx="2738431" cy="1200329"/>
            <a:chOff x="6773021" y="3671346"/>
            <a:chExt cx="2053823" cy="900247"/>
          </a:xfrm>
        </p:grpSpPr>
        <p:sp>
          <p:nvSpPr>
            <p:cNvPr id="19" name="矩形 18"/>
            <p:cNvSpPr/>
            <p:nvPr>
              <p:custDataLst>
                <p:tags r:id="rId24"/>
              </p:custDataLst>
            </p:nvPr>
          </p:nvSpPr>
          <p:spPr>
            <a:xfrm>
              <a:off x="6773021" y="3671346"/>
              <a:ext cx="2053823" cy="9002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indent="191770" defTabSz="1219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zh-CN" sz="240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  <a:cs typeface="黑体" panose="02010609060101010101" charset="-122"/>
                </a:rPr>
                <a:t> </a:t>
              </a:r>
              <a:r>
                <a:rPr kumimoji="1" lang="zh-CN" altLang="en-US" sz="240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  <a:cs typeface="黑体" panose="02010609060101010101" charset="-122"/>
                </a:rPr>
                <a:t>天线把载有音</a:t>
              </a:r>
              <a:endParaRPr kumimoji="1" lang="en-US" altLang="zh-CN" sz="24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endParaRPr>
            </a:p>
            <a:p>
              <a:pPr indent="191770" defTabSz="1219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zh-CN" sz="240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  <a:cs typeface="黑体" panose="02010609060101010101" charset="-122"/>
                </a:rPr>
                <a:t> </a:t>
              </a:r>
              <a:r>
                <a:rPr kumimoji="1" lang="zh-CN" altLang="en-US" sz="240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  <a:cs typeface="黑体" panose="02010609060101010101" charset="-122"/>
                </a:rPr>
                <a:t>频电流的电磁</a:t>
              </a:r>
              <a:endParaRPr kumimoji="1" lang="en-US" altLang="zh-CN" sz="24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endParaRPr>
            </a:p>
            <a:p>
              <a:pPr indent="191770" defTabSz="1219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zh-CN" sz="240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  <a:cs typeface="黑体" panose="02010609060101010101" charset="-122"/>
                </a:rPr>
                <a:t> </a:t>
              </a:r>
              <a:r>
                <a:rPr kumimoji="1" lang="zh-CN" altLang="en-US" sz="240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  <a:cs typeface="黑体" panose="02010609060101010101" charset="-122"/>
                </a:rPr>
                <a:t>波发射出去</a:t>
              </a:r>
              <a:r>
                <a:rPr kumimoji="1" lang="en-US" altLang="zh-CN" sz="240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  <a:cs typeface="黑体" panose="02010609060101010101" charset="-122"/>
                </a:rPr>
                <a:t> </a:t>
              </a:r>
              <a:endParaRPr kumimoji="1" lang="zh-CN" altLang="en-US" sz="24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endParaRPr>
            </a:p>
          </p:txBody>
        </p:sp>
        <p:sp>
          <p:nvSpPr>
            <p:cNvPr id="20" name="Oval 79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6773021" y="3729079"/>
              <a:ext cx="281216" cy="27917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vert="horz" wrap="square" lIns="91215" tIns="45607" rIns="91215" bIns="45607" numCol="1" anchor="t" anchorCtr="0" compatLnSpc="1"/>
            <a:lstStyle/>
            <a:p>
              <a:r>
                <a:rPr lang="en-US" altLang="zh-CN" sz="1345"/>
                <a:t> </a:t>
              </a:r>
              <a:endParaRPr lang="en-US" sz="1345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3_BD.10_1#c8f52595b?vcp=1&amp;vis=1&amp;pid=7b7459fc3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1719215"/>
                <a:ext cx="10752672" cy="2980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5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1200" b="0" i="0" kern="0" smtClea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一般而言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手机天线的尺寸大约为通信电磁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波波长的</a:t>
                </a: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3200" b="0" i="1" smtClean="0">
                              <a:solidFill>
                                <a:srgbClr val="00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若第三代手机的天线大致长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cm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则第三代移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动通信网络使用的电磁波频率大约为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MHz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结果保留整数）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3_BD.10_1#c8f52595b?vcp=1&amp;vis=1&amp;pid=7b7459fc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719215"/>
                <a:ext cx="10752672" cy="2980267"/>
              </a:xfrm>
              <a:prstGeom prst="rect">
                <a:avLst/>
              </a:prstGeom>
              <a:blipFill rotWithShape="1">
                <a:blip r:embed="rId6"/>
                <a:stretch>
                  <a:fillRect l="-5" t="-9" r="-495" b="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3_BD.10_1#c8f52595b?vcp=1&amp;vis=1&amp;pid=7b7459fc3&amp;color=0,0,0&amp;tib=255,255,255&amp;iip=2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8743" y="1780175"/>
            <a:ext cx="2657856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4" name="QB_3_AN.11_1#c8f52595b.blank?vcp=1&amp;vis=1&amp;pid=7b7459fc3&amp;color=0,0,0&amp;vpa=5&amp;vtp=1&amp;bb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7236545" y="3315772"/>
                <a:ext cx="1193800" cy="508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143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35"/>
              </a:p>
            </p:txBody>
          </p:sp>
        </mc:Choice>
        <mc:Fallback>
          <p:sp>
            <p:nvSpPr>
              <p:cNvPr id="4" name="QB_3_AN.11_1#c8f52595b.blank?vcp=1&amp;vis=1&amp;pid=7b7459fc3&amp;color=0,0,0&amp;vpa=5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236545" y="3315772"/>
                <a:ext cx="1193800" cy="508000"/>
              </a:xfrm>
              <a:prstGeom prst="rect">
                <a:avLst/>
              </a:prstGeom>
              <a:blipFill rotWithShape="1">
                <a:blip r:embed="rId11"/>
                <a:stretch>
                  <a:fillRect l="-7" t="-9586" r="7" b="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54" title="">
            <a:hlinkClick r:id="rId13" action="ppaction://hlinksldjump"/>
          </p:cNvPr>
          <p:cNvSpPr/>
          <p:nvPr>
            <p:custDataLst>
              <p:tags r:id="rId12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3_BD.12_1#1fad74f1e?vcp=1&amp;vis=1&amp;pid=7b7459fc3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479983"/>
                <a:ext cx="10753344" cy="11853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5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6.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的应用并不仅仅局限于移动电话，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更广阔的市场在于工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业互联网领域的应用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，如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智慧工厂、自动驾驶等。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O_3_BD.12_1#1fad74f1e?vcp=1&amp;vis=1&amp;pid=7b7459fc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479983"/>
                <a:ext cx="10753344" cy="1185333"/>
              </a:xfrm>
              <a:prstGeom prst="rect">
                <a:avLst/>
              </a:prstGeom>
              <a:blipFill rotWithShape="1">
                <a:blip r:embed="rId6"/>
                <a:stretch>
                  <a:fillRect l="-5" t="-5940" r="1" b="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4_BD.13_1#0b9b479cb?htil=1&amp;vcp=1&amp;vis=1&amp;pid=1fad74f1e&amp;color=0,0,0&amp;tib=255,255,255&amp;vtp=1&amp;hs=1&amp;hs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07728" y="1805596"/>
            <a:ext cx="4767072" cy="142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4" name="QC_4_BD.13_2#0b9b479cb?htil=1&amp;sp=1&amp;vcp=1&amp;vis=1&amp;pid=1fad74f1e&amp;color=0,0,0&amp;vtp=1&amp;bbb=1&amp;hb=1&amp;hs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719328" y="1732444"/>
                <a:ext cx="5852160" cy="1778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5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（1）车辆利用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通信网络可在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一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两公里之外提前感知到交通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信号灯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，为无人驾驶提供支持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>
          <p:sp>
            <p:nvSpPr>
              <p:cNvPr id="4" name="QC_4_BD.13_2#0b9b479cb?htil=1&amp;sp=1&amp;vcp=1&amp;vis=1&amp;pid=1fad74f1e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19328" y="1732444"/>
                <a:ext cx="5852160" cy="1778000"/>
              </a:xfrm>
              <a:prstGeom prst="rect">
                <a:avLst/>
              </a:prstGeom>
              <a:blipFill rotWithShape="1">
                <a:blip r:embed="rId11"/>
                <a:stretch>
                  <a:fillRect l="-9" t="-3938" r="-273" b="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4_AN.14_1#0b9b479cb.blank?vcp=1&amp;vis=1&amp;pid=1fad74f1e&amp;color=0,0,0&amp;vpa=6&amp;vtp=1" title=""/>
          <p:cNvSpPr/>
          <p:nvPr>
            <p:custDataLst>
              <p:tags r:id="rId12"/>
            </p:custDataLst>
          </p:nvPr>
        </p:nvSpPr>
        <p:spPr>
          <a:xfrm>
            <a:off x="7665169" y="4122584"/>
            <a:ext cx="588433" cy="5757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3200"/>
          </a:p>
        </p:txBody>
      </p:sp>
      <p:sp>
        <p:nvSpPr>
          <p:cNvPr id="6" name="QC_4_BD.13_3#0b9b479cb.choices?vcp=1&amp;vis=1&amp;pid=1fad74f1e&amp;color=0,0,0&amp;vtp=1&amp;bbb=1" title=""/>
          <p:cNvSpPr/>
          <p:nvPr>
            <p:custDataLst>
              <p:tags r:id="rId13"/>
            </p:custDataLst>
          </p:nvPr>
        </p:nvSpPr>
        <p:spPr>
          <a:xfrm>
            <a:off x="719328" y="4770213"/>
            <a:ext cx="10753344" cy="1185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串联，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超声波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串联，电磁波</a:t>
            </a:r>
            <a:endParaRPr lang="en-US" altLang="zh-CN" sz="3200"/>
          </a:p>
          <a:p>
            <a:pPr marL="0" marR="0" lvl="0" indent="0" defTabSz="914400" eaLnBrk="1" fontAlgn="auto" latinLnBrk="1" hangingPunct="1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并联，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超声波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并联，电磁波</a:t>
            </a:r>
            <a:endParaRPr lang="en-US" altLang="zh-CN" sz="3200"/>
          </a:p>
        </p:txBody>
      </p:sp>
      <mc:AlternateContent>
        <mc:Choice Requires="a14">
          <p:sp>
            <p:nvSpPr>
              <p:cNvPr id="7" name="QC_4_BD.13_2#0b9b479cb?htil=1&amp;sp=1&amp;vcp=1&amp;vis=1&amp;pid=1fad74f1e&amp;color=0,0,0&amp;vtp=1&amp;bbb=1&amp;hb=1&amp;hs=1" title=""/>
              <p:cNvSpPr/>
              <p:nvPr>
                <p:custDataLst>
                  <p:tags r:id="rId14"/>
                </p:custDataLst>
              </p:nvPr>
            </p:nvSpPr>
            <p:spPr>
              <a:xfrm>
                <a:off x="719328" y="3578177"/>
                <a:ext cx="10752000" cy="11853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35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，是用于路口的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指示灯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则红黄绿指示灯的连接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方式以及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通信传递信息的形式分别为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>
          <p:sp>
            <p:nvSpPr>
              <p:cNvPr id="7" name="QC_4_BD.13_2#0b9b479cb?htil=1&amp;sp=1&amp;vcp=1&amp;vis=1&amp;pid=1fad74f1e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719328" y="3578177"/>
                <a:ext cx="10752000" cy="1185333"/>
              </a:xfrm>
              <a:prstGeom prst="rect">
                <a:avLst/>
              </a:prstGeom>
              <a:blipFill rotWithShape="1">
                <a:blip r:embed="rId16"/>
                <a:stretch>
                  <a:fillRect l="-5" t="-5942" r="0" b="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15_1#f21db5f12?vcp=1&amp;vis=1&amp;pid=1fad74f1e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2235723"/>
                <a:ext cx="10753344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电磁波在真空中的传播速度约为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若使用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频率为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25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GHz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的电磁波进行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商用的频段试验，则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商用电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磁波的波长为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4_BD.15_1#f21db5f12?vcp=1&amp;vis=1&amp;pid=1fad74f1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2235723"/>
                <a:ext cx="10753344" cy="2235200"/>
              </a:xfrm>
              <a:prstGeom prst="rect">
                <a:avLst/>
              </a:prstGeom>
              <a:blipFill rotWithShape="1">
                <a:blip r:embed="rId6"/>
                <a:stretch>
                  <a:fillRect l="-5" t="-23" r="-843" b="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4_AN.16_1#f21db5f12.blank?vcp=1&amp;vis=1&amp;pid=1fad74f1e&amp;color=0,0,0&amp;vpa=7&amp;vtp=1&amp;bb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7473611" y="2324452"/>
                <a:ext cx="1539495" cy="508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32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3200" b="0" i="1" smtClean="0">
                              <a:solidFill>
                                <a:srgbClr val="C00000"/>
                              </a:solidFill>
                              <a:latin typeface="Cambria Math" panose="02040503050406030204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35"/>
              </a:p>
            </p:txBody>
          </p:sp>
        </mc:Choice>
        <mc:Fallback>
          <p:sp>
            <p:nvSpPr>
              <p:cNvPr id="3" name="QB_4_AN.16_1#f21db5f12.blank?vcp=1&amp;vis=1&amp;pid=1fad74f1e&amp;color=0,0,0&amp;vpa=7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473611" y="2324452"/>
                <a:ext cx="1539495" cy="508000"/>
              </a:xfrm>
              <a:prstGeom prst="rect">
                <a:avLst/>
              </a:prstGeom>
              <a:blipFill rotWithShape="1">
                <a:blip r:embed="rId9"/>
                <a:stretch>
                  <a:fillRect l="-19" t="-12569" r="36" b="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4_AN.17_1#f21db5f12.blank?vcp=1&amp;vis=1&amp;pid=1fad74f1e&amp;color=0,0,0&amp;vpa=8&amp;vtp=1&amp;bbb=1" title=""/>
          <p:cNvSpPr/>
          <p:nvPr>
            <p:custDataLst>
              <p:tags r:id="rId10"/>
            </p:custDataLst>
          </p:nvPr>
        </p:nvSpPr>
        <p:spPr>
          <a:xfrm>
            <a:off x="3129152" y="3688604"/>
            <a:ext cx="12086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34" charset="-120"/>
              </a:rPr>
              <a:t>0.012</a:t>
            </a:r>
            <a:endParaRPr lang="en-US" altLang="zh-CN" sz="3200">
              <a:solidFill>
                <a:srgbClr val="C00000"/>
              </a:solidFill>
            </a:endParaRPr>
          </a:p>
        </p:txBody>
      </p:sp>
      <p:sp>
        <p:nvSpPr>
          <p:cNvPr id="5" name="object 54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Rectangle 2" title=""/>
          <p:cNvSpPr txBox="1"/>
          <p:nvPr>
            <p:custDataLst>
              <p:tags r:id="rId3"/>
            </p:custDataLst>
          </p:nvPr>
        </p:nvSpPr>
        <p:spPr>
          <a:xfrm>
            <a:off x="2531110" y="2476500"/>
            <a:ext cx="8576310" cy="1904365"/>
          </a:xfrm>
          <a:prstGeom prst="rect">
            <a:avLst/>
          </a:prstGeom>
          <a:noFill/>
          <a:ln w="9525">
            <a:noFill/>
          </a:ln>
        </p:spPr>
        <p:txBody>
          <a:bodyPr>
            <a:scene3d>
              <a:camera prst="orthographicFront"/>
              <a:lightRig rig="threePt" dir="t"/>
            </a:scene3d>
          </a:bodyPr>
          <a:lstStyle/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/>
                <a:ea typeface="黑体" panose="02010609060101010101" charset="-122"/>
              </a:rPr>
              <a:t>必做作业：从教材习题中选取；</a:t>
            </a:r>
            <a:endParaRPr lang="zh-CN" altLang="en-US" sz="3735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Times New Roman" panose="02020603050405020304" pitchFamily="2"/>
              <a:ea typeface="黑体" panose="02010609060101010101" charset="-122"/>
            </a:endParaRPr>
          </a:p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/>
                <a:ea typeface="黑体" panose="02010609060101010101" charset="-122"/>
              </a:rPr>
              <a:t>选做作业：完成练习册本课时的习题</a:t>
            </a:r>
            <a:r>
              <a:rPr lang="en-US" altLang="zh-CN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/>
                <a:ea typeface="黑体" panose="02010609060101010101" charset="-122"/>
              </a:rPr>
              <a:t>.</a:t>
            </a:r>
            <a:endParaRPr lang="en-US" altLang="zh-CN" sz="3735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Times New Roman" panose="02020603050405020304" pitchFamily="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013034" y="3009943"/>
            <a:ext cx="2170364" cy="1552583"/>
          </a:xfrm>
          <a:prstGeom prst="rect">
            <a:avLst/>
          </a:prstGeom>
        </p:spPr>
      </p:pic>
      <p:grpSp>
        <p:nvGrpSpPr>
          <p:cNvPr id="3" name="组合 2" title=""/>
          <p:cNvGrpSpPr/>
          <p:nvPr>
            <p:custDataLst>
              <p:tags r:id="rId5"/>
            </p:custDataLst>
          </p:nvPr>
        </p:nvGrpSpPr>
        <p:grpSpPr>
          <a:xfrm>
            <a:off x="295303" y="2162256"/>
            <a:ext cx="3901779" cy="2769376"/>
            <a:chOff x="154242" y="1453977"/>
            <a:chExt cx="2926334" cy="2077032"/>
          </a:xfrm>
        </p:grpSpPr>
        <p:pic>
          <p:nvPicPr>
            <p:cNvPr id="4" name="图片 3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54242" y="1453977"/>
              <a:ext cx="2926334" cy="1121761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154897" y="2586047"/>
              <a:ext cx="2920237" cy="944962"/>
            </a:xfrm>
            <a:prstGeom prst="rect">
              <a:avLst/>
            </a:prstGeom>
          </p:spPr>
        </p:pic>
      </p:grpSp>
      <p:sp>
        <p:nvSpPr>
          <p:cNvPr id="6" name="TextBox 5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00403" y="939765"/>
            <a:ext cx="10289131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200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 </a:t>
            </a:r>
            <a:r>
              <a:rPr lang="zh-CN" altLang="en-US" sz="3200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（</a:t>
            </a:r>
            <a:r>
              <a:rPr lang="en-US" altLang="zh-CN" sz="3200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2</a:t>
            </a:r>
            <a:r>
              <a:rPr lang="zh-CN" altLang="en-US" sz="3200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）归纳：无线电广播信号的发射过程</a:t>
            </a:r>
            <a:endParaRPr lang="zh-CN" altLang="en-US" sz="3200">
              <a:solidFill>
                <a:srgbClr val="002060"/>
              </a:solidFill>
              <a:latin typeface="Times New Roman" panose="02020603050405020304" pitchFamily="2"/>
              <a:ea typeface="微软雅黑" panose="020b0503020204020204" charset="-122"/>
              <a:cs typeface="Times New Roman" panose="02020603050405020304" pitchFamily="2" charset="0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7681253" y="1825169"/>
            <a:ext cx="3487215" cy="2991363"/>
          </a:xfrm>
          <a:prstGeom prst="rect">
            <a:avLst/>
          </a:prstGeom>
        </p:spPr>
      </p:pic>
      <p:pic>
        <p:nvPicPr>
          <p:cNvPr id="8" name="图片 7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5687681" y="2002888"/>
            <a:ext cx="2414225" cy="2495512"/>
          </a:xfrm>
          <a:prstGeom prst="rect">
            <a:avLst/>
          </a:prstGeom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899878" y="5255206"/>
            <a:ext cx="2658087" cy="1032345"/>
          </a:xfrm>
          <a:prstGeom prst="rect">
            <a:avLst/>
          </a:prstGeom>
        </p:spPr>
      </p:pic>
      <p:pic>
        <p:nvPicPr>
          <p:cNvPr id="10" name="图片 9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4839182" y="4743097"/>
            <a:ext cx="3592888" cy="1544453"/>
          </a:xfrm>
          <a:prstGeom prst="rect">
            <a:avLst/>
          </a:prstGeom>
        </p:spPr>
      </p:pic>
      <p:sp>
        <p:nvSpPr>
          <p:cNvPr id="11" name="文本框 10" title=""/>
          <p:cNvSpPr txBox="1"/>
          <p:nvPr>
            <p:custDataLst>
              <p:tags r:id="rId19"/>
            </p:custDataLst>
          </p:nvPr>
        </p:nvSpPr>
        <p:spPr>
          <a:xfrm>
            <a:off x="9424860" y="5249660"/>
            <a:ext cx="1884137" cy="830997"/>
          </a:xfrm>
          <a:prstGeom prst="rect">
            <a:avLst/>
          </a:prstGeom>
          <a:solidFill>
            <a:srgbClr val="025EAA"/>
          </a:solidFill>
        </p:spPr>
        <p:txBody>
          <a:bodyPr wrap="square">
            <a:spAutoFit/>
          </a:bodyPr>
          <a:lstStyle/>
          <a:p>
            <a:pPr algn="ctr"/>
            <a:r>
              <a:rPr kumimoji="1"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类似于信鸽</a:t>
            </a:r>
            <a:endParaRPr kumimoji="1" lang="en-US" altLang="zh-CN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  <a:p>
            <a:pPr algn="ctr"/>
            <a:r>
              <a:rPr kumimoji="1"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的放飞 </a:t>
            </a:r>
            <a:endParaRPr lang="zh-CN" altLang="en-US" sz="2400">
              <a:solidFill>
                <a:schemeClr val="bg1"/>
              </a:solidFill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51" b="53016"/>
          <a:stretch>
            <a:fillRect/>
          </a:stretch>
        </p:blipFill>
        <p:spPr>
          <a:xfrm>
            <a:off x="10778241" y="3705318"/>
            <a:ext cx="1296877" cy="1285968"/>
          </a:xfrm>
          <a:prstGeom prst="ellipse">
            <a:avLst/>
          </a:prstGeom>
          <a:ln>
            <a:solidFill>
              <a:srgbClr val="025EAA"/>
            </a:solidFill>
          </a:ln>
        </p:spPr>
      </p:pic>
      <p:sp>
        <p:nvSpPr>
          <p:cNvPr id="13" name="下箭头 11" title="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 rot="5400000" flipH="1" flipV="1">
            <a:off x="4129892" y="5132755"/>
            <a:ext cx="322993" cy="1095588"/>
          </a:xfrm>
          <a:prstGeom prst="downArrow">
            <a:avLst>
              <a:gd name="adj1" fmla="val 50000"/>
              <a:gd name="adj2" fmla="val 85239"/>
            </a:avLst>
          </a:prstGeom>
          <a:solidFill>
            <a:srgbClr val="8FD3CD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 sz="1345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14" name="下箭头 11" title="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 rot="5400000" flipH="1" flipV="1">
            <a:off x="8766969" y="5266284"/>
            <a:ext cx="322993" cy="828528"/>
          </a:xfrm>
          <a:prstGeom prst="downArrow">
            <a:avLst>
              <a:gd name="adj1" fmla="val 50000"/>
              <a:gd name="adj2" fmla="val 85239"/>
            </a:avLst>
          </a:prstGeom>
          <a:solidFill>
            <a:srgbClr val="8FD3CD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 sz="1345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24"/>
            </p:custDataLst>
          </p:nvPr>
        </p:nvSpPr>
        <p:spPr>
          <a:xfrm>
            <a:off x="778848" y="97564"/>
            <a:ext cx="67066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2"/>
                <a:ea typeface="微软雅黑" panose="020b0503020204020204" charset="-122"/>
              </a:rPr>
              <a:t>一、无线电广播信号的发射和接收</a:t>
            </a:r>
            <a:endParaRPr kumimoji="0" lang="zh-CN" altLang="en-US" sz="280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07 2.22222E-06 L -0.00091 -0.40718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20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TextBox 5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26778" y="859647"/>
            <a:ext cx="6688054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rgbClr val="0070C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2. </a:t>
            </a:r>
            <a:r>
              <a:rPr lang="zh-CN" altLang="en-US" sz="2800" b="1">
                <a:solidFill>
                  <a:srgbClr val="0070C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信号的接收</a:t>
            </a:r>
            <a:r>
              <a:rPr lang="en-US" altLang="zh-CN" sz="2800" b="1">
                <a:solidFill>
                  <a:srgbClr val="0070C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——</a:t>
            </a:r>
            <a:r>
              <a:rPr lang="zh-CN" altLang="en-US" sz="2800" b="1">
                <a:solidFill>
                  <a:srgbClr val="0070C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收音机完成</a:t>
            </a:r>
            <a:endParaRPr lang="zh-CN" altLang="en-US" sz="2800" b="1">
              <a:solidFill>
                <a:srgbClr val="0070C0"/>
              </a:solidFill>
              <a:latin typeface="Times New Roman" panose="02020603050405020304" pitchFamily="2"/>
              <a:ea typeface="微软雅黑" panose="020b0503020204020204" charset="-122"/>
              <a:cs typeface="Times New Roman" panose="02020603050405020304" pitchFamily="2" charset="0"/>
            </a:endParaRPr>
          </a:p>
        </p:txBody>
      </p:sp>
      <p:sp>
        <p:nvSpPr>
          <p:cNvPr id="5" name="Rectangle 4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90899" y="1382867"/>
            <a:ext cx="10514999" cy="4661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533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ts val="4000"/>
              </a:lnSpc>
            </a:pPr>
            <a:r>
              <a:rPr kumimoji="1" lang="zh-CN" altLang="en-US" sz="2665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   （</a:t>
            </a:r>
            <a:r>
              <a:rPr kumimoji="1" lang="en-US" altLang="zh-CN" sz="2665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1</a:t>
            </a:r>
            <a:r>
              <a:rPr kumimoji="1" lang="zh-CN" altLang="en-US" sz="2665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）选台</a:t>
            </a:r>
            <a:endParaRPr kumimoji="1" lang="en-US" altLang="zh-CN" sz="2665">
              <a:solidFill>
                <a:srgbClr val="002060"/>
              </a:solidFill>
              <a:latin typeface="Times New Roman" panose="02020603050405020304" pitchFamily="2"/>
              <a:ea typeface="微软雅黑" panose="020b0503020204020204" charset="-122"/>
              <a:cs typeface="Times New Roman" panose="02020603050405020304" pitchFamily="2" charset="0"/>
            </a:endParaRPr>
          </a:p>
          <a:p>
            <a:pPr>
              <a:lnSpc>
                <a:spcPts val="4000"/>
              </a:lnSpc>
            </a:pPr>
            <a:r>
              <a:rPr kumimoji="1" lang="zh-CN" altLang="en-US" sz="2665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为接收在空间传播的无线电波，收音机使用天线进行接收。但由于天线没有选择性，能接收传播过来的所有电磁波，如把天线接收的电磁波全部变成声音，那只是一片嘈杂声，什么也听不清。</a:t>
            </a:r>
            <a:endParaRPr kumimoji="1" lang="zh-CN" altLang="en-US" sz="2665">
              <a:solidFill>
                <a:srgbClr val="002060"/>
              </a:solidFill>
              <a:latin typeface="Times New Roman" panose="02020603050405020304" pitchFamily="2"/>
              <a:ea typeface="微软雅黑" panose="020b0503020204020204" charset="-122"/>
              <a:cs typeface="Times New Roman" panose="02020603050405020304" pitchFamily="2" charset="0"/>
            </a:endParaRPr>
          </a:p>
          <a:p>
            <a:pPr>
              <a:lnSpc>
                <a:spcPts val="4000"/>
              </a:lnSpc>
            </a:pPr>
            <a:r>
              <a:rPr kumimoji="1" lang="zh-CN" altLang="en-US" sz="2665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利用收音机的</a:t>
            </a:r>
            <a:r>
              <a:rPr kumimoji="1" lang="zh-CN" altLang="en-US" sz="2665">
                <a:solidFill>
                  <a:srgbClr val="C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“调谐器”</a:t>
            </a:r>
            <a:r>
              <a:rPr kumimoji="1" lang="zh-CN" altLang="en-US" sz="2665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，可以选出我们需要的某一频率的电磁波，这一过程叫做选台（调谐）。</a:t>
            </a:r>
            <a:endParaRPr kumimoji="1" lang="en-US" altLang="zh-CN" sz="2665">
              <a:solidFill>
                <a:srgbClr val="002060"/>
              </a:solidFill>
              <a:latin typeface="Times New Roman" panose="02020603050405020304" pitchFamily="2"/>
              <a:ea typeface="微软雅黑" panose="020b0503020204020204" charset="-122"/>
              <a:cs typeface="Times New Roman" panose="02020603050405020304" pitchFamily="2" charset="0"/>
            </a:endParaRPr>
          </a:p>
          <a:p>
            <a:pPr>
              <a:lnSpc>
                <a:spcPts val="4000"/>
              </a:lnSpc>
            </a:pPr>
            <a:r>
              <a:rPr kumimoji="1" lang="zh-CN" altLang="en-US" sz="2665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（</a:t>
            </a:r>
            <a:r>
              <a:rPr kumimoji="1" lang="en-US" altLang="zh-CN" sz="2665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2</a:t>
            </a:r>
            <a:r>
              <a:rPr kumimoji="1" lang="zh-CN" altLang="en-US" sz="2665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）解调</a:t>
            </a:r>
            <a:endParaRPr kumimoji="1" lang="en-US" altLang="zh-CN" sz="2665">
              <a:solidFill>
                <a:srgbClr val="002060"/>
              </a:solidFill>
              <a:latin typeface="Times New Roman" panose="02020603050405020304" pitchFamily="2"/>
              <a:ea typeface="微软雅黑" panose="020b0503020204020204" charset="-122"/>
              <a:cs typeface="Times New Roman" panose="02020603050405020304" pitchFamily="2" charset="0"/>
            </a:endParaRPr>
          </a:p>
          <a:p>
            <a:pPr>
              <a:lnSpc>
                <a:spcPts val="4000"/>
              </a:lnSpc>
            </a:pPr>
            <a:r>
              <a:rPr kumimoji="1" lang="zh-CN" altLang="en-US" sz="2665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由调谐器选出的信号含有高频电流成分，需要通过“</a:t>
            </a:r>
            <a:r>
              <a:rPr kumimoji="1" lang="zh-CN" altLang="en-US" sz="2665">
                <a:solidFill>
                  <a:srgbClr val="C0000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解调器</a:t>
            </a:r>
            <a:r>
              <a:rPr kumimoji="1" lang="zh-CN" altLang="en-US" sz="2665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”将其滤去，把音频信号留下。</a:t>
            </a:r>
            <a:endParaRPr kumimoji="1" lang="en-US" altLang="zh-CN" sz="2665">
              <a:solidFill>
                <a:srgbClr val="002060"/>
              </a:solidFill>
              <a:latin typeface="Times New Roman" panose="02020603050405020304" pitchFamily="2"/>
              <a:ea typeface="微软雅黑" panose="020b0503020204020204" charset="-122"/>
              <a:cs typeface="Times New Roman" panose="02020603050405020304" pitchFamily="2" charset="0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5"/>
            </p:custDataLst>
          </p:nvPr>
        </p:nvSpPr>
        <p:spPr>
          <a:xfrm>
            <a:off x="778848" y="97564"/>
            <a:ext cx="67066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2"/>
                <a:ea typeface="微软雅黑" panose="020b0503020204020204" charset="-122"/>
              </a:rPr>
              <a:t>一、无线电广播信号的发射和接收</a:t>
            </a:r>
            <a:endParaRPr kumimoji="0" lang="zh-CN" altLang="en-US" sz="280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Rectangle 4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65394" y="795062"/>
            <a:ext cx="10268770" cy="158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5334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612140">
              <a:lnSpc>
                <a:spcPts val="4000"/>
              </a:lnSpc>
            </a:pPr>
            <a:r>
              <a:rPr kumimoji="1" lang="zh-CN" altLang="en-US" sz="2800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（</a:t>
            </a:r>
            <a:r>
              <a:rPr kumimoji="1" lang="en-US" altLang="zh-CN" sz="2800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3</a:t>
            </a:r>
            <a:r>
              <a:rPr kumimoji="1" lang="zh-CN" altLang="en-US" sz="2800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）放大</a:t>
            </a:r>
            <a:endParaRPr kumimoji="1" lang="en-US" altLang="zh-CN" sz="2800">
              <a:solidFill>
                <a:srgbClr val="002060"/>
              </a:solidFill>
              <a:latin typeface="Times New Roman" panose="02020603050405020304" pitchFamily="2"/>
              <a:ea typeface="微软雅黑" panose="020b0503020204020204" charset="-122"/>
              <a:cs typeface="Times New Roman" panose="02020603050405020304" pitchFamily="2" charset="0"/>
            </a:endParaRPr>
          </a:p>
          <a:p>
            <a:pPr indent="612140">
              <a:lnSpc>
                <a:spcPts val="4000"/>
              </a:lnSpc>
            </a:pPr>
            <a:r>
              <a:rPr kumimoji="1" lang="zh-CN" altLang="en-US" sz="2800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   把音频信号放大后送到扬声器里，这一过程叫做放大。　　</a:t>
            </a:r>
            <a:endParaRPr kumimoji="1" lang="zh-CN" altLang="en-US" sz="2800">
              <a:solidFill>
                <a:srgbClr val="002060"/>
              </a:solidFill>
              <a:latin typeface="Times New Roman" panose="02020603050405020304" pitchFamily="2"/>
              <a:ea typeface="微软雅黑" panose="020b0503020204020204" charset="-122"/>
              <a:cs typeface="Times New Roman" panose="02020603050405020304" pitchFamily="2" charset="0"/>
            </a:endParaRPr>
          </a:p>
          <a:p>
            <a:pPr indent="612140">
              <a:lnSpc>
                <a:spcPts val="4000"/>
              </a:lnSpc>
            </a:pPr>
            <a:r>
              <a:rPr kumimoji="1" lang="zh-CN" altLang="en-US" sz="2800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（</a:t>
            </a:r>
            <a:r>
              <a:rPr kumimoji="1" lang="en-US" altLang="zh-CN" sz="2800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4</a:t>
            </a:r>
            <a:r>
              <a:rPr kumimoji="1" lang="zh-CN" altLang="en-US" sz="2800">
                <a:solidFill>
                  <a:srgbClr val="002060"/>
                </a:solidFill>
                <a:latin typeface="Times New Roman" panose="02020603050405020304" pitchFamily="2"/>
                <a:ea typeface="微软雅黑" panose="020b0503020204020204" charset="-122"/>
                <a:cs typeface="Times New Roman" panose="02020603050405020304" pitchFamily="2" charset="0"/>
              </a:rPr>
              <a:t>）扬声器把音频信号转换为声音信号。　　　</a:t>
            </a:r>
            <a:endParaRPr kumimoji="1" lang="en-US" altLang="zh-CN" sz="2800">
              <a:solidFill>
                <a:srgbClr val="002060"/>
              </a:solidFill>
              <a:latin typeface="Times New Roman" panose="02020603050405020304" pitchFamily="2"/>
              <a:ea typeface="微软雅黑" panose="020b0503020204020204" charset="-122"/>
              <a:cs typeface="Times New Roman" panose="02020603050405020304" pitchFamily="2" charset="0"/>
            </a:endParaRPr>
          </a:p>
        </p:txBody>
      </p:sp>
      <p:grpSp>
        <p:nvGrpSpPr>
          <p:cNvPr id="10" name="组合 9" title=""/>
          <p:cNvGrpSpPr/>
          <p:nvPr>
            <p:custDataLst>
              <p:tags r:id="rId4"/>
            </p:custDataLst>
          </p:nvPr>
        </p:nvGrpSpPr>
        <p:grpSpPr>
          <a:xfrm>
            <a:off x="3091251" y="2589659"/>
            <a:ext cx="6421452" cy="3770176"/>
            <a:chOff x="1863087" y="2612695"/>
            <a:chExt cx="6421452" cy="3770176"/>
          </a:xfrm>
        </p:grpSpPr>
        <p:pic>
          <p:nvPicPr>
            <p:cNvPr id="4" name="图片 3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/>
            <a:srcRect l="21850" t="15347" r="16461" b="23252"/>
            <a:stretch>
              <a:fillRect/>
            </a:stretch>
          </p:blipFill>
          <p:spPr>
            <a:xfrm>
              <a:off x="1863087" y="2612695"/>
              <a:ext cx="6421452" cy="3770176"/>
            </a:xfrm>
            <a:prstGeom prst="rect">
              <a:avLst/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</p:pic>
        <p:sp>
          <p:nvSpPr>
            <p:cNvPr id="7" name="文本框 6"/>
            <p:cNvSpPr txBox="1"/>
            <p:nvPr>
              <p:custDataLst>
                <p:tags r:id="rId7"/>
              </p:custDataLst>
            </p:nvPr>
          </p:nvSpPr>
          <p:spPr>
            <a:xfrm>
              <a:off x="2969558" y="3157162"/>
              <a:ext cx="1701053" cy="4462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23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天线</a:t>
              </a:r>
              <a:endParaRPr lang="zh-CN" altLang="en-US" sz="2300"/>
            </a:p>
          </p:txBody>
        </p:sp>
        <p:sp>
          <p:nvSpPr>
            <p:cNvPr id="9" name="文本框 8"/>
            <p:cNvSpPr txBox="1"/>
            <p:nvPr>
              <p:custDataLst>
                <p:tags r:id="rId8"/>
              </p:custDataLst>
            </p:nvPr>
          </p:nvSpPr>
          <p:spPr>
            <a:xfrm>
              <a:off x="6788523" y="5389374"/>
              <a:ext cx="1297642" cy="4462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23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扬声器 </a:t>
              </a:r>
              <a:endParaRPr lang="zh-CN" altLang="en-US" sz="2300"/>
            </a:p>
          </p:txBody>
        </p:sp>
        <p:sp>
          <p:nvSpPr>
            <p:cNvPr id="2" name="TextBox 5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3269674" y="4274645"/>
              <a:ext cx="3292491" cy="44627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300">
                  <a:solidFill>
                    <a:srgbClr val="002060"/>
                  </a:solidFill>
                  <a:latin typeface="微软雅黑" panose="020b0503020204020204" charset="-122"/>
                  <a:ea typeface="微软雅黑" panose="020b0503020204020204" charset="-122"/>
                </a:rPr>
                <a:t> 选台和解调器 </a:t>
              </a:r>
              <a:endParaRPr lang="zh-CN" altLang="en-US" sz="23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1" name="文本框 10" title=""/>
          <p:cNvSpPr txBox="1"/>
          <p:nvPr>
            <p:custDataLst>
              <p:tags r:id="rId10"/>
            </p:custDataLst>
          </p:nvPr>
        </p:nvSpPr>
        <p:spPr>
          <a:xfrm>
            <a:off x="778848" y="97564"/>
            <a:ext cx="67066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2"/>
                <a:ea typeface="微软雅黑" panose="020b0503020204020204" charset="-122"/>
              </a:rPr>
              <a:t>一、无线电广播信号的发射和接收</a:t>
            </a:r>
            <a:endParaRPr kumimoji="0" lang="zh-CN" altLang="en-US" sz="280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TextBox 5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18450" y="816340"/>
            <a:ext cx="7093275" cy="543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935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935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归纳：无线电波接收与还原过程</a:t>
            </a:r>
            <a:endParaRPr lang="zh-CN" altLang="en-US" sz="2935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rcRect l="1583" r="3766"/>
          <a:stretch>
            <a:fillRect/>
          </a:stretch>
        </p:blipFill>
        <p:spPr>
          <a:xfrm>
            <a:off x="1087622" y="4585159"/>
            <a:ext cx="3880620" cy="1932485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8" name="图片 7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rcRect t="5336" b="9911"/>
          <a:stretch>
            <a:fillRect/>
          </a:stretch>
        </p:blipFill>
        <p:spPr>
          <a:xfrm>
            <a:off x="7229134" y="1426726"/>
            <a:ext cx="3970248" cy="2056519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252086" y="4508269"/>
            <a:ext cx="3880620" cy="1934632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10" name="下箭头 11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 rot="5400000" flipH="1" flipV="1">
            <a:off x="6076787" y="4726654"/>
            <a:ext cx="322993" cy="2041040"/>
          </a:xfrm>
          <a:prstGeom prst="downArrow">
            <a:avLst>
              <a:gd name="adj1" fmla="val 50000"/>
              <a:gd name="adj2" fmla="val 138320"/>
            </a:avLst>
          </a:prstGeom>
          <a:gradFill>
            <a:gsLst>
              <a:gs pos="0">
                <a:srgbClr val="0070C0">
                  <a:shade val="30000"/>
                  <a:satMod val="115000"/>
                </a:srgbClr>
              </a:gs>
              <a:gs pos="44000">
                <a:srgbClr val="0070C0">
                  <a:shade val="67500"/>
                  <a:satMod val="115000"/>
                </a:srgbClr>
              </a:gs>
              <a:gs pos="100000">
                <a:srgbClr val="00B0F0"/>
              </a:gs>
            </a:gsLst>
            <a:lin ang="3000000" scaled="0"/>
          </a:gradFill>
          <a:ln>
            <a:noFill/>
          </a:ln>
        </p:spPr>
        <p:txBody>
          <a:bodyPr anchor="ctr"/>
          <a:lstStyle/>
          <a:p>
            <a:pPr algn="ctr"/>
            <a:endParaRPr lang="zh-CN" altLang="zh-CN" sz="1345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11" name="下箭头 11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 flipH="1" flipV="1">
            <a:off x="9180370" y="3494062"/>
            <a:ext cx="322993" cy="1003391"/>
          </a:xfrm>
          <a:prstGeom prst="downArrow">
            <a:avLst>
              <a:gd name="adj1" fmla="val 50000"/>
              <a:gd name="adj2" fmla="val 85239"/>
            </a:avLst>
          </a:prstGeom>
          <a:gradFill>
            <a:gsLst>
              <a:gs pos="0">
                <a:srgbClr val="0070C0">
                  <a:shade val="30000"/>
                  <a:satMod val="115000"/>
                </a:srgbClr>
              </a:gs>
              <a:gs pos="44000">
                <a:srgbClr val="0070C0">
                  <a:shade val="67500"/>
                  <a:satMod val="115000"/>
                </a:srgbClr>
              </a:gs>
              <a:gs pos="100000">
                <a:srgbClr val="00B0F0"/>
              </a:gs>
            </a:gsLst>
            <a:lin ang="3000000" scaled="0"/>
          </a:gradFill>
          <a:ln>
            <a:noFill/>
          </a:ln>
        </p:spPr>
        <p:txBody>
          <a:bodyPr anchor="ctr"/>
          <a:lstStyle/>
          <a:p>
            <a:pPr algn="ctr"/>
            <a:endParaRPr lang="zh-CN" altLang="zh-CN" sz="1345">
              <a:solidFill>
                <a:srgbClr val="FFFFFF"/>
              </a:solidFill>
              <a:cs typeface="+mn-ea"/>
              <a:sym typeface="+mn-lt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381193" y="4775449"/>
            <a:ext cx="1524000" cy="810228"/>
          </a:xfrm>
          <a:prstGeom prst="rect">
            <a:avLst/>
          </a:prstGeom>
        </p:spPr>
      </p:pic>
      <p:pic>
        <p:nvPicPr>
          <p:cNvPr id="16" name="图片 15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rcRect l="7414" r="6395"/>
          <a:stretch>
            <a:fillRect/>
          </a:stretch>
        </p:blipFill>
        <p:spPr>
          <a:xfrm>
            <a:off x="7450666" y="3606790"/>
            <a:ext cx="1659249" cy="872528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rcRect l="6201" r="4945" b="13715"/>
          <a:stretch>
            <a:fillRect/>
          </a:stretch>
        </p:blipFill>
        <p:spPr>
          <a:xfrm>
            <a:off x="7252085" y="1426726"/>
            <a:ext cx="1857829" cy="721647"/>
          </a:xfrm>
          <a:prstGeom prst="rect">
            <a:avLst/>
          </a:prstGeom>
        </p:spPr>
      </p:pic>
      <p:sp>
        <p:nvSpPr>
          <p:cNvPr id="20" name="文本框 19" title=""/>
          <p:cNvSpPr txBox="1"/>
          <p:nvPr>
            <p:custDataLst>
              <p:tags r:id="rId18"/>
            </p:custDataLst>
          </p:nvPr>
        </p:nvSpPr>
        <p:spPr>
          <a:xfrm>
            <a:off x="778848" y="97564"/>
            <a:ext cx="67066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2"/>
                <a:ea typeface="微软雅黑" panose="020b0503020204020204" charset="-122"/>
              </a:rPr>
              <a:t>一、无线电广播信号的发射和接收</a:t>
            </a:r>
            <a:endParaRPr kumimoji="0" lang="zh-CN" altLang="en-US" sz="280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2"/>
              <a:ea typeface="微软雅黑" panose="020b0503020204020204" charset="-122"/>
            </a:endParaRPr>
          </a:p>
        </p:txBody>
      </p:sp>
      <p:grpSp>
        <p:nvGrpSpPr>
          <p:cNvPr id="4" name="组合 3" title=""/>
          <p:cNvGrpSpPr/>
          <p:nvPr>
            <p:custDataLst>
              <p:tags r:id="rId19"/>
            </p:custDataLst>
          </p:nvPr>
        </p:nvGrpSpPr>
        <p:grpSpPr>
          <a:xfrm>
            <a:off x="1028476" y="1495626"/>
            <a:ext cx="3887645" cy="3041893"/>
            <a:chOff x="1028476" y="1495626"/>
            <a:chExt cx="3887645" cy="3041893"/>
          </a:xfrm>
        </p:grpSpPr>
        <p:sp>
          <p:nvSpPr>
            <p:cNvPr id="6" name="下箭头 11"/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 rot="10800000" flipH="1" flipV="1">
              <a:off x="2885994" y="3599715"/>
              <a:ext cx="322993" cy="937804"/>
            </a:xfrm>
            <a:prstGeom prst="downArrow">
              <a:avLst>
                <a:gd name="adj1" fmla="val 50000"/>
                <a:gd name="adj2" fmla="val 85239"/>
              </a:avLst>
            </a:prstGeom>
            <a:gradFill>
              <a:gsLst>
                <a:gs pos="0">
                  <a:srgbClr val="0070C0">
                    <a:shade val="30000"/>
                    <a:satMod val="115000"/>
                  </a:srgbClr>
                </a:gs>
                <a:gs pos="44000">
                  <a:srgbClr val="0070C0">
                    <a:shade val="67500"/>
                    <a:satMod val="115000"/>
                  </a:srgbClr>
                </a:gs>
                <a:gs pos="100000">
                  <a:srgbClr val="00B0F0"/>
                </a:gs>
              </a:gsLst>
              <a:lin ang="30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 lang="zh-CN" altLang="zh-CN" sz="1345">
                <a:solidFill>
                  <a:srgbClr val="FFFFFF"/>
                </a:solidFill>
                <a:cs typeface="+mn-ea"/>
                <a:sym typeface="+mn-lt"/>
              </a:endParaRPr>
            </a:p>
          </p:txBody>
        </p:sp>
        <p:pic>
          <p:nvPicPr>
            <p:cNvPr id="13" name="图片 12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482"/>
            <a:stretch>
              <a:fillRect/>
            </a:stretch>
          </p:blipFill>
          <p:spPr>
            <a:xfrm>
              <a:off x="1028476" y="1495626"/>
              <a:ext cx="3887645" cy="1977840"/>
            </a:xfrm>
            <a:prstGeom prst="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</p:pic>
        <p:sp>
          <p:nvSpPr>
            <p:cNvPr id="3" name="文本框 2"/>
            <p:cNvSpPr txBox="1"/>
            <p:nvPr>
              <p:custDataLst>
                <p:tags r:id="rId23"/>
              </p:custDataLst>
            </p:nvPr>
          </p:nvSpPr>
          <p:spPr>
            <a:xfrm>
              <a:off x="1400513" y="3706147"/>
              <a:ext cx="1288124" cy="646331"/>
            </a:xfrm>
            <a:prstGeom prst="rect">
              <a:avLst/>
            </a:prstGeom>
            <a:solidFill>
              <a:srgbClr val="8FD3CD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800">
                  <a:latin typeface="微软雅黑" panose="020b0503020204020204" charset="-122"/>
                  <a:ea typeface="微软雅黑" panose="020b0503020204020204" charset="-122"/>
                </a:rPr>
                <a:t>天线接收</a:t>
              </a:r>
              <a:endParaRPr lang="en-US" altLang="zh-CN" sz="180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1800">
                  <a:latin typeface="微软雅黑" panose="020b0503020204020204" charset="-122"/>
                  <a:ea typeface="微软雅黑" panose="020b0503020204020204" charset="-122"/>
                </a:rPr>
                <a:t>电磁波</a:t>
              </a:r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584989" y="1065158"/>
            <a:ext cx="11022022" cy="11235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39750">
              <a:lnSpc>
                <a:spcPts val="3900"/>
              </a:lnSpc>
              <a:spcAft>
                <a:spcPts val="600"/>
              </a:spcAft>
            </a:pPr>
            <a:r>
              <a:rPr lang="en-US" altLang="zh-CN" sz="2800" b="1">
                <a:solidFill>
                  <a:srgbClr val="0070C0"/>
                </a:solidFill>
              </a:rPr>
              <a:t>3. </a:t>
            </a:r>
            <a:r>
              <a:rPr lang="zh-CN" altLang="en-US" sz="2800" b="1">
                <a:solidFill>
                  <a:srgbClr val="0070C0"/>
                </a:solidFill>
              </a:rPr>
              <a:t>扩展性实验 </a:t>
            </a:r>
            <a:r>
              <a:rPr lang="en-US" altLang="zh-CN" sz="2800" b="1">
                <a:solidFill>
                  <a:srgbClr val="0070C0"/>
                </a:solidFill>
              </a:rPr>
              <a:t>——</a:t>
            </a:r>
            <a:r>
              <a:rPr lang="zh-CN" altLang="en-US" sz="2800" b="1">
                <a:solidFill>
                  <a:srgbClr val="0070C0"/>
                </a:solidFill>
              </a:rPr>
              <a:t>电磁波的发射与接收 </a:t>
            </a:r>
            <a:endParaRPr lang="en-US" altLang="zh-CN" sz="2800" b="1">
              <a:solidFill>
                <a:srgbClr val="0070C0"/>
              </a:solidFill>
            </a:endParaRPr>
          </a:p>
          <a:p>
            <a:pPr indent="539750">
              <a:lnSpc>
                <a:spcPts val="3900"/>
              </a:lnSpc>
            </a:pPr>
            <a:r>
              <a:rPr lang="zh-CN" altLang="en-US" sz="2600"/>
              <a:t>电磁波的发射与接收可以用下列数字化实验设备来直观地显现。</a:t>
            </a:r>
            <a:endParaRPr lang="en-US" altLang="zh-CN" sz="2600"/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66765" y="2441711"/>
            <a:ext cx="4232002" cy="320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 title=""/>
          <p:cNvSpPr txBox="1"/>
          <p:nvPr>
            <p:custDataLst>
              <p:tags r:id="rId6"/>
            </p:custDataLst>
          </p:nvPr>
        </p:nvSpPr>
        <p:spPr>
          <a:xfrm>
            <a:off x="778848" y="97564"/>
            <a:ext cx="67066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2"/>
                <a:ea typeface="微软雅黑" panose="020b0503020204020204" charset="-122"/>
              </a:rPr>
              <a:t>一、无线电广播信号的发射和接收</a:t>
            </a:r>
            <a:endParaRPr kumimoji="0" lang="zh-CN" altLang="en-US" sz="280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2"/>
              <a:ea typeface="微软雅黑" panose="020b0503020204020204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7"/>
            </p:custDataLst>
          </p:nvPr>
        </p:nvSpPr>
        <p:spPr>
          <a:xfrm>
            <a:off x="603943" y="2188735"/>
            <a:ext cx="7262822" cy="4047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39750">
              <a:lnSpc>
                <a:spcPts val="3900"/>
              </a:lnSpc>
            </a:pPr>
            <a:r>
              <a:rPr lang="zh-CN" altLang="en-US" sz="2600"/>
              <a:t>如图所示，电磁波发射器可以发射不同频率的电磁波，接收器接收到电磁波信号后，通过传感器、采集器将电磁波信号输入到计算机，我们就可以在计算机屏幕上观察到电磁波信号。</a:t>
            </a:r>
            <a:endParaRPr lang="en-US" altLang="zh-CN" sz="2600"/>
          </a:p>
          <a:p>
            <a:pPr indent="539750">
              <a:lnSpc>
                <a:spcPts val="3900"/>
              </a:lnSpc>
            </a:pPr>
            <a:r>
              <a:rPr lang="zh-CN" altLang="en-US" sz="2600"/>
              <a:t>连接好装置，把发射器置于载波挡，转动发射器上的旋钮，改变发射器发出的电磁波的频率，观察信号的变化；再把发射器置于调制挡，观察调制后的波形。</a:t>
            </a:r>
            <a:endParaRPr lang="zh-CN" altLang="en-US" sz="26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2290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981494" y="98486"/>
            <a:ext cx="8572500" cy="51646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2600" spc="133" noProof="1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视频演示</a:t>
            </a:r>
            <a:r>
              <a:rPr lang="en-US" altLang="zh-CN" sz="2600" spc="133" noProof="1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—</a:t>
            </a:r>
            <a:r>
              <a:rPr lang="en-US" altLang="zh-CN" sz="2600" spc="133" noProof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《</a:t>
            </a:r>
            <a:r>
              <a:rPr lang="zh-CN" altLang="en-US" sz="2600" spc="133" noProof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实验</a:t>
            </a:r>
            <a:r>
              <a:rPr lang="en-US" altLang="zh-CN" sz="2600" spc="133" noProof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—</a:t>
            </a:r>
            <a:r>
              <a:rPr lang="zh-CN" altLang="en-US" sz="2600" spc="133" noProof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电磁波的发射与接收</a:t>
            </a:r>
            <a:r>
              <a:rPr lang="zh-CN" altLang="zh-CN" sz="2600" spc="133" noProof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 </a:t>
            </a:r>
            <a:r>
              <a:rPr lang="en-US" altLang="zh-CN" sz="2600" spc="133" noProof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》</a:t>
            </a:r>
            <a:endParaRPr lang="zh-CN" altLang="zh-CN" sz="2600" spc="133" noProof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pic>
        <p:nvPicPr>
          <p:cNvPr id="6" name="电磁波的发射与接收" title="">
            <a:hlinkClick action="ppaction://media"/>
          </p:cNvPr>
          <p:cNvPicPr>
            <a:picLocks noChangeAspect="1"/>
          </p:cNvPicPr>
          <p:nvPr>
            <a:vide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90944" y="965518"/>
            <a:ext cx="9753600" cy="54864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4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3853"/>
</p:tagLst>
</file>

<file path=ppt/tags/tag10.xml><?xml version="1.0" encoding="utf-8"?>
<p:tagLst xmlns:p="http://schemas.openxmlformats.org/presentationml/2006/main">
  <p:tag name="AS_UNIQUEID" val="3862"/>
</p:tagLst>
</file>

<file path=ppt/tags/tag100.xml><?xml version="1.0" encoding="utf-8"?>
<p:tagLst xmlns:p="http://schemas.openxmlformats.org/presentationml/2006/main">
  <p:tag name="AS_UNIQUEID" val="3952"/>
</p:tagLst>
</file>

<file path=ppt/tags/tag101.xml><?xml version="1.0" encoding="utf-8"?>
<p:tagLst xmlns:p="http://schemas.openxmlformats.org/presentationml/2006/main">
  <p:tag name="AS_UNIQUEID" val="3953"/>
</p:tagLst>
</file>

<file path=ppt/tags/tag102.xml><?xml version="1.0" encoding="utf-8"?>
<p:tagLst xmlns:p="http://schemas.openxmlformats.org/presentationml/2006/main">
  <p:tag name="AS_UNIQUEID" val="3954"/>
</p:tagLst>
</file>

<file path=ppt/tags/tag103.xml><?xml version="1.0" encoding="utf-8"?>
<p:tagLst xmlns:p="http://schemas.openxmlformats.org/presentationml/2006/main">
  <p:tag name="AS_UNIQUEID" val="3955"/>
</p:tagLst>
</file>

<file path=ppt/tags/tag104.xml><?xml version="1.0" encoding="utf-8"?>
<p:tagLst xmlns:p="http://schemas.openxmlformats.org/presentationml/2006/main">
  <p:tag name="AS_UNIQUEID" val="3956"/>
</p:tagLst>
</file>

<file path=ppt/tags/tag105.xml><?xml version="1.0" encoding="utf-8"?>
<p:tagLst xmlns:p="http://schemas.openxmlformats.org/presentationml/2006/main">
  <p:tag name="AS_UNIQUEID" val="3957"/>
</p:tagLst>
</file>

<file path=ppt/tags/tag106.xml><?xml version="1.0" encoding="utf-8"?>
<p:tagLst xmlns:p="http://schemas.openxmlformats.org/presentationml/2006/main">
  <p:tag name="AS_UNIQUEID" val="3958"/>
</p:tagLst>
</file>

<file path=ppt/tags/tag107.xml><?xml version="1.0" encoding="utf-8"?>
<p:tagLst xmlns:p="http://schemas.openxmlformats.org/presentationml/2006/main">
  <p:tag name="AS_UNIQUEID" val="3959"/>
</p:tagLst>
</file>

<file path=ppt/tags/tag108.xml><?xml version="1.0" encoding="utf-8"?>
<p:tagLst xmlns:p="http://schemas.openxmlformats.org/presentationml/2006/main">
  <p:tag name="AS_UNIQUEID" val="3960"/>
</p:tagLst>
</file>

<file path=ppt/tags/tag109.xml><?xml version="1.0" encoding="utf-8"?>
<p:tagLst xmlns:p="http://schemas.openxmlformats.org/presentationml/2006/main">
  <p:tag name="AS_UNIQUEID" val="3961"/>
</p:tagLst>
</file>

<file path=ppt/tags/tag11.xml><?xml version="1.0" encoding="utf-8"?>
<p:tagLst xmlns:p="http://schemas.openxmlformats.org/presentationml/2006/main">
  <p:tag name="AS_UNIQUEID" val="3863"/>
</p:tagLst>
</file>

<file path=ppt/tags/tag110.xml><?xml version="1.0" encoding="utf-8"?>
<p:tagLst xmlns:p="http://schemas.openxmlformats.org/presentationml/2006/main">
  <p:tag name="AS_UNIQUEID" val="3962"/>
</p:tagLst>
</file>

<file path=ppt/tags/tag111.xml><?xml version="1.0" encoding="utf-8"?>
<p:tagLst xmlns:p="http://schemas.openxmlformats.org/presentationml/2006/main">
  <p:tag name="AS_UNIQUEID" val="3963"/>
</p:tagLst>
</file>

<file path=ppt/tags/tag112.xml><?xml version="1.0" encoding="utf-8"?>
<p:tagLst xmlns:p="http://schemas.openxmlformats.org/presentationml/2006/main">
  <p:tag name="AS_UNIQUEID" val="3964"/>
</p:tagLst>
</file>

<file path=ppt/tags/tag113.xml><?xml version="1.0" encoding="utf-8"?>
<p:tagLst xmlns:p="http://schemas.openxmlformats.org/presentationml/2006/main">
  <p:tag name="AS_UNIQUEID" val="3965"/>
</p:tagLst>
</file>

<file path=ppt/tags/tag114.xml><?xml version="1.0" encoding="utf-8"?>
<p:tagLst xmlns:p="http://schemas.openxmlformats.org/presentationml/2006/main">
  <p:tag name="AS_UNIQUEID" val="3966"/>
</p:tagLst>
</file>

<file path=ppt/tags/tag115.xml><?xml version="1.0" encoding="utf-8"?>
<p:tagLst xmlns:p="http://schemas.openxmlformats.org/presentationml/2006/main">
  <p:tag name="AS_UNIQUEID" val="3967"/>
</p:tagLst>
</file>

<file path=ppt/tags/tag116.xml><?xml version="1.0" encoding="utf-8"?>
<p:tagLst xmlns:p="http://schemas.openxmlformats.org/presentationml/2006/main">
  <p:tag name="AS_UNIQUEID" val="3968"/>
</p:tagLst>
</file>

<file path=ppt/tags/tag117.xml><?xml version="1.0" encoding="utf-8"?>
<p:tagLst xmlns:p="http://schemas.openxmlformats.org/presentationml/2006/main">
  <p:tag name="AS_UNIQUEID" val="3969"/>
</p:tagLst>
</file>

<file path=ppt/tags/tag118.xml><?xml version="1.0" encoding="utf-8"?>
<p:tagLst xmlns:p="http://schemas.openxmlformats.org/presentationml/2006/main">
  <p:tag name="AS_UNIQUEID" val="3970"/>
</p:tagLst>
</file>

<file path=ppt/tags/tag119.xml><?xml version="1.0" encoding="utf-8"?>
<p:tagLst xmlns:p="http://schemas.openxmlformats.org/presentationml/2006/main">
  <p:tag name="AS_UNIQUEID" val="3971"/>
</p:tagLst>
</file>

<file path=ppt/tags/tag12.xml><?xml version="1.0" encoding="utf-8"?>
<p:tagLst xmlns:p="http://schemas.openxmlformats.org/presentationml/2006/main">
  <p:tag name="AS_UNIQUEID" val="3864"/>
</p:tagLst>
</file>

<file path=ppt/tags/tag120.xml><?xml version="1.0" encoding="utf-8"?>
<p:tagLst xmlns:p="http://schemas.openxmlformats.org/presentationml/2006/main">
  <p:tag name="AS_UNIQUEID" val="3972"/>
</p:tagLst>
</file>

<file path=ppt/tags/tag121.xml><?xml version="1.0" encoding="utf-8"?>
<p:tagLst xmlns:p="http://schemas.openxmlformats.org/presentationml/2006/main">
  <p:tag name="AS_UNIQUEID" val="3973"/>
</p:tagLst>
</file>

<file path=ppt/tags/tag122.xml><?xml version="1.0" encoding="utf-8"?>
<p:tagLst xmlns:p="http://schemas.openxmlformats.org/presentationml/2006/main">
  <p:tag name="AS_UNIQUEID" val="3974"/>
</p:tagLst>
</file>

<file path=ppt/tags/tag123.xml><?xml version="1.0" encoding="utf-8"?>
<p:tagLst xmlns:p="http://schemas.openxmlformats.org/presentationml/2006/main">
  <p:tag name="AS_UNIQUEID" val="3975"/>
</p:tagLst>
</file>

<file path=ppt/tags/tag124.xml><?xml version="1.0" encoding="utf-8"?>
<p:tagLst xmlns:p="http://schemas.openxmlformats.org/presentationml/2006/main">
  <p:tag name="AS_UNIQUEID" val="3976"/>
</p:tagLst>
</file>

<file path=ppt/tags/tag125.xml><?xml version="1.0" encoding="utf-8"?>
<p:tagLst xmlns:p="http://schemas.openxmlformats.org/presentationml/2006/main">
  <p:tag name="AS_UNIQUEID" val="3977"/>
</p:tagLst>
</file>

<file path=ppt/tags/tag126.xml><?xml version="1.0" encoding="utf-8"?>
<p:tagLst xmlns:p="http://schemas.openxmlformats.org/presentationml/2006/main">
  <p:tag name="AS_UNIQUEID" val="3978"/>
</p:tagLst>
</file>

<file path=ppt/tags/tag127.xml><?xml version="1.0" encoding="utf-8"?>
<p:tagLst xmlns:p="http://schemas.openxmlformats.org/presentationml/2006/main">
  <p:tag name="AS_UNIQUEID" val="3979"/>
</p:tagLst>
</file>

<file path=ppt/tags/tag128.xml><?xml version="1.0" encoding="utf-8"?>
<p:tagLst xmlns:p="http://schemas.openxmlformats.org/presentationml/2006/main">
  <p:tag name="AS_UNIQUEID" val="3980"/>
</p:tagLst>
</file>

<file path=ppt/tags/tag129.xml><?xml version="1.0" encoding="utf-8"?>
<p:tagLst xmlns:p="http://schemas.openxmlformats.org/presentationml/2006/main">
  <p:tag name="AS_UNIQUEID" val="3981"/>
</p:tagLst>
</file>

<file path=ppt/tags/tag13.xml><?xml version="1.0" encoding="utf-8"?>
<p:tagLst xmlns:p="http://schemas.openxmlformats.org/presentationml/2006/main">
  <p:tag name="AS_UNIQUEID" val="3865"/>
</p:tagLst>
</file>

<file path=ppt/tags/tag130.xml><?xml version="1.0" encoding="utf-8"?>
<p:tagLst xmlns:p="http://schemas.openxmlformats.org/presentationml/2006/main">
  <p:tag name="AS_UNIQUEID" val="3982"/>
</p:tagLst>
</file>

<file path=ppt/tags/tag131.xml><?xml version="1.0" encoding="utf-8"?>
<p:tagLst xmlns:p="http://schemas.openxmlformats.org/presentationml/2006/main">
  <p:tag name="AS_UNIQUEID" val="3983"/>
</p:tagLst>
</file>

<file path=ppt/tags/tag132.xml><?xml version="1.0" encoding="utf-8"?>
<p:tagLst xmlns:p="http://schemas.openxmlformats.org/presentationml/2006/main">
  <p:tag name="AS_UNIQUEID" val="3984"/>
</p:tagLst>
</file>

<file path=ppt/tags/tag133.xml><?xml version="1.0" encoding="utf-8"?>
<p:tagLst xmlns:p="http://schemas.openxmlformats.org/presentationml/2006/main">
  <p:tag name="AS_UNIQUEID" val="3985"/>
</p:tagLst>
</file>

<file path=ppt/tags/tag134.xml><?xml version="1.0" encoding="utf-8"?>
<p:tagLst xmlns:p="http://schemas.openxmlformats.org/presentationml/2006/main">
  <p:tag name="AS_UNIQUEID" val="3986"/>
</p:tagLst>
</file>

<file path=ppt/tags/tag135.xml><?xml version="1.0" encoding="utf-8"?>
<p:tagLst xmlns:p="http://schemas.openxmlformats.org/presentationml/2006/main">
  <p:tag name="AS_UNIQUEID" val="3987"/>
</p:tagLst>
</file>

<file path=ppt/tags/tag136.xml><?xml version="1.0" encoding="utf-8"?>
<p:tagLst xmlns:p="http://schemas.openxmlformats.org/presentationml/2006/main">
  <p:tag name="AS_UNIQUEID" val="3988"/>
</p:tagLst>
</file>

<file path=ppt/tags/tag137.xml><?xml version="1.0" encoding="utf-8"?>
<p:tagLst xmlns:p="http://schemas.openxmlformats.org/presentationml/2006/main">
  <p:tag name="AS_UNIQUEID" val="3989"/>
</p:tagLst>
</file>

<file path=ppt/tags/tag138.xml><?xml version="1.0" encoding="utf-8"?>
<p:tagLst xmlns:p="http://schemas.openxmlformats.org/presentationml/2006/main">
  <p:tag name="AS_UNIQUEID" val="3990"/>
</p:tagLst>
</file>

<file path=ppt/tags/tag139.xml><?xml version="1.0" encoding="utf-8"?>
<p:tagLst xmlns:p="http://schemas.openxmlformats.org/presentationml/2006/main">
  <p:tag name="AS_UNIQUEID" val="498"/>
</p:tagLst>
</file>

<file path=ppt/tags/tag14.xml><?xml version="1.0" encoding="utf-8"?>
<p:tagLst xmlns:p="http://schemas.openxmlformats.org/presentationml/2006/main">
  <p:tag name="AS_UNIQUEID" val="3866"/>
</p:tagLst>
</file>

<file path=ppt/tags/tag140.xml><?xml version="1.0" encoding="utf-8"?>
<p:tagLst xmlns:p="http://schemas.openxmlformats.org/presentationml/2006/main">
  <p:tag name="AS_UNIQUEID" val="3991"/>
</p:tagLst>
</file>

<file path=ppt/tags/tag141.xml><?xml version="1.0" encoding="utf-8"?>
<p:tagLst xmlns:p="http://schemas.openxmlformats.org/presentationml/2006/main">
  <p:tag name="AS_UNIQUEID" val="3992"/>
</p:tagLst>
</file>

<file path=ppt/tags/tag142.xml><?xml version="1.0" encoding="utf-8"?>
<p:tagLst xmlns:p="http://schemas.openxmlformats.org/presentationml/2006/main">
  <p:tag name="AS_UNIQUEID" val="3993"/>
</p:tagLst>
</file>

<file path=ppt/tags/tag143.xml><?xml version="1.0" encoding="utf-8"?>
<p:tagLst xmlns:p="http://schemas.openxmlformats.org/presentationml/2006/main">
  <p:tag name="AS_UNIQUEID" val="3994"/>
</p:tagLst>
</file>

<file path=ppt/tags/tag144.xml><?xml version="1.0" encoding="utf-8"?>
<p:tagLst xmlns:p="http://schemas.openxmlformats.org/presentationml/2006/main">
  <p:tag name="AS_UNIQUEID" val="3995"/>
</p:tagLst>
</file>

<file path=ppt/tags/tag145.xml><?xml version="1.0" encoding="utf-8"?>
<p:tagLst xmlns:p="http://schemas.openxmlformats.org/presentationml/2006/main">
  <p:tag name="AS_UNIQUEID" val="3479"/>
</p:tagLst>
</file>

<file path=ppt/tags/tag146.xml><?xml version="1.0" encoding="utf-8"?>
<p:tagLst xmlns:p="http://schemas.openxmlformats.org/presentationml/2006/main">
  <p:tag name="AS_UNIQUEID" val="3480"/>
</p:tagLst>
</file>

<file path=ppt/tags/tag147.xml><?xml version="1.0" encoding="utf-8"?>
<p:tagLst xmlns:p="http://schemas.openxmlformats.org/presentationml/2006/main">
  <p:tag name="AS_UNIQUEID" val="3481"/>
</p:tagLst>
</file>

<file path=ppt/tags/tag148.xml><?xml version="1.0" encoding="utf-8"?>
<p:tagLst xmlns:p="http://schemas.openxmlformats.org/presentationml/2006/main">
  <p:tag name="AS_UNIQUEID" val="3996"/>
</p:tagLst>
</file>

<file path=ppt/tags/tag149.xml><?xml version="1.0" encoding="utf-8"?>
<p:tagLst xmlns:p="http://schemas.openxmlformats.org/presentationml/2006/main">
  <p:tag name="AS_UNIQUEID" val="3483"/>
</p:tagLst>
</file>

<file path=ppt/tags/tag15.xml><?xml version="1.0" encoding="utf-8"?>
<p:tagLst xmlns:p="http://schemas.openxmlformats.org/presentationml/2006/main">
  <p:tag name="AS_UNIQUEID" val="3867"/>
</p:tagLst>
</file>

<file path=ppt/tags/tag150.xml><?xml version="1.0" encoding="utf-8"?>
<p:tagLst xmlns:p="http://schemas.openxmlformats.org/presentationml/2006/main">
  <p:tag name="AS_UNIQUEID" val="3484"/>
</p:tagLst>
</file>

<file path=ppt/tags/tag151.xml><?xml version="1.0" encoding="utf-8"?>
<p:tagLst xmlns:p="http://schemas.openxmlformats.org/presentationml/2006/main">
  <p:tag name="AS_UNIQUEID" val="3485"/>
</p:tagLst>
</file>

<file path=ppt/tags/tag152.xml><?xml version="1.0" encoding="utf-8"?>
<p:tagLst xmlns:p="http://schemas.openxmlformats.org/presentationml/2006/main">
  <p:tag name="AS_UNIQUEID" val="46"/>
</p:tagLst>
</file>

<file path=ppt/tags/tag153.xml><?xml version="1.0" encoding="utf-8"?>
<p:tagLst xmlns:p="http://schemas.openxmlformats.org/presentationml/2006/main">
  <p:tag name="AS_UNIQUEID" val="3486"/>
</p:tagLst>
</file>

<file path=ppt/tags/tag154.xml><?xml version="1.0" encoding="utf-8"?>
<p:tagLst xmlns:p="http://schemas.openxmlformats.org/presentationml/2006/main">
  <p:tag name="AS_UNIQUEID" val="3487"/>
</p:tagLst>
</file>

<file path=ppt/tags/tag155.xml><?xml version="1.0" encoding="utf-8"?>
<p:tagLst xmlns:p="http://schemas.openxmlformats.org/presentationml/2006/main">
  <p:tag name="AS_UNIQUEID" val="3488"/>
</p:tagLst>
</file>

<file path=ppt/tags/tag156.xml><?xml version="1.0" encoding="utf-8"?>
<p:tagLst xmlns:p="http://schemas.openxmlformats.org/presentationml/2006/main">
  <p:tag name="AS_UNIQUEID" val="3489"/>
</p:tagLst>
</file>

<file path=ppt/tags/tag157.xml><?xml version="1.0" encoding="utf-8"?>
<p:tagLst xmlns:p="http://schemas.openxmlformats.org/presentationml/2006/main">
  <p:tag name="AS_UNIQUEID" val="3997"/>
</p:tagLst>
</file>

<file path=ppt/tags/tag158.xml><?xml version="1.0" encoding="utf-8"?>
<p:tagLst xmlns:p="http://schemas.openxmlformats.org/presentationml/2006/main">
  <p:tag name="AS_UNIQUEID" val="3491"/>
</p:tagLst>
</file>

<file path=ppt/tags/tag159.xml><?xml version="1.0" encoding="utf-8"?>
<p:tagLst xmlns:p="http://schemas.openxmlformats.org/presentationml/2006/main">
  <p:tag name="AS_UNIQUEID" val="3492"/>
</p:tagLst>
</file>

<file path=ppt/tags/tag16.xml><?xml version="1.0" encoding="utf-8"?>
<p:tagLst xmlns:p="http://schemas.openxmlformats.org/presentationml/2006/main">
  <p:tag name="AS_UNIQUEID" val="3868"/>
</p:tagLst>
</file>

<file path=ppt/tags/tag160.xml><?xml version="1.0" encoding="utf-8"?>
<p:tagLst xmlns:p="http://schemas.openxmlformats.org/presentationml/2006/main">
  <p:tag name="AS_UNIQUEID" val="3493"/>
</p:tagLst>
</file>

<file path=ppt/tags/tag161.xml><?xml version="1.0" encoding="utf-8"?>
<p:tagLst xmlns:p="http://schemas.openxmlformats.org/presentationml/2006/main">
  <p:tag name="AS_UNIQUEID" val="3494"/>
</p:tagLst>
</file>

<file path=ppt/tags/tag162.xml><?xml version="1.0" encoding="utf-8"?>
<p:tagLst xmlns:p="http://schemas.openxmlformats.org/presentationml/2006/main">
  <p:tag name="AS_UNIQUEID" val="3495"/>
</p:tagLst>
</file>

<file path=ppt/tags/tag163.xml><?xml version="1.0" encoding="utf-8"?>
<p:tagLst xmlns:p="http://schemas.openxmlformats.org/presentationml/2006/main">
  <p:tag name="AS_UNIQUEID" val="3496"/>
</p:tagLst>
</file>

<file path=ppt/tags/tag164.xml><?xml version="1.0" encoding="utf-8"?>
<p:tagLst xmlns:p="http://schemas.openxmlformats.org/presentationml/2006/main">
  <p:tag name="AS_UNIQUEID" val="3497"/>
</p:tagLst>
</file>

<file path=ppt/tags/tag165.xml><?xml version="1.0" encoding="utf-8"?>
<p:tagLst xmlns:p="http://schemas.openxmlformats.org/presentationml/2006/main">
  <p:tag name="AS_UNIQUEID" val="3498"/>
</p:tagLst>
</file>

<file path=ppt/tags/tag166.xml><?xml version="1.0" encoding="utf-8"?>
<p:tagLst xmlns:p="http://schemas.openxmlformats.org/presentationml/2006/main">
  <p:tag name="AS_UNIQUEID" val="3499"/>
</p:tagLst>
</file>

<file path=ppt/tags/tag167.xml><?xml version="1.0" encoding="utf-8"?>
<p:tagLst xmlns:p="http://schemas.openxmlformats.org/presentationml/2006/main">
  <p:tag name="AS_UNIQUEID" val="3500"/>
</p:tagLst>
</file>

<file path=ppt/tags/tag168.xml><?xml version="1.0" encoding="utf-8"?>
<p:tagLst xmlns:p="http://schemas.openxmlformats.org/presentationml/2006/main">
  <p:tag name="AS_UNIQUEID" val="3501"/>
</p:tagLst>
</file>

<file path=ppt/tags/tag169.xml><?xml version="1.0" encoding="utf-8"?>
<p:tagLst xmlns:p="http://schemas.openxmlformats.org/presentationml/2006/main">
  <p:tag name="AS_UNIQUEID" val="3502"/>
</p:tagLst>
</file>

<file path=ppt/tags/tag17.xml><?xml version="1.0" encoding="utf-8"?>
<p:tagLst xmlns:p="http://schemas.openxmlformats.org/presentationml/2006/main">
  <p:tag name="AS_UNIQUEID" val="3869"/>
</p:tagLst>
</file>

<file path=ppt/tags/tag170.xml><?xml version="1.0" encoding="utf-8"?>
<p:tagLst xmlns:p="http://schemas.openxmlformats.org/presentationml/2006/main">
  <p:tag name="AS_UNIQUEID" val="3503"/>
</p:tagLst>
</file>

<file path=ppt/tags/tag171.xml><?xml version="1.0" encoding="utf-8"?>
<p:tagLst xmlns:p="http://schemas.openxmlformats.org/presentationml/2006/main">
  <p:tag name="AS_UNIQUEID" val="3504"/>
</p:tagLst>
</file>

<file path=ppt/tags/tag172.xml><?xml version="1.0" encoding="utf-8"?>
<p:tagLst xmlns:p="http://schemas.openxmlformats.org/presentationml/2006/main">
  <p:tag name="AS_UNIQUEID" val="3505"/>
</p:tagLst>
</file>

<file path=ppt/tags/tag173.xml><?xml version="1.0" encoding="utf-8"?>
<p:tagLst xmlns:p="http://schemas.openxmlformats.org/presentationml/2006/main">
  <p:tag name="AS_UNIQUEID" val="3506"/>
</p:tagLst>
</file>

<file path=ppt/tags/tag174.xml><?xml version="1.0" encoding="utf-8"?>
<p:tagLst xmlns:p="http://schemas.openxmlformats.org/presentationml/2006/main">
  <p:tag name="AS_UNIQUEID" val="3507"/>
</p:tagLst>
</file>

<file path=ppt/tags/tag175.xml><?xml version="1.0" encoding="utf-8"?>
<p:tagLst xmlns:p="http://schemas.openxmlformats.org/presentationml/2006/main">
  <p:tag name="AS_UNIQUEID" val="3508"/>
</p:tagLst>
</file>

<file path=ppt/tags/tag176.xml><?xml version="1.0" encoding="utf-8"?>
<p:tagLst xmlns:p="http://schemas.openxmlformats.org/presentationml/2006/main">
  <p:tag name="AS_UNIQUEID" val="3998"/>
</p:tagLst>
</file>

<file path=ppt/tags/tag177.xml><?xml version="1.0" encoding="utf-8"?>
<p:tagLst xmlns:p="http://schemas.openxmlformats.org/presentationml/2006/main">
  <p:tag name="AS_UNIQUEID" val="3510"/>
</p:tagLst>
</file>

<file path=ppt/tags/tag178.xml><?xml version="1.0" encoding="utf-8"?>
<p:tagLst xmlns:p="http://schemas.openxmlformats.org/presentationml/2006/main">
  <p:tag name="AS_UNIQUEID" val="3511"/>
</p:tagLst>
</file>

<file path=ppt/tags/tag179.xml><?xml version="1.0" encoding="utf-8"?>
<p:tagLst xmlns:p="http://schemas.openxmlformats.org/presentationml/2006/main">
  <p:tag name="AS_UNIQUEID" val="3512"/>
</p:tagLst>
</file>

<file path=ppt/tags/tag18.xml><?xml version="1.0" encoding="utf-8"?>
<p:tagLst xmlns:p="http://schemas.openxmlformats.org/presentationml/2006/main">
  <p:tag name="AS_UNIQUEID" val="3870"/>
</p:tagLst>
</file>

<file path=ppt/tags/tag180.xml><?xml version="1.0" encoding="utf-8"?>
<p:tagLst xmlns:p="http://schemas.openxmlformats.org/presentationml/2006/main">
  <p:tag name="AS_UNIQUEID" val="3513"/>
</p:tagLst>
</file>

<file path=ppt/tags/tag181.xml><?xml version="1.0" encoding="utf-8"?>
<p:tagLst xmlns:p="http://schemas.openxmlformats.org/presentationml/2006/main">
  <p:tag name="AS_UNIQUEID" val="3514"/>
</p:tagLst>
</file>

<file path=ppt/tags/tag182.xml><?xml version="1.0" encoding="utf-8"?>
<p:tagLst xmlns:p="http://schemas.openxmlformats.org/presentationml/2006/main">
  <p:tag name="AS_UNIQUEID" val="3515"/>
</p:tagLst>
</file>

<file path=ppt/tags/tag183.xml><?xml version="1.0" encoding="utf-8"?>
<p:tagLst xmlns:p="http://schemas.openxmlformats.org/presentationml/2006/main">
  <p:tag name="AS_UNIQUEID" val="3516"/>
</p:tagLst>
</file>

<file path=ppt/tags/tag184.xml><?xml version="1.0" encoding="utf-8"?>
<p:tagLst xmlns:p="http://schemas.openxmlformats.org/presentationml/2006/main">
  <p:tag name="AS_UNIQUEID" val="3517"/>
</p:tagLst>
</file>

<file path=ppt/tags/tag185.xml><?xml version="1.0" encoding="utf-8"?>
<p:tagLst xmlns:p="http://schemas.openxmlformats.org/presentationml/2006/main">
  <p:tag name="AS_UNIQUEID" val="3518"/>
</p:tagLst>
</file>

<file path=ppt/tags/tag186.xml><?xml version="1.0" encoding="utf-8"?>
<p:tagLst xmlns:p="http://schemas.openxmlformats.org/presentationml/2006/main">
  <p:tag name="AS_UNIQUEID" val="3519"/>
</p:tagLst>
</file>

<file path=ppt/tags/tag187.xml><?xml version="1.0" encoding="utf-8"?>
<p:tagLst xmlns:p="http://schemas.openxmlformats.org/presentationml/2006/main">
  <p:tag name="AS_UNIQUEID" val="3520"/>
</p:tagLst>
</file>

<file path=ppt/tags/tag188.xml><?xml version="1.0" encoding="utf-8"?>
<p:tagLst xmlns:p="http://schemas.openxmlformats.org/presentationml/2006/main">
  <p:tag name="AS_UNIQUEID" val="3521"/>
</p:tagLst>
</file>

<file path=ppt/tags/tag189.xml><?xml version="1.0" encoding="utf-8"?>
<p:tagLst xmlns:p="http://schemas.openxmlformats.org/presentationml/2006/main">
  <p:tag name="AS_UNIQUEID" val="3522"/>
</p:tagLst>
</file>

<file path=ppt/tags/tag19.xml><?xml version="1.0" encoding="utf-8"?>
<p:tagLst xmlns:p="http://schemas.openxmlformats.org/presentationml/2006/main">
  <p:tag name="AS_UNIQUEID" val="3871"/>
</p:tagLst>
</file>

<file path=ppt/tags/tag190.xml><?xml version="1.0" encoding="utf-8"?>
<p:tagLst xmlns:p="http://schemas.openxmlformats.org/presentationml/2006/main">
  <p:tag name="AS_UNIQUEID" val="3523"/>
</p:tagLst>
</file>

<file path=ppt/tags/tag191.xml><?xml version="1.0" encoding="utf-8"?>
<p:tagLst xmlns:p="http://schemas.openxmlformats.org/presentationml/2006/main">
  <p:tag name="AS_UNIQUEID" val="3999"/>
</p:tagLst>
</file>

<file path=ppt/tags/tag192.xml><?xml version="1.0" encoding="utf-8"?>
<p:tagLst xmlns:p="http://schemas.openxmlformats.org/presentationml/2006/main">
  <p:tag name="AS_UNIQUEID" val="3525"/>
</p:tagLst>
</file>

<file path=ppt/tags/tag193.xml><?xml version="1.0" encoding="utf-8"?>
<p:tagLst xmlns:p="http://schemas.openxmlformats.org/presentationml/2006/main">
  <p:tag name="AS_UNIQUEID" val="3526"/>
</p:tagLst>
</file>

<file path=ppt/tags/tag194.xml><?xml version="1.0" encoding="utf-8"?>
<p:tagLst xmlns:p="http://schemas.openxmlformats.org/presentationml/2006/main">
  <p:tag name="AS_UNIQUEID" val="3527"/>
</p:tagLst>
</file>

<file path=ppt/tags/tag195.xml><?xml version="1.0" encoding="utf-8"?>
<p:tagLst xmlns:p="http://schemas.openxmlformats.org/presentationml/2006/main">
  <p:tag name="AS_UNIQUEID" val="4000"/>
</p:tagLst>
</file>

<file path=ppt/tags/tag196.xml><?xml version="1.0" encoding="utf-8"?>
<p:tagLst xmlns:p="http://schemas.openxmlformats.org/presentationml/2006/main">
  <p:tag name="AS_UNIQUEID" val="3529"/>
</p:tagLst>
</file>

<file path=ppt/tags/tag197.xml><?xml version="1.0" encoding="utf-8"?>
<p:tagLst xmlns:p="http://schemas.openxmlformats.org/presentationml/2006/main">
  <p:tag name="AS_UNIQUEID" val="3530"/>
</p:tagLst>
</file>

<file path=ppt/tags/tag198.xml><?xml version="1.0" encoding="utf-8"?>
<p:tagLst xmlns:p="http://schemas.openxmlformats.org/presentationml/2006/main">
  <p:tag name="AS_UNIQUEID" val="3531"/>
</p:tagLst>
</file>

<file path=ppt/tags/tag199.xml><?xml version="1.0" encoding="utf-8"?>
<p:tagLst xmlns:p="http://schemas.openxmlformats.org/presentationml/2006/main">
  <p:tag name="AS_UNIQUEID" val="3532"/>
</p:tagLst>
</file>

<file path=ppt/tags/tag2.xml><?xml version="1.0" encoding="utf-8"?>
<p:tagLst xmlns:p="http://schemas.openxmlformats.org/presentationml/2006/main">
  <p:tag name="AS_UNIQUEID" val="3854"/>
</p:tagLst>
</file>

<file path=ppt/tags/tag20.xml><?xml version="1.0" encoding="utf-8"?>
<p:tagLst xmlns:p="http://schemas.openxmlformats.org/presentationml/2006/main">
  <p:tag name="AS_UNIQUEID" val="3872"/>
</p:tagLst>
</file>

<file path=ppt/tags/tag200.xml><?xml version="1.0" encoding="utf-8"?>
<p:tagLst xmlns:p="http://schemas.openxmlformats.org/presentationml/2006/main">
  <p:tag name="AS_UNIQUEID" val="3533"/>
</p:tagLst>
</file>

<file path=ppt/tags/tag201.xml><?xml version="1.0" encoding="utf-8"?>
<p:tagLst xmlns:p="http://schemas.openxmlformats.org/presentationml/2006/main">
  <p:tag name="AS_UNIQUEID" val="3534"/>
</p:tagLst>
</file>

<file path=ppt/tags/tag202.xml><?xml version="1.0" encoding="utf-8"?>
<p:tagLst xmlns:p="http://schemas.openxmlformats.org/presentationml/2006/main">
  <p:tag name="AS_UNIQUEID" val="3535"/>
</p:tagLst>
</file>

<file path=ppt/tags/tag203.xml><?xml version="1.0" encoding="utf-8"?>
<p:tagLst xmlns:p="http://schemas.openxmlformats.org/presentationml/2006/main">
  <p:tag name="AS_UNIQUEID" val="4001"/>
</p:tagLst>
</file>

<file path=ppt/tags/tag204.xml><?xml version="1.0" encoding="utf-8"?>
<p:tagLst xmlns:p="http://schemas.openxmlformats.org/presentationml/2006/main">
  <p:tag name="AS_UNIQUEID" val="3537"/>
</p:tagLst>
</file>

<file path=ppt/tags/tag205.xml><?xml version="1.0" encoding="utf-8"?>
<p:tagLst xmlns:p="http://schemas.openxmlformats.org/presentationml/2006/main">
  <p:tag name="AS_UNIQUEID" val="3538"/>
</p:tagLst>
</file>

<file path=ppt/tags/tag206.xml><?xml version="1.0" encoding="utf-8"?>
<p:tagLst xmlns:p="http://schemas.openxmlformats.org/presentationml/2006/main">
  <p:tag name="AS_UNIQUEID" val="3539"/>
</p:tagLst>
</file>

<file path=ppt/tags/tag207.xml><?xml version="1.0" encoding="utf-8"?>
<p:tagLst xmlns:p="http://schemas.openxmlformats.org/presentationml/2006/main">
  <p:tag name="AS_UNIQUEID" val="3540"/>
</p:tagLst>
</file>

<file path=ppt/tags/tag208.xml><?xml version="1.0" encoding="utf-8"?>
<p:tagLst xmlns:p="http://schemas.openxmlformats.org/presentationml/2006/main">
  <p:tag name="AS_UNIQUEID" val="3541"/>
</p:tagLst>
</file>

<file path=ppt/tags/tag209.xml><?xml version="1.0" encoding="utf-8"?>
<p:tagLst xmlns:p="http://schemas.openxmlformats.org/presentationml/2006/main">
  <p:tag name="AS_UNIQUEID" val="3542"/>
</p:tagLst>
</file>

<file path=ppt/tags/tag21.xml><?xml version="1.0" encoding="utf-8"?>
<p:tagLst xmlns:p="http://schemas.openxmlformats.org/presentationml/2006/main">
  <p:tag name="AS_UNIQUEID" val="3873"/>
</p:tagLst>
</file>

<file path=ppt/tags/tag210.xml><?xml version="1.0" encoding="utf-8"?>
<p:tagLst xmlns:p="http://schemas.openxmlformats.org/presentationml/2006/main">
  <p:tag name="AS_UNIQUEID" val="3543"/>
</p:tagLst>
</file>

<file path=ppt/tags/tag211.xml><?xml version="1.0" encoding="utf-8"?>
<p:tagLst xmlns:p="http://schemas.openxmlformats.org/presentationml/2006/main">
  <p:tag name="AS_UNIQUEID" val="3544"/>
</p:tagLst>
</file>

<file path=ppt/tags/tag212.xml><?xml version="1.0" encoding="utf-8"?>
<p:tagLst xmlns:p="http://schemas.openxmlformats.org/presentationml/2006/main">
  <p:tag name="AS_UNIQUEID" val="3545"/>
</p:tagLst>
</file>

<file path=ppt/tags/tag213.xml><?xml version="1.0" encoding="utf-8"?>
<p:tagLst xmlns:p="http://schemas.openxmlformats.org/presentationml/2006/main">
  <p:tag name="AS_UNIQUEID" val="3546"/>
</p:tagLst>
</file>

<file path=ppt/tags/tag214.xml><?xml version="1.0" encoding="utf-8"?>
<p:tagLst xmlns:p="http://schemas.openxmlformats.org/presentationml/2006/main">
  <p:tag name="AS_UNIQUEID" val="3547"/>
</p:tagLst>
</file>

<file path=ppt/tags/tag215.xml><?xml version="1.0" encoding="utf-8"?>
<p:tagLst xmlns:p="http://schemas.openxmlformats.org/presentationml/2006/main">
  <p:tag name="AS_UNIQUEID" val="3548"/>
</p:tagLst>
</file>

<file path=ppt/tags/tag216.xml><?xml version="1.0" encoding="utf-8"?>
<p:tagLst xmlns:p="http://schemas.openxmlformats.org/presentationml/2006/main">
  <p:tag name="AS_UNIQUEID" val="3549"/>
</p:tagLst>
</file>

<file path=ppt/tags/tag217.xml><?xml version="1.0" encoding="utf-8"?>
<p:tagLst xmlns:p="http://schemas.openxmlformats.org/presentationml/2006/main">
  <p:tag name="AS_UNIQUEID" val="3550"/>
</p:tagLst>
</file>

<file path=ppt/tags/tag218.xml><?xml version="1.0" encoding="utf-8"?>
<p:tagLst xmlns:p="http://schemas.openxmlformats.org/presentationml/2006/main">
  <p:tag name="AS_UNIQUEID" val="4002"/>
</p:tagLst>
</file>

<file path=ppt/tags/tag219.xml><?xml version="1.0" encoding="utf-8"?>
<p:tagLst xmlns:p="http://schemas.openxmlformats.org/presentationml/2006/main">
  <p:tag name="AS_UNIQUEID" val="3552"/>
</p:tagLst>
</file>

<file path=ppt/tags/tag22.xml><?xml version="1.0" encoding="utf-8"?>
<p:tagLst xmlns:p="http://schemas.openxmlformats.org/presentationml/2006/main">
  <p:tag name="AS_UNIQUEID" val="3874"/>
</p:tagLst>
</file>

<file path=ppt/tags/tag220.xml><?xml version="1.0" encoding="utf-8"?>
<p:tagLst xmlns:p="http://schemas.openxmlformats.org/presentationml/2006/main">
  <p:tag name="AS_UNIQUEID" val="3553"/>
</p:tagLst>
</file>

<file path=ppt/tags/tag221.xml><?xml version="1.0" encoding="utf-8"?>
<p:tagLst xmlns:p="http://schemas.openxmlformats.org/presentationml/2006/main">
  <p:tag name="AS_UNIQUEID" val="3554"/>
</p:tagLst>
</file>

<file path=ppt/tags/tag222.xml><?xml version="1.0" encoding="utf-8"?>
<p:tagLst xmlns:p="http://schemas.openxmlformats.org/presentationml/2006/main">
  <p:tag name="AS_UNIQUEID" val="3555"/>
</p:tagLst>
</file>

<file path=ppt/tags/tag223.xml><?xml version="1.0" encoding="utf-8"?>
<p:tagLst xmlns:p="http://schemas.openxmlformats.org/presentationml/2006/main">
  <p:tag name="AS_UNIQUEID" val="4003"/>
</p:tagLst>
</file>

<file path=ppt/tags/tag224.xml><?xml version="1.0" encoding="utf-8"?>
<p:tagLst xmlns:p="http://schemas.openxmlformats.org/presentationml/2006/main">
  <p:tag name="AS_UNIQUEID" val="3557"/>
</p:tagLst>
</file>

<file path=ppt/tags/tag225.xml><?xml version="1.0" encoding="utf-8"?>
<p:tagLst xmlns:p="http://schemas.openxmlformats.org/presentationml/2006/main">
  <p:tag name="AS_UNIQUEID" val="3558"/>
</p:tagLst>
</file>

<file path=ppt/tags/tag226.xml><?xml version="1.0" encoding="utf-8"?>
<p:tagLst xmlns:p="http://schemas.openxmlformats.org/presentationml/2006/main">
  <p:tag name="AS_UNIQUEID" val="4004"/>
</p:tagLst>
</file>

<file path=ppt/tags/tag227.xml><?xml version="1.0" encoding="utf-8"?>
<p:tagLst xmlns:p="http://schemas.openxmlformats.org/presentationml/2006/main">
  <p:tag name="AS_UNIQUEID" val="4005"/>
</p:tagLst>
</file>

<file path=ppt/tags/tag228.xml><?xml version="1.0" encoding="utf-8"?>
<p:tagLst xmlns:p="http://schemas.openxmlformats.org/presentationml/2006/main">
  <p:tag name="AS_UNIQUEID" val="4006"/>
</p:tagLst>
</file>

<file path=ppt/tags/tag229.xml><?xml version="1.0" encoding="utf-8"?>
<p:tagLst xmlns:p="http://schemas.openxmlformats.org/presentationml/2006/main">
  <p:tag name="AS_UNIQUEID" val="4007"/>
</p:tagLst>
</file>

<file path=ppt/tags/tag23.xml><?xml version="1.0" encoding="utf-8"?>
<p:tagLst xmlns:p="http://schemas.openxmlformats.org/presentationml/2006/main">
  <p:tag name="AS_UNIQUEID" val="3875"/>
</p:tagLst>
</file>

<file path=ppt/tags/tag230.xml><?xml version="1.0" encoding="utf-8"?>
<p:tagLst xmlns:p="http://schemas.openxmlformats.org/presentationml/2006/main">
  <p:tag name="AS_UNIQUEID" val="4008"/>
</p:tagLst>
</file>

<file path=ppt/tags/tag231.xml><?xml version="1.0" encoding="utf-8"?>
<p:tagLst xmlns:p="http://schemas.openxmlformats.org/presentationml/2006/main">
  <p:tag name="AS_UNIQUEID" val="4009"/>
</p:tagLst>
</file>

<file path=ppt/tags/tag232.xml><?xml version="1.0" encoding="utf-8"?>
<p:tagLst xmlns:p="http://schemas.openxmlformats.org/presentationml/2006/main">
  <p:tag name="AS_UNIQUEID" val="4010"/>
</p:tagLst>
</file>

<file path=ppt/tags/tag233.xml><?xml version="1.0" encoding="utf-8"?>
<p:tagLst xmlns:p="http://schemas.openxmlformats.org/presentationml/2006/main">
  <p:tag name="AS_UNIQUEID" val="4011"/>
</p:tagLst>
</file>

<file path=ppt/tags/tag234.xml><?xml version="1.0" encoding="utf-8"?>
<p:tagLst xmlns:p="http://schemas.openxmlformats.org/presentationml/2006/main">
  <p:tag name="AS_UNIQUEID" val="4012"/>
</p:tagLst>
</file>

<file path=ppt/tags/tag235.xml><?xml version="1.0" encoding="utf-8"?>
<p:tagLst xmlns:p="http://schemas.openxmlformats.org/presentationml/2006/main">
  <p:tag name="AS_UNIQUEID" val="4013"/>
</p:tagLst>
</file>

<file path=ppt/tags/tag236.xml><?xml version="1.0" encoding="utf-8"?>
<p:tagLst xmlns:p="http://schemas.openxmlformats.org/presentationml/2006/main">
  <p:tag name="AS_UNIQUEID" val="4014"/>
</p:tagLst>
</file>

<file path=ppt/tags/tag237.xml><?xml version="1.0" encoding="utf-8"?>
<p:tagLst xmlns:p="http://schemas.openxmlformats.org/presentationml/2006/main">
  <p:tag name="AS_UNIQUEID" val="4015"/>
</p:tagLst>
</file>

<file path=ppt/tags/tag238.xml><?xml version="1.0" encoding="utf-8"?>
<p:tagLst xmlns:p="http://schemas.openxmlformats.org/presentationml/2006/main">
  <p:tag name="AS_UNIQUEID" val="4016"/>
</p:tagLst>
</file>

<file path=ppt/tags/tag239.xml><?xml version="1.0" encoding="utf-8"?>
<p:tagLst xmlns:p="http://schemas.openxmlformats.org/presentationml/2006/main">
  <p:tag name="AS_UNIQUEID" val="4017"/>
</p:tagLst>
</file>

<file path=ppt/tags/tag24.xml><?xml version="1.0" encoding="utf-8"?>
<p:tagLst xmlns:p="http://schemas.openxmlformats.org/presentationml/2006/main">
  <p:tag name="AS_UNIQUEID" val="3876"/>
</p:tagLst>
</file>

<file path=ppt/tags/tag240.xml><?xml version="1.0" encoding="utf-8"?>
<p:tagLst xmlns:p="http://schemas.openxmlformats.org/presentationml/2006/main">
  <p:tag name="AS_UNIQUEID" val="4018"/>
</p:tagLst>
</file>

<file path=ppt/tags/tag241.xml><?xml version="1.0" encoding="utf-8"?>
<p:tagLst xmlns:p="http://schemas.openxmlformats.org/presentationml/2006/main">
  <p:tag name="AS_UNIQUEID" val="4019"/>
</p:tagLst>
</file>

<file path=ppt/tags/tag242.xml><?xml version="1.0" encoding="utf-8"?>
<p:tagLst xmlns:p="http://schemas.openxmlformats.org/presentationml/2006/main">
  <p:tag name="AS_UNIQUEID" val="4020"/>
</p:tagLst>
</file>

<file path=ppt/tags/tag243.xml><?xml version="1.0" encoding="utf-8"?>
<p:tagLst xmlns:p="http://schemas.openxmlformats.org/presentationml/2006/main">
  <p:tag name="AS_UNIQUEID" val="4021"/>
</p:tagLst>
</file>

<file path=ppt/tags/tag244.xml><?xml version="1.0" encoding="utf-8"?>
<p:tagLst xmlns:p="http://schemas.openxmlformats.org/presentationml/2006/main">
  <p:tag name="AS_UNIQUEID" val="4022"/>
</p:tagLst>
</file>

<file path=ppt/tags/tag245.xml><?xml version="1.0" encoding="utf-8"?>
<p:tagLst xmlns:p="http://schemas.openxmlformats.org/presentationml/2006/main">
  <p:tag name="AS_UNIQUEID" val="4023"/>
</p:tagLst>
</file>

<file path=ppt/tags/tag246.xml><?xml version="1.0" encoding="utf-8"?>
<p:tagLst xmlns:p="http://schemas.openxmlformats.org/presentationml/2006/main">
  <p:tag name="AS_UNIQUEID" val="4024"/>
</p:tagLst>
</file>

<file path=ppt/tags/tag247.xml><?xml version="1.0" encoding="utf-8"?>
<p:tagLst xmlns:p="http://schemas.openxmlformats.org/presentationml/2006/main">
  <p:tag name="AS_UNIQUEID" val="4025"/>
</p:tagLst>
</file>

<file path=ppt/tags/tag248.xml><?xml version="1.0" encoding="utf-8"?>
<p:tagLst xmlns:p="http://schemas.openxmlformats.org/presentationml/2006/main">
  <p:tag name="AS_UNIQUEID" val="4026"/>
</p:tagLst>
</file>

<file path=ppt/tags/tag249.xml><?xml version="1.0" encoding="utf-8"?>
<p:tagLst xmlns:p="http://schemas.openxmlformats.org/presentationml/2006/main">
  <p:tag name="AS_UNIQUEID" val="4027"/>
</p:tagLst>
</file>

<file path=ppt/tags/tag25.xml><?xml version="1.0" encoding="utf-8"?>
<p:tagLst xmlns:p="http://schemas.openxmlformats.org/presentationml/2006/main">
  <p:tag name="AS_UNIQUEID" val="3877"/>
</p:tagLst>
</file>

<file path=ppt/tags/tag250.xml><?xml version="1.0" encoding="utf-8"?>
<p:tagLst xmlns:p="http://schemas.openxmlformats.org/presentationml/2006/main">
  <p:tag name="AS_UNIQUEID" val="4028"/>
</p:tagLst>
</file>

<file path=ppt/tags/tag251.xml><?xml version="1.0" encoding="utf-8"?>
<p:tagLst xmlns:p="http://schemas.openxmlformats.org/presentationml/2006/main">
  <p:tag name="AS_UNIQUEID" val="4029"/>
</p:tagLst>
</file>

<file path=ppt/tags/tag252.xml><?xml version="1.0" encoding="utf-8"?>
<p:tagLst xmlns:p="http://schemas.openxmlformats.org/presentationml/2006/main">
  <p:tag name="AS_UNIQUEID" val="4030"/>
</p:tagLst>
</file>

<file path=ppt/tags/tag253.xml><?xml version="1.0" encoding="utf-8"?>
<p:tagLst xmlns:p="http://schemas.openxmlformats.org/presentationml/2006/main">
  <p:tag name="AS_UNIQUEID" val="4031"/>
</p:tagLst>
</file>

<file path=ppt/tags/tag254.xml><?xml version="1.0" encoding="utf-8"?>
<p:tagLst xmlns:p="http://schemas.openxmlformats.org/presentationml/2006/main">
  <p:tag name="AS_UNIQUEID" val="4032"/>
</p:tagLst>
</file>

<file path=ppt/tags/tag255.xml><?xml version="1.0" encoding="utf-8"?>
<p:tagLst xmlns:p="http://schemas.openxmlformats.org/presentationml/2006/main">
  <p:tag name="AS_UNIQUEID" val="4033"/>
</p:tagLst>
</file>

<file path=ppt/tags/tag256.xml><?xml version="1.0" encoding="utf-8"?>
<p:tagLst xmlns:p="http://schemas.openxmlformats.org/presentationml/2006/main">
  <p:tag name="AS_UNIQUEID" val="4034"/>
</p:tagLst>
</file>

<file path=ppt/tags/tag257.xml><?xml version="1.0" encoding="utf-8"?>
<p:tagLst xmlns:p="http://schemas.openxmlformats.org/presentationml/2006/main">
  <p:tag name="AS_UNIQUEID" val="4035"/>
</p:tagLst>
</file>

<file path=ppt/tags/tag258.xml><?xml version="1.0" encoding="utf-8"?>
<p:tagLst xmlns:p="http://schemas.openxmlformats.org/presentationml/2006/main">
  <p:tag name="AS_UNIQUEID" val="99"/>
</p:tagLst>
</file>

<file path=ppt/tags/tag259.xml><?xml version="1.0" encoding="utf-8"?>
<p:tagLst xmlns:p="http://schemas.openxmlformats.org/presentationml/2006/main">
  <p:tag name="AS_UNIQUEID" val="100"/>
</p:tagLst>
</file>

<file path=ppt/tags/tag26.xml><?xml version="1.0" encoding="utf-8"?>
<p:tagLst xmlns:p="http://schemas.openxmlformats.org/presentationml/2006/main">
  <p:tag name="AS_UNIQUEID" val="3878"/>
</p:tagLst>
</file>

<file path=ppt/tags/tag260.xml><?xml version="1.0" encoding="utf-8"?>
<p:tagLst xmlns:p="http://schemas.openxmlformats.org/presentationml/2006/main">
  <p:tag name="AS_UNIQUEID" val="101"/>
</p:tagLst>
</file>

<file path=ppt/tags/tag261.xml><?xml version="1.0" encoding="utf-8"?>
<p:tagLst xmlns:p="http://schemas.openxmlformats.org/presentationml/2006/main">
  <p:tag name="AS_UNIQUEID" val="4036"/>
</p:tagLst>
</file>

<file path=ppt/tags/tag262.xml><?xml version="1.0" encoding="utf-8"?>
<p:tagLst xmlns:p="http://schemas.openxmlformats.org/presentationml/2006/main">
  <p:tag name="AS_UNIQUEID" val="104"/>
</p:tagLst>
</file>

<file path=ppt/tags/tag263.xml><?xml version="1.0" encoding="utf-8"?>
<p:tagLst xmlns:p="http://schemas.openxmlformats.org/presentationml/2006/main">
  <p:tag name="AS_UNIQUEID" val="3576"/>
</p:tagLst>
</file>

<file path=ppt/tags/tag264.xml><?xml version="1.0" encoding="utf-8"?>
<p:tagLst xmlns:p="http://schemas.openxmlformats.org/presentationml/2006/main">
  <p:tag name="AS_UNIQUEID" val="3577"/>
</p:tagLst>
</file>

<file path=ppt/tags/tag265.xml><?xml version="1.0" encoding="utf-8"?>
<p:tagLst xmlns:p="http://schemas.openxmlformats.org/presentationml/2006/main">
  <p:tag name="AS_UNIQUEID" val="3578"/>
</p:tagLst>
</file>

<file path=ppt/tags/tag266.xml><?xml version="1.0" encoding="utf-8"?>
<p:tagLst xmlns:p="http://schemas.openxmlformats.org/presentationml/2006/main">
  <p:tag name="AS_UNIQUEID" val="3579"/>
</p:tagLst>
</file>

<file path=ppt/tags/tag267.xml><?xml version="1.0" encoding="utf-8"?>
<p:tagLst xmlns:p="http://schemas.openxmlformats.org/presentationml/2006/main">
  <p:tag name="AS_UNIQUEID" val="3580"/>
</p:tagLst>
</file>

<file path=ppt/tags/tag268.xml><?xml version="1.0" encoding="utf-8"?>
<p:tagLst xmlns:p="http://schemas.openxmlformats.org/presentationml/2006/main">
  <p:tag name="AS_UNIQUEID" val="3581"/>
</p:tagLst>
</file>

<file path=ppt/tags/tag269.xml><?xml version="1.0" encoding="utf-8"?>
<p:tagLst xmlns:p="http://schemas.openxmlformats.org/presentationml/2006/main">
  <p:tag name="AS_UNIQUEID" val="3582"/>
</p:tagLst>
</file>

<file path=ppt/tags/tag27.xml><?xml version="1.0" encoding="utf-8"?>
<p:tagLst xmlns:p="http://schemas.openxmlformats.org/presentationml/2006/main">
  <p:tag name="AS_UNIQUEID" val="3879"/>
</p:tagLst>
</file>

<file path=ppt/tags/tag270.xml><?xml version="1.0" encoding="utf-8"?>
<p:tagLst xmlns:p="http://schemas.openxmlformats.org/presentationml/2006/main">
  <p:tag name="TIMING" val="|11.5|11|0.7|0.7|0.8|0.8|0.9|0.8|0.9|0.9|1|15.7|11.5|4.9|1.3|4|0.8|0.7|0.6|0.4|0.7"/>
</p:tagLst>
</file>

<file path=ppt/tags/tag271.xml><?xml version="1.0" encoding="utf-8"?>
<p:tagLst xmlns:p="http://schemas.openxmlformats.org/presentationml/2006/main">
  <p:tag name="AS_UNIQUEID" val="4037"/>
</p:tagLst>
</file>

<file path=ppt/tags/tag272.xml><?xml version="1.0" encoding="utf-8"?>
<p:tagLst xmlns:p="http://schemas.openxmlformats.org/presentationml/2006/main">
  <p:tag name="AS_UNIQUEID" val="3584"/>
</p:tagLst>
</file>

<file path=ppt/tags/tag273.xml><?xml version="1.0" encoding="utf-8"?>
<p:tagLst xmlns:p="http://schemas.openxmlformats.org/presentationml/2006/main">
  <p:tag name="AS_UNIQUEID" val="3585"/>
</p:tagLst>
</file>

<file path=ppt/tags/tag274.xml><?xml version="1.0" encoding="utf-8"?>
<p:tagLst xmlns:p="http://schemas.openxmlformats.org/presentationml/2006/main">
  <p:tag name="AS_UNIQUEID" val="3586"/>
</p:tagLst>
</file>

<file path=ppt/tags/tag275.xml><?xml version="1.0" encoding="utf-8"?>
<p:tagLst xmlns:p="http://schemas.openxmlformats.org/presentationml/2006/main">
  <p:tag name="AS_UNIQUEID" val="3587"/>
</p:tagLst>
</file>

<file path=ppt/tags/tag276.xml><?xml version="1.0" encoding="utf-8"?>
<p:tagLst xmlns:p="http://schemas.openxmlformats.org/presentationml/2006/main">
  <p:tag name="AS_UNIQUEID" val="66"/>
</p:tagLst>
</file>

<file path=ppt/tags/tag277.xml><?xml version="1.0" encoding="utf-8"?>
<p:tagLst xmlns:p="http://schemas.openxmlformats.org/presentationml/2006/main">
  <p:tag name="AS_UNIQUEID" val="4038"/>
</p:tagLst>
</file>

<file path=ppt/tags/tag278.xml><?xml version="1.0" encoding="utf-8"?>
<p:tagLst xmlns:p="http://schemas.openxmlformats.org/presentationml/2006/main">
  <p:tag name="AS_UNIQUEID" val="3589"/>
</p:tagLst>
</file>

<file path=ppt/tags/tag279.xml><?xml version="1.0" encoding="utf-8"?>
<p:tagLst xmlns:p="http://schemas.openxmlformats.org/presentationml/2006/main">
  <p:tag name="AS_UNIQUEID" val="3590"/>
</p:tagLst>
</file>

<file path=ppt/tags/tag28.xml><?xml version="1.0" encoding="utf-8"?>
<p:tagLst xmlns:p="http://schemas.openxmlformats.org/presentationml/2006/main">
  <p:tag name="AS_UNIQUEID" val="3880"/>
</p:tagLst>
</file>

<file path=ppt/tags/tag280.xml><?xml version="1.0" encoding="utf-8"?>
<p:tagLst xmlns:p="http://schemas.openxmlformats.org/presentationml/2006/main">
  <p:tag name="AS_UNIQUEID" val="3591"/>
</p:tagLst>
</file>

<file path=ppt/tags/tag281.xml><?xml version="1.0" encoding="utf-8"?>
<p:tagLst xmlns:p="http://schemas.openxmlformats.org/presentationml/2006/main">
  <p:tag name="AS_UNIQUEID" val="3592"/>
</p:tagLst>
</file>

<file path=ppt/tags/tag282.xml><?xml version="1.0" encoding="utf-8"?>
<p:tagLst xmlns:p="http://schemas.openxmlformats.org/presentationml/2006/main">
  <p:tag name="AS_UNIQUEID" val="3593"/>
</p:tagLst>
</file>

<file path=ppt/tags/tag283.xml><?xml version="1.0" encoding="utf-8"?>
<p:tagLst xmlns:p="http://schemas.openxmlformats.org/presentationml/2006/main">
  <p:tag name="AS_UNIQUEID" val="3594"/>
</p:tagLst>
</file>

<file path=ppt/tags/tag284.xml><?xml version="1.0" encoding="utf-8"?>
<p:tagLst xmlns:p="http://schemas.openxmlformats.org/presentationml/2006/main">
  <p:tag name="AS_UNIQUEID" val="3595"/>
</p:tagLst>
</file>

<file path=ppt/tags/tag285.xml><?xml version="1.0" encoding="utf-8"?>
<p:tagLst xmlns:p="http://schemas.openxmlformats.org/presentationml/2006/main">
  <p:tag name="AS_UNIQUEID" val="3596"/>
</p:tagLst>
</file>

<file path=ppt/tags/tag286.xml><?xml version="1.0" encoding="utf-8"?>
<p:tagLst xmlns:p="http://schemas.openxmlformats.org/presentationml/2006/main">
  <p:tag name="AS_UNIQUEID" val="3597"/>
</p:tagLst>
</file>

<file path=ppt/tags/tag287.xml><?xml version="1.0" encoding="utf-8"?>
<p:tagLst xmlns:p="http://schemas.openxmlformats.org/presentationml/2006/main">
  <p:tag name="AS_UNIQUEID" val="3598"/>
</p:tagLst>
</file>

<file path=ppt/tags/tag288.xml><?xml version="1.0" encoding="utf-8"?>
<p:tagLst xmlns:p="http://schemas.openxmlformats.org/presentationml/2006/main">
  <p:tag name="AS_UNIQUEID" val="3599"/>
</p:tagLst>
</file>

<file path=ppt/tags/tag289.xml><?xml version="1.0" encoding="utf-8"?>
<p:tagLst xmlns:p="http://schemas.openxmlformats.org/presentationml/2006/main">
  <p:tag name="AS_UNIQUEID" val="3600"/>
</p:tagLst>
</file>

<file path=ppt/tags/tag29.xml><?xml version="1.0" encoding="utf-8"?>
<p:tagLst xmlns:p="http://schemas.openxmlformats.org/presentationml/2006/main">
  <p:tag name="AS_UNIQUEID" val="3881"/>
</p:tagLst>
</file>

<file path=ppt/tags/tag290.xml><?xml version="1.0" encoding="utf-8"?>
<p:tagLst xmlns:p="http://schemas.openxmlformats.org/presentationml/2006/main">
  <p:tag name="AS_UNIQUEID" val="3601"/>
</p:tagLst>
</file>

<file path=ppt/tags/tag291.xml><?xml version="1.0" encoding="utf-8"?>
<p:tagLst xmlns:p="http://schemas.openxmlformats.org/presentationml/2006/main">
  <p:tag name="AS_UNIQUEID" val="3602"/>
</p:tagLst>
</file>

<file path=ppt/tags/tag292.xml><?xml version="1.0" encoding="utf-8"?>
<p:tagLst xmlns:p="http://schemas.openxmlformats.org/presentationml/2006/main">
  <p:tag name="AS_UNIQUEID" val="3603"/>
</p:tagLst>
</file>

<file path=ppt/tags/tag293.xml><?xml version="1.0" encoding="utf-8"?>
<p:tagLst xmlns:p="http://schemas.openxmlformats.org/presentationml/2006/main">
  <p:tag name="AS_UNIQUEID" val="3604"/>
</p:tagLst>
</file>

<file path=ppt/tags/tag294.xml><?xml version="1.0" encoding="utf-8"?>
<p:tagLst xmlns:p="http://schemas.openxmlformats.org/presentationml/2006/main">
  <p:tag name="AS_UNIQUEID" val="3605"/>
</p:tagLst>
</file>

<file path=ppt/tags/tag295.xml><?xml version="1.0" encoding="utf-8"?>
<p:tagLst xmlns:p="http://schemas.openxmlformats.org/presentationml/2006/main">
  <p:tag name="AS_UNIQUEID" val="3606"/>
</p:tagLst>
</file>

<file path=ppt/tags/tag296.xml><?xml version="1.0" encoding="utf-8"?>
<p:tagLst xmlns:p="http://schemas.openxmlformats.org/presentationml/2006/main">
  <p:tag name="AS_UNIQUEID" val="3607"/>
</p:tagLst>
</file>

<file path=ppt/tags/tag297.xml><?xml version="1.0" encoding="utf-8"?>
<p:tagLst xmlns:p="http://schemas.openxmlformats.org/presentationml/2006/main">
  <p:tag name="AS_UNIQUEID" val="3608"/>
</p:tagLst>
</file>

<file path=ppt/tags/tag298.xml><?xml version="1.0" encoding="utf-8"?>
<p:tagLst xmlns:p="http://schemas.openxmlformats.org/presentationml/2006/main">
  <p:tag name="AS_UNIQUEID" val="3609"/>
</p:tagLst>
</file>

<file path=ppt/tags/tag299.xml><?xml version="1.0" encoding="utf-8"?>
<p:tagLst xmlns:p="http://schemas.openxmlformats.org/presentationml/2006/main">
  <p:tag name="AS_UNIQUEID" val="3610"/>
</p:tagLst>
</file>

<file path=ppt/tags/tag3.xml><?xml version="1.0" encoding="utf-8"?>
<p:tagLst xmlns:p="http://schemas.openxmlformats.org/presentationml/2006/main">
  <p:tag name="AS_UNIQUEID" val="3855"/>
</p:tagLst>
</file>

<file path=ppt/tags/tag30.xml><?xml version="1.0" encoding="utf-8"?>
<p:tagLst xmlns:p="http://schemas.openxmlformats.org/presentationml/2006/main">
  <p:tag name="AS_UNIQUEID" val="3882"/>
</p:tagLst>
</file>

<file path=ppt/tags/tag300.xml><?xml version="1.0" encoding="utf-8"?>
<p:tagLst xmlns:p="http://schemas.openxmlformats.org/presentationml/2006/main">
  <p:tag name="AS_UNIQUEID" val="3611"/>
</p:tagLst>
</file>

<file path=ppt/tags/tag301.xml><?xml version="1.0" encoding="utf-8"?>
<p:tagLst xmlns:p="http://schemas.openxmlformats.org/presentationml/2006/main">
  <p:tag name="AS_UNIQUEID" val="3612"/>
</p:tagLst>
</file>

<file path=ppt/tags/tag302.xml><?xml version="1.0" encoding="utf-8"?>
<p:tagLst xmlns:p="http://schemas.openxmlformats.org/presentationml/2006/main">
  <p:tag name="AS_UNIQUEID" val="3613"/>
</p:tagLst>
</file>

<file path=ppt/tags/tag303.xml><?xml version="1.0" encoding="utf-8"?>
<p:tagLst xmlns:p="http://schemas.openxmlformats.org/presentationml/2006/main">
  <p:tag name="AS_UNIQUEID" val="3614"/>
</p:tagLst>
</file>

<file path=ppt/tags/tag304.xml><?xml version="1.0" encoding="utf-8"?>
<p:tagLst xmlns:p="http://schemas.openxmlformats.org/presentationml/2006/main">
  <p:tag name="AS_UNIQUEID" val="3615"/>
</p:tagLst>
</file>

<file path=ppt/tags/tag305.xml><?xml version="1.0" encoding="utf-8"?>
<p:tagLst xmlns:p="http://schemas.openxmlformats.org/presentationml/2006/main">
  <p:tag name="AS_UNIQUEID" val="3616"/>
</p:tagLst>
</file>

<file path=ppt/tags/tag306.xml><?xml version="1.0" encoding="utf-8"?>
<p:tagLst xmlns:p="http://schemas.openxmlformats.org/presentationml/2006/main">
  <p:tag name="AS_UNIQUEID" val="3617"/>
</p:tagLst>
</file>

<file path=ppt/tags/tag307.xml><?xml version="1.0" encoding="utf-8"?>
<p:tagLst xmlns:p="http://schemas.openxmlformats.org/presentationml/2006/main">
  <p:tag name="AS_UNIQUEID" val="3618"/>
</p:tagLst>
</file>

<file path=ppt/tags/tag308.xml><?xml version="1.0" encoding="utf-8"?>
<p:tagLst xmlns:p="http://schemas.openxmlformats.org/presentationml/2006/main">
  <p:tag name="AS_UNIQUEID" val="4039"/>
</p:tagLst>
</file>

<file path=ppt/tags/tag309.xml><?xml version="1.0" encoding="utf-8"?>
<p:tagLst xmlns:p="http://schemas.openxmlformats.org/presentationml/2006/main">
  <p:tag name="AS_UNIQUEID" val="3620"/>
</p:tagLst>
</file>

<file path=ppt/tags/tag31.xml><?xml version="1.0" encoding="utf-8"?>
<p:tagLst xmlns:p="http://schemas.openxmlformats.org/presentationml/2006/main">
  <p:tag name="AS_UNIQUEID" val="3883"/>
</p:tagLst>
</file>

<file path=ppt/tags/tag310.xml><?xml version="1.0" encoding="utf-8"?>
<p:tagLst xmlns:p="http://schemas.openxmlformats.org/presentationml/2006/main">
  <p:tag name="AS_UNIQUEID" val="3621"/>
</p:tagLst>
</file>

<file path=ppt/tags/tag311.xml><?xml version="1.0" encoding="utf-8"?>
<p:tagLst xmlns:p="http://schemas.openxmlformats.org/presentationml/2006/main">
  <p:tag name="AS_UNIQUEID" val="3622"/>
</p:tagLst>
</file>

<file path=ppt/tags/tag312.xml><?xml version="1.0" encoding="utf-8"?>
<p:tagLst xmlns:p="http://schemas.openxmlformats.org/presentationml/2006/main">
  <p:tag name="AS_UNIQUEID" val="3623"/>
</p:tagLst>
</file>

<file path=ppt/tags/tag313.xml><?xml version="1.0" encoding="utf-8"?>
<p:tagLst xmlns:p="http://schemas.openxmlformats.org/presentationml/2006/main">
  <p:tag name="AS_UNIQUEID" val="66"/>
</p:tagLst>
</file>

<file path=ppt/tags/tag314.xml><?xml version="1.0" encoding="utf-8"?>
<p:tagLst xmlns:p="http://schemas.openxmlformats.org/presentationml/2006/main">
  <p:tag name="AS_UNIQUEID" val="4040"/>
</p:tagLst>
</file>

<file path=ppt/tags/tag315.xml><?xml version="1.0" encoding="utf-8"?>
<p:tagLst xmlns:p="http://schemas.openxmlformats.org/presentationml/2006/main">
  <p:tag name="AS_UNIQUEID" val="3625"/>
</p:tagLst>
</file>

<file path=ppt/tags/tag316.xml><?xml version="1.0" encoding="utf-8"?>
<p:tagLst xmlns:p="http://schemas.openxmlformats.org/presentationml/2006/main">
  <p:tag name="AS_UNIQUEID" val="3626"/>
</p:tagLst>
</file>

<file path=ppt/tags/tag317.xml><?xml version="1.0" encoding="utf-8"?>
<p:tagLst xmlns:p="http://schemas.openxmlformats.org/presentationml/2006/main">
  <p:tag name="AS_UNIQUEID" val="3627"/>
</p:tagLst>
</file>

<file path=ppt/tags/tag318.xml><?xml version="1.0" encoding="utf-8"?>
<p:tagLst xmlns:p="http://schemas.openxmlformats.org/presentationml/2006/main">
  <p:tag name="AS_UNIQUEID" val="3628"/>
</p:tagLst>
</file>

<file path=ppt/tags/tag319.xml><?xml version="1.0" encoding="utf-8"?>
<p:tagLst xmlns:p="http://schemas.openxmlformats.org/presentationml/2006/main">
  <p:tag name="AS_UNIQUEID" val="3629"/>
</p:tagLst>
</file>

<file path=ppt/tags/tag32.xml><?xml version="1.0" encoding="utf-8"?>
<p:tagLst xmlns:p="http://schemas.openxmlformats.org/presentationml/2006/main">
  <p:tag name="AS_UNIQUEID" val="3884"/>
</p:tagLst>
</file>

<file path=ppt/tags/tag320.xml><?xml version="1.0" encoding="utf-8"?>
<p:tagLst xmlns:p="http://schemas.openxmlformats.org/presentationml/2006/main">
  <p:tag name="AS_UNIQUEID" val="3630"/>
</p:tagLst>
</file>

<file path=ppt/tags/tag321.xml><?xml version="1.0" encoding="utf-8"?>
<p:tagLst xmlns:p="http://schemas.openxmlformats.org/presentationml/2006/main">
  <p:tag name="AS_UNIQUEID" val="3631"/>
</p:tagLst>
</file>

<file path=ppt/tags/tag322.xml><?xml version="1.0" encoding="utf-8"?>
<p:tagLst xmlns:p="http://schemas.openxmlformats.org/presentationml/2006/main">
  <p:tag name="AS_UNIQUEID" val="3632"/>
</p:tagLst>
</file>

<file path=ppt/tags/tag323.xml><?xml version="1.0" encoding="utf-8"?>
<p:tagLst xmlns:p="http://schemas.openxmlformats.org/presentationml/2006/main">
  <p:tag name="AS_UNIQUEID" val="3633"/>
</p:tagLst>
</file>

<file path=ppt/tags/tag324.xml><?xml version="1.0" encoding="utf-8"?>
<p:tagLst xmlns:p="http://schemas.openxmlformats.org/presentationml/2006/main">
  <p:tag name="AS_UNIQUEID" val="3634"/>
</p:tagLst>
</file>

<file path=ppt/tags/tag325.xml><?xml version="1.0" encoding="utf-8"?>
<p:tagLst xmlns:p="http://schemas.openxmlformats.org/presentationml/2006/main">
  <p:tag name="AS_UNIQUEID" val="3635"/>
</p:tagLst>
</file>

<file path=ppt/tags/tag326.xml><?xml version="1.0" encoding="utf-8"?>
<p:tagLst xmlns:p="http://schemas.openxmlformats.org/presentationml/2006/main">
  <p:tag name="AS_UNIQUEID" val="3636"/>
</p:tagLst>
</file>

<file path=ppt/tags/tag327.xml><?xml version="1.0" encoding="utf-8"?>
<p:tagLst xmlns:p="http://schemas.openxmlformats.org/presentationml/2006/main">
  <p:tag name="AS_UNIQUEID" val="3637"/>
</p:tagLst>
</file>

<file path=ppt/tags/tag328.xml><?xml version="1.0" encoding="utf-8"?>
<p:tagLst xmlns:p="http://schemas.openxmlformats.org/presentationml/2006/main">
  <p:tag name="AS_UNIQUEID" val="3638"/>
</p:tagLst>
</file>

<file path=ppt/tags/tag329.xml><?xml version="1.0" encoding="utf-8"?>
<p:tagLst xmlns:p="http://schemas.openxmlformats.org/presentationml/2006/main">
  <p:tag name="AS_UNIQUEID" val="4041"/>
</p:tagLst>
</file>

<file path=ppt/tags/tag33.xml><?xml version="1.0" encoding="utf-8"?>
<p:tagLst xmlns:p="http://schemas.openxmlformats.org/presentationml/2006/main">
  <p:tag name="AS_UNIQUEID" val="3885"/>
</p:tagLst>
</file>

<file path=ppt/tags/tag330.xml><?xml version="1.0" encoding="utf-8"?>
<p:tagLst xmlns:p="http://schemas.openxmlformats.org/presentationml/2006/main">
  <p:tag name="AS_UNIQUEID" val="3658"/>
</p:tagLst>
</file>

<file path=ppt/tags/tag331.xml><?xml version="1.0" encoding="utf-8"?>
<p:tagLst xmlns:p="http://schemas.openxmlformats.org/presentationml/2006/main">
  <p:tag name="AS_UNIQUEID" val="3659"/>
</p:tagLst>
</file>

<file path=ppt/tags/tag332.xml><?xml version="1.0" encoding="utf-8"?>
<p:tagLst xmlns:p="http://schemas.openxmlformats.org/presentationml/2006/main">
  <p:tag name="AS_UNIQUEID" val="3660"/>
</p:tagLst>
</file>

<file path=ppt/tags/tag333.xml><?xml version="1.0" encoding="utf-8"?>
<p:tagLst xmlns:p="http://schemas.openxmlformats.org/presentationml/2006/main">
  <p:tag name="AS_UNIQUEID" val="4042"/>
</p:tagLst>
</file>

<file path=ppt/tags/tag334.xml><?xml version="1.0" encoding="utf-8"?>
<p:tagLst xmlns:p="http://schemas.openxmlformats.org/presentationml/2006/main">
  <p:tag name="AS_UNIQUEID" val="3662"/>
</p:tagLst>
</file>

<file path=ppt/tags/tag335.xml><?xml version="1.0" encoding="utf-8"?>
<p:tagLst xmlns:p="http://schemas.openxmlformats.org/presentationml/2006/main">
  <p:tag name="AS_UNIQUEID" val="3663"/>
</p:tagLst>
</file>

<file path=ppt/tags/tag336.xml><?xml version="1.0" encoding="utf-8"?>
<p:tagLst xmlns:p="http://schemas.openxmlformats.org/presentationml/2006/main">
  <p:tag name="AS_UNIQUEID" val="3664"/>
</p:tagLst>
</file>

<file path=ppt/tags/tag337.xml><?xml version="1.0" encoding="utf-8"?>
<p:tagLst xmlns:p="http://schemas.openxmlformats.org/presentationml/2006/main">
  <p:tag name="AS_UNIQUEID" val="3665"/>
</p:tagLst>
</file>

<file path=ppt/tags/tag338.xml><?xml version="1.0" encoding="utf-8"?>
<p:tagLst xmlns:p="http://schemas.openxmlformats.org/presentationml/2006/main">
  <p:tag name="AS_UNIQUEID" val="3666"/>
</p:tagLst>
</file>

<file path=ppt/tags/tag339.xml><?xml version="1.0" encoding="utf-8"?>
<p:tagLst xmlns:p="http://schemas.openxmlformats.org/presentationml/2006/main">
  <p:tag name="AS_UNIQUEID" val="4043"/>
</p:tagLst>
</file>

<file path=ppt/tags/tag34.xml><?xml version="1.0" encoding="utf-8"?>
<p:tagLst xmlns:p="http://schemas.openxmlformats.org/presentationml/2006/main">
  <p:tag name="AS_UNIQUEID" val="3886"/>
</p:tagLst>
</file>

<file path=ppt/tags/tag340.xml><?xml version="1.0" encoding="utf-8"?>
<p:tagLst xmlns:p="http://schemas.openxmlformats.org/presentationml/2006/main">
  <p:tag name="AS_UNIQUEID" val="3668"/>
</p:tagLst>
</file>

<file path=ppt/tags/tag341.xml><?xml version="1.0" encoding="utf-8"?>
<p:tagLst xmlns:p="http://schemas.openxmlformats.org/presentationml/2006/main">
  <p:tag name="AS_UNIQUEID" val="3669"/>
</p:tagLst>
</file>

<file path=ppt/tags/tag342.xml><?xml version="1.0" encoding="utf-8"?>
<p:tagLst xmlns:p="http://schemas.openxmlformats.org/presentationml/2006/main">
  <p:tag name="AS_UNIQUEID" val="3670"/>
</p:tagLst>
</file>

<file path=ppt/tags/tag343.xml><?xml version="1.0" encoding="utf-8"?>
<p:tagLst xmlns:p="http://schemas.openxmlformats.org/presentationml/2006/main">
  <p:tag name="AS_UNIQUEID" val="4044"/>
</p:tagLst>
</file>

<file path=ppt/tags/tag344.xml><?xml version="1.0" encoding="utf-8"?>
<p:tagLst xmlns:p="http://schemas.openxmlformats.org/presentationml/2006/main">
  <p:tag name="AS_UNIQUEID" val="3672"/>
</p:tagLst>
</file>

<file path=ppt/tags/tag345.xml><?xml version="1.0" encoding="utf-8"?>
<p:tagLst xmlns:p="http://schemas.openxmlformats.org/presentationml/2006/main">
  <p:tag name="AS_UNIQUEID" val="3673"/>
</p:tagLst>
</file>

<file path=ppt/tags/tag346.xml><?xml version="1.0" encoding="utf-8"?>
<p:tagLst xmlns:p="http://schemas.openxmlformats.org/presentationml/2006/main">
  <p:tag name="AS_UNIQUEID" val="3674"/>
</p:tagLst>
</file>

<file path=ppt/tags/tag347.xml><?xml version="1.0" encoding="utf-8"?>
<p:tagLst xmlns:p="http://schemas.openxmlformats.org/presentationml/2006/main">
  <p:tag name="AS_UNIQUEID" val="3675"/>
</p:tagLst>
</file>

<file path=ppt/tags/tag348.xml><?xml version="1.0" encoding="utf-8"?>
<p:tagLst xmlns:p="http://schemas.openxmlformats.org/presentationml/2006/main">
  <p:tag name="AS_UNIQUEID" val="3676"/>
</p:tagLst>
</file>

<file path=ppt/tags/tag349.xml><?xml version="1.0" encoding="utf-8"?>
<p:tagLst xmlns:p="http://schemas.openxmlformats.org/presentationml/2006/main">
  <p:tag name="AS_UNIQUEID" val="4110"/>
</p:tagLst>
</file>

<file path=ppt/tags/tag35.xml><?xml version="1.0" encoding="utf-8"?>
<p:tagLst xmlns:p="http://schemas.openxmlformats.org/presentationml/2006/main">
  <p:tag name="AS_UNIQUEID" val="3887"/>
</p:tagLst>
</file>

<file path=ppt/tags/tag350.xml><?xml version="1.0" encoding="utf-8"?>
<p:tagLst xmlns:p="http://schemas.openxmlformats.org/presentationml/2006/main">
  <p:tag name="AS_UNIQUEID" val="4045"/>
</p:tagLst>
</file>

<file path=ppt/tags/tag351.xml><?xml version="1.0" encoding="utf-8"?>
<p:tagLst xmlns:p="http://schemas.openxmlformats.org/presentationml/2006/main">
  <p:tag name="AS_UNIQUEID" val="3678"/>
</p:tagLst>
</file>

<file path=ppt/tags/tag352.xml><?xml version="1.0" encoding="utf-8"?>
<p:tagLst xmlns:p="http://schemas.openxmlformats.org/presentationml/2006/main">
  <p:tag name="AS_UNIQUEID" val="3679"/>
</p:tagLst>
</file>

<file path=ppt/tags/tag353.xml><?xml version="1.0" encoding="utf-8"?>
<p:tagLst xmlns:p="http://schemas.openxmlformats.org/presentationml/2006/main">
  <p:tag name="AS_UNIQUEID" val="3680"/>
</p:tagLst>
</file>

<file path=ppt/tags/tag354.xml><?xml version="1.0" encoding="utf-8"?>
<p:tagLst xmlns:p="http://schemas.openxmlformats.org/presentationml/2006/main">
  <p:tag name="AS_UNIQUEID" val="4046"/>
</p:tagLst>
</file>

<file path=ppt/tags/tag355.xml><?xml version="1.0" encoding="utf-8"?>
<p:tagLst xmlns:p="http://schemas.openxmlformats.org/presentationml/2006/main">
  <p:tag name="AS_UNIQUEID" val="3682"/>
</p:tagLst>
</file>

<file path=ppt/tags/tag356.xml><?xml version="1.0" encoding="utf-8"?>
<p:tagLst xmlns:p="http://schemas.openxmlformats.org/presentationml/2006/main">
  <p:tag name="AS_UNIQUEID" val="3683"/>
</p:tagLst>
</file>

<file path=ppt/tags/tag357.xml><?xml version="1.0" encoding="utf-8"?>
<p:tagLst xmlns:p="http://schemas.openxmlformats.org/presentationml/2006/main">
  <p:tag name="AS_UNIQUEID" val="3684"/>
</p:tagLst>
</file>

<file path=ppt/tags/tag358.xml><?xml version="1.0" encoding="utf-8"?>
<p:tagLst xmlns:p="http://schemas.openxmlformats.org/presentationml/2006/main">
  <p:tag name="AS_UNIQUEID" val="3685"/>
</p:tagLst>
</file>

<file path=ppt/tags/tag359.xml><?xml version="1.0" encoding="utf-8"?>
<p:tagLst xmlns:p="http://schemas.openxmlformats.org/presentationml/2006/main">
  <p:tag name="AS_UNIQUEID" val="3686"/>
</p:tagLst>
</file>

<file path=ppt/tags/tag36.xml><?xml version="1.0" encoding="utf-8"?>
<p:tagLst xmlns:p="http://schemas.openxmlformats.org/presentationml/2006/main">
  <p:tag name="AS_UNIQUEID" val="3888"/>
</p:tagLst>
</file>

<file path=ppt/tags/tag360.xml><?xml version="1.0" encoding="utf-8"?>
<p:tagLst xmlns:p="http://schemas.openxmlformats.org/presentationml/2006/main">
  <p:tag name="AS_UNIQUEID" val="3687"/>
</p:tagLst>
</file>

<file path=ppt/tags/tag361.xml><?xml version="1.0" encoding="utf-8"?>
<p:tagLst xmlns:p="http://schemas.openxmlformats.org/presentationml/2006/main">
  <p:tag name="AS_UNIQUEID" val="3688"/>
</p:tagLst>
</file>

<file path=ppt/tags/tag362.xml><?xml version="1.0" encoding="utf-8"?>
<p:tagLst xmlns:p="http://schemas.openxmlformats.org/presentationml/2006/main">
  <p:tag name="AS_UNIQUEID" val="4047"/>
</p:tagLst>
</file>

<file path=ppt/tags/tag363.xml><?xml version="1.0" encoding="utf-8"?>
<p:tagLst xmlns:p="http://schemas.openxmlformats.org/presentationml/2006/main">
  <p:tag name="AS_UNIQUEID" val="3690"/>
</p:tagLst>
</file>

<file path=ppt/tags/tag364.xml><?xml version="1.0" encoding="utf-8"?>
<p:tagLst xmlns:p="http://schemas.openxmlformats.org/presentationml/2006/main">
  <p:tag name="AS_UNIQUEID" val="3691"/>
</p:tagLst>
</file>

<file path=ppt/tags/tag365.xml><?xml version="1.0" encoding="utf-8"?>
<p:tagLst xmlns:p="http://schemas.openxmlformats.org/presentationml/2006/main">
  <p:tag name="AS_UNIQUEID" val="3692"/>
</p:tagLst>
</file>

<file path=ppt/tags/tag366.xml><?xml version="1.0" encoding="utf-8"?>
<p:tagLst xmlns:p="http://schemas.openxmlformats.org/presentationml/2006/main">
  <p:tag name="AS_UNIQUEID" val="3693"/>
</p:tagLst>
</file>

<file path=ppt/tags/tag367.xml><?xml version="1.0" encoding="utf-8"?>
<p:tagLst xmlns:p="http://schemas.openxmlformats.org/presentationml/2006/main">
  <p:tag name="AS_UNIQUEID" val="3694"/>
</p:tagLst>
</file>

<file path=ppt/tags/tag368.xml><?xml version="1.0" encoding="utf-8"?>
<p:tagLst xmlns:p="http://schemas.openxmlformats.org/presentationml/2006/main">
  <p:tag name="AS_UNIQUEID" val="3695"/>
</p:tagLst>
</file>

<file path=ppt/tags/tag369.xml><?xml version="1.0" encoding="utf-8"?>
<p:tagLst xmlns:p="http://schemas.openxmlformats.org/presentationml/2006/main">
  <p:tag name="AS_UNIQUEID" val="3696"/>
</p:tagLst>
</file>

<file path=ppt/tags/tag37.xml><?xml version="1.0" encoding="utf-8"?>
<p:tagLst xmlns:p="http://schemas.openxmlformats.org/presentationml/2006/main">
  <p:tag name="AS_UNIQUEID" val="3889"/>
</p:tagLst>
</file>

<file path=ppt/tags/tag370.xml><?xml version="1.0" encoding="utf-8"?>
<p:tagLst xmlns:p="http://schemas.openxmlformats.org/presentationml/2006/main">
  <p:tag name="AS_UNIQUEID" val="3697"/>
</p:tagLst>
</file>

<file path=ppt/tags/tag371.xml><?xml version="1.0" encoding="utf-8"?>
<p:tagLst xmlns:p="http://schemas.openxmlformats.org/presentationml/2006/main">
  <p:tag name="AS_UNIQUEID" val="3698"/>
</p:tagLst>
</file>

<file path=ppt/tags/tag372.xml><?xml version="1.0" encoding="utf-8"?>
<p:tagLst xmlns:p="http://schemas.openxmlformats.org/presentationml/2006/main">
  <p:tag name="AS_UNIQUEID" val="3699"/>
</p:tagLst>
</file>

<file path=ppt/tags/tag373.xml><?xml version="1.0" encoding="utf-8"?>
<p:tagLst xmlns:p="http://schemas.openxmlformats.org/presentationml/2006/main">
  <p:tag name="AS_UNIQUEID" val="3700"/>
</p:tagLst>
</file>

<file path=ppt/tags/tag374.xml><?xml version="1.0" encoding="utf-8"?>
<p:tagLst xmlns:p="http://schemas.openxmlformats.org/presentationml/2006/main">
  <p:tag name="AS_UNIQUEID" val="3701"/>
</p:tagLst>
</file>

<file path=ppt/tags/tag375.xml><?xml version="1.0" encoding="utf-8"?>
<p:tagLst xmlns:p="http://schemas.openxmlformats.org/presentationml/2006/main">
  <p:tag name="AS_UNIQUEID" val="3702"/>
</p:tagLst>
</file>

<file path=ppt/tags/tag376.xml><?xml version="1.0" encoding="utf-8"?>
<p:tagLst xmlns:p="http://schemas.openxmlformats.org/presentationml/2006/main">
  <p:tag name="AS_UNIQUEID" val="3703"/>
</p:tagLst>
</file>

<file path=ppt/tags/tag377.xml><?xml version="1.0" encoding="utf-8"?>
<p:tagLst xmlns:p="http://schemas.openxmlformats.org/presentationml/2006/main">
  <p:tag name="AS_UNIQUEID" val="3704"/>
</p:tagLst>
</file>

<file path=ppt/tags/tag378.xml><?xml version="1.0" encoding="utf-8"?>
<p:tagLst xmlns:p="http://schemas.openxmlformats.org/presentationml/2006/main">
  <p:tag name="AS_UNIQUEID" val="3705"/>
</p:tagLst>
</file>

<file path=ppt/tags/tag379.xml><?xml version="1.0" encoding="utf-8"?>
<p:tagLst xmlns:p="http://schemas.openxmlformats.org/presentationml/2006/main">
  <p:tag name="AS_UNIQUEID" val="3706"/>
</p:tagLst>
</file>

<file path=ppt/tags/tag38.xml><?xml version="1.0" encoding="utf-8"?>
<p:tagLst xmlns:p="http://schemas.openxmlformats.org/presentationml/2006/main">
  <p:tag name="AS_UNIQUEID" val="3890"/>
</p:tagLst>
</file>

<file path=ppt/tags/tag380.xml><?xml version="1.0" encoding="utf-8"?>
<p:tagLst xmlns:p="http://schemas.openxmlformats.org/presentationml/2006/main">
  <p:tag name="AS_UNIQUEID" val="3707"/>
</p:tagLst>
</file>

<file path=ppt/tags/tag381.xml><?xml version="1.0" encoding="utf-8"?>
<p:tagLst xmlns:p="http://schemas.openxmlformats.org/presentationml/2006/main">
  <p:tag name="AS_UNIQUEID" val="3708"/>
</p:tagLst>
</file>

<file path=ppt/tags/tag382.xml><?xml version="1.0" encoding="utf-8"?>
<p:tagLst xmlns:p="http://schemas.openxmlformats.org/presentationml/2006/main">
  <p:tag name="AS_UNIQUEID" val="3709"/>
</p:tagLst>
</file>

<file path=ppt/tags/tag383.xml><?xml version="1.0" encoding="utf-8"?>
<p:tagLst xmlns:p="http://schemas.openxmlformats.org/presentationml/2006/main">
  <p:tag name="AS_UNIQUEID" val="3710"/>
</p:tagLst>
</file>

<file path=ppt/tags/tag384.xml><?xml version="1.0" encoding="utf-8"?>
<p:tagLst xmlns:p="http://schemas.openxmlformats.org/presentationml/2006/main">
  <p:tag name="AS_UNIQUEID" val="3711"/>
</p:tagLst>
</file>

<file path=ppt/tags/tag385.xml><?xml version="1.0" encoding="utf-8"?>
<p:tagLst xmlns:p="http://schemas.openxmlformats.org/presentationml/2006/main">
  <p:tag name="AS_UNIQUEID" val="4048"/>
</p:tagLst>
</file>

<file path=ppt/tags/tag386.xml><?xml version="1.0" encoding="utf-8"?>
<p:tagLst xmlns:p="http://schemas.openxmlformats.org/presentationml/2006/main">
  <p:tag name="AS_UNIQUEID" val="3713"/>
</p:tagLst>
</file>

<file path=ppt/tags/tag387.xml><?xml version="1.0" encoding="utf-8"?>
<p:tagLst xmlns:p="http://schemas.openxmlformats.org/presentationml/2006/main">
  <p:tag name="AS_UNIQUEID" val="3714"/>
</p:tagLst>
</file>

<file path=ppt/tags/tag388.xml><?xml version="1.0" encoding="utf-8"?>
<p:tagLst xmlns:p="http://schemas.openxmlformats.org/presentationml/2006/main">
  <p:tag name="AS_UNIQUEID" val="4049"/>
</p:tagLst>
</file>

<file path=ppt/tags/tag389.xml><?xml version="1.0" encoding="utf-8"?>
<p:tagLst xmlns:p="http://schemas.openxmlformats.org/presentationml/2006/main">
  <p:tag name="AS_UNIQUEID" val="3716"/>
</p:tagLst>
</file>

<file path=ppt/tags/tag39.xml><?xml version="1.0" encoding="utf-8"?>
<p:tagLst xmlns:p="http://schemas.openxmlformats.org/presentationml/2006/main">
  <p:tag name="AS_UNIQUEID" val="3891"/>
</p:tagLst>
</file>

<file path=ppt/tags/tag390.xml><?xml version="1.0" encoding="utf-8"?>
<p:tagLst xmlns:p="http://schemas.openxmlformats.org/presentationml/2006/main">
  <p:tag name="AS_UNIQUEID" val="3717"/>
</p:tagLst>
</file>

<file path=ppt/tags/tag391.xml><?xml version="1.0" encoding="utf-8"?>
<p:tagLst xmlns:p="http://schemas.openxmlformats.org/presentationml/2006/main">
  <p:tag name="AS_UNIQUEID" val="3718"/>
</p:tagLst>
</file>

<file path=ppt/tags/tag392.xml><?xml version="1.0" encoding="utf-8"?>
<p:tagLst xmlns:p="http://schemas.openxmlformats.org/presentationml/2006/main">
  <p:tag name="AS_UNIQUEID" val="3719"/>
</p:tagLst>
</file>

<file path=ppt/tags/tag393.xml><?xml version="1.0" encoding="utf-8"?>
<p:tagLst xmlns:p="http://schemas.openxmlformats.org/presentationml/2006/main">
  <p:tag name="AS_UNIQUEID" val="3720"/>
</p:tagLst>
</file>

<file path=ppt/tags/tag394.xml><?xml version="1.0" encoding="utf-8"?>
<p:tagLst xmlns:p="http://schemas.openxmlformats.org/presentationml/2006/main">
  <p:tag name="AS_UNIQUEID" val="3852"/>
</p:tagLst>
</file>

<file path=ppt/tags/tag395.xml><?xml version="1.0" encoding="utf-8"?>
<p:tagLst xmlns:p="http://schemas.openxmlformats.org/presentationml/2006/main">
  <p:tag name="AS_UNIQUEID" val="4050"/>
</p:tagLst>
</file>

<file path=ppt/tags/tag396.xml><?xml version="1.0" encoding="utf-8"?>
<p:tagLst xmlns:p="http://schemas.openxmlformats.org/presentationml/2006/main">
  <p:tag name="AS_UNIQUEID" val="3722"/>
</p:tagLst>
</file>

<file path=ppt/tags/tag397.xml><?xml version="1.0" encoding="utf-8"?>
<p:tagLst xmlns:p="http://schemas.openxmlformats.org/presentationml/2006/main">
  <p:tag name="AS_UNIQUEID" val="3723"/>
</p:tagLst>
</file>

<file path=ppt/tags/tag398.xml><?xml version="1.0" encoding="utf-8"?>
<p:tagLst xmlns:p="http://schemas.openxmlformats.org/presentationml/2006/main">
  <p:tag name="AS_UNIQUEID" val="3724"/>
</p:tagLst>
</file>

<file path=ppt/tags/tag399.xml><?xml version="1.0" encoding="utf-8"?>
<p:tagLst xmlns:p="http://schemas.openxmlformats.org/presentationml/2006/main">
  <p:tag name="AS_UNIQUEID" val="4051"/>
</p:tagLst>
</file>

<file path=ppt/tags/tag4.xml><?xml version="1.0" encoding="utf-8"?>
<p:tagLst xmlns:p="http://schemas.openxmlformats.org/presentationml/2006/main">
  <p:tag name="AS_UNIQUEID" val="3856"/>
</p:tagLst>
</file>

<file path=ppt/tags/tag40.xml><?xml version="1.0" encoding="utf-8"?>
<p:tagLst xmlns:p="http://schemas.openxmlformats.org/presentationml/2006/main">
  <p:tag name="AS_UNIQUEID" val="3892"/>
</p:tagLst>
</file>

<file path=ppt/tags/tag400.xml><?xml version="1.0" encoding="utf-8"?>
<p:tagLst xmlns:p="http://schemas.openxmlformats.org/presentationml/2006/main">
  <p:tag name="AS_UNIQUEID" val="3726"/>
</p:tagLst>
</file>

<file path=ppt/tags/tag401.xml><?xml version="1.0" encoding="utf-8"?>
<p:tagLst xmlns:p="http://schemas.openxmlformats.org/presentationml/2006/main">
  <p:tag name="AS_UNIQUEID" val="3727"/>
</p:tagLst>
</file>

<file path=ppt/tags/tag402.xml><?xml version="1.0" encoding="utf-8"?>
<p:tagLst xmlns:p="http://schemas.openxmlformats.org/presentationml/2006/main">
  <p:tag name="AS_UNIQUEID" val="3728"/>
</p:tagLst>
</file>

<file path=ppt/tags/tag403.xml><?xml version="1.0" encoding="utf-8"?>
<p:tagLst xmlns:p="http://schemas.openxmlformats.org/presentationml/2006/main">
  <p:tag name="AS_UNIQUEID" val="3729"/>
</p:tagLst>
</file>

<file path=ppt/tags/tag404.xml><?xml version="1.0" encoding="utf-8"?>
<p:tagLst xmlns:p="http://schemas.openxmlformats.org/presentationml/2006/main">
  <p:tag name="AS_UNIQUEID" val="3730"/>
</p:tagLst>
</file>

<file path=ppt/tags/tag405.xml><?xml version="1.0" encoding="utf-8"?>
<p:tagLst xmlns:p="http://schemas.openxmlformats.org/presentationml/2006/main">
  <p:tag name="AS_UNIQUEID" val="3731"/>
</p:tagLst>
</file>

<file path=ppt/tags/tag406.xml><?xml version="1.0" encoding="utf-8"?>
<p:tagLst xmlns:p="http://schemas.openxmlformats.org/presentationml/2006/main">
  <p:tag name="AS_UNIQUEID" val="4052"/>
</p:tagLst>
</file>

<file path=ppt/tags/tag407.xml><?xml version="1.0" encoding="utf-8"?>
<p:tagLst xmlns:p="http://schemas.openxmlformats.org/presentationml/2006/main">
  <p:tag name="AS_UNIQUEID" val="63"/>
</p:tagLst>
</file>

<file path=ppt/tags/tag408.xml><?xml version="1.0" encoding="utf-8"?>
<p:tagLst xmlns:p="http://schemas.openxmlformats.org/presentationml/2006/main">
  <p:tag name="AS_UNIQUEID" val="3733"/>
</p:tagLst>
</file>

<file path=ppt/tags/tag409.xml><?xml version="1.0" encoding="utf-8"?>
<p:tagLst xmlns:p="http://schemas.openxmlformats.org/presentationml/2006/main">
  <p:tag name="AS_UNIQUEID" val="3734"/>
</p:tagLst>
</file>

<file path=ppt/tags/tag41.xml><?xml version="1.0" encoding="utf-8"?>
<p:tagLst xmlns:p="http://schemas.openxmlformats.org/presentationml/2006/main">
  <p:tag name="AS_UNIQUEID" val="3893"/>
</p:tagLst>
</file>

<file path=ppt/tags/tag410.xml><?xml version="1.0" encoding="utf-8"?>
<p:tagLst xmlns:p="http://schemas.openxmlformats.org/presentationml/2006/main">
  <p:tag name="AS_UNIQUEID" val="3735"/>
</p:tagLst>
</file>

<file path=ppt/tags/tag411.xml><?xml version="1.0" encoding="utf-8"?>
<p:tagLst xmlns:p="http://schemas.openxmlformats.org/presentationml/2006/main">
  <p:tag name="AS_UNIQUEID" val="3736"/>
</p:tagLst>
</file>

<file path=ppt/tags/tag412.xml><?xml version="1.0" encoding="utf-8"?>
<p:tagLst xmlns:p="http://schemas.openxmlformats.org/presentationml/2006/main">
  <p:tag name="AS_UNIQUEID" val="4053"/>
</p:tagLst>
</file>

<file path=ppt/tags/tag413.xml><?xml version="1.0" encoding="utf-8"?>
<p:tagLst xmlns:p="http://schemas.openxmlformats.org/presentationml/2006/main">
  <p:tag name="AS_UNIQUEID" val="4054"/>
</p:tagLst>
</file>

<file path=ppt/tags/tag414.xml><?xml version="1.0" encoding="utf-8"?>
<p:tagLst xmlns:p="http://schemas.openxmlformats.org/presentationml/2006/main">
  <p:tag name="AS_UNIQUEID" val="4055"/>
</p:tagLst>
</file>

<file path=ppt/tags/tag415.xml><?xml version="1.0" encoding="utf-8"?>
<p:tagLst xmlns:p="http://schemas.openxmlformats.org/presentationml/2006/main">
  <p:tag name="AS_UNIQUEID" val="4056"/>
</p:tagLst>
</file>

<file path=ppt/tags/tag416.xml><?xml version="1.0" encoding="utf-8"?>
<p:tagLst xmlns:p="http://schemas.openxmlformats.org/presentationml/2006/main">
  <p:tag name="AS_UNIQUEID" val="4057"/>
</p:tagLst>
</file>

<file path=ppt/tags/tag417.xml><?xml version="1.0" encoding="utf-8"?>
<p:tagLst xmlns:p="http://schemas.openxmlformats.org/presentationml/2006/main">
  <p:tag name="AS_UNIQUEID" val="4058"/>
</p:tagLst>
</file>

<file path=ppt/tags/tag418.xml><?xml version="1.0" encoding="utf-8"?>
<p:tagLst xmlns:p="http://schemas.openxmlformats.org/presentationml/2006/main">
  <p:tag name="AS_UNIQUEID" val="4059"/>
</p:tagLst>
</file>

<file path=ppt/tags/tag419.xml><?xml version="1.0" encoding="utf-8"?>
<p:tagLst xmlns:p="http://schemas.openxmlformats.org/presentationml/2006/main">
  <p:tag name="AS_UNIQUEID" val="4060"/>
</p:tagLst>
</file>

<file path=ppt/tags/tag42.xml><?xml version="1.0" encoding="utf-8"?>
<p:tagLst xmlns:p="http://schemas.openxmlformats.org/presentationml/2006/main">
  <p:tag name="AS_UNIQUEID" val="3894"/>
</p:tagLst>
</file>

<file path=ppt/tags/tag420.xml><?xml version="1.0" encoding="utf-8"?>
<p:tagLst xmlns:p="http://schemas.openxmlformats.org/presentationml/2006/main">
  <p:tag name="AS_UNIQUEID" val="4061"/>
</p:tagLst>
</file>

<file path=ppt/tags/tag421.xml><?xml version="1.0" encoding="utf-8"?>
<p:tagLst xmlns:p="http://schemas.openxmlformats.org/presentationml/2006/main">
  <p:tag name="AS_UNIQUEID" val="4062"/>
</p:tagLst>
</file>

<file path=ppt/tags/tag422.xml><?xml version="1.0" encoding="utf-8"?>
<p:tagLst xmlns:p="http://schemas.openxmlformats.org/presentationml/2006/main">
  <p:tag name="AS_UNIQUEID" val="4063"/>
</p:tagLst>
</file>

<file path=ppt/tags/tag423.xml><?xml version="1.0" encoding="utf-8"?>
<p:tagLst xmlns:p="http://schemas.openxmlformats.org/presentationml/2006/main">
  <p:tag name="AS_UNIQUEID" val="4064"/>
</p:tagLst>
</file>

<file path=ppt/tags/tag424.xml><?xml version="1.0" encoding="utf-8"?>
<p:tagLst xmlns:p="http://schemas.openxmlformats.org/presentationml/2006/main">
  <p:tag name="AS_UNIQUEID" val="4065"/>
</p:tagLst>
</file>

<file path=ppt/tags/tag425.xml><?xml version="1.0" encoding="utf-8"?>
<p:tagLst xmlns:p="http://schemas.openxmlformats.org/presentationml/2006/main">
  <p:tag name="AS_UNIQUEID" val="4066"/>
</p:tagLst>
</file>

<file path=ppt/tags/tag426.xml><?xml version="1.0" encoding="utf-8"?>
<p:tagLst xmlns:p="http://schemas.openxmlformats.org/presentationml/2006/main">
  <p:tag name="AS_UNIQUEID" val="4067"/>
</p:tagLst>
</file>

<file path=ppt/tags/tag427.xml><?xml version="1.0" encoding="utf-8"?>
<p:tagLst xmlns:p="http://schemas.openxmlformats.org/presentationml/2006/main">
  <p:tag name="AS_UNIQUEID" val="4068"/>
</p:tagLst>
</file>

<file path=ppt/tags/tag428.xml><?xml version="1.0" encoding="utf-8"?>
<p:tagLst xmlns:p="http://schemas.openxmlformats.org/presentationml/2006/main">
  <p:tag name="AS_UNIQUEID" val="4069"/>
</p:tagLst>
</file>

<file path=ppt/tags/tag429.xml><?xml version="1.0" encoding="utf-8"?>
<p:tagLst xmlns:p="http://schemas.openxmlformats.org/presentationml/2006/main">
  <p:tag name="AS_UNIQUEID" val="4070"/>
</p:tagLst>
</file>

<file path=ppt/tags/tag43.xml><?xml version="1.0" encoding="utf-8"?>
<p:tagLst xmlns:p="http://schemas.openxmlformats.org/presentationml/2006/main">
  <p:tag name="AS_UNIQUEID" val="3895"/>
</p:tagLst>
</file>

<file path=ppt/tags/tag430.xml><?xml version="1.0" encoding="utf-8"?>
<p:tagLst xmlns:p="http://schemas.openxmlformats.org/presentationml/2006/main">
  <p:tag name="AS_UNIQUEID" val="4071"/>
</p:tagLst>
</file>

<file path=ppt/tags/tag431.xml><?xml version="1.0" encoding="utf-8"?>
<p:tagLst xmlns:p="http://schemas.openxmlformats.org/presentationml/2006/main">
  <p:tag name="AS_UNIQUEID" val="4072"/>
</p:tagLst>
</file>

<file path=ppt/tags/tag432.xml><?xml version="1.0" encoding="utf-8"?>
<p:tagLst xmlns:p="http://schemas.openxmlformats.org/presentationml/2006/main">
  <p:tag name="AS_UNIQUEID" val="4073"/>
</p:tagLst>
</file>

<file path=ppt/tags/tag433.xml><?xml version="1.0" encoding="utf-8"?>
<p:tagLst xmlns:p="http://schemas.openxmlformats.org/presentationml/2006/main">
  <p:tag name="AS_UNIQUEID" val="4074"/>
</p:tagLst>
</file>

<file path=ppt/tags/tag434.xml><?xml version="1.0" encoding="utf-8"?>
<p:tagLst xmlns:p="http://schemas.openxmlformats.org/presentationml/2006/main">
  <p:tag name="AS_UNIQUEID" val="4075"/>
</p:tagLst>
</file>

<file path=ppt/tags/tag435.xml><?xml version="1.0" encoding="utf-8"?>
<p:tagLst xmlns:p="http://schemas.openxmlformats.org/presentationml/2006/main">
  <p:tag name="AS_UNIQUEID" val="4076"/>
</p:tagLst>
</file>

<file path=ppt/tags/tag436.xml><?xml version="1.0" encoding="utf-8"?>
<p:tagLst xmlns:p="http://schemas.openxmlformats.org/presentationml/2006/main">
  <p:tag name="AS_UNIQUEID" val="4077"/>
</p:tagLst>
</file>

<file path=ppt/tags/tag437.xml><?xml version="1.0" encoding="utf-8"?>
<p:tagLst xmlns:p="http://schemas.openxmlformats.org/presentationml/2006/main">
  <p:tag name="AS_UNIQUEID" val="4078"/>
</p:tagLst>
</file>

<file path=ppt/tags/tag438.xml><?xml version="1.0" encoding="utf-8"?>
<p:tagLst xmlns:p="http://schemas.openxmlformats.org/presentationml/2006/main">
  <p:tag name="AS_UNIQUEID" val="4079"/>
</p:tagLst>
</file>

<file path=ppt/tags/tag439.xml><?xml version="1.0" encoding="utf-8"?>
<p:tagLst xmlns:p="http://schemas.openxmlformats.org/presentationml/2006/main">
  <p:tag name="AS_UNIQUEID" val="4080"/>
</p:tagLst>
</file>

<file path=ppt/tags/tag44.xml><?xml version="1.0" encoding="utf-8"?>
<p:tagLst xmlns:p="http://schemas.openxmlformats.org/presentationml/2006/main">
  <p:tag name="AS_UNIQUEID" val="3896"/>
</p:tagLst>
</file>

<file path=ppt/tags/tag440.xml><?xml version="1.0" encoding="utf-8"?>
<p:tagLst xmlns:p="http://schemas.openxmlformats.org/presentationml/2006/main">
  <p:tag name="AS_UNIQUEID" val="4081"/>
</p:tagLst>
</file>

<file path=ppt/tags/tag441.xml><?xml version="1.0" encoding="utf-8"?>
<p:tagLst xmlns:p="http://schemas.openxmlformats.org/presentationml/2006/main">
  <p:tag name="AS_UNIQUEID" val="4082"/>
</p:tagLst>
</file>

<file path=ppt/tags/tag442.xml><?xml version="1.0" encoding="utf-8"?>
<p:tagLst xmlns:p="http://schemas.openxmlformats.org/presentationml/2006/main">
  <p:tag name="AS_UNIQUEID" val="4083"/>
</p:tagLst>
</file>

<file path=ppt/tags/tag443.xml><?xml version="1.0" encoding="utf-8"?>
<p:tagLst xmlns:p="http://schemas.openxmlformats.org/presentationml/2006/main">
  <p:tag name="AS_UNIQUEID" val="4084"/>
</p:tagLst>
</file>

<file path=ppt/tags/tag444.xml><?xml version="1.0" encoding="utf-8"?>
<p:tagLst xmlns:p="http://schemas.openxmlformats.org/presentationml/2006/main">
  <p:tag name="AS_UNIQUEID" val="4085"/>
</p:tagLst>
</file>

<file path=ppt/tags/tag445.xml><?xml version="1.0" encoding="utf-8"?>
<p:tagLst xmlns:p="http://schemas.openxmlformats.org/presentationml/2006/main">
  <p:tag name="AS_UNIQUEID" val="4086"/>
</p:tagLst>
</file>

<file path=ppt/tags/tag446.xml><?xml version="1.0" encoding="utf-8"?>
<p:tagLst xmlns:p="http://schemas.openxmlformats.org/presentationml/2006/main">
  <p:tag name="AS_UNIQUEID" val="4087"/>
</p:tagLst>
</file>

<file path=ppt/tags/tag447.xml><?xml version="1.0" encoding="utf-8"?>
<p:tagLst xmlns:p="http://schemas.openxmlformats.org/presentationml/2006/main">
  <p:tag name="AS_UNIQUEID" val="4088"/>
</p:tagLst>
</file>

<file path=ppt/tags/tag448.xml><?xml version="1.0" encoding="utf-8"?>
<p:tagLst xmlns:p="http://schemas.openxmlformats.org/presentationml/2006/main">
  <p:tag name="AS_UNIQUEID" val="4089"/>
</p:tagLst>
</file>

<file path=ppt/tags/tag449.xml><?xml version="1.0" encoding="utf-8"?>
<p:tagLst xmlns:p="http://schemas.openxmlformats.org/presentationml/2006/main">
  <p:tag name="AS_UNIQUEID" val="4090"/>
</p:tagLst>
</file>

<file path=ppt/tags/tag45.xml><?xml version="1.0" encoding="utf-8"?>
<p:tagLst xmlns:p="http://schemas.openxmlformats.org/presentationml/2006/main">
  <p:tag name="AS_UNIQUEID" val="3897"/>
</p:tagLst>
</file>

<file path=ppt/tags/tag450.xml><?xml version="1.0" encoding="utf-8"?>
<p:tagLst xmlns:p="http://schemas.openxmlformats.org/presentationml/2006/main">
  <p:tag name="AS_UNIQUEID" val="4091"/>
</p:tagLst>
</file>

<file path=ppt/tags/tag451.xml><?xml version="1.0" encoding="utf-8"?>
<p:tagLst xmlns:p="http://schemas.openxmlformats.org/presentationml/2006/main">
  <p:tag name="AS_UNIQUEID" val="4092"/>
</p:tagLst>
</file>

<file path=ppt/tags/tag452.xml><?xml version="1.0" encoding="utf-8"?>
<p:tagLst xmlns:p="http://schemas.openxmlformats.org/presentationml/2006/main">
  <p:tag name="AS_UNIQUEID" val="4093"/>
</p:tagLst>
</file>

<file path=ppt/tags/tag453.xml><?xml version="1.0" encoding="utf-8"?>
<p:tagLst xmlns:p="http://schemas.openxmlformats.org/presentationml/2006/main">
  <p:tag name="AS_UNIQUEID" val="4094"/>
</p:tagLst>
</file>

<file path=ppt/tags/tag454.xml><?xml version="1.0" encoding="utf-8"?>
<p:tagLst xmlns:p="http://schemas.openxmlformats.org/presentationml/2006/main">
  <p:tag name="AS_UNIQUEID" val="4095"/>
</p:tagLst>
</file>

<file path=ppt/tags/tag455.xml><?xml version="1.0" encoding="utf-8"?>
<p:tagLst xmlns:p="http://schemas.openxmlformats.org/presentationml/2006/main">
  <p:tag name="AS_UNIQUEID" val="4096"/>
</p:tagLst>
</file>

<file path=ppt/tags/tag456.xml><?xml version="1.0" encoding="utf-8"?>
<p:tagLst xmlns:p="http://schemas.openxmlformats.org/presentationml/2006/main">
  <p:tag name="AS_UNIQUEID" val="4097"/>
</p:tagLst>
</file>

<file path=ppt/tags/tag457.xml><?xml version="1.0" encoding="utf-8"?>
<p:tagLst xmlns:p="http://schemas.openxmlformats.org/presentationml/2006/main">
  <p:tag name="AS_UNIQUEID" val="4098"/>
</p:tagLst>
</file>

<file path=ppt/tags/tag458.xml><?xml version="1.0" encoding="utf-8"?>
<p:tagLst xmlns:p="http://schemas.openxmlformats.org/presentationml/2006/main">
  <p:tag name="AS_UNIQUEID" val="4099"/>
</p:tagLst>
</file>

<file path=ppt/tags/tag459.xml><?xml version="1.0" encoding="utf-8"?>
<p:tagLst xmlns:p="http://schemas.openxmlformats.org/presentationml/2006/main">
  <p:tag name="AS_UNIQUEID" val="4100"/>
</p:tagLst>
</file>

<file path=ppt/tags/tag46.xml><?xml version="1.0" encoding="utf-8"?>
<p:tagLst xmlns:p="http://schemas.openxmlformats.org/presentationml/2006/main">
  <p:tag name="AS_UNIQUEID" val="3898"/>
</p:tagLst>
</file>

<file path=ppt/tags/tag460.xml><?xml version="1.0" encoding="utf-8"?>
<p:tagLst xmlns:p="http://schemas.openxmlformats.org/presentationml/2006/main">
  <p:tag name="AS_UNIQUEID" val="4101"/>
</p:tagLst>
</file>

<file path=ppt/tags/tag461.xml><?xml version="1.0" encoding="utf-8"?>
<p:tagLst xmlns:p="http://schemas.openxmlformats.org/presentationml/2006/main">
  <p:tag name="AS_UNIQUEID" val="4102"/>
</p:tagLst>
</file>

<file path=ppt/tags/tag462.xml><?xml version="1.0" encoding="utf-8"?>
<p:tagLst xmlns:p="http://schemas.openxmlformats.org/presentationml/2006/main">
  <p:tag name="AS_UNIQUEID" val="4103"/>
</p:tagLst>
</file>

<file path=ppt/tags/tag463.xml><?xml version="1.0" encoding="utf-8"?>
<p:tagLst xmlns:p="http://schemas.openxmlformats.org/presentationml/2006/main">
  <p:tag name="AS_UNIQUEID" val="4104"/>
</p:tagLst>
</file>

<file path=ppt/tags/tag464.xml><?xml version="1.0" encoding="utf-8"?>
<p:tagLst xmlns:p="http://schemas.openxmlformats.org/presentationml/2006/main">
  <p:tag name="AS_UNIQUEID" val="4105"/>
</p:tagLst>
</file>

<file path=ppt/tags/tag465.xml><?xml version="1.0" encoding="utf-8"?>
<p:tagLst xmlns:p="http://schemas.openxmlformats.org/presentationml/2006/main">
  <p:tag name="AS_UNIQUEID" val="4106"/>
</p:tagLst>
</file>

<file path=ppt/tags/tag466.xml><?xml version="1.0" encoding="utf-8"?>
<p:tagLst xmlns:p="http://schemas.openxmlformats.org/presentationml/2006/main">
  <p:tag name="AS_UNIQUEID" val="4107"/>
</p:tagLst>
</file>

<file path=ppt/tags/tag467.xml><?xml version="1.0" encoding="utf-8"?>
<p:tagLst xmlns:p="http://schemas.openxmlformats.org/presentationml/2006/main">
  <p:tag name="AS_UNIQUEID" val="4108"/>
</p:tagLst>
</file>

<file path=ppt/tags/tag468.xml><?xml version="1.0" encoding="utf-8"?>
<p:tagLst xmlns:p="http://schemas.openxmlformats.org/presentationml/2006/main">
  <p:tag name="AS_UNIQUEID" val="4109"/>
</p:tagLst>
</file>

<file path=ppt/tags/tag469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2YwYjA5ODY5ZjkwOGEzYWVhN2MxNzRmNmY0NTIzMzQifQ=="/>
</p:tagLst>
</file>

<file path=ppt/tags/tag47.xml><?xml version="1.0" encoding="utf-8"?>
<p:tagLst xmlns:p="http://schemas.openxmlformats.org/presentationml/2006/main">
  <p:tag name="AS_UNIQUEID" val="3899"/>
</p:tagLst>
</file>

<file path=ppt/tags/tag48.xml><?xml version="1.0" encoding="utf-8"?>
<p:tagLst xmlns:p="http://schemas.openxmlformats.org/presentationml/2006/main">
  <p:tag name="AS_UNIQUEID" val="3900"/>
</p:tagLst>
</file>

<file path=ppt/tags/tag49.xml><?xml version="1.0" encoding="utf-8"?>
<p:tagLst xmlns:p="http://schemas.openxmlformats.org/presentationml/2006/main">
  <p:tag name="AS_UNIQUEID" val="3901"/>
</p:tagLst>
</file>

<file path=ppt/tags/tag5.xml><?xml version="1.0" encoding="utf-8"?>
<p:tagLst xmlns:p="http://schemas.openxmlformats.org/presentationml/2006/main">
  <p:tag name="AS_UNIQUEID" val="3857"/>
</p:tagLst>
</file>

<file path=ppt/tags/tag50.xml><?xml version="1.0" encoding="utf-8"?>
<p:tagLst xmlns:p="http://schemas.openxmlformats.org/presentationml/2006/main">
  <p:tag name="AS_UNIQUEID" val="3902"/>
</p:tagLst>
</file>

<file path=ppt/tags/tag51.xml><?xml version="1.0" encoding="utf-8"?>
<p:tagLst xmlns:p="http://schemas.openxmlformats.org/presentationml/2006/main">
  <p:tag name="AS_UNIQUEID" val="3903"/>
</p:tagLst>
</file>

<file path=ppt/tags/tag52.xml><?xml version="1.0" encoding="utf-8"?>
<p:tagLst xmlns:p="http://schemas.openxmlformats.org/presentationml/2006/main">
  <p:tag name="AS_UNIQUEID" val="3904"/>
</p:tagLst>
</file>

<file path=ppt/tags/tag53.xml><?xml version="1.0" encoding="utf-8"?>
<p:tagLst xmlns:p="http://schemas.openxmlformats.org/presentationml/2006/main">
  <p:tag name="AS_UNIQUEID" val="3905"/>
</p:tagLst>
</file>

<file path=ppt/tags/tag54.xml><?xml version="1.0" encoding="utf-8"?>
<p:tagLst xmlns:p="http://schemas.openxmlformats.org/presentationml/2006/main">
  <p:tag name="AS_UNIQUEID" val="3906"/>
</p:tagLst>
</file>

<file path=ppt/tags/tag55.xml><?xml version="1.0" encoding="utf-8"?>
<p:tagLst xmlns:p="http://schemas.openxmlformats.org/presentationml/2006/main">
  <p:tag name="AS_UNIQUEID" val="3907"/>
</p:tagLst>
</file>

<file path=ppt/tags/tag56.xml><?xml version="1.0" encoding="utf-8"?>
<p:tagLst xmlns:p="http://schemas.openxmlformats.org/presentationml/2006/main">
  <p:tag name="AS_UNIQUEID" val="3908"/>
</p:tagLst>
</file>

<file path=ppt/tags/tag57.xml><?xml version="1.0" encoding="utf-8"?>
<p:tagLst xmlns:p="http://schemas.openxmlformats.org/presentationml/2006/main">
  <p:tag name="AS_UNIQUEID" val="3909"/>
</p:tagLst>
</file>

<file path=ppt/tags/tag58.xml><?xml version="1.0" encoding="utf-8"?>
<p:tagLst xmlns:p="http://schemas.openxmlformats.org/presentationml/2006/main">
  <p:tag name="AS_UNIQUEID" val="3910"/>
</p:tagLst>
</file>

<file path=ppt/tags/tag59.xml><?xml version="1.0" encoding="utf-8"?>
<p:tagLst xmlns:p="http://schemas.openxmlformats.org/presentationml/2006/main">
  <p:tag name="AS_UNIQUEID" val="3911"/>
</p:tagLst>
</file>

<file path=ppt/tags/tag6.xml><?xml version="1.0" encoding="utf-8"?>
<p:tagLst xmlns:p="http://schemas.openxmlformats.org/presentationml/2006/main">
  <p:tag name="AS_UNIQUEID" val="3858"/>
</p:tagLst>
</file>

<file path=ppt/tags/tag60.xml><?xml version="1.0" encoding="utf-8"?>
<p:tagLst xmlns:p="http://schemas.openxmlformats.org/presentationml/2006/main">
  <p:tag name="AS_UNIQUEID" val="3912"/>
</p:tagLst>
</file>

<file path=ppt/tags/tag61.xml><?xml version="1.0" encoding="utf-8"?>
<p:tagLst xmlns:p="http://schemas.openxmlformats.org/presentationml/2006/main">
  <p:tag name="AS_UNIQUEID" val="3913"/>
</p:tagLst>
</file>

<file path=ppt/tags/tag62.xml><?xml version="1.0" encoding="utf-8"?>
<p:tagLst xmlns:p="http://schemas.openxmlformats.org/presentationml/2006/main">
  <p:tag name="AS_UNIQUEID" val="3914"/>
</p:tagLst>
</file>

<file path=ppt/tags/tag63.xml><?xml version="1.0" encoding="utf-8"?>
<p:tagLst xmlns:p="http://schemas.openxmlformats.org/presentationml/2006/main">
  <p:tag name="AS_UNIQUEID" val="3915"/>
</p:tagLst>
</file>

<file path=ppt/tags/tag64.xml><?xml version="1.0" encoding="utf-8"?>
<p:tagLst xmlns:p="http://schemas.openxmlformats.org/presentationml/2006/main">
  <p:tag name="AS_UNIQUEID" val="3916"/>
</p:tagLst>
</file>

<file path=ppt/tags/tag65.xml><?xml version="1.0" encoding="utf-8"?>
<p:tagLst xmlns:p="http://schemas.openxmlformats.org/presentationml/2006/main">
  <p:tag name="AS_UNIQUEID" val="3917"/>
</p:tagLst>
</file>

<file path=ppt/tags/tag66.xml><?xml version="1.0" encoding="utf-8"?>
<p:tagLst xmlns:p="http://schemas.openxmlformats.org/presentationml/2006/main">
  <p:tag name="AS_UNIQUEID" val="3918"/>
</p:tagLst>
</file>

<file path=ppt/tags/tag67.xml><?xml version="1.0" encoding="utf-8"?>
<p:tagLst xmlns:p="http://schemas.openxmlformats.org/presentationml/2006/main">
  <p:tag name="AS_UNIQUEID" val="3919"/>
</p:tagLst>
</file>

<file path=ppt/tags/tag68.xml><?xml version="1.0" encoding="utf-8"?>
<p:tagLst xmlns:p="http://schemas.openxmlformats.org/presentationml/2006/main">
  <p:tag name="AS_UNIQUEID" val="3920"/>
</p:tagLst>
</file>

<file path=ppt/tags/tag69.xml><?xml version="1.0" encoding="utf-8"?>
<p:tagLst xmlns:p="http://schemas.openxmlformats.org/presentationml/2006/main">
  <p:tag name="AS_UNIQUEID" val="3921"/>
</p:tagLst>
</file>

<file path=ppt/tags/tag7.xml><?xml version="1.0" encoding="utf-8"?>
<p:tagLst xmlns:p="http://schemas.openxmlformats.org/presentationml/2006/main">
  <p:tag name="AS_UNIQUEID" val="3859"/>
</p:tagLst>
</file>

<file path=ppt/tags/tag70.xml><?xml version="1.0" encoding="utf-8"?>
<p:tagLst xmlns:p="http://schemas.openxmlformats.org/presentationml/2006/main">
  <p:tag name="AS_UNIQUEID" val="3922"/>
</p:tagLst>
</file>

<file path=ppt/tags/tag71.xml><?xml version="1.0" encoding="utf-8"?>
<p:tagLst xmlns:p="http://schemas.openxmlformats.org/presentationml/2006/main">
  <p:tag name="AS_UNIQUEID" val="3923"/>
</p:tagLst>
</file>

<file path=ppt/tags/tag72.xml><?xml version="1.0" encoding="utf-8"?>
<p:tagLst xmlns:p="http://schemas.openxmlformats.org/presentationml/2006/main">
  <p:tag name="AS_UNIQUEID" val="3924"/>
</p:tagLst>
</file>

<file path=ppt/tags/tag73.xml><?xml version="1.0" encoding="utf-8"?>
<p:tagLst xmlns:p="http://schemas.openxmlformats.org/presentationml/2006/main">
  <p:tag name="AS_UNIQUEID" val="3925"/>
</p:tagLst>
</file>

<file path=ppt/tags/tag74.xml><?xml version="1.0" encoding="utf-8"?>
<p:tagLst xmlns:p="http://schemas.openxmlformats.org/presentationml/2006/main">
  <p:tag name="AS_UNIQUEID" val="3926"/>
</p:tagLst>
</file>

<file path=ppt/tags/tag75.xml><?xml version="1.0" encoding="utf-8"?>
<p:tagLst xmlns:p="http://schemas.openxmlformats.org/presentationml/2006/main">
  <p:tag name="AS_UNIQUEID" val="3927"/>
</p:tagLst>
</file>

<file path=ppt/tags/tag76.xml><?xml version="1.0" encoding="utf-8"?>
<p:tagLst xmlns:p="http://schemas.openxmlformats.org/presentationml/2006/main">
  <p:tag name="AS_UNIQUEID" val="3928"/>
</p:tagLst>
</file>

<file path=ppt/tags/tag77.xml><?xml version="1.0" encoding="utf-8"?>
<p:tagLst xmlns:p="http://schemas.openxmlformats.org/presentationml/2006/main">
  <p:tag name="AS_UNIQUEID" val="3929"/>
</p:tagLst>
</file>

<file path=ppt/tags/tag78.xml><?xml version="1.0" encoding="utf-8"?>
<p:tagLst xmlns:p="http://schemas.openxmlformats.org/presentationml/2006/main">
  <p:tag name="AS_UNIQUEID" val="3930"/>
</p:tagLst>
</file>

<file path=ppt/tags/tag79.xml><?xml version="1.0" encoding="utf-8"?>
<p:tagLst xmlns:p="http://schemas.openxmlformats.org/presentationml/2006/main">
  <p:tag name="AS_UNIQUEID" val="3931"/>
</p:tagLst>
</file>

<file path=ppt/tags/tag8.xml><?xml version="1.0" encoding="utf-8"?>
<p:tagLst xmlns:p="http://schemas.openxmlformats.org/presentationml/2006/main">
  <p:tag name="AS_UNIQUEID" val="3860"/>
</p:tagLst>
</file>

<file path=ppt/tags/tag80.xml><?xml version="1.0" encoding="utf-8"?>
<p:tagLst xmlns:p="http://schemas.openxmlformats.org/presentationml/2006/main">
  <p:tag name="AS_UNIQUEID" val="3932"/>
</p:tagLst>
</file>

<file path=ppt/tags/tag81.xml><?xml version="1.0" encoding="utf-8"?>
<p:tagLst xmlns:p="http://schemas.openxmlformats.org/presentationml/2006/main">
  <p:tag name="AS_UNIQUEID" val="3933"/>
</p:tagLst>
</file>

<file path=ppt/tags/tag82.xml><?xml version="1.0" encoding="utf-8"?>
<p:tagLst xmlns:p="http://schemas.openxmlformats.org/presentationml/2006/main">
  <p:tag name="AS_UNIQUEID" val="3934"/>
</p:tagLst>
</file>

<file path=ppt/tags/tag83.xml><?xml version="1.0" encoding="utf-8"?>
<p:tagLst xmlns:p="http://schemas.openxmlformats.org/presentationml/2006/main">
  <p:tag name="AS_UNIQUEID" val="3935"/>
</p:tagLst>
</file>

<file path=ppt/tags/tag84.xml><?xml version="1.0" encoding="utf-8"?>
<p:tagLst xmlns:p="http://schemas.openxmlformats.org/presentationml/2006/main">
  <p:tag name="AS_UNIQUEID" val="3936"/>
</p:tagLst>
</file>

<file path=ppt/tags/tag85.xml><?xml version="1.0" encoding="utf-8"?>
<p:tagLst xmlns:p="http://schemas.openxmlformats.org/presentationml/2006/main">
  <p:tag name="AS_UNIQUEID" val="3937"/>
</p:tagLst>
</file>

<file path=ppt/tags/tag86.xml><?xml version="1.0" encoding="utf-8"?>
<p:tagLst xmlns:p="http://schemas.openxmlformats.org/presentationml/2006/main">
  <p:tag name="AS_UNIQUEID" val="3938"/>
</p:tagLst>
</file>

<file path=ppt/tags/tag87.xml><?xml version="1.0" encoding="utf-8"?>
<p:tagLst xmlns:p="http://schemas.openxmlformats.org/presentationml/2006/main">
  <p:tag name="AS_UNIQUEID" val="3939"/>
</p:tagLst>
</file>

<file path=ppt/tags/tag88.xml><?xml version="1.0" encoding="utf-8"?>
<p:tagLst xmlns:p="http://schemas.openxmlformats.org/presentationml/2006/main">
  <p:tag name="AS_UNIQUEID" val="3940"/>
</p:tagLst>
</file>

<file path=ppt/tags/tag89.xml><?xml version="1.0" encoding="utf-8"?>
<p:tagLst xmlns:p="http://schemas.openxmlformats.org/presentationml/2006/main">
  <p:tag name="AS_UNIQUEID" val="3941"/>
</p:tagLst>
</file>

<file path=ppt/tags/tag9.xml><?xml version="1.0" encoding="utf-8"?>
<p:tagLst xmlns:p="http://schemas.openxmlformats.org/presentationml/2006/main">
  <p:tag name="AS_UNIQUEID" val="3861"/>
</p:tagLst>
</file>

<file path=ppt/tags/tag90.xml><?xml version="1.0" encoding="utf-8"?>
<p:tagLst xmlns:p="http://schemas.openxmlformats.org/presentationml/2006/main">
  <p:tag name="AS_UNIQUEID" val="3942"/>
</p:tagLst>
</file>

<file path=ppt/tags/tag91.xml><?xml version="1.0" encoding="utf-8"?>
<p:tagLst xmlns:p="http://schemas.openxmlformats.org/presentationml/2006/main">
  <p:tag name="AS_UNIQUEID" val="3943"/>
</p:tagLst>
</file>

<file path=ppt/tags/tag92.xml><?xml version="1.0" encoding="utf-8"?>
<p:tagLst xmlns:p="http://schemas.openxmlformats.org/presentationml/2006/main">
  <p:tag name="AS_UNIQUEID" val="3944"/>
</p:tagLst>
</file>

<file path=ppt/tags/tag93.xml><?xml version="1.0" encoding="utf-8"?>
<p:tagLst xmlns:p="http://schemas.openxmlformats.org/presentationml/2006/main">
  <p:tag name="AS_UNIQUEID" val="3945"/>
</p:tagLst>
</file>

<file path=ppt/tags/tag94.xml><?xml version="1.0" encoding="utf-8"?>
<p:tagLst xmlns:p="http://schemas.openxmlformats.org/presentationml/2006/main">
  <p:tag name="AS_UNIQUEID" val="3946"/>
</p:tagLst>
</file>

<file path=ppt/tags/tag95.xml><?xml version="1.0" encoding="utf-8"?>
<p:tagLst xmlns:p="http://schemas.openxmlformats.org/presentationml/2006/main">
  <p:tag name="AS_UNIQUEID" val="3947"/>
</p:tagLst>
</file>

<file path=ppt/tags/tag96.xml><?xml version="1.0" encoding="utf-8"?>
<p:tagLst xmlns:p="http://schemas.openxmlformats.org/presentationml/2006/main">
  <p:tag name="AS_UNIQUEID" val="3948"/>
</p:tagLst>
</file>

<file path=ppt/tags/tag97.xml><?xml version="1.0" encoding="utf-8"?>
<p:tagLst xmlns:p="http://schemas.openxmlformats.org/presentationml/2006/main">
  <p:tag name="AS_UNIQUEID" val="3949"/>
</p:tagLst>
</file>

<file path=ppt/tags/tag98.xml><?xml version="1.0" encoding="utf-8"?>
<p:tagLst xmlns:p="http://schemas.openxmlformats.org/presentationml/2006/main">
  <p:tag name="AS_UNIQUEID" val="3950"/>
</p:tagLst>
</file>

<file path=ppt/tags/tag99.xml><?xml version="1.0" encoding="utf-8"?>
<p:tagLst xmlns:p="http://schemas.openxmlformats.org/presentationml/2006/main">
  <p:tag name="AS_UNIQUEID" val="3951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279</Paragraphs>
  <Slides>33</Slides>
  <Notes>13</Notes>
  <HiddenSlides>0</HiddenSlides>
  <MMClips>2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9" baseType="lpstr">
      <vt:lpstr>Arial</vt:lpstr>
      <vt:lpstr>等线 Light</vt:lpstr>
      <vt:lpstr>等线</vt:lpstr>
      <vt:lpstr>MiSans</vt:lpstr>
      <vt:lpstr>黑体</vt:lpstr>
      <vt:lpstr>宋体</vt:lpstr>
      <vt:lpstr>Calibri Light</vt:lpstr>
      <vt:lpstr>Calibri</vt:lpstr>
      <vt:lpstr>汉仪旗黑-50S</vt:lpstr>
      <vt:lpstr>庞门正道标题体3.0</vt:lpstr>
      <vt:lpstr>微软雅黑</vt:lpstr>
      <vt:lpstr>Times New Roman</vt:lpstr>
      <vt:lpstr>Wingdings</vt:lpstr>
      <vt:lpstr>方正粗黑宋简体</vt:lpstr>
      <vt:lpstr>华文细黑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2026-07-27T09:26:56Z</cp:lastPrinted>
  <dcterms:created xsi:type="dcterms:W3CDTF">2026-07-27T09:26:56Z</dcterms:created>
  <dcterms:modified xsi:type="dcterms:W3CDTF">2026-07-27T01:26:56Z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