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fntdata" ContentType="application/x-fontdata"/>
  <Default Extension="png" ContentType="image/png"/>
  <Default Extension="gif" ContentType="image/gi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embedTrueTypeFonts="1">
  <p:sldMasterIdLst>
    <p:sldMasterId id="2147483648" r:id="rId2"/>
  </p:sldMasterIdLst>
  <p:notesMasterIdLst>
    <p:notesMasterId r:id="rId3"/>
  </p:notesMasterIdLst>
  <p:handoutMasterIdLst>
    <p:handoutMasterId r:id="rId4"/>
  </p:handoutMasterIdLst>
  <p:sldIdLst>
    <p:sldId id="257" r:id="rId5"/>
    <p:sldId id="1386" r:id="rId6"/>
    <p:sldId id="1387" r:id="rId7"/>
    <p:sldId id="1388" r:id="rId8"/>
    <p:sldId id="1389" r:id="rId9"/>
    <p:sldId id="1390" r:id="rId10"/>
    <p:sldId id="1391" r:id="rId11"/>
    <p:sldId id="1392" r:id="rId12"/>
    <p:sldId id="1393" r:id="rId13"/>
    <p:sldId id="1416" r:id="rId14"/>
    <p:sldId id="1417" r:id="rId15"/>
    <p:sldId id="1418" r:id="rId16"/>
    <p:sldId id="1394" r:id="rId17"/>
    <p:sldId id="1395" r:id="rId18"/>
    <p:sldId id="1396" r:id="rId19"/>
    <p:sldId id="1397" r:id="rId20"/>
    <p:sldId id="1401" r:id="rId21"/>
    <p:sldId id="1402" r:id="rId22"/>
    <p:sldId id="1403" r:id="rId23"/>
    <p:sldId id="1404" r:id="rId24"/>
    <p:sldId id="1405" r:id="rId25"/>
    <p:sldId id="1406" r:id="rId26"/>
    <p:sldId id="1407" r:id="rId27"/>
    <p:sldId id="1408" r:id="rId28"/>
    <p:sldId id="1409" r:id="rId29"/>
    <p:sldId id="1410" r:id="rId30"/>
    <p:sldId id="1411" r:id="rId31"/>
    <p:sldId id="1412" r:id="rId32"/>
    <p:sldId id="1413" r:id="rId33"/>
    <p:sldId id="1414" r:id="rId34"/>
    <p:sldId id="1415" r:id="rId35"/>
  </p:sldIdLst>
  <p:sldSz cx="12192000" cy="6858000"/>
  <p:notesSz cx="6858000" cy="9144000"/>
  <p:embeddedFontLst>
    <p:embeddedFont>
      <p:font typeface="MiSans" panose="00000500000000000000" pitchFamily="2" charset="-122"/>
      <p:regular r:id="rId37"/>
    </p:embeddedFont>
    <p:embeddedFont>
      <p:font typeface="黑体" panose="02010609060101010101" charset="-122"/>
      <p:regular r:id="rId38"/>
    </p:embeddedFont>
    <p:embeddedFont>
      <p:font typeface="汉仪旗黑-50S" panose="00020600040101010101" pitchFamily="18" charset="-122"/>
      <p:regular r:id="rId39"/>
    </p:embeddedFont>
    <p:embeddedFont>
      <p:font typeface="庞门正道标题体3.0" panose="02010600030101010101" charset="-122"/>
      <p:regular r:id="rId40"/>
    </p:embeddedFont>
    <p:embeddedFont>
      <p:font typeface="微软雅黑" panose="020B0503020204020204" charset="-122"/>
      <p:regular r:id="rId41"/>
    </p:embeddedFont>
    <p:embeddedFont>
      <p:font typeface="等线" panose="02010600030101010101" charset="-122"/>
      <p:regular r:id="rId42"/>
    </p:embeddedFont>
    <p:embeddedFont>
      <p:font typeface="Calibri" panose="020F0502020204030204"/>
      <p:regular r:id="rId43"/>
      <p:bold r:id="rId44"/>
      <p:italic r:id="rId45"/>
      <p:boldItalic r:id="rId46"/>
    </p:embeddedFont>
    <p:embeddedFont>
      <p:font typeface="等线 Light" panose="02010600030101010101" charset="-122"/>
      <p:regular r:id="rId47"/>
    </p:embeddedFont>
  </p:embeddedFontLst>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6" userDrawn="1">
          <p15:clr>
            <a:srgbClr val="A4A3A4"/>
          </p15:clr>
        </p15:guide>
        <p15:guide id="2" pos="3834" userDrawn="1">
          <p15:clr>
            <a:srgbClr val="A4A3A4"/>
          </p15:clr>
        </p15:guide>
      </p15:sldGuideLst>
    </p:ext>
  </p:extLst>
</p:presentation>
</file>

<file path=ppt/commentAuthors.xml><?xml version="1.0" encoding="utf-8"?>
<p:cmAuthorLst xmlns:p="http://schemas.openxmlformats.org/presentationml/2006/main">
  <p:cmAuthor id="1" name="幸全" initials="幸全" lastIdx="0" clrIdx="0"/>
  <p:cmAuthor id="2" name="作者" initials="A" lastIdx="0" clrIdx="1"/>
  <p:cmAuthor id="3" name="HJZX010" initials="" lastIdx="0" clrIdx="2"/>
  <p:cmAuthor id="4" name="1206988966@qq.com" initials="1" lastIdx="0" clrIdx="3"/>
  <p:cmAuthor id="5" name="姜伟光" initials="姜" lastIdx="0" clrIdx="4"/>
  <p:cmAuthor id="6" name="Microsoft" initials="M" lastIdx="0" clrIdx="5"/>
  <p:cmAuthor id="7" name="lenovo" initials="l" lastIdx="0" clrIdx="6"/>
  <p:cmAuthor id="8" name="jh" initials="j" lastIdx="0" clrIdx="7"/>
  <p:cmAuthor id="9" name="www.xkb1.com" initials="w" lastIdx="0" clrIdx="8"/>
  <p:cmAuthor id="10" name="ming qiu" initials="m" lastIdx="0" clrIdx="9"/>
  <p:cmAuthor id="11" name="王子涵" initials="王" lastIdx="0" clrIdx="10"/>
  <p:cmAuthor id="12" name="MyPC" initials="M" lastIdx="0" clrIdx="11"/>
  <p:cmAuthor id="13" name="李丽" initials="李" lastIdx="0" clrIdx="12"/>
  <p:cmAuthor id="14" name="Nicole Li  李倩" initials="N" lastIdx="0" clrIdx="13"/>
  <p:cmAuthor id="15" name="admin" initials="a" lastIdx="0" clrIdx="14"/>
  <p:cmAuthor id="16" name="222" initials="2" lastIdx="0" clrIdx="15"/>
  <p:cmAuthor id="17" name="我心飞翔" initials="我" lastIdx="0" clrIdx="16"/>
  <p:cmAuthor id="18" name="心语" initials="心" lastIdx="0" clrIdx="17"/>
  <p:cmAuthor id="19" name="张 林娜" initials="" lastIdx="0" clrIdx="18"/>
  <p:cmAuthor id="20" name="未知用户1" initials="" lastIdx="0" clrIdx="19"/>
  <p:cmAuthor id="21" name="jinli" initials="j" lastIdx="0" clrIdx="20"/>
  <p:cmAuthor id="22" name="user" initials="u" lastIdx="0" clrIdx="21"/>
  <p:cmAuthor id="23" name="xkb1.com" initials="x" lastIdx="0" clrIdx="22"/>
  <p:cmAuthor id="24" name="刘浩" initials="刘" lastIdx="0" clrIdx="23"/>
  <p:cmAuthor id="25" name="孙宇婷" initials="" lastIdx="0" clrIdx="24"/>
  <p:cmAuthor id="26" name="ASUS" initials="" lastIdx="0" clrIdx="25"/>
  <p:cmAuthor id="27" name="Mia Vida Villanueva" initials="" lastIdx="0" clrIdx="26"/>
  <p:cmAuthor id="28" name="xj" initials="" lastIdx="0" clrIdx="27"/>
  <p:cmAuthor id="29" name="古" initials="" lastIdx="0" clrIdx="28"/>
  <p:cmAuthor id="30" name="李彦利" initials="" lastIdx="0" clrIdx="29"/>
  <p:cmAuthor id="31" name="刘刘" initials="" lastIdx="0" clrIdx="30"/>
  <p:cmAuthor id="32" name="Vivian Liu" initials="" lastIdx="0" clrIdx="31"/>
  <p:cmAuthor id="33" name="小叮当_VfeeFJFJ" initials="authorId_1205747745" lastIdx="0" clrIdx="32"/>
  <p:cmAuthor id="34" name="Dino._6ZFrB7nA" initials="authorId_1257418890" lastIdx="0" clrIdx="33"/>
  <p:cmAuthor id="35" name="陈庆" initials="陈" lastIdx="0" clrIdx="34"/>
  <p:cmAuthor id="36" name="Lenovo" initials="L" lastIdx="0" clrIdx="35"/>
  <p:cmAuthor id="37" name="youyi" initials="y" lastIdx="0" clrIdx="36"/>
  <p:cmAuthor id="38" name="Administrator" initials="A" lastIdx="0" clrIdx="37"/>
  <p:cmAuthor id="39" name="ZhangS" initials="Z" lastIdx="0" clrIdx="38"/>
  <p:cmAuthor id="40" name="1908" initials="1" lastIdx="0" clrIdx="39"/>
  <p:cmAuthor id="41" name="1005" initials="l" lastIdx="0" clrIdx="40"/>
  <p:cmAuthor id="42" name="Taylor Hartwell" initials="TH [6]" lastIdx="0" clrIdx="41"/>
  <p:cmAuthor id="43" name="峰" initials="峰" lastIdx="0" clrIdx="42"/>
  <p:cmAuthor id="44" name="TuWY" initials="T" lastIdx="0" clrIdx="43"/>
  <p:cmAuthor id="45" name="新课标第一网" initials="新" lastIdx="0" clrIdx="44"/>
  <p:cmAuthor id="46" name="优翼" initials="校" lastIdx="0" clrIdx="45"/>
  <p:cmAuthor id="47" name="HQ" initials="H" lastIdx="0" clrIdx="46"/>
  <p:cmAuthor id="48" name="hw" initials="h" lastIdx="0" clrIdx="47"/>
  <p:cmAuthor id="49" name="WanZijun" initials="W" lastIdx="0" clrIdx="48"/>
  <p:cmAuthor id="50" name="佳琪 刘" initials="佳" lastIdx="0" clrIdx="49"/>
  <p:cmAuthor id="51" name="Microsoft Office 用户" initials="" lastIdx="0" clrIdx="50"/>
  <p:cmAuthor id="52" name="WPS" initials="W" lastIdx="0" clrIdx="51"/>
  <p:cmAuthor id="53" name="yuhuan.chen" initials="y" lastIdx="0" clrIdx="52"/>
  <p:cmAuthor id="54" name="zhouy" initials="z" lastIdx="0" clrIdx="53"/>
  <p:cmAuthor id="55" name="刘晓霞" initials="刘晓霞" lastIdx="0" clrIdx="54"/>
  <p:cmAuthor id="56" name="沈洪霞" initials="沈洪霞" lastIdx="0" clrIdx="55"/>
  <p:cmAuthor id="57" name="fmz" initials="f" lastIdx="0" clrIdx="56"/>
  <p:cmAuthor id="58" name="林" initials="林" lastIdx="0" clrIdx="57"/>
  <p:cmAuthor id="59" name="dao4" initials="d" lastIdx="0" clrIdx="58"/>
  <p:cmAuthor id="60" name="Microsoft 帐户" initials="" lastIdx="0" clrIdx="59"/>
  <p:cmAuthor id="61" name="张艳" initials="张" lastIdx="0" clrIdx="60"/>
  <p:cmAuthor id="62" name="HUAWEI" initials="H" lastIdx="0" clrIdx="61"/>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howGuides="1">
      <p:cViewPr varScale="1">
        <p:scale>
          <a:sx n="78" d="100"/>
          <a:sy n="78" d="100"/>
        </p:scale>
        <p:origin x="778" y="62"/>
      </p:cViewPr>
      <p:guideLst>
        <p:guide orient="horz" pos="2206"/>
        <p:guide pos="3834"/>
      </p:guideLst>
    </p:cSldViewPr>
  </p:slideViewPr>
  <p:notesTextViewPr>
    <p:cViewPr>
      <p:scale>
        <a:sx n="1" d="1"/>
        <a:sy n="1" d="1"/>
      </p:scale>
      <p:origin x="0" y="0"/>
    </p:cViewPr>
  </p:notesTextViewPr>
  <p:sorterViewPr>
    <p:cViewPr>
      <p:scale>
        <a:sx n="33" d="100"/>
        <a:sy n="33" d="100"/>
      </p:scale>
      <p:origin x="0" y="0"/>
    </p:cViewPr>
  </p:sorter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tags" Target="tags/tag604.xml" /><Relationship Id="rId37" Type="http://schemas.openxmlformats.org/officeDocument/2006/relationships/font" Target="fonts/font1.fntdata" /><Relationship Id="rId38" Type="http://schemas.openxmlformats.org/officeDocument/2006/relationships/font" Target="fonts/font2.fntdata" /><Relationship Id="rId39" Type="http://schemas.openxmlformats.org/officeDocument/2006/relationships/font" Target="fonts/font3.fntdata" /><Relationship Id="rId4" Type="http://schemas.openxmlformats.org/officeDocument/2006/relationships/handoutMaster" Target="handoutMasters/handoutMaster1.xml" /><Relationship Id="rId40" Type="http://schemas.openxmlformats.org/officeDocument/2006/relationships/font" Target="fonts/font4.fntdata" /><Relationship Id="rId41" Type="http://schemas.openxmlformats.org/officeDocument/2006/relationships/font" Target="fonts/font5.fntdata" /><Relationship Id="rId42" Type="http://schemas.openxmlformats.org/officeDocument/2006/relationships/font" Target="fonts/font6.fntdata" /><Relationship Id="rId43" Type="http://schemas.openxmlformats.org/officeDocument/2006/relationships/font" Target="fonts/font7.fntdata" /><Relationship Id="rId44" Type="http://schemas.openxmlformats.org/officeDocument/2006/relationships/font" Target="fonts/font8.fntdata" /><Relationship Id="rId45" Type="http://schemas.openxmlformats.org/officeDocument/2006/relationships/font" Target="fonts/font9.fntdata" /><Relationship Id="rId46" Type="http://schemas.openxmlformats.org/officeDocument/2006/relationships/font" Target="fonts/font10.fntdata" /><Relationship Id="rId47" Type="http://schemas.openxmlformats.org/officeDocument/2006/relationships/font" Target="fonts/font15.fntdata" /><Relationship Id="rId48" Type="http://schemas.openxmlformats.org/officeDocument/2006/relationships/presProps" Target="presProps.xml" /><Relationship Id="rId49" Type="http://schemas.openxmlformats.org/officeDocument/2006/relationships/viewProps" Target="viewProps.xml" /><Relationship Id="rId5" Type="http://schemas.openxmlformats.org/officeDocument/2006/relationships/slide" Target="slides/slide1.xml" /><Relationship Id="rId50" Type="http://schemas.openxmlformats.org/officeDocument/2006/relationships/font" Target="fonts/font11.fntdata" /><Relationship Id="rId51" Type="http://schemas.openxmlformats.org/officeDocument/2006/relationships/font" Target="fonts/font12.fntdata" /><Relationship Id="rId52" Type="http://schemas.openxmlformats.org/officeDocument/2006/relationships/font" Target="fonts/font13.fntdata" /><Relationship Id="rId53" Type="http://schemas.openxmlformats.org/officeDocument/2006/relationships/font" Target="fonts/font14.fntdata" /><Relationship Id="rId54" Type="http://schemas.openxmlformats.org/officeDocument/2006/relationships/theme" Target="theme/theme1.xml" /><Relationship Id="rId55" Type="http://schemas.openxmlformats.org/officeDocument/2006/relationships/tableStyles" Target="tableStyles.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116.xml" /><Relationship Id="rId2" Type="http://schemas.openxmlformats.org/officeDocument/2006/relationships/tags" Target="../tags/tag117.xml" /><Relationship Id="rId3" Type="http://schemas.openxmlformats.org/officeDocument/2006/relationships/tags" Target="../tags/tag118.xml" /><Relationship Id="rId4" Type="http://schemas.openxmlformats.org/officeDocument/2006/relationships/tags" Target="../tags/tag119.xml" /><Relationship Id="rId5" Type="http://schemas.openxmlformats.org/officeDocument/2006/relationships/tags" Target="../tags/tag120.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109.xml" /><Relationship Id="rId2" Type="http://schemas.openxmlformats.org/officeDocument/2006/relationships/tags" Target="../tags/tag110.xml" /><Relationship Id="rId3" Type="http://schemas.openxmlformats.org/officeDocument/2006/relationships/tags" Target="../tags/tag111.xml" /><Relationship Id="rId4" Type="http://schemas.openxmlformats.org/officeDocument/2006/relationships/tags" Target="../tags/tag112.xml" /><Relationship Id="rId5" Type="http://schemas.openxmlformats.org/officeDocument/2006/relationships/tags" Target="../tags/tag113.xml" /><Relationship Id="rId6" Type="http://schemas.openxmlformats.org/officeDocument/2006/relationships/tags" Target="../tags/tag114.xml" /><Relationship Id="rId7" Type="http://schemas.openxmlformats.org/officeDocument/2006/relationships/tags" Target="../tags/tag115.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atin typeface="MiSans" panose="00000500000000000000" pitchFamily="2" charset="-122"/>
                <a:ea typeface="MiSans" panose="00000500000000000000" pitchFamily="2" charset="-122"/>
              </a:defRPr>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atin typeface="MiSans" panose="00000500000000000000" pitchFamily="2" charset="-122"/>
                <a:ea typeface="MiSans" panose="00000500000000000000" pitchFamily="2" charset="-122"/>
              </a:defRPr>
            </a:lvl1pPr>
          </a:lstStyle>
          <a:p>
            <a:fld id="{1E2302DC-8BD5-47FC-94C3-C5200ADDAD21}"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atin typeface="MiSans" panose="00000500000000000000" pitchFamily="2" charset="-122"/>
                <a:ea typeface="MiSans" panose="00000500000000000000" pitchFamily="2" charset="-122"/>
              </a:defRPr>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atin typeface="MiSans" panose="00000500000000000000" pitchFamily="2" charset="-122"/>
                <a:ea typeface="MiSans" panose="00000500000000000000" pitchFamily="2" charset="-122"/>
              </a:defRPr>
            </a:lvl1pPr>
          </a:lstStyle>
          <a:p>
            <a:fld id="{A48944EC-F591-495F-BB8B-572572039473}"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Sans" panose="00000500000000000000" pitchFamily="2" charset="-122"/>
        <a:ea typeface="MiSans" panose="00000500000000000000" pitchFamily="2" charset="-122"/>
        <a:cs typeface="+mn-cs"/>
      </a:defRPr>
    </a:lvl1pPr>
    <a:lvl2pPr marL="457200" algn="l" defTabSz="914400" rtl="0" eaLnBrk="1" latinLnBrk="0" hangingPunct="1">
      <a:defRPr sz="1200" kern="1200">
        <a:solidFill>
          <a:schemeClr val="tx1"/>
        </a:solidFill>
        <a:latin typeface="MiSans" panose="00000500000000000000" pitchFamily="2" charset="-122"/>
        <a:ea typeface="MiSans" panose="00000500000000000000" pitchFamily="2" charset="-122"/>
        <a:cs typeface="+mn-cs"/>
      </a:defRPr>
    </a:lvl2pPr>
    <a:lvl3pPr marL="914400" algn="l" defTabSz="914400" rtl="0" eaLnBrk="1" latinLnBrk="0" hangingPunct="1">
      <a:defRPr sz="1200" kern="1200">
        <a:solidFill>
          <a:schemeClr val="tx1"/>
        </a:solidFill>
        <a:latin typeface="MiSans" panose="00000500000000000000" pitchFamily="2" charset="-122"/>
        <a:ea typeface="MiSans" panose="00000500000000000000" pitchFamily="2" charset="-122"/>
        <a:cs typeface="+mn-cs"/>
      </a:defRPr>
    </a:lvl3pPr>
    <a:lvl4pPr marL="1371600" algn="l" defTabSz="914400" rtl="0" eaLnBrk="1" latinLnBrk="0" hangingPunct="1">
      <a:defRPr sz="1200" kern="1200">
        <a:solidFill>
          <a:schemeClr val="tx1"/>
        </a:solidFill>
        <a:latin typeface="MiSans" panose="00000500000000000000" pitchFamily="2" charset="-122"/>
        <a:ea typeface="MiSans" panose="00000500000000000000" pitchFamily="2" charset="-122"/>
        <a:cs typeface="+mn-cs"/>
      </a:defRPr>
    </a:lvl4pPr>
    <a:lvl5pPr marL="1828800" algn="l" defTabSz="914400" rtl="0" eaLnBrk="1" latinLnBrk="0" hangingPunct="1">
      <a:defRPr sz="1200" kern="1200">
        <a:solidFill>
          <a:schemeClr val="tx1"/>
        </a:solidFill>
        <a:latin typeface="MiSans" panose="00000500000000000000" pitchFamily="2" charset="-122"/>
        <a:ea typeface="MiSans"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454.xml" /><Relationship Id="rId4" Type="http://schemas.openxmlformats.org/officeDocument/2006/relationships/tags" Target="../tags/tag455.xml" /><Relationship Id="rId5" Type="http://schemas.openxmlformats.org/officeDocument/2006/relationships/tags" Target="../tags/tag456.xml" /><Relationship Id="rId6" Type="http://schemas.openxmlformats.org/officeDocument/2006/relationships/tags" Target="../tags/tag457.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573.xml" /><Relationship Id="rId4" Type="http://schemas.openxmlformats.org/officeDocument/2006/relationships/tags" Target="../tags/tag574.xml" /><Relationship Id="rId5" Type="http://schemas.openxmlformats.org/officeDocument/2006/relationships/tags" Target="../tags/tag575.xml" /><Relationship Id="rId6" Type="http://schemas.openxmlformats.org/officeDocument/2006/relationships/tags" Target="../tags/tag576.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466.xml" /><Relationship Id="rId4" Type="http://schemas.openxmlformats.org/officeDocument/2006/relationships/tags" Target="../tags/tag467.xml" /><Relationship Id="rId5" Type="http://schemas.openxmlformats.org/officeDocument/2006/relationships/tags" Target="../tags/tag468.xml" /><Relationship Id="rId6" Type="http://schemas.openxmlformats.org/officeDocument/2006/relationships/tags" Target="../tags/tag469.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475.xml" /><Relationship Id="rId4" Type="http://schemas.openxmlformats.org/officeDocument/2006/relationships/tags" Target="../tags/tag476.xml" /><Relationship Id="rId5" Type="http://schemas.openxmlformats.org/officeDocument/2006/relationships/tags" Target="../tags/tag477.xml" /><Relationship Id="rId6" Type="http://schemas.openxmlformats.org/officeDocument/2006/relationships/tags" Target="../tags/tag478.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490.xml" /><Relationship Id="rId4" Type="http://schemas.openxmlformats.org/officeDocument/2006/relationships/tags" Target="../tags/tag491.xml" /><Relationship Id="rId5" Type="http://schemas.openxmlformats.org/officeDocument/2006/relationships/tags" Target="../tags/tag492.xml" /><Relationship Id="rId6" Type="http://schemas.openxmlformats.org/officeDocument/2006/relationships/tags" Target="../tags/tag493.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501.xml" /><Relationship Id="rId4" Type="http://schemas.openxmlformats.org/officeDocument/2006/relationships/tags" Target="../tags/tag502.xml" /><Relationship Id="rId5" Type="http://schemas.openxmlformats.org/officeDocument/2006/relationships/tags" Target="../tags/tag503.xml" /><Relationship Id="rId6" Type="http://schemas.openxmlformats.org/officeDocument/2006/relationships/tags" Target="../tags/tag504.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521.xml" /><Relationship Id="rId4" Type="http://schemas.openxmlformats.org/officeDocument/2006/relationships/tags" Target="../tags/tag522.xml" /><Relationship Id="rId5" Type="http://schemas.openxmlformats.org/officeDocument/2006/relationships/tags" Target="../tags/tag523.xml" /><Relationship Id="rId6" Type="http://schemas.openxmlformats.org/officeDocument/2006/relationships/tags" Target="../tags/tag524.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536.xml" /><Relationship Id="rId4" Type="http://schemas.openxmlformats.org/officeDocument/2006/relationships/tags" Target="../tags/tag537.xml" /><Relationship Id="rId5" Type="http://schemas.openxmlformats.org/officeDocument/2006/relationships/tags" Target="../tags/tag538.xml" /><Relationship Id="rId6" Type="http://schemas.openxmlformats.org/officeDocument/2006/relationships/tags" Target="../tags/tag539.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548.xml" /><Relationship Id="rId4" Type="http://schemas.openxmlformats.org/officeDocument/2006/relationships/tags" Target="../tags/tag549.xml" /><Relationship Id="rId5" Type="http://schemas.openxmlformats.org/officeDocument/2006/relationships/tags" Target="../tags/tag550.xml" /><Relationship Id="rId6" Type="http://schemas.openxmlformats.org/officeDocument/2006/relationships/tags" Target="../tags/tag55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560.xml" /><Relationship Id="rId4" Type="http://schemas.openxmlformats.org/officeDocument/2006/relationships/tags" Target="../tags/tag561.xml" /><Relationship Id="rId5" Type="http://schemas.openxmlformats.org/officeDocument/2006/relationships/tags" Target="../tags/tag562.xml" /><Relationship Id="rId6" Type="http://schemas.openxmlformats.org/officeDocument/2006/relationships/tags" Target="../tags/tag563.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28</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35.xml" /><Relationship Id="rId10" Type="http://schemas.openxmlformats.org/officeDocument/2006/relationships/tags" Target="../tags/tag41.xml" /><Relationship Id="rId11" Type="http://schemas.openxmlformats.org/officeDocument/2006/relationships/tags" Target="../tags/tag42.xml" /><Relationship Id="rId12" Type="http://schemas.openxmlformats.org/officeDocument/2006/relationships/tags" Target="../tags/tag43.xml" /><Relationship Id="rId13" Type="http://schemas.openxmlformats.org/officeDocument/2006/relationships/tags" Target="../tags/tag44.xml" /><Relationship Id="rId14" Type="http://schemas.openxmlformats.org/officeDocument/2006/relationships/slideMaster" Target="../slideMasters/slideMaster1.xml" /><Relationship Id="rId2" Type="http://schemas.openxmlformats.org/officeDocument/2006/relationships/image" Target="../media/image2.png" /><Relationship Id="rId3" Type="http://schemas.openxmlformats.org/officeDocument/2006/relationships/tags" Target="../tags/tag36.xml" /><Relationship Id="rId4" Type="http://schemas.openxmlformats.org/officeDocument/2006/relationships/tags" Target="../tags/tag37.xml" /><Relationship Id="rId5" Type="http://schemas.openxmlformats.org/officeDocument/2006/relationships/image" Target="../media/image3.png" /><Relationship Id="rId6" Type="http://schemas.openxmlformats.org/officeDocument/2006/relationships/tags" Target="../tags/tag38.xml" /><Relationship Id="rId7" Type="http://schemas.openxmlformats.org/officeDocument/2006/relationships/tags" Target="../tags/tag39.xml" /><Relationship Id="rId8" Type="http://schemas.openxmlformats.org/officeDocument/2006/relationships/tags" Target="../tags/tag40.xml" /><Relationship Id="rId9" Type="http://schemas.openxmlformats.org/officeDocument/2006/relationships/image" Target="../media/image4.png"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45.xml" /><Relationship Id="rId10" Type="http://schemas.openxmlformats.org/officeDocument/2006/relationships/tags" Target="../tags/tag51.xml" /><Relationship Id="rId11" Type="http://schemas.openxmlformats.org/officeDocument/2006/relationships/tags" Target="../tags/tag52.xml" /><Relationship Id="rId12" Type="http://schemas.openxmlformats.org/officeDocument/2006/relationships/tags" Target="../tags/tag53.xml" /><Relationship Id="rId13" Type="http://schemas.openxmlformats.org/officeDocument/2006/relationships/tags" Target="../tags/tag54.xml" /><Relationship Id="rId14" Type="http://schemas.openxmlformats.org/officeDocument/2006/relationships/slideMaster" Target="../slideMasters/slideMaster1.xml" /><Relationship Id="rId2" Type="http://schemas.openxmlformats.org/officeDocument/2006/relationships/image" Target="../media/image2.png"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image" Target="../media/image3.png" /><Relationship Id="rId6" Type="http://schemas.openxmlformats.org/officeDocument/2006/relationships/tags" Target="../tags/tag48.xml" /><Relationship Id="rId7" Type="http://schemas.openxmlformats.org/officeDocument/2006/relationships/tags" Target="../tags/tag49.xml" /><Relationship Id="rId8" Type="http://schemas.openxmlformats.org/officeDocument/2006/relationships/tags" Target="../tags/tag50.xml" /><Relationship Id="rId9" Type="http://schemas.openxmlformats.org/officeDocument/2006/relationships/image" Target="../media/image4.png"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55.xml" /><Relationship Id="rId10" Type="http://schemas.openxmlformats.org/officeDocument/2006/relationships/image" Target="../media/image4.png" /><Relationship Id="rId11" Type="http://schemas.openxmlformats.org/officeDocument/2006/relationships/tags" Target="../tags/tag61.xml" /><Relationship Id="rId12" Type="http://schemas.openxmlformats.org/officeDocument/2006/relationships/tags" Target="../tags/tag62.xml" /><Relationship Id="rId13" Type="http://schemas.openxmlformats.org/officeDocument/2006/relationships/tags" Target="../tags/tag63.xml" /><Relationship Id="rId14" Type="http://schemas.openxmlformats.org/officeDocument/2006/relationships/tags" Target="../tags/tag64.xml" /><Relationship Id="rId15" Type="http://schemas.openxmlformats.org/officeDocument/2006/relationships/image" Target="../media/image2.png" /><Relationship Id="rId16" Type="http://schemas.openxmlformats.org/officeDocument/2006/relationships/tags" Target="../tags/tag65.xml" /><Relationship Id="rId17" Type="http://schemas.openxmlformats.org/officeDocument/2006/relationships/slideMaster" Target="../slideMasters/slideMaster1.xml" /><Relationship Id="rId2" Type="http://schemas.openxmlformats.org/officeDocument/2006/relationships/image" Target="../media/image7.png" /><Relationship Id="rId3" Type="http://schemas.openxmlformats.org/officeDocument/2006/relationships/tags" Target="../tags/tag56.xml" /><Relationship Id="rId4" Type="http://schemas.openxmlformats.org/officeDocument/2006/relationships/image" Target="../media/image8.png" /><Relationship Id="rId5" Type="http://schemas.openxmlformats.org/officeDocument/2006/relationships/tags" Target="../tags/tag57.xml" /><Relationship Id="rId6" Type="http://schemas.openxmlformats.org/officeDocument/2006/relationships/tags" Target="../tags/tag58.xml" /><Relationship Id="rId7" Type="http://schemas.openxmlformats.org/officeDocument/2006/relationships/image" Target="../media/image12.png" /><Relationship Id="rId8" Type="http://schemas.openxmlformats.org/officeDocument/2006/relationships/tags" Target="../tags/tag59.xml" /><Relationship Id="rId9" Type="http://schemas.openxmlformats.org/officeDocument/2006/relationships/tags" Target="../tags/tag60.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66.xml" /><Relationship Id="rId10" Type="http://schemas.openxmlformats.org/officeDocument/2006/relationships/tags" Target="../tags/tag73.xml" /><Relationship Id="rId11" Type="http://schemas.openxmlformats.org/officeDocument/2006/relationships/image" Target="../media/image2.png" /><Relationship Id="rId12" Type="http://schemas.openxmlformats.org/officeDocument/2006/relationships/tags" Target="../tags/tag74.xml" /><Relationship Id="rId13" Type="http://schemas.openxmlformats.org/officeDocument/2006/relationships/slideMaster" Target="../slideMasters/slideMaster1.xml" /><Relationship Id="rId2" Type="http://schemas.openxmlformats.org/officeDocument/2006/relationships/image" Target="../media/image10.gif" /><Relationship Id="rId3" Type="http://schemas.openxmlformats.org/officeDocument/2006/relationships/tags" Target="../tags/tag67.xml" /><Relationship Id="rId4" Type="http://schemas.openxmlformats.org/officeDocument/2006/relationships/tags" Target="../tags/tag68.xml" /><Relationship Id="rId5" Type="http://schemas.openxmlformats.org/officeDocument/2006/relationships/tags" Target="../tags/tag69.xml" /><Relationship Id="rId6" Type="http://schemas.openxmlformats.org/officeDocument/2006/relationships/image" Target="../media/image4.png" /><Relationship Id="rId7" Type="http://schemas.openxmlformats.org/officeDocument/2006/relationships/tags" Target="../tags/tag70.xml" /><Relationship Id="rId8" Type="http://schemas.openxmlformats.org/officeDocument/2006/relationships/tags" Target="../tags/tag71.xml" /><Relationship Id="rId9" Type="http://schemas.openxmlformats.org/officeDocument/2006/relationships/tags" Target="../tags/tag72.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75.xml" /><Relationship Id="rId10" Type="http://schemas.openxmlformats.org/officeDocument/2006/relationships/tags" Target="../tags/tag82.xml" /><Relationship Id="rId11" Type="http://schemas.openxmlformats.org/officeDocument/2006/relationships/image" Target="../media/image14.png" /><Relationship Id="rId12" Type="http://schemas.openxmlformats.org/officeDocument/2006/relationships/tags" Target="../tags/tag83.xml" /><Relationship Id="rId13" Type="http://schemas.openxmlformats.org/officeDocument/2006/relationships/tags" Target="../tags/tag84.xml" /><Relationship Id="rId14" Type="http://schemas.openxmlformats.org/officeDocument/2006/relationships/image" Target="../media/image15.png" /><Relationship Id="rId15" Type="http://schemas.openxmlformats.org/officeDocument/2006/relationships/tags" Target="../tags/tag85.xml" /><Relationship Id="rId16" Type="http://schemas.openxmlformats.org/officeDocument/2006/relationships/image" Target="../media/image2.png" /><Relationship Id="rId17" Type="http://schemas.openxmlformats.org/officeDocument/2006/relationships/tags" Target="../tags/tag86.xml" /><Relationship Id="rId18" Type="http://schemas.openxmlformats.org/officeDocument/2006/relationships/slideMaster" Target="../slideMasters/slideMaster1.xml" /><Relationship Id="rId2" Type="http://schemas.openxmlformats.org/officeDocument/2006/relationships/tags" Target="../tags/tag76.xml" /><Relationship Id="rId3" Type="http://schemas.openxmlformats.org/officeDocument/2006/relationships/image" Target="../media/image4.png" /><Relationship Id="rId4" Type="http://schemas.openxmlformats.org/officeDocument/2006/relationships/tags" Target="../tags/tag77.xml" /><Relationship Id="rId5" Type="http://schemas.openxmlformats.org/officeDocument/2006/relationships/tags" Target="../tags/tag78.xml" /><Relationship Id="rId6" Type="http://schemas.openxmlformats.org/officeDocument/2006/relationships/tags" Target="../tags/tag79.xml" /><Relationship Id="rId7" Type="http://schemas.openxmlformats.org/officeDocument/2006/relationships/tags" Target="../tags/tag80.xml" /><Relationship Id="rId8" Type="http://schemas.openxmlformats.org/officeDocument/2006/relationships/image" Target="../media/image13.png" /><Relationship Id="rId9" Type="http://schemas.openxmlformats.org/officeDocument/2006/relationships/tags" Target="../tags/tag81.xml" /></Relationships>
</file>

<file path=ppt/slideLayouts/_rels/slideLayout15.xml.rels>&#65279;<?xml version="1.0" encoding="utf-8" standalone="yes"?><Relationships xmlns="http://schemas.openxmlformats.org/package/2006/relationships"><Relationship Id="rId1" Type="http://schemas.openxmlformats.org/officeDocument/2006/relationships/tags" Target="../tags/tag87.xml" /><Relationship Id="rId10" Type="http://schemas.openxmlformats.org/officeDocument/2006/relationships/slideMaster" Target="../slideMasters/slideMaster1.xml" /><Relationship Id="rId2" Type="http://schemas.openxmlformats.org/officeDocument/2006/relationships/tags" Target="../tags/tag88.xml" /><Relationship Id="rId3" Type="http://schemas.openxmlformats.org/officeDocument/2006/relationships/image" Target="../media/image4.png" /><Relationship Id="rId4" Type="http://schemas.openxmlformats.org/officeDocument/2006/relationships/tags" Target="../tags/tag89.xml" /><Relationship Id="rId5" Type="http://schemas.openxmlformats.org/officeDocument/2006/relationships/tags" Target="../tags/tag90.xml" /><Relationship Id="rId6" Type="http://schemas.openxmlformats.org/officeDocument/2006/relationships/tags" Target="../tags/tag91.xml" /><Relationship Id="rId7" Type="http://schemas.openxmlformats.org/officeDocument/2006/relationships/tags" Target="../tags/tag92.xml" /><Relationship Id="rId8" Type="http://schemas.openxmlformats.org/officeDocument/2006/relationships/image" Target="../media/image2.png" /><Relationship Id="rId9" Type="http://schemas.openxmlformats.org/officeDocument/2006/relationships/tags" Target="../tags/tag93.xml" /></Relationships>
</file>

<file path=ppt/slideLayouts/_rels/slideLayout16.xml.rels>&#65279;<?xml version="1.0" encoding="utf-8" standalone="yes"?><Relationships xmlns="http://schemas.openxmlformats.org/package/2006/relationships"><Relationship Id="rId1" Type="http://schemas.openxmlformats.org/officeDocument/2006/relationships/tags" Target="../tags/tag94.xml" /><Relationship Id="rId2"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tags" Target="../tags/tag95.xml" /><Relationship Id="rId2" Type="http://schemas.openxmlformats.org/officeDocument/2006/relationships/tags" Target="../tags/tag96.xml" /><Relationship Id="rId3" Type="http://schemas.openxmlformats.org/officeDocument/2006/relationships/tags" Target="../tags/tag97.xml" /><Relationship Id="rId4" Type="http://schemas.openxmlformats.org/officeDocument/2006/relationships/tags" Target="../tags/tag98.xml" /><Relationship Id="rId5" Type="http://schemas.openxmlformats.org/officeDocument/2006/relationships/tags" Target="../tags/tag99.xml" /><Relationship Id="rId6"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3.xml" /><Relationship Id="rId10" Type="http://schemas.openxmlformats.org/officeDocument/2006/relationships/tags" Target="../tags/tag9.xml" /><Relationship Id="rId11" Type="http://schemas.openxmlformats.org/officeDocument/2006/relationships/image" Target="../media/image4.png" /><Relationship Id="rId12" Type="http://schemas.openxmlformats.org/officeDocument/2006/relationships/tags" Target="../tags/tag10.xml" /><Relationship Id="rId13" Type="http://schemas.openxmlformats.org/officeDocument/2006/relationships/tags" Target="../tags/tag11.xml" /><Relationship Id="rId14" Type="http://schemas.openxmlformats.org/officeDocument/2006/relationships/tags" Target="../tags/tag12.xml" /><Relationship Id="rId15" Type="http://schemas.openxmlformats.org/officeDocument/2006/relationships/tags" Target="../tags/tag13.xml" /><Relationship Id="rId16" Type="http://schemas.openxmlformats.org/officeDocument/2006/relationships/slideMaster" Target="../slideMasters/slideMaster1.xml" /><Relationship Id="rId2" Type="http://schemas.openxmlformats.org/officeDocument/2006/relationships/image" Target="../media/image1.png" /><Relationship Id="rId3" Type="http://schemas.openxmlformats.org/officeDocument/2006/relationships/tags" Target="../tags/tag4.xml" /><Relationship Id="rId4" Type="http://schemas.openxmlformats.org/officeDocument/2006/relationships/image" Target="../media/image2.png" /><Relationship Id="rId5" Type="http://schemas.openxmlformats.org/officeDocument/2006/relationships/tags" Target="../tags/tag5.xml" /><Relationship Id="rId6" Type="http://schemas.openxmlformats.org/officeDocument/2006/relationships/tags" Target="../tags/tag6.xml" /><Relationship Id="rId7" Type="http://schemas.openxmlformats.org/officeDocument/2006/relationships/image" Target="../media/image3.png" /><Relationship Id="rId8" Type="http://schemas.openxmlformats.org/officeDocument/2006/relationships/tags" Target="../tags/tag7.xml" /><Relationship Id="rId9" Type="http://schemas.openxmlformats.org/officeDocument/2006/relationships/tags" Target="../tags/tag8.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4.xml" /><Relationship Id="rId2" Type="http://schemas.openxmlformats.org/officeDocument/2006/relationships/tags" Target="../tags/tag15.xml" /><Relationship Id="rId3" Type="http://schemas.openxmlformats.org/officeDocument/2006/relationships/image" Target="../media/image5.png" /><Relationship Id="rId4" Type="http://schemas.microsoft.com/office/2007/relationships/hdphoto" Target="../media/image6.wdp" /><Relationship Id="rId5" Type="http://schemas.openxmlformats.org/officeDocument/2006/relationships/tags" Target="../tags/tag16.xml" /><Relationship Id="rId6"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7.xml" /><Relationship Id="rId2" Type="http://schemas.openxmlformats.org/officeDocument/2006/relationships/image" Target="../media/image7.png" /><Relationship Id="rId3" Type="http://schemas.openxmlformats.org/officeDocument/2006/relationships/tags" Target="../tags/tag18.xml" /><Relationship Id="rId4" Type="http://schemas.openxmlformats.org/officeDocument/2006/relationships/image" Target="../media/image8.png" /><Relationship Id="rId5" Type="http://schemas.openxmlformats.org/officeDocument/2006/relationships/tags" Target="../tags/tag19.xml" /><Relationship Id="rId6" Type="http://schemas.openxmlformats.org/officeDocument/2006/relationships/tags" Target="../tags/tag20.xml" /><Relationship Id="rId7" Type="http://schemas.openxmlformats.org/officeDocument/2006/relationships/image" Target="../media/image9.png" /><Relationship Id="rId8" Type="http://schemas.openxmlformats.org/officeDocument/2006/relationships/tags" Target="../tags/tag21.xml" /><Relationship Id="rId9"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2.xml" /><Relationship Id="rId2" Type="http://schemas.openxmlformats.org/officeDocument/2006/relationships/image" Target="../media/image10.gif" /><Relationship Id="rId3" Type="http://schemas.openxmlformats.org/officeDocument/2006/relationships/tags" Target="../tags/tag23.xml" /><Relationship Id="rId4" Type="http://schemas.openxmlformats.org/officeDocument/2006/relationships/tags" Target="../tags/tag24.xml" /><Relationship Id="rId5"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25.xml" /><Relationship Id="rId2"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26.xml" /><Relationship Id="rId2" Type="http://schemas.openxmlformats.org/officeDocument/2006/relationships/image" Target="../media/image11.png"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29.xml" /><Relationship Id="rId2" Type="http://schemas.openxmlformats.org/officeDocument/2006/relationships/image" Target="../media/image11.png" /><Relationship Id="rId3" Type="http://schemas.openxmlformats.org/officeDocument/2006/relationships/tags" Target="../tags/tag30.xml" /><Relationship Id="rId4" Type="http://schemas.openxmlformats.org/officeDocument/2006/relationships/tags" Target="../tags/tag31.xml" /><Relationship Id="rId5"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32.xml" /><Relationship Id="rId2" Type="http://schemas.openxmlformats.org/officeDocument/2006/relationships/image" Target="../media/image11.png"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3" name="日期占位符 3"/>
          <p:cNvSpPr>
            <a:spLocks noGrp="1"/>
          </p:cNvSpPr>
          <p:nvPr userDrawn="1">
            <p:custDataLst>
              <p:tags r:id="rId2"/>
            </p:custDataLst>
          </p:nvPr>
        </p:nvSpPr>
        <p:spPr>
          <a:xfrm>
            <a:off x="8719185" y="0"/>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2026年7月27日星期一9时25分26秒</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情景导入">
    <p:spTree>
      <p:nvGrpSpPr>
        <p:cNvPr id="1" name=""/>
        <p:cNvGrpSpPr/>
        <p:nvPr>
          <p:custDataLst>
            <p:tags r:id="rId1"/>
          </p:custDataLst>
        </p:nvPr>
      </p:nvGrpSpPr>
      <p:grpSpPr>
        <a:xfrm>
          <a:off x="0" y="0"/>
          <a:ext cx="0" cy="0"/>
        </a:xfrm>
      </p:grpSpPr>
      <p:pic>
        <p:nvPicPr>
          <p:cNvPr id="11" name="图片 10"/>
          <p:cNvPicPr>
            <a:picLocks noChangeAspect="1"/>
          </p:cNvPicPr>
          <p:nvPr userDrawn="1">
            <p:custDataLst>
              <p:tags r:id="rId3"/>
            </p:custDataLst>
          </p:nvPr>
        </p:nvPicPr>
        <p:blipFill>
          <a:blip r:embed="rId2">
            <a:alphaModFix amt="20000"/>
          </a:blip>
          <a:srcRect t="13756" b="30111"/>
          <a:stretch>
            <a:fillRect/>
          </a:stretch>
        </p:blipFill>
        <p:spPr>
          <a:xfrm>
            <a:off x="-1" y="0"/>
            <a:ext cx="12192002" cy="6857999"/>
          </a:xfrm>
          <a:prstGeom prst="rect">
            <a:avLst/>
          </a:prstGeom>
        </p:spPr>
      </p:pic>
      <p:grpSp>
        <p:nvGrpSpPr>
          <p:cNvPr id="10" name="组合 9"/>
          <p:cNvGrpSpPr/>
          <p:nvPr userDrawn="1">
            <p:custDataLst>
              <p:tags r:id="rId4"/>
            </p:custDataLst>
          </p:nvPr>
        </p:nvGrpSpPr>
        <p:grpSpPr>
          <a:xfrm>
            <a:off x="5225415" y="-635635"/>
            <a:ext cx="3026764" cy="1966595"/>
            <a:chOff x="-136" y="-1398"/>
            <a:chExt cx="6914" cy="4230"/>
          </a:xfrm>
        </p:grpSpPr>
        <p:pic>
          <p:nvPicPr>
            <p:cNvPr id="12" name="图片 11" descr="c67ac3986204442d866c335f8949a408"/>
            <p:cNvPicPr>
              <a:picLocks noChangeAspect="1"/>
            </p:cNvPicPr>
            <p:nvPr userDrawn="1">
              <p:custDataLst>
                <p:tags r:id="rId6"/>
              </p:custDataLst>
            </p:nvPr>
          </p:nvPicPr>
          <p:blipFill>
            <a:blip r:embed="rId5"/>
            <a:stretch>
              <a:fillRect/>
            </a:stretch>
          </p:blipFill>
          <p:spPr>
            <a:xfrm>
              <a:off x="-136" y="-1398"/>
              <a:ext cx="4230" cy="4230"/>
            </a:xfrm>
            <a:prstGeom prst="rect">
              <a:avLst/>
            </a:prstGeom>
          </p:spPr>
        </p:pic>
        <p:sp>
          <p:nvSpPr>
            <p:cNvPr id="13" name="文本框 12"/>
            <p:cNvSpPr txBox="1"/>
            <p:nvPr userDrawn="1">
              <p:custDataLst>
                <p:tags r:id="rId7"/>
              </p:custDataLst>
            </p:nvPr>
          </p:nvSpPr>
          <p:spPr>
            <a:xfrm>
              <a:off x="378" y="154"/>
              <a:ext cx="6400" cy="990"/>
            </a:xfrm>
            <a:prstGeom prst="rect">
              <a:avLst/>
            </a:prstGeom>
            <a:noFill/>
          </p:spPr>
          <p:txBody>
            <a:bodyPr wrap="square" rtlCol="0">
              <a:spAutoFit/>
              <a:scene3d>
                <a:camera prst="orthographicFront"/>
                <a:lightRig rig="threePt" dir="t"/>
              </a:scene3d>
            </a:bodyPr>
            <a:lstStyle/>
            <a:p>
              <a:r>
                <a:rPr lang="zh-CN" altLang="en-US" sz="2400" b="1">
                  <a:ln w="9525">
                    <a:solidFill>
                      <a:schemeClr val="bg1"/>
                    </a:solidFill>
                    <a:prstDash val="solid"/>
                  </a:ln>
                  <a:solidFill>
                    <a:schemeClr val="tx1"/>
                  </a:solidFill>
                  <a:effectLst>
                    <a:outerShdw blurRad="12700" dist="38100" dir="2700000" algn="tl" rotWithShape="0">
                      <a:schemeClr val="bg1">
                        <a:lumMod val="50000"/>
                      </a:schemeClr>
                    </a:outerShdw>
                  </a:effectLst>
                </a:rPr>
                <a:t>情景导入</a:t>
              </a:r>
              <a:endParaRPr lang="zh-CN" altLang="en-US" sz="2400"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grpSp>
        <p:nvGrpSpPr>
          <p:cNvPr id="14" name="组合 13"/>
          <p:cNvGrpSpPr/>
          <p:nvPr userDrawn="1">
            <p:custDataLst>
              <p:tags r:id="rId8"/>
            </p:custDataLst>
          </p:nvPr>
        </p:nvGrpSpPr>
        <p:grpSpPr>
          <a:xfrm>
            <a:off x="29909" y="43244"/>
            <a:ext cx="12121387" cy="6779133"/>
            <a:chOff x="72454" y="39434"/>
            <a:chExt cx="12121387" cy="6779133"/>
          </a:xfrm>
        </p:grpSpPr>
        <p:pic>
          <p:nvPicPr>
            <p:cNvPr id="15" name="图片 6"/>
            <p:cNvPicPr>
              <a:picLocks noChangeAspect="1"/>
            </p:cNvPicPr>
            <p:nvPr userDrawn="1">
              <p:custDataLst>
                <p:tags r:id="rId10"/>
              </p:custDataLst>
            </p:nvPr>
          </p:nvPicPr>
          <p:blipFill>
            <a:blip r:embed="rId9"/>
            <a:stretch>
              <a:fillRect/>
            </a:stretch>
          </p:blipFill>
          <p:spPr>
            <a:xfrm>
              <a:off x="11249724" y="5875587"/>
              <a:ext cx="944117" cy="942980"/>
            </a:xfrm>
            <a:prstGeom prst="rect">
              <a:avLst/>
            </a:prstGeom>
          </p:spPr>
        </p:pic>
        <p:pic>
          <p:nvPicPr>
            <p:cNvPr id="16" name="图片 7"/>
            <p:cNvPicPr>
              <a:picLocks noChangeAspect="1"/>
            </p:cNvPicPr>
            <p:nvPr userDrawn="1">
              <p:custDataLst>
                <p:tags r:id="rId11"/>
              </p:custDataLst>
            </p:nvPr>
          </p:nvPicPr>
          <p:blipFill>
            <a:blip r:embed="rId9"/>
            <a:stretch>
              <a:fillRect/>
            </a:stretch>
          </p:blipFill>
          <p:spPr>
            <a:xfrm rot="10800000">
              <a:off x="88964" y="39434"/>
              <a:ext cx="944117" cy="942980"/>
            </a:xfrm>
            <a:prstGeom prst="rect">
              <a:avLst/>
            </a:prstGeom>
          </p:spPr>
        </p:pic>
        <p:pic>
          <p:nvPicPr>
            <p:cNvPr id="17" name="图片 9"/>
            <p:cNvPicPr>
              <a:picLocks noChangeAspect="1"/>
            </p:cNvPicPr>
            <p:nvPr userDrawn="1">
              <p:custDataLst>
                <p:tags r:id="rId12"/>
              </p:custDataLst>
            </p:nvPr>
          </p:nvPicPr>
          <p:blipFill>
            <a:blip r:embed="rId9"/>
            <a:stretch>
              <a:fillRect/>
            </a:stretch>
          </p:blipFill>
          <p:spPr>
            <a:xfrm rot="16200000">
              <a:off x="11250292" y="64768"/>
              <a:ext cx="944117" cy="942980"/>
            </a:xfrm>
            <a:prstGeom prst="rect">
              <a:avLst/>
            </a:prstGeom>
          </p:spPr>
        </p:pic>
        <p:pic>
          <p:nvPicPr>
            <p:cNvPr id="18" name="图片 10"/>
            <p:cNvPicPr>
              <a:picLocks noChangeAspect="1"/>
            </p:cNvPicPr>
            <p:nvPr userDrawn="1">
              <p:custDataLst>
                <p:tags r:id="rId13"/>
              </p:custDataLst>
            </p:nvPr>
          </p:nvPicPr>
          <p:blipFill>
            <a:blip r:embed="rId9"/>
            <a:stretch>
              <a:fillRect/>
            </a:stretch>
          </p:blipFill>
          <p:spPr>
            <a:xfrm rot="5400000">
              <a:off x="71885" y="5866763"/>
              <a:ext cx="944117" cy="942980"/>
            </a:xfrm>
            <a:prstGeom prst="rect">
              <a:avLst/>
            </a:prstGeom>
          </p:spPr>
        </p:pic>
      </p:gr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探究新知">
    <p:spTree>
      <p:nvGrpSpPr>
        <p:cNvPr id="1" name=""/>
        <p:cNvGrpSpPr/>
        <p:nvPr>
          <p:custDataLst>
            <p:tags r:id="rId1"/>
          </p:custDataLst>
        </p:nvPr>
      </p:nvGrpSpPr>
      <p:grpSpPr>
        <a:xfrm>
          <a:off x="0" y="0"/>
          <a:ext cx="0" cy="0"/>
        </a:xfrm>
      </p:grpSpPr>
      <p:pic>
        <p:nvPicPr>
          <p:cNvPr id="26" name="图片 25"/>
          <p:cNvPicPr>
            <a:picLocks noChangeAspect="1"/>
          </p:cNvPicPr>
          <p:nvPr userDrawn="1">
            <p:custDataLst>
              <p:tags r:id="rId3"/>
            </p:custDataLst>
          </p:nvPr>
        </p:nvPicPr>
        <p:blipFill>
          <a:blip r:embed="rId2">
            <a:alphaModFix amt="20000"/>
          </a:blip>
          <a:srcRect t="13756" b="30111"/>
          <a:stretch>
            <a:fillRect/>
          </a:stretch>
        </p:blipFill>
        <p:spPr>
          <a:xfrm>
            <a:off x="-1" y="0"/>
            <a:ext cx="12192002" cy="6857999"/>
          </a:xfrm>
          <a:prstGeom prst="rect">
            <a:avLst/>
          </a:prstGeom>
        </p:spPr>
      </p:pic>
      <p:grpSp>
        <p:nvGrpSpPr>
          <p:cNvPr id="27" name="组合 26"/>
          <p:cNvGrpSpPr/>
          <p:nvPr userDrawn="1">
            <p:custDataLst>
              <p:tags r:id="rId4"/>
            </p:custDataLst>
          </p:nvPr>
        </p:nvGrpSpPr>
        <p:grpSpPr>
          <a:xfrm>
            <a:off x="2578735" y="-612775"/>
            <a:ext cx="6096000" cy="1868805"/>
            <a:chOff x="4345" y="-1007"/>
            <a:chExt cx="9600" cy="2943"/>
          </a:xfrm>
        </p:grpSpPr>
        <p:pic>
          <p:nvPicPr>
            <p:cNvPr id="28" name="图片 27" descr="c67ac3986204442d866c335f8949a408"/>
            <p:cNvPicPr>
              <a:picLocks noChangeAspect="1"/>
            </p:cNvPicPr>
            <p:nvPr userDrawn="1">
              <p:custDataLst>
                <p:tags r:id="rId6"/>
              </p:custDataLst>
            </p:nvPr>
          </p:nvPicPr>
          <p:blipFill>
            <a:blip r:embed="rId5"/>
            <a:stretch>
              <a:fillRect/>
            </a:stretch>
          </p:blipFill>
          <p:spPr>
            <a:xfrm>
              <a:off x="7673" y="-1007"/>
              <a:ext cx="2943" cy="2943"/>
            </a:xfrm>
            <a:prstGeom prst="rect">
              <a:avLst/>
            </a:prstGeom>
          </p:spPr>
        </p:pic>
        <p:sp>
          <p:nvSpPr>
            <p:cNvPr id="29" name="文本框 28"/>
            <p:cNvSpPr txBox="1"/>
            <p:nvPr>
              <p:custDataLst>
                <p:tags r:id="rId7"/>
              </p:custDataLst>
            </p:nvPr>
          </p:nvSpPr>
          <p:spPr>
            <a:xfrm>
              <a:off x="4345" y="102"/>
              <a:ext cx="9600" cy="725"/>
            </a:xfrm>
            <a:prstGeom prst="rect">
              <a:avLst/>
            </a:prstGeom>
            <a:noFill/>
          </p:spPr>
          <p:txBody>
            <a:bodyPr wrap="square" rtlCol="0" anchor="t">
              <a:spAutoFit/>
              <a:scene3d>
                <a:camera prst="orthographicFront"/>
                <a:lightRig rig="threePt" dir="t"/>
              </a:scene3d>
            </a:bodyPr>
            <a:lstStyle/>
            <a:p>
              <a:pPr algn="ctr"/>
              <a:r>
                <a:rPr lang="zh-CN" altLang="en-US" sz="2400" b="1">
                  <a:ln w="9525">
                    <a:solidFill>
                      <a:schemeClr val="bg1"/>
                    </a:solidFill>
                    <a:prstDash val="solid"/>
                  </a:ln>
                  <a:solidFill>
                    <a:schemeClr val="tx1"/>
                  </a:solidFill>
                  <a:effectLst>
                    <a:outerShdw blurRad="12700" dist="38100" dir="2700000" algn="tl" rotWithShape="0">
                      <a:schemeClr val="bg1">
                        <a:lumMod val="50000"/>
                      </a:schemeClr>
                    </a:outerShdw>
                  </a:effectLst>
                  <a:sym typeface="+mn-ea"/>
                </a:rPr>
                <a:t>探究新知</a:t>
              </a:r>
              <a:endParaRPr lang="zh-CN" altLang="en-US" sz="2400" b="1">
                <a:ln w="9525">
                  <a:solidFill>
                    <a:schemeClr val="bg1"/>
                  </a:solidFill>
                  <a:prstDash val="solid"/>
                </a:ln>
                <a:solidFill>
                  <a:schemeClr val="tx1"/>
                </a:solidFill>
                <a:effectLst>
                  <a:outerShdw blurRad="12700" dist="38100" dir="2700000" algn="tl" rotWithShape="0">
                    <a:schemeClr val="bg1">
                      <a:lumMod val="50000"/>
                    </a:schemeClr>
                  </a:outerShdw>
                </a:effectLst>
                <a:sym typeface="+mn-ea"/>
              </a:endParaRPr>
            </a:p>
          </p:txBody>
        </p:sp>
      </p:grpSp>
      <p:grpSp>
        <p:nvGrpSpPr>
          <p:cNvPr id="30" name="组合 13"/>
          <p:cNvGrpSpPr/>
          <p:nvPr userDrawn="1">
            <p:custDataLst>
              <p:tags r:id="rId8"/>
            </p:custDataLst>
          </p:nvPr>
        </p:nvGrpSpPr>
        <p:grpSpPr>
          <a:xfrm>
            <a:off x="-16446" y="64"/>
            <a:ext cx="12121387" cy="6779133"/>
            <a:chOff x="72454" y="39434"/>
            <a:chExt cx="12121387" cy="6779133"/>
          </a:xfrm>
        </p:grpSpPr>
        <p:pic>
          <p:nvPicPr>
            <p:cNvPr id="31" name="图片 6"/>
            <p:cNvPicPr>
              <a:picLocks noChangeAspect="1"/>
            </p:cNvPicPr>
            <p:nvPr userDrawn="1">
              <p:custDataLst>
                <p:tags r:id="rId10"/>
              </p:custDataLst>
            </p:nvPr>
          </p:nvPicPr>
          <p:blipFill>
            <a:blip r:embed="rId9"/>
            <a:stretch>
              <a:fillRect/>
            </a:stretch>
          </p:blipFill>
          <p:spPr>
            <a:xfrm>
              <a:off x="11249724" y="5875587"/>
              <a:ext cx="944117" cy="942980"/>
            </a:xfrm>
            <a:prstGeom prst="rect">
              <a:avLst/>
            </a:prstGeom>
          </p:spPr>
        </p:pic>
        <p:pic>
          <p:nvPicPr>
            <p:cNvPr id="32" name="图片 7"/>
            <p:cNvPicPr>
              <a:picLocks noChangeAspect="1"/>
            </p:cNvPicPr>
            <p:nvPr userDrawn="1">
              <p:custDataLst>
                <p:tags r:id="rId11"/>
              </p:custDataLst>
            </p:nvPr>
          </p:nvPicPr>
          <p:blipFill>
            <a:blip r:embed="rId9"/>
            <a:stretch>
              <a:fillRect/>
            </a:stretch>
          </p:blipFill>
          <p:spPr>
            <a:xfrm rot="10800000">
              <a:off x="88964" y="39434"/>
              <a:ext cx="944117" cy="942980"/>
            </a:xfrm>
            <a:prstGeom prst="rect">
              <a:avLst/>
            </a:prstGeom>
          </p:spPr>
        </p:pic>
        <p:pic>
          <p:nvPicPr>
            <p:cNvPr id="33" name="图片 9"/>
            <p:cNvPicPr>
              <a:picLocks noChangeAspect="1"/>
            </p:cNvPicPr>
            <p:nvPr userDrawn="1">
              <p:custDataLst>
                <p:tags r:id="rId12"/>
              </p:custDataLst>
            </p:nvPr>
          </p:nvPicPr>
          <p:blipFill>
            <a:blip r:embed="rId9"/>
            <a:stretch>
              <a:fillRect/>
            </a:stretch>
          </p:blipFill>
          <p:spPr>
            <a:xfrm rot="16200000">
              <a:off x="11250292" y="64768"/>
              <a:ext cx="944117" cy="942980"/>
            </a:xfrm>
            <a:prstGeom prst="rect">
              <a:avLst/>
            </a:prstGeom>
          </p:spPr>
        </p:pic>
        <p:pic>
          <p:nvPicPr>
            <p:cNvPr id="34" name="图片 10"/>
            <p:cNvPicPr>
              <a:picLocks noChangeAspect="1"/>
            </p:cNvPicPr>
            <p:nvPr userDrawn="1">
              <p:custDataLst>
                <p:tags r:id="rId13"/>
              </p:custDataLst>
            </p:nvPr>
          </p:nvPicPr>
          <p:blipFill>
            <a:blip r:embed="rId9"/>
            <a:stretch>
              <a:fillRect/>
            </a:stretch>
          </p:blipFill>
          <p:spPr>
            <a:xfrm rot="5400000">
              <a:off x="71885" y="5866763"/>
              <a:ext cx="944117" cy="942980"/>
            </a:xfrm>
            <a:prstGeom prst="rect">
              <a:avLst/>
            </a:prstGeom>
          </p:spPr>
        </p:pic>
      </p:gr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考试考发">
    <p:spTree>
      <p:nvGrpSpPr>
        <p:cNvPr id="1" name=""/>
        <p:cNvGrpSpPr/>
        <p:nvPr>
          <p:custDataLst>
            <p:tags r:id="rId1"/>
          </p:custDataLst>
        </p:nvPr>
      </p:nvGrpSpPr>
      <p:grpSpPr>
        <a:xfrm>
          <a:off x="0" y="0"/>
          <a:ext cx="0" cy="0"/>
        </a:xfrm>
      </p:grpSpPr>
      <p:pic>
        <p:nvPicPr>
          <p:cNvPr id="4" name="图片 3" descr="bd50cfcec5b74011ae064c777db4c463"/>
          <p:cNvPicPr>
            <a:picLocks noChangeAspect="1"/>
          </p:cNvPicPr>
          <p:nvPr userDrawn="1">
            <p:custDataLst>
              <p:tags r:id="rId3"/>
            </p:custDataLst>
          </p:nvPr>
        </p:nvPicPr>
        <p:blipFill>
          <a:blip r:embed="rId2"/>
          <a:stretch>
            <a:fillRect/>
          </a:stretch>
        </p:blipFill>
        <p:spPr>
          <a:xfrm>
            <a:off x="1397635" y="-588010"/>
            <a:ext cx="1874520" cy="1874520"/>
          </a:xfrm>
          <a:prstGeom prst="rect">
            <a:avLst/>
          </a:prstGeom>
        </p:spPr>
      </p:pic>
      <p:pic>
        <p:nvPicPr>
          <p:cNvPr id="5" name="图片 4" descr="c576aabd75d74d21b492643eba8ecd45"/>
          <p:cNvPicPr>
            <a:picLocks noChangeAspect="1"/>
          </p:cNvPicPr>
          <p:nvPr userDrawn="1">
            <p:custDataLst>
              <p:tags r:id="rId5"/>
            </p:custDataLst>
          </p:nvPr>
        </p:nvPicPr>
        <p:blipFill>
          <a:blip r:embed="rId4"/>
          <a:stretch>
            <a:fillRect/>
          </a:stretch>
        </p:blipFill>
        <p:spPr>
          <a:xfrm>
            <a:off x="1073150" y="0"/>
            <a:ext cx="676275" cy="577215"/>
          </a:xfrm>
          <a:prstGeom prst="rect">
            <a:avLst/>
          </a:prstGeom>
        </p:spPr>
      </p:pic>
      <p:sp>
        <p:nvSpPr>
          <p:cNvPr id="6" name="文本框 5"/>
          <p:cNvSpPr txBox="1"/>
          <p:nvPr userDrawn="1">
            <p:custDataLst>
              <p:tags r:id="rId6"/>
            </p:custDataLst>
          </p:nvPr>
        </p:nvSpPr>
        <p:spPr>
          <a:xfrm>
            <a:off x="-713105" y="117475"/>
            <a:ext cx="6096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考试考法</a:t>
            </a:r>
            <a:endParaRPr lang="zh-CN" altLang="en-US" sz="2400">
              <a:solidFill>
                <a:schemeClr val="bg2"/>
              </a:solidFill>
              <a:effectLst>
                <a:innerShdw blurRad="63500" dist="50800" dir="13500000">
                  <a:srgbClr val="000000">
                    <a:alpha val="50000"/>
                  </a:srgbClr>
                </a:innerShdw>
              </a:effectLst>
              <a:sym typeface="+mn-ea"/>
            </a:endParaRPr>
          </a:p>
        </p:txBody>
      </p:sp>
      <p:pic>
        <p:nvPicPr>
          <p:cNvPr id="7" name="图片 6" descr="56b3135f77bc4c28a4c3e3de299fbf14"/>
          <p:cNvPicPr>
            <a:picLocks noChangeAspect="1"/>
          </p:cNvPicPr>
          <p:nvPr userDrawn="1">
            <p:custDataLst>
              <p:tags r:id="rId8"/>
            </p:custDataLst>
          </p:nvPr>
        </p:nvPicPr>
        <p:blipFill>
          <a:blip r:embed="rId7"/>
          <a:stretch>
            <a:fillRect/>
          </a:stretch>
        </p:blipFill>
        <p:spPr>
          <a:xfrm>
            <a:off x="9869805" y="5451475"/>
            <a:ext cx="1924050" cy="904875"/>
          </a:xfrm>
          <a:prstGeom prst="rect">
            <a:avLst/>
          </a:prstGeom>
        </p:spPr>
      </p:pic>
      <p:grpSp>
        <p:nvGrpSpPr>
          <p:cNvPr id="34" name="组合 13"/>
          <p:cNvGrpSpPr/>
          <p:nvPr userDrawn="1">
            <p:custDataLst>
              <p:tags r:id="rId9"/>
            </p:custDataLst>
          </p:nvPr>
        </p:nvGrpSpPr>
        <p:grpSpPr>
          <a:xfrm>
            <a:off x="29909" y="43244"/>
            <a:ext cx="12121387" cy="6779133"/>
            <a:chOff x="72454" y="39434"/>
            <a:chExt cx="12121387" cy="6779133"/>
          </a:xfrm>
        </p:grpSpPr>
        <p:pic>
          <p:nvPicPr>
            <p:cNvPr id="2097152" name="图片 6"/>
            <p:cNvPicPr>
              <a:picLocks noChangeAspect="1"/>
            </p:cNvPicPr>
            <p:nvPr userDrawn="1">
              <p:custDataLst>
                <p:tags r:id="rId11"/>
              </p:custDataLst>
            </p:nvPr>
          </p:nvPicPr>
          <p:blipFill>
            <a:blip r:embed="rId10"/>
            <a:stretch>
              <a:fillRect/>
            </a:stretch>
          </p:blipFill>
          <p:spPr>
            <a:xfrm>
              <a:off x="11249724" y="5875587"/>
              <a:ext cx="944117" cy="942980"/>
            </a:xfrm>
            <a:prstGeom prst="rect">
              <a:avLst/>
            </a:prstGeom>
          </p:spPr>
        </p:pic>
        <p:pic>
          <p:nvPicPr>
            <p:cNvPr id="2097153" name="图片 7"/>
            <p:cNvPicPr>
              <a:picLocks noChangeAspect="1"/>
            </p:cNvPicPr>
            <p:nvPr userDrawn="1">
              <p:custDataLst>
                <p:tags r:id="rId12"/>
              </p:custDataLst>
            </p:nvPr>
          </p:nvPicPr>
          <p:blipFill>
            <a:blip r:embed="rId10"/>
            <a:stretch>
              <a:fillRect/>
            </a:stretch>
          </p:blipFill>
          <p:spPr>
            <a:xfrm rot="10800000">
              <a:off x="88964" y="39434"/>
              <a:ext cx="944117" cy="942980"/>
            </a:xfrm>
            <a:prstGeom prst="rect">
              <a:avLst/>
            </a:prstGeom>
          </p:spPr>
        </p:pic>
        <p:pic>
          <p:nvPicPr>
            <p:cNvPr id="2097154" name="图片 9"/>
            <p:cNvPicPr>
              <a:picLocks noChangeAspect="1"/>
            </p:cNvPicPr>
            <p:nvPr userDrawn="1">
              <p:custDataLst>
                <p:tags r:id="rId13"/>
              </p:custDataLst>
            </p:nvPr>
          </p:nvPicPr>
          <p:blipFill>
            <a:blip r:embed="rId10"/>
            <a:stretch>
              <a:fillRect/>
            </a:stretch>
          </p:blipFill>
          <p:spPr>
            <a:xfrm rot="16200000">
              <a:off x="11250292" y="64768"/>
              <a:ext cx="944117" cy="942980"/>
            </a:xfrm>
            <a:prstGeom prst="rect">
              <a:avLst/>
            </a:prstGeom>
          </p:spPr>
        </p:pic>
        <p:pic>
          <p:nvPicPr>
            <p:cNvPr id="2097155" name="图片 10"/>
            <p:cNvPicPr>
              <a:picLocks noChangeAspect="1"/>
            </p:cNvPicPr>
            <p:nvPr userDrawn="1">
              <p:custDataLst>
                <p:tags r:id="rId14"/>
              </p:custDataLst>
            </p:nvPr>
          </p:nvPicPr>
          <p:blipFill>
            <a:blip r:embed="rId10"/>
            <a:stretch>
              <a:fillRect/>
            </a:stretch>
          </p:blipFill>
          <p:spPr>
            <a:xfrm rot="5400000">
              <a:off x="71885" y="5866763"/>
              <a:ext cx="944117" cy="942980"/>
            </a:xfrm>
            <a:prstGeom prst="rect">
              <a:avLst/>
            </a:prstGeom>
          </p:spPr>
        </p:pic>
      </p:grpSp>
      <p:pic>
        <p:nvPicPr>
          <p:cNvPr id="26" name="图片 25"/>
          <p:cNvPicPr>
            <a:picLocks noChangeAspect="1"/>
          </p:cNvPicPr>
          <p:nvPr userDrawn="1">
            <p:custDataLst>
              <p:tags r:id="rId16"/>
            </p:custDataLst>
          </p:nvPr>
        </p:nvPicPr>
        <p:blipFill>
          <a:blip r:embed="rId15">
            <a:alphaModFix amt="20000"/>
          </a:blip>
          <a:srcRect t="13756" b="30111"/>
          <a:stretch>
            <a:fillRect/>
          </a:stretch>
        </p:blipFill>
        <p:spPr>
          <a:xfrm>
            <a:off x="-1" y="0"/>
            <a:ext cx="12192002" cy="6857999"/>
          </a:xfrm>
          <a:prstGeom prst="rect">
            <a:avLst/>
          </a:prstGeom>
        </p:spPr>
      </p:pic>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7_Title Slide">
    <p:spTree>
      <p:nvGrpSpPr>
        <p:cNvPr id="1" name=""/>
        <p:cNvGrpSpPr/>
        <p:nvPr>
          <p:custDataLst>
            <p:tags r:id="rId1"/>
          </p:custDataLst>
        </p:nvPr>
      </p:nvGrpSpPr>
      <p:grpSpPr>
        <a:xfrm>
          <a:off x="0" y="0"/>
          <a:ext cx="0" cy="0"/>
        </a:xfrm>
      </p:grpSpPr>
      <p:pic>
        <p:nvPicPr>
          <p:cNvPr id="3" name="图片 2" descr="a11205cca81045b99198edf363278985"/>
          <p:cNvPicPr>
            <a:picLocks noChangeAspect="1"/>
          </p:cNvPicPr>
          <p:nvPr userDrawn="1">
            <p:custDataLst>
              <p:tags r:id="rId3"/>
            </p:custDataLst>
          </p:nvPr>
        </p:nvPicPr>
        <p:blipFill>
          <a:blip r:embed="rId2"/>
          <a:stretch>
            <a:fillRect/>
          </a:stretch>
        </p:blipFill>
        <p:spPr>
          <a:xfrm>
            <a:off x="336550" y="-308610"/>
            <a:ext cx="1905000" cy="1905000"/>
          </a:xfrm>
          <a:prstGeom prst="rect">
            <a:avLst/>
          </a:prstGeom>
        </p:spPr>
      </p:pic>
      <p:sp>
        <p:nvSpPr>
          <p:cNvPr id="4" name="文本框 3"/>
          <p:cNvSpPr txBox="1"/>
          <p:nvPr userDrawn="1">
            <p:custDataLst>
              <p:tags r:id="rId4"/>
            </p:custDataLst>
          </p:nvPr>
        </p:nvSpPr>
        <p:spPr>
          <a:xfrm>
            <a:off x="-1793875" y="376555"/>
            <a:ext cx="6096000" cy="521970"/>
          </a:xfrm>
          <a:prstGeom prst="rect">
            <a:avLst/>
          </a:prstGeom>
          <a:noFill/>
        </p:spPr>
        <p:txBody>
          <a:bodyPr wrap="square" rtlCol="0" anchor="t">
            <a:spAutoFit/>
            <a:scene3d>
              <a:camera prst="orthographicFront"/>
              <a:lightRig rig="threePt" dir="t"/>
            </a:scene3d>
          </a:bodyPr>
          <a:lstStyle/>
          <a:p>
            <a:pPr algn="ctr"/>
            <a:r>
              <a:rPr lang="zh-CN" altLang="en-US" sz="2800">
                <a:solidFill>
                  <a:schemeClr val="bg2"/>
                </a:solidFill>
                <a:effectLst>
                  <a:innerShdw blurRad="63500" dist="50800" dir="13500000">
                    <a:srgbClr val="000000">
                      <a:alpha val="50000"/>
                    </a:srgbClr>
                  </a:innerShdw>
                </a:effectLst>
                <a:sym typeface="+mn-ea"/>
              </a:rPr>
              <a:t>课堂小结</a:t>
            </a:r>
            <a:endParaRPr lang="zh-CN" altLang="en-US" sz="2800">
              <a:solidFill>
                <a:schemeClr val="bg2"/>
              </a:solidFill>
              <a:effectLst>
                <a:innerShdw blurRad="63500" dist="50800" dir="13500000">
                  <a:srgbClr val="000000">
                    <a:alpha val="50000"/>
                  </a:srgbClr>
                </a:innerShdw>
              </a:effectLst>
              <a:sym typeface="+mn-ea"/>
            </a:endParaRPr>
          </a:p>
        </p:txBody>
      </p:sp>
      <p:grpSp>
        <p:nvGrpSpPr>
          <p:cNvPr id="34" name="组合 13"/>
          <p:cNvGrpSpPr/>
          <p:nvPr userDrawn="1">
            <p:custDataLst>
              <p:tags r:id="rId5"/>
            </p:custDataLst>
          </p:nvPr>
        </p:nvGrpSpPr>
        <p:grpSpPr>
          <a:xfrm>
            <a:off x="29909" y="43244"/>
            <a:ext cx="12121387" cy="6779133"/>
            <a:chOff x="72454" y="39434"/>
            <a:chExt cx="12121387" cy="6779133"/>
          </a:xfrm>
        </p:grpSpPr>
        <p:pic>
          <p:nvPicPr>
            <p:cNvPr id="2097152" name="图片 6"/>
            <p:cNvPicPr>
              <a:picLocks noChangeAspect="1"/>
            </p:cNvPicPr>
            <p:nvPr userDrawn="1">
              <p:custDataLst>
                <p:tags r:id="rId7"/>
              </p:custDataLst>
            </p:nvPr>
          </p:nvPicPr>
          <p:blipFill>
            <a:blip r:embed="rId6"/>
            <a:stretch>
              <a:fillRect/>
            </a:stretch>
          </p:blipFill>
          <p:spPr>
            <a:xfrm>
              <a:off x="11249724" y="5875587"/>
              <a:ext cx="944117" cy="942980"/>
            </a:xfrm>
            <a:prstGeom prst="rect">
              <a:avLst/>
            </a:prstGeom>
          </p:spPr>
        </p:pic>
        <p:pic>
          <p:nvPicPr>
            <p:cNvPr id="2097153" name="图片 7"/>
            <p:cNvPicPr>
              <a:picLocks noChangeAspect="1"/>
            </p:cNvPicPr>
            <p:nvPr userDrawn="1">
              <p:custDataLst>
                <p:tags r:id="rId8"/>
              </p:custDataLst>
            </p:nvPr>
          </p:nvPicPr>
          <p:blipFill>
            <a:blip r:embed="rId6"/>
            <a:stretch>
              <a:fillRect/>
            </a:stretch>
          </p:blipFill>
          <p:spPr>
            <a:xfrm rot="10800000">
              <a:off x="88964" y="39434"/>
              <a:ext cx="944117" cy="942980"/>
            </a:xfrm>
            <a:prstGeom prst="rect">
              <a:avLst/>
            </a:prstGeom>
          </p:spPr>
        </p:pic>
        <p:pic>
          <p:nvPicPr>
            <p:cNvPr id="2097154" name="图片 9"/>
            <p:cNvPicPr>
              <a:picLocks noChangeAspect="1"/>
            </p:cNvPicPr>
            <p:nvPr userDrawn="1">
              <p:custDataLst>
                <p:tags r:id="rId9"/>
              </p:custDataLst>
            </p:nvPr>
          </p:nvPicPr>
          <p:blipFill>
            <a:blip r:embed="rId6"/>
            <a:stretch>
              <a:fillRect/>
            </a:stretch>
          </p:blipFill>
          <p:spPr>
            <a:xfrm rot="16200000">
              <a:off x="11250292" y="64768"/>
              <a:ext cx="944117" cy="942980"/>
            </a:xfrm>
            <a:prstGeom prst="rect">
              <a:avLst/>
            </a:prstGeom>
          </p:spPr>
        </p:pic>
        <p:pic>
          <p:nvPicPr>
            <p:cNvPr id="2097155" name="图片 10"/>
            <p:cNvPicPr>
              <a:picLocks noChangeAspect="1"/>
            </p:cNvPicPr>
            <p:nvPr userDrawn="1">
              <p:custDataLst>
                <p:tags r:id="rId10"/>
              </p:custDataLst>
            </p:nvPr>
          </p:nvPicPr>
          <p:blipFill>
            <a:blip r:embed="rId6"/>
            <a:stretch>
              <a:fillRect/>
            </a:stretch>
          </p:blipFill>
          <p:spPr>
            <a:xfrm rot="5400000">
              <a:off x="71885" y="5866763"/>
              <a:ext cx="944117" cy="942980"/>
            </a:xfrm>
            <a:prstGeom prst="rect">
              <a:avLst/>
            </a:prstGeom>
          </p:spPr>
        </p:pic>
      </p:grpSp>
      <p:pic>
        <p:nvPicPr>
          <p:cNvPr id="26" name="图片 25"/>
          <p:cNvPicPr>
            <a:picLocks noChangeAspect="1"/>
          </p:cNvPicPr>
          <p:nvPr userDrawn="1">
            <p:custDataLst>
              <p:tags r:id="rId12"/>
            </p:custDataLst>
          </p:nvPr>
        </p:nvPicPr>
        <p:blipFill>
          <a:blip r:embed="rId11">
            <a:alphaModFix amt="20000"/>
          </a:blip>
          <a:srcRect t="13756" b="30111"/>
          <a:stretch>
            <a:fillRect/>
          </a:stretch>
        </p:blipFill>
        <p:spPr>
          <a:xfrm>
            <a:off x="-1" y="0"/>
            <a:ext cx="12192002" cy="6857999"/>
          </a:xfrm>
          <a:prstGeom prst="rect">
            <a:avLst/>
          </a:prstGeom>
        </p:spPr>
      </p:pic>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课后作业">
    <p:spTree>
      <p:nvGrpSpPr>
        <p:cNvPr id="1" name=""/>
        <p:cNvGrpSpPr/>
        <p:nvPr>
          <p:custDataLst>
            <p:tags r:id="rId1"/>
          </p:custDataLst>
        </p:nvPr>
      </p:nvGrpSpPr>
      <p:grpSpPr>
        <a:xfrm>
          <a:off x="0" y="0"/>
          <a:ext cx="0" cy="0"/>
        </a:xfrm>
      </p:grpSpPr>
      <p:grpSp>
        <p:nvGrpSpPr>
          <p:cNvPr id="34" name="组合 13"/>
          <p:cNvGrpSpPr/>
          <p:nvPr userDrawn="1">
            <p:custDataLst>
              <p:tags r:id="rId2"/>
            </p:custDataLst>
          </p:nvPr>
        </p:nvGrpSpPr>
        <p:grpSpPr>
          <a:xfrm>
            <a:off x="29909" y="43244"/>
            <a:ext cx="12121387" cy="6779133"/>
            <a:chOff x="72454" y="39434"/>
            <a:chExt cx="12121387" cy="6779133"/>
          </a:xfrm>
        </p:grpSpPr>
        <p:pic>
          <p:nvPicPr>
            <p:cNvPr id="2097152" name="图片 6"/>
            <p:cNvPicPr>
              <a:picLocks noChangeAspect="1"/>
            </p:cNvPicPr>
            <p:nvPr userDrawn="1">
              <p:custDataLst>
                <p:tags r:id="rId4"/>
              </p:custDataLst>
            </p:nvPr>
          </p:nvPicPr>
          <p:blipFill>
            <a:blip r:embed="rId3"/>
            <a:stretch>
              <a:fillRect/>
            </a:stretch>
          </p:blipFill>
          <p:spPr>
            <a:xfrm>
              <a:off x="11249724" y="5875587"/>
              <a:ext cx="944117" cy="942980"/>
            </a:xfrm>
            <a:prstGeom prst="rect">
              <a:avLst/>
            </a:prstGeom>
          </p:spPr>
        </p:pic>
        <p:pic>
          <p:nvPicPr>
            <p:cNvPr id="2097153" name="图片 7"/>
            <p:cNvPicPr>
              <a:picLocks noChangeAspect="1"/>
            </p:cNvPicPr>
            <p:nvPr userDrawn="1">
              <p:custDataLst>
                <p:tags r:id="rId5"/>
              </p:custDataLst>
            </p:nvPr>
          </p:nvPicPr>
          <p:blipFill>
            <a:blip r:embed="rId3"/>
            <a:stretch>
              <a:fillRect/>
            </a:stretch>
          </p:blipFill>
          <p:spPr>
            <a:xfrm rot="10800000">
              <a:off x="88964" y="39434"/>
              <a:ext cx="944117" cy="942980"/>
            </a:xfrm>
            <a:prstGeom prst="rect">
              <a:avLst/>
            </a:prstGeom>
          </p:spPr>
        </p:pic>
        <p:pic>
          <p:nvPicPr>
            <p:cNvPr id="2097154" name="图片 9"/>
            <p:cNvPicPr>
              <a:picLocks noChangeAspect="1"/>
            </p:cNvPicPr>
            <p:nvPr userDrawn="1">
              <p:custDataLst>
                <p:tags r:id="rId6"/>
              </p:custDataLst>
            </p:nvPr>
          </p:nvPicPr>
          <p:blipFill>
            <a:blip r:embed="rId3"/>
            <a:stretch>
              <a:fillRect/>
            </a:stretch>
          </p:blipFill>
          <p:spPr>
            <a:xfrm rot="16200000">
              <a:off x="11250292" y="64768"/>
              <a:ext cx="944117" cy="942980"/>
            </a:xfrm>
            <a:prstGeom prst="rect">
              <a:avLst/>
            </a:prstGeom>
          </p:spPr>
        </p:pic>
        <p:pic>
          <p:nvPicPr>
            <p:cNvPr id="2097155" name="图片 10"/>
            <p:cNvPicPr>
              <a:picLocks noChangeAspect="1"/>
            </p:cNvPicPr>
            <p:nvPr userDrawn="1">
              <p:custDataLst>
                <p:tags r:id="rId7"/>
              </p:custDataLst>
            </p:nvPr>
          </p:nvPicPr>
          <p:blipFill>
            <a:blip r:embed="rId3"/>
            <a:stretch>
              <a:fillRect/>
            </a:stretch>
          </p:blipFill>
          <p:spPr>
            <a:xfrm rot="5400000">
              <a:off x="71885" y="5866763"/>
              <a:ext cx="944117" cy="942980"/>
            </a:xfrm>
            <a:prstGeom prst="rect">
              <a:avLst/>
            </a:prstGeom>
          </p:spPr>
        </p:pic>
      </p:grpSp>
      <p:pic>
        <p:nvPicPr>
          <p:cNvPr id="2" name="图片 1" descr="7e842f88daed44588876949602eb7586"/>
          <p:cNvPicPr>
            <a:picLocks noChangeAspect="1"/>
          </p:cNvPicPr>
          <p:nvPr userDrawn="1">
            <p:custDataLst>
              <p:tags r:id="rId9"/>
            </p:custDataLst>
          </p:nvPr>
        </p:nvPicPr>
        <p:blipFill>
          <a:blip r:embed="rId8"/>
          <a:stretch>
            <a:fillRect/>
          </a:stretch>
        </p:blipFill>
        <p:spPr>
          <a:xfrm>
            <a:off x="8461375" y="4283075"/>
            <a:ext cx="2686050" cy="2686050"/>
          </a:xfrm>
          <a:prstGeom prst="rect">
            <a:avLst/>
          </a:prstGeom>
        </p:spPr>
      </p:pic>
      <p:grpSp>
        <p:nvGrpSpPr>
          <p:cNvPr id="7" name="组合 6"/>
          <p:cNvGrpSpPr/>
          <p:nvPr userDrawn="1">
            <p:custDataLst>
              <p:tags r:id="rId10"/>
            </p:custDataLst>
          </p:nvPr>
        </p:nvGrpSpPr>
        <p:grpSpPr>
          <a:xfrm>
            <a:off x="396875" y="333375"/>
            <a:ext cx="2686050" cy="2686050"/>
            <a:chOff x="7235" y="365"/>
            <a:chExt cx="4230" cy="4230"/>
          </a:xfrm>
        </p:grpSpPr>
        <p:pic>
          <p:nvPicPr>
            <p:cNvPr id="5" name="图片 4" descr="a5078f42d5a543ec91cdce727204313c"/>
            <p:cNvPicPr>
              <a:picLocks noChangeAspect="1"/>
            </p:cNvPicPr>
            <p:nvPr userDrawn="1">
              <p:custDataLst>
                <p:tags r:id="rId12"/>
              </p:custDataLst>
            </p:nvPr>
          </p:nvPicPr>
          <p:blipFill>
            <a:blip r:embed="rId11"/>
            <a:stretch>
              <a:fillRect/>
            </a:stretch>
          </p:blipFill>
          <p:spPr>
            <a:xfrm>
              <a:off x="7235" y="365"/>
              <a:ext cx="4230" cy="4230"/>
            </a:xfrm>
            <a:prstGeom prst="rect">
              <a:avLst/>
            </a:prstGeom>
          </p:spPr>
        </p:pic>
        <p:sp>
          <p:nvSpPr>
            <p:cNvPr id="6" name="矩形 5"/>
            <p:cNvSpPr/>
            <p:nvPr userDrawn="1">
              <p:custDataLst>
                <p:tags r:id="rId13"/>
              </p:custDataLst>
            </p:nvPr>
          </p:nvSpPr>
          <p:spPr>
            <a:xfrm>
              <a:off x="8476" y="1881"/>
              <a:ext cx="1568" cy="919"/>
            </a:xfrm>
            <a:prstGeom prst="rect">
              <a:avLst/>
            </a:prstGeom>
            <a:noFill/>
            <a:ln>
              <a:noFill/>
            </a:ln>
            <a:scene3d>
              <a:camera prst="obliqueBottomLeft"/>
              <a:lightRig rig="threePt" dir="t"/>
            </a:scene3d>
          </p:spPr>
          <p:txBody>
            <a:bodyPr wrap="none" rtlCol="0" anchor="t">
              <a:spAutoFit/>
              <a:scene3d>
                <a:camera prst="orthographicFront"/>
                <a:lightRig rig="threePt" dir="t"/>
              </a:scene3d>
            </a:bodyPr>
            <a:lstStyle/>
            <a:p>
              <a:pPr algn="ctr"/>
              <a:r>
                <a:rPr lang="zh-CN" altLang="en-US" sz="3200" b="1">
                  <a:ln w="15875"/>
                  <a:gradFill>
                    <a:gsLst>
                      <a:gs pos="0">
                        <a:schemeClr val="accent1">
                          <a:hueMod val="80000"/>
                        </a:schemeClr>
                      </a:gs>
                      <a:gs pos="100000">
                        <a:schemeClr val="accent1">
                          <a:alpha val="100000"/>
                        </a:schemeClr>
                      </a:gs>
                    </a:gsLst>
                    <a:lin ang="2700000" scaled="0"/>
                  </a:gradFill>
                  <a:effectLst/>
                </a:rPr>
                <a:t>作业</a:t>
              </a:r>
              <a:endParaRPr lang="zh-CN" altLang="en-US" sz="3200" b="1">
                <a:ln w="15875"/>
                <a:gradFill>
                  <a:gsLst>
                    <a:gs pos="0">
                      <a:schemeClr val="accent1">
                        <a:hueMod val="80000"/>
                      </a:schemeClr>
                    </a:gs>
                    <a:gs pos="100000">
                      <a:schemeClr val="accent1">
                        <a:alpha val="100000"/>
                      </a:schemeClr>
                    </a:gs>
                  </a:gsLst>
                  <a:lin ang="2700000" scaled="0"/>
                </a:gradFill>
                <a:effectLst/>
              </a:endParaRPr>
            </a:p>
          </p:txBody>
        </p:sp>
      </p:grpSp>
      <p:pic>
        <p:nvPicPr>
          <p:cNvPr id="8" name="图片 7" descr="3c04dd2fb4ce4f9f84977a15e9ef7e6e"/>
          <p:cNvPicPr>
            <a:picLocks noChangeAspect="1"/>
          </p:cNvPicPr>
          <p:nvPr userDrawn="1">
            <p:custDataLst>
              <p:tags r:id="rId15"/>
            </p:custDataLst>
          </p:nvPr>
        </p:nvPicPr>
        <p:blipFill>
          <a:blip r:embed="rId14"/>
          <a:stretch>
            <a:fillRect/>
          </a:stretch>
        </p:blipFill>
        <p:spPr>
          <a:xfrm>
            <a:off x="612775" y="244475"/>
            <a:ext cx="2686050" cy="2686050"/>
          </a:xfrm>
          <a:prstGeom prst="rect">
            <a:avLst/>
          </a:prstGeom>
        </p:spPr>
      </p:pic>
      <p:pic>
        <p:nvPicPr>
          <p:cNvPr id="26" name="图片 25"/>
          <p:cNvPicPr>
            <a:picLocks noChangeAspect="1"/>
          </p:cNvPicPr>
          <p:nvPr userDrawn="1">
            <p:custDataLst>
              <p:tags r:id="rId17"/>
            </p:custDataLst>
          </p:nvPr>
        </p:nvPicPr>
        <p:blipFill>
          <a:blip r:embed="rId16">
            <a:alphaModFix amt="20000"/>
          </a:blip>
          <a:srcRect t="13756" b="30111"/>
          <a:stretch>
            <a:fillRect/>
          </a:stretch>
        </p:blipFill>
        <p:spPr>
          <a:xfrm>
            <a:off x="-1" y="0"/>
            <a:ext cx="12192002" cy="6857999"/>
          </a:xfrm>
          <a:prstGeom prst="rect">
            <a:avLst/>
          </a:prstGeom>
        </p:spPr>
      </p:pic>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填入">
    <p:spTree>
      <p:nvGrpSpPr>
        <p:cNvPr id="1" name=""/>
        <p:cNvGrpSpPr/>
        <p:nvPr>
          <p:custDataLst>
            <p:tags r:id="rId1"/>
          </p:custDataLst>
        </p:nvPr>
      </p:nvGrpSpPr>
      <p:grpSpPr>
        <a:xfrm>
          <a:off x="0" y="0"/>
          <a:ext cx="0" cy="0"/>
        </a:xfrm>
      </p:grpSpPr>
      <p:grpSp>
        <p:nvGrpSpPr>
          <p:cNvPr id="34" name="组合 13"/>
          <p:cNvGrpSpPr/>
          <p:nvPr userDrawn="1">
            <p:custDataLst>
              <p:tags r:id="rId2"/>
            </p:custDataLst>
          </p:nvPr>
        </p:nvGrpSpPr>
        <p:grpSpPr>
          <a:xfrm>
            <a:off x="29909" y="43244"/>
            <a:ext cx="12121387" cy="6779133"/>
            <a:chOff x="72454" y="39434"/>
            <a:chExt cx="12121387" cy="6779133"/>
          </a:xfrm>
        </p:grpSpPr>
        <p:pic>
          <p:nvPicPr>
            <p:cNvPr id="2097152" name="图片 6"/>
            <p:cNvPicPr>
              <a:picLocks noChangeAspect="1"/>
            </p:cNvPicPr>
            <p:nvPr userDrawn="1">
              <p:custDataLst>
                <p:tags r:id="rId4"/>
              </p:custDataLst>
            </p:nvPr>
          </p:nvPicPr>
          <p:blipFill>
            <a:blip r:embed="rId3"/>
            <a:stretch>
              <a:fillRect/>
            </a:stretch>
          </p:blipFill>
          <p:spPr>
            <a:xfrm>
              <a:off x="11249724" y="5875587"/>
              <a:ext cx="944117" cy="942980"/>
            </a:xfrm>
            <a:prstGeom prst="rect">
              <a:avLst/>
            </a:prstGeom>
          </p:spPr>
        </p:pic>
        <p:pic>
          <p:nvPicPr>
            <p:cNvPr id="2097153" name="图片 7"/>
            <p:cNvPicPr>
              <a:picLocks noChangeAspect="1"/>
            </p:cNvPicPr>
            <p:nvPr userDrawn="1">
              <p:custDataLst>
                <p:tags r:id="rId5"/>
              </p:custDataLst>
            </p:nvPr>
          </p:nvPicPr>
          <p:blipFill>
            <a:blip r:embed="rId3"/>
            <a:stretch>
              <a:fillRect/>
            </a:stretch>
          </p:blipFill>
          <p:spPr>
            <a:xfrm rot="10800000">
              <a:off x="88964" y="39434"/>
              <a:ext cx="944117" cy="942980"/>
            </a:xfrm>
            <a:prstGeom prst="rect">
              <a:avLst/>
            </a:prstGeom>
          </p:spPr>
        </p:pic>
        <p:pic>
          <p:nvPicPr>
            <p:cNvPr id="2097154" name="图片 9"/>
            <p:cNvPicPr>
              <a:picLocks noChangeAspect="1"/>
            </p:cNvPicPr>
            <p:nvPr userDrawn="1">
              <p:custDataLst>
                <p:tags r:id="rId6"/>
              </p:custDataLst>
            </p:nvPr>
          </p:nvPicPr>
          <p:blipFill>
            <a:blip r:embed="rId3"/>
            <a:stretch>
              <a:fillRect/>
            </a:stretch>
          </p:blipFill>
          <p:spPr>
            <a:xfrm rot="16200000">
              <a:off x="11250292" y="64768"/>
              <a:ext cx="944117" cy="942980"/>
            </a:xfrm>
            <a:prstGeom prst="rect">
              <a:avLst/>
            </a:prstGeom>
          </p:spPr>
        </p:pic>
        <p:pic>
          <p:nvPicPr>
            <p:cNvPr id="2097155" name="图片 10"/>
            <p:cNvPicPr>
              <a:picLocks noChangeAspect="1"/>
            </p:cNvPicPr>
            <p:nvPr userDrawn="1">
              <p:custDataLst>
                <p:tags r:id="rId7"/>
              </p:custDataLst>
            </p:nvPr>
          </p:nvPicPr>
          <p:blipFill>
            <a:blip r:embed="rId3"/>
            <a:stretch>
              <a:fillRect/>
            </a:stretch>
          </p:blipFill>
          <p:spPr>
            <a:xfrm rot="5400000">
              <a:off x="71885" y="5866763"/>
              <a:ext cx="944117" cy="942980"/>
            </a:xfrm>
            <a:prstGeom prst="rect">
              <a:avLst/>
            </a:prstGeom>
          </p:spPr>
        </p:pic>
      </p:grpSp>
      <p:pic>
        <p:nvPicPr>
          <p:cNvPr id="26" name="图片 25"/>
          <p:cNvPicPr>
            <a:picLocks noChangeAspect="1"/>
          </p:cNvPicPr>
          <p:nvPr userDrawn="1">
            <p:custDataLst>
              <p:tags r:id="rId9"/>
            </p:custDataLst>
          </p:nvPr>
        </p:nvPicPr>
        <p:blipFill>
          <a:blip r:embed="rId8">
            <a:alphaModFix amt="20000"/>
          </a:blip>
          <a:srcRect t="13756" b="30111"/>
          <a:stretch>
            <a:fillRect/>
          </a:stretch>
        </p:blipFill>
        <p:spPr>
          <a:xfrm>
            <a:off x="29844" y="-43815"/>
            <a:ext cx="12192002" cy="6857999"/>
          </a:xfrm>
          <a:prstGeom prst="rect">
            <a:avLst/>
          </a:prstGeom>
        </p:spPr>
      </p:pic>
    </p:spTree>
  </p:cSld>
  <p:clrMapOvr>
    <a:masterClrMapping/>
  </p:clrMapOvr>
  <p:transition spd="slow">
    <p:random/>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当堂训练">
    <p:spTree>
      <p:nvGrpSpPr>
        <p:cNvPr id="1" name=""/>
        <p:cNvGrpSpPr/>
        <p:nvPr>
          <p:custDataLst>
            <p:tags r:id="rId1"/>
          </p:custDataLst>
        </p:nvPr>
      </p:nvGrpSpPr>
      <p:grpSpPr>
        <a:xfrm>
          <a:off x="0" y="0"/>
          <a:ext cx="0" cy="0"/>
        </a:xfrm>
      </p:grpSpPr>
      <p:sp>
        <p:nvSpPr>
          <p:cNvPr id="9" name="文本框 11"/>
          <p:cNvSpPr txBox="1"/>
          <p:nvPr userDrawn="1">
            <p:custDataLst>
              <p:tags r:id="rId2"/>
            </p:custDataLst>
          </p:nvPr>
        </p:nvSpPr>
        <p:spPr>
          <a:xfrm>
            <a:off x="1104053" y="172308"/>
            <a:ext cx="2140373" cy="666115"/>
          </a:xfrm>
          <a:prstGeom prst="rect">
            <a:avLst/>
          </a:prstGeom>
          <a:noFill/>
        </p:spPr>
        <p:txBody>
          <a:bodyPr wrap="square" rtlCol="0">
            <a:spAutoFit/>
          </a:bodyPr>
          <a:lstStyle/>
          <a:p>
            <a:r>
              <a:rPr lang="zh-CN" altLang="en-US" sz="3735" smtClean="0">
                <a:solidFill>
                  <a:schemeClr val="tx1"/>
                </a:solidFill>
                <a:latin typeface="黑体" panose="02010609060101010101" charset="-122"/>
                <a:ea typeface="黑体" panose="02010609060101010101" charset="-122"/>
              </a:rPr>
              <a:t>当堂训练</a:t>
            </a:r>
            <a:endParaRPr lang="zh-CN" altLang="en-US" sz="3735">
              <a:solidFill>
                <a:schemeClr val="tx1"/>
              </a:solidFill>
              <a:latin typeface="黑体" panose="02010609060101010101" charset="-122"/>
              <a:ea typeface="黑体" panose="02010609060101010101" charset="-122"/>
            </a:endParaRPr>
          </a:p>
        </p:txBody>
      </p:sp>
      <p:sp>
        <p:nvSpPr>
          <p:cNvPr id="10" name="菱形 9"/>
          <p:cNvSpPr/>
          <p:nvPr userDrawn="1">
            <p:custDataLst>
              <p:tags r:id="rId3"/>
            </p:custDataLst>
          </p:nvPr>
        </p:nvSpPr>
        <p:spPr>
          <a:xfrm>
            <a:off x="521549" y="339277"/>
            <a:ext cx="480000" cy="480000"/>
          </a:xfrm>
          <a:prstGeom prst="diamond">
            <a:avLst/>
          </a:prstGeom>
          <a:solidFill>
            <a:srgbClr val="009FB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sz="2400">
              <a:ln>
                <a:solidFill>
                  <a:srgbClr val="E6A774"/>
                </a:solidFill>
              </a:ln>
              <a:solidFill>
                <a:srgbClr val="E6A774"/>
              </a:solidFill>
            </a:endParaRPr>
          </a:p>
        </p:txBody>
      </p:sp>
      <p:cxnSp>
        <p:nvCxnSpPr>
          <p:cNvPr id="11" name="直接连接符 10"/>
          <p:cNvCxnSpPr/>
          <p:nvPr userDrawn="1">
            <p:custDataLst>
              <p:tags r:id="rId4"/>
            </p:custDataLst>
          </p:nvPr>
        </p:nvCxnSpPr>
        <p:spPr>
          <a:xfrm>
            <a:off x="518160" y="865293"/>
            <a:ext cx="2726267" cy="0"/>
          </a:xfrm>
          <a:prstGeom prst="line">
            <a:avLst/>
          </a:prstGeom>
          <a:ln w="25400">
            <a:solidFill>
              <a:srgbClr val="009FB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custDataLst>
              <p:tags r:id="rId5"/>
            </p:custDataLst>
          </p:nvPr>
        </p:nvCxnSpPr>
        <p:spPr>
          <a:xfrm>
            <a:off x="0" y="1124373"/>
            <a:ext cx="12192000" cy="0"/>
          </a:xfrm>
          <a:prstGeom prst="line">
            <a:avLst/>
          </a:prstGeom>
          <a:ln w="44450">
            <a:solidFill>
              <a:srgbClr val="E0F1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教学目标">
    <p:spTree>
      <p:nvGrpSpPr>
        <p:cNvPr id="1" name=""/>
        <p:cNvGrpSpPr/>
        <p:nvPr>
          <p:custDataLst>
            <p:tags r:id="rId1"/>
          </p:custDataLst>
        </p:nvPr>
      </p:nvGrpSpPr>
      <p:grpSpPr>
        <a:xfrm>
          <a:off x="0" y="0"/>
          <a:ext cx="0" cy="0"/>
        </a:xfrm>
      </p:grpSpPr>
      <p:pic>
        <p:nvPicPr>
          <p:cNvPr id="5" name="图片 4" descr="513dfe9c9c28449c81de7d3f4655699a"/>
          <p:cNvPicPr>
            <a:picLocks noChangeAspect="1"/>
          </p:cNvPicPr>
          <p:nvPr userDrawn="1">
            <p:custDataLst>
              <p:tags r:id="rId3"/>
            </p:custDataLst>
          </p:nvPr>
        </p:nvPicPr>
        <p:blipFill>
          <a:blip r:embed="rId2"/>
          <a:stretch>
            <a:fillRect/>
          </a:stretch>
        </p:blipFill>
        <p:spPr>
          <a:xfrm>
            <a:off x="10259060" y="4739005"/>
            <a:ext cx="1932940" cy="1932940"/>
          </a:xfrm>
          <a:prstGeom prst="rect">
            <a:avLst/>
          </a:prstGeom>
        </p:spPr>
      </p:pic>
      <p:pic>
        <p:nvPicPr>
          <p:cNvPr id="11" name="图片 10"/>
          <p:cNvPicPr>
            <a:picLocks noChangeAspect="1"/>
          </p:cNvPicPr>
          <p:nvPr userDrawn="1">
            <p:custDataLst>
              <p:tags r:id="rId5"/>
            </p:custDataLst>
          </p:nvPr>
        </p:nvPicPr>
        <p:blipFill>
          <a:blip r:embed="rId4">
            <a:alphaModFix amt="20000"/>
          </a:blip>
          <a:srcRect t="13756" b="30111"/>
          <a:stretch>
            <a:fillRect/>
          </a:stretch>
        </p:blipFill>
        <p:spPr>
          <a:xfrm>
            <a:off x="-1" y="-43815"/>
            <a:ext cx="12192002" cy="6857999"/>
          </a:xfrm>
          <a:prstGeom prst="rect">
            <a:avLst/>
          </a:prstGeom>
        </p:spPr>
      </p:pic>
      <p:grpSp>
        <p:nvGrpSpPr>
          <p:cNvPr id="12" name="组合 11"/>
          <p:cNvGrpSpPr/>
          <p:nvPr userDrawn="1">
            <p:custDataLst>
              <p:tags r:id="rId6"/>
            </p:custDataLst>
          </p:nvPr>
        </p:nvGrpSpPr>
        <p:grpSpPr>
          <a:xfrm>
            <a:off x="4478020" y="-887730"/>
            <a:ext cx="4537075" cy="2686050"/>
            <a:chOff x="7052" y="-1398"/>
            <a:chExt cx="7145" cy="4230"/>
          </a:xfrm>
        </p:grpSpPr>
        <p:pic>
          <p:nvPicPr>
            <p:cNvPr id="13" name="图片 12" descr="c67ac3986204442d866c335f8949a408"/>
            <p:cNvPicPr>
              <a:picLocks noChangeAspect="1"/>
            </p:cNvPicPr>
            <p:nvPr userDrawn="1">
              <p:custDataLst>
                <p:tags r:id="rId8"/>
              </p:custDataLst>
            </p:nvPr>
          </p:nvPicPr>
          <p:blipFill>
            <a:blip r:embed="rId7"/>
            <a:stretch>
              <a:fillRect/>
            </a:stretch>
          </p:blipFill>
          <p:spPr>
            <a:xfrm>
              <a:off x="7052" y="-1398"/>
              <a:ext cx="4230" cy="4230"/>
            </a:xfrm>
            <a:prstGeom prst="rect">
              <a:avLst/>
            </a:prstGeom>
          </p:spPr>
        </p:pic>
        <p:sp>
          <p:nvSpPr>
            <p:cNvPr id="14" name="文本框 13"/>
            <p:cNvSpPr txBox="1"/>
            <p:nvPr userDrawn="1">
              <p:custDataLst>
                <p:tags r:id="rId9"/>
              </p:custDataLst>
            </p:nvPr>
          </p:nvSpPr>
          <p:spPr>
            <a:xfrm>
              <a:off x="7797" y="239"/>
              <a:ext cx="6400" cy="822"/>
            </a:xfrm>
            <a:prstGeom prst="rect">
              <a:avLst/>
            </a:prstGeom>
            <a:noFill/>
          </p:spPr>
          <p:txBody>
            <a:bodyPr wrap="square" rtlCol="0">
              <a:spAutoFit/>
              <a:scene3d>
                <a:camera prst="orthographicFront"/>
                <a:lightRig rig="threePt" dir="t"/>
              </a:scene3d>
            </a:bodyPr>
            <a:lstStyle/>
            <a:p>
              <a:r>
                <a:rPr lang="zh-CN" altLang="en-US" sz="2800" b="1">
                  <a:ln w="9525">
                    <a:solidFill>
                      <a:schemeClr val="bg1"/>
                    </a:solidFill>
                    <a:prstDash val="solid"/>
                  </a:ln>
                  <a:solidFill>
                    <a:schemeClr val="tx1"/>
                  </a:solidFill>
                  <a:effectLst>
                    <a:outerShdw blurRad="12700" dist="38100" dir="2700000" algn="tl" rotWithShape="0">
                      <a:schemeClr val="bg1">
                        <a:lumMod val="50000"/>
                      </a:schemeClr>
                    </a:outerShdw>
                  </a:effectLst>
                </a:rPr>
                <a:t>学习目标</a:t>
              </a:r>
              <a:endParaRPr lang="zh-CN" altLang="en-US" sz="2800"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grpSp>
        <p:nvGrpSpPr>
          <p:cNvPr id="15" name="组合 13"/>
          <p:cNvGrpSpPr/>
          <p:nvPr userDrawn="1">
            <p:custDataLst>
              <p:tags r:id="rId10"/>
            </p:custDataLst>
          </p:nvPr>
        </p:nvGrpSpPr>
        <p:grpSpPr>
          <a:xfrm>
            <a:off x="29909" y="43244"/>
            <a:ext cx="12121387" cy="6779133"/>
            <a:chOff x="72454" y="39434"/>
            <a:chExt cx="12121387" cy="6779133"/>
          </a:xfrm>
        </p:grpSpPr>
        <p:pic>
          <p:nvPicPr>
            <p:cNvPr id="16" name="图片 15"/>
            <p:cNvPicPr>
              <a:picLocks noChangeAspect="1"/>
            </p:cNvPicPr>
            <p:nvPr userDrawn="1">
              <p:custDataLst>
                <p:tags r:id="rId12"/>
              </p:custDataLst>
            </p:nvPr>
          </p:nvPicPr>
          <p:blipFill>
            <a:blip r:embed="rId11"/>
            <a:stretch>
              <a:fillRect/>
            </a:stretch>
          </p:blipFill>
          <p:spPr>
            <a:xfrm>
              <a:off x="11249724" y="5875587"/>
              <a:ext cx="944117" cy="942980"/>
            </a:xfrm>
            <a:prstGeom prst="rect">
              <a:avLst/>
            </a:prstGeom>
          </p:spPr>
        </p:pic>
        <p:pic>
          <p:nvPicPr>
            <p:cNvPr id="17" name="图片 16"/>
            <p:cNvPicPr>
              <a:picLocks noChangeAspect="1"/>
            </p:cNvPicPr>
            <p:nvPr userDrawn="1">
              <p:custDataLst>
                <p:tags r:id="rId13"/>
              </p:custDataLst>
            </p:nvPr>
          </p:nvPicPr>
          <p:blipFill>
            <a:blip r:embed="rId11"/>
            <a:stretch>
              <a:fillRect/>
            </a:stretch>
          </p:blipFill>
          <p:spPr>
            <a:xfrm rot="10800000">
              <a:off x="88964" y="39434"/>
              <a:ext cx="944117" cy="942980"/>
            </a:xfrm>
            <a:prstGeom prst="rect">
              <a:avLst/>
            </a:prstGeom>
          </p:spPr>
        </p:pic>
        <p:pic>
          <p:nvPicPr>
            <p:cNvPr id="18" name="图片 9"/>
            <p:cNvPicPr>
              <a:picLocks noChangeAspect="1"/>
            </p:cNvPicPr>
            <p:nvPr userDrawn="1">
              <p:custDataLst>
                <p:tags r:id="rId14"/>
              </p:custDataLst>
            </p:nvPr>
          </p:nvPicPr>
          <p:blipFill>
            <a:blip r:embed="rId11"/>
            <a:stretch>
              <a:fillRect/>
            </a:stretch>
          </p:blipFill>
          <p:spPr>
            <a:xfrm rot="16200000">
              <a:off x="11250292" y="64768"/>
              <a:ext cx="944117" cy="942980"/>
            </a:xfrm>
            <a:prstGeom prst="rect">
              <a:avLst/>
            </a:prstGeom>
          </p:spPr>
        </p:pic>
        <p:pic>
          <p:nvPicPr>
            <p:cNvPr id="19" name="图片 10"/>
            <p:cNvPicPr>
              <a:picLocks noChangeAspect="1"/>
            </p:cNvPicPr>
            <p:nvPr userDrawn="1">
              <p:custDataLst>
                <p:tags r:id="rId15"/>
              </p:custDataLst>
            </p:nvPr>
          </p:nvPicPr>
          <p:blipFill>
            <a:blip r:embed="rId11"/>
            <a:stretch>
              <a:fillRect/>
            </a:stretch>
          </p:blipFill>
          <p:spPr>
            <a:xfrm rot="5400000">
              <a:off x="71885" y="5866763"/>
              <a:ext cx="944117" cy="942980"/>
            </a:xfrm>
            <a:prstGeom prst="rect">
              <a:avLst/>
            </a:prstGeom>
          </p:spPr>
        </p:pic>
      </p:gr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流程图: 可选过程 1"/>
          <p:cNvSpPr/>
          <p:nvPr userDrawn="1">
            <p:custDataLst>
              <p:tags r:id="rId2"/>
            </p:custDataLst>
          </p:nvPr>
        </p:nvSpPr>
        <p:spPr>
          <a:xfrm>
            <a:off x="5441315" y="1149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pic>
        <p:nvPicPr>
          <p:cNvPr id="6" name="图片 5"/>
          <p:cNvPicPr>
            <a:picLocks noChangeAspect="1"/>
          </p:cNvPicPr>
          <p:nvPr userDrawn="1">
            <p:custDataLst>
              <p:tags r:id="rId5"/>
            </p:custDataLst>
          </p:nvPr>
        </p:nvPicPr>
        <p:blipFill>
          <a:blip r:embed="rId3">
            <a:extLst>
              <a:ext uri="{BEBA8EAE-BF5A-486C-A8C5-ECC9F3942E4B}">
                <a14:imgProps xmlns:a14="http://schemas.microsoft.com/office/drawing/2010/main">
                  <a14:imgLayer r:embed="rId4">
                    <a14:imgEffect>
                      <a14:colorTemperature colorTemp="11200"/>
                    </a14:imgEffect>
                    <a14:imgEffect>
                      <a14:saturation sat="66000"/>
                    </a14:imgEffect>
                  </a14:imgLayer>
                </a14:imgProps>
              </a:ext>
              <a:ext uri="{28A0092B-C50C-407E-A947-70E740481C1C}">
                <a14:useLocalDpi xmlns:a14="http://schemas.microsoft.com/office/drawing/2010/main" val="0"/>
              </a:ext>
            </a:extLst>
          </a:blip>
          <a:srcRect t="18856"/>
          <a:stretch>
            <a:fillRect/>
          </a:stretch>
        </p:blipFill>
        <p:spPr>
          <a:xfrm>
            <a:off x="-97790" y="4173855"/>
            <a:ext cx="2082165" cy="30041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1_空白">
    <p:spTree>
      <p:nvGrpSpPr>
        <p:cNvPr id="1" name=""/>
        <p:cNvGrpSpPr/>
        <p:nvPr>
          <p:custDataLst>
            <p:tags r:id="rId1"/>
          </p:custDataLst>
        </p:nvPr>
      </p:nvGrpSpPr>
      <p:grpSpPr>
        <a:xfrm>
          <a:off x="0" y="0"/>
          <a:ext cx="0" cy="0"/>
        </a:xfrm>
      </p:grpSpPr>
      <p:pic>
        <p:nvPicPr>
          <p:cNvPr id="2" name="图片 1" descr="bd50cfcec5b74011ae064c777db4c463"/>
          <p:cNvPicPr>
            <a:picLocks noChangeAspect="1"/>
          </p:cNvPicPr>
          <p:nvPr userDrawn="1">
            <p:custDataLst>
              <p:tags r:id="rId3"/>
            </p:custDataLst>
          </p:nvPr>
        </p:nvPicPr>
        <p:blipFill>
          <a:blip r:embed="rId2"/>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5"/>
            </p:custDataLst>
          </p:nvPr>
        </p:nvPicPr>
        <p:blipFill>
          <a:blip r:embed="rId4"/>
          <a:stretch>
            <a:fillRect/>
          </a:stretch>
        </p:blipFill>
        <p:spPr>
          <a:xfrm>
            <a:off x="107315" y="0"/>
            <a:ext cx="597535" cy="509905"/>
          </a:xfrm>
          <a:prstGeom prst="rect">
            <a:avLst/>
          </a:prstGeom>
        </p:spPr>
      </p:pic>
      <p:sp>
        <p:nvSpPr>
          <p:cNvPr id="6" name="文本框 5"/>
          <p:cNvSpPr txBox="1"/>
          <p:nvPr userDrawn="1">
            <p:custDataLst>
              <p:tags r:id="rId6"/>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rPr>
              <a:t>考试考法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endParaRPr>
          </a:p>
        </p:txBody>
      </p:sp>
      <p:pic>
        <p:nvPicPr>
          <p:cNvPr id="7" name="图片 6" descr="t04ff8d5ab070a50132"/>
          <p:cNvPicPr>
            <a:picLocks noChangeAspect="1"/>
          </p:cNvPicPr>
          <p:nvPr userDrawn="1">
            <p:custDataLst>
              <p:tags r:id="rId8"/>
            </p:custDataLst>
          </p:nvPr>
        </p:nvPicPr>
        <p:blipFill>
          <a:blip r:embed="rId7"/>
          <a:stretch>
            <a:fillRect/>
          </a:stretch>
        </p:blipFill>
        <p:spPr>
          <a:xfrm flipH="1">
            <a:off x="10603865" y="4311650"/>
            <a:ext cx="1588135" cy="2431415"/>
          </a:xfrm>
          <a:prstGeom prst="rect">
            <a:avLst/>
          </a:prstGeom>
        </p:spPr>
      </p:pic>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pic>
        <p:nvPicPr>
          <p:cNvPr id="5" name="图片 4" descr="a11205cca81045b99198edf363278985"/>
          <p:cNvPicPr>
            <a:picLocks noChangeAspect="1"/>
          </p:cNvPicPr>
          <p:nvPr userDrawn="1">
            <p:custDataLst>
              <p:tags r:id="rId3"/>
            </p:custDataLst>
          </p:nvPr>
        </p:nvPicPr>
        <p:blipFill>
          <a:blip r:embed="rId2"/>
          <a:stretch>
            <a:fillRect/>
          </a:stretch>
        </p:blipFill>
        <p:spPr>
          <a:xfrm>
            <a:off x="184150" y="-193834"/>
            <a:ext cx="1790700" cy="1790700"/>
          </a:xfrm>
          <a:prstGeom prst="rect">
            <a:avLst/>
          </a:prstGeom>
        </p:spPr>
      </p:pic>
      <p:sp>
        <p:nvSpPr>
          <p:cNvPr id="6" name="文本框 5"/>
          <p:cNvSpPr txBox="1"/>
          <p:nvPr userDrawn="1">
            <p:custDataLst>
              <p:tags r:id="rId4"/>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9a34a71f1">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12192000" cy="6864096"/>
          </a:xfrm>
          <a:prstGeom prst="rect">
            <a:avLst/>
          </a:prstGeom>
        </p:spPr>
      </p:pic>
      <p:sp>
        <p:nvSpPr>
          <p:cNvPr id="3" name="MasterShapeName"/>
          <p:cNvSpPr/>
          <p:nvPr>
            <p:custDataLst>
              <p:tags r:id="rId4"/>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5" b="1" i="0">
                <a:solidFill>
                  <a:srgbClr val="93CDDD"/>
                </a:solidFill>
                <a:latin typeface="宋体" panose="02010600030101010101" pitchFamily="2" charset="-122"/>
                <a:ea typeface="宋体" panose="02010600030101010101" pitchFamily="2" charset="-122"/>
                <a:cs typeface="宋体" panose="02010600030101010101" pitchFamily="34" charset="-120"/>
              </a:rPr>
              <a:t>知识巩固练</a:t>
            </a:r>
            <a:endParaRPr lang="en-US" sz="2665"/>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b723d2977">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12192000" cy="6864096"/>
          </a:xfrm>
          <a:prstGeom prst="rect">
            <a:avLst/>
          </a:prstGeom>
        </p:spPr>
      </p:pic>
      <p:sp>
        <p:nvSpPr>
          <p:cNvPr id="3" name="MasterShapeName"/>
          <p:cNvSpPr/>
          <p:nvPr>
            <p:custDataLst>
              <p:tags r:id="rId4"/>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5" b="1" i="0">
                <a:solidFill>
                  <a:srgbClr val="93CDDD"/>
                </a:solidFill>
                <a:latin typeface="宋体" panose="02010600030101010101" pitchFamily="2" charset="-122"/>
                <a:ea typeface="宋体" panose="02010600030101010101" pitchFamily="2" charset="-122"/>
                <a:cs typeface="宋体" panose="02010600030101010101" pitchFamily="34" charset="-120"/>
              </a:rPr>
              <a:t>情境迁移练</a:t>
            </a:r>
            <a:endParaRPr lang="en-US" sz="2665"/>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46832a82c">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12192000" cy="6864096"/>
          </a:xfrm>
          <a:prstGeom prst="rect">
            <a:avLst/>
          </a:prstGeom>
        </p:spPr>
      </p:pic>
      <p:sp>
        <p:nvSpPr>
          <p:cNvPr id="3" name="MasterShapeName"/>
          <p:cNvSpPr/>
          <p:nvPr>
            <p:custDataLst>
              <p:tags r:id="rId4"/>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5" b="1" i="0">
                <a:solidFill>
                  <a:srgbClr val="93CDDD"/>
                </a:solidFill>
                <a:latin typeface="宋体" panose="02010600030101010101" pitchFamily="2" charset="-122"/>
                <a:ea typeface="宋体" panose="02010600030101010101" pitchFamily="2" charset="-122"/>
                <a:cs typeface="宋体" panose="02010600030101010101" pitchFamily="34" charset="-120"/>
              </a:rPr>
              <a:t>物理思维练</a:t>
            </a:r>
            <a:endParaRPr lang="en-US" sz="2665"/>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tags" Target="../tags/tag100.xml" /><Relationship Id="rId19" Type="http://schemas.openxmlformats.org/officeDocument/2006/relationships/tags" Target="../tags/tag101.xml" /><Relationship Id="rId2" Type="http://schemas.openxmlformats.org/officeDocument/2006/relationships/slideLayout" Target="../slideLayouts/slideLayout2.xml" /><Relationship Id="rId20" Type="http://schemas.openxmlformats.org/officeDocument/2006/relationships/tags" Target="../tags/tag102.xml" /><Relationship Id="rId21" Type="http://schemas.openxmlformats.org/officeDocument/2006/relationships/image" Target="../media/image16.png" /><Relationship Id="rId22" Type="http://schemas.openxmlformats.org/officeDocument/2006/relationships/tags" Target="../tags/tag103.xml" /><Relationship Id="rId23" Type="http://schemas.openxmlformats.org/officeDocument/2006/relationships/image" Target="../media/image17.png" /><Relationship Id="rId24" Type="http://schemas.openxmlformats.org/officeDocument/2006/relationships/tags" Target="../tags/tag104.xml" /><Relationship Id="rId25" Type="http://schemas.openxmlformats.org/officeDocument/2006/relationships/tags" Target="../tags/tag105.xml" /><Relationship Id="rId26" Type="http://schemas.openxmlformats.org/officeDocument/2006/relationships/tags" Target="../tags/tag106.xml" /><Relationship Id="rId27" Type="http://schemas.openxmlformats.org/officeDocument/2006/relationships/tags" Target="../tags/tag107.xml" /><Relationship Id="rId28" Type="http://schemas.openxmlformats.org/officeDocument/2006/relationships/image" Target="file:///D:\qq&#25991;&#20214;\712321467\Image\C2C\Image2\%7b75232B38-A165-1FB7-499C-2E1C792CACB5%7d.png" TargetMode="External" /><Relationship Id="rId29" Type="http://schemas.openxmlformats.org/officeDocument/2006/relationships/image" Target="../media/image18.png" /><Relationship Id="rId3" Type="http://schemas.openxmlformats.org/officeDocument/2006/relationships/slideLayout" Target="../slideLayouts/slideLayout3.xml" /><Relationship Id="rId30" Type="http://schemas.openxmlformats.org/officeDocument/2006/relationships/tags" Target="../tags/tag108.xml" /><Relationship Id="rId31" Type="http://schemas.openxmlformats.org/officeDocument/2006/relationships/theme" Target="../theme/theme1.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custDataLst>
            <p:tags r:id="rId18"/>
          </p:custDataLst>
        </p:nvPr>
      </p:nvGrpSpPr>
      <p:grpSpPr>
        <a:xfrm>
          <a:off x="0" y="0"/>
          <a:ext cx="0" cy="0"/>
        </a:xfrm>
      </p:grpSpPr>
      <p:grpSp>
        <p:nvGrpSpPr>
          <p:cNvPr id="7" name="组合 6"/>
          <p:cNvGrpSpPr/>
          <p:nvPr userDrawn="1">
            <p:custDataLst>
              <p:tags r:id="rId19"/>
            </p:custDataLst>
          </p:nvPr>
        </p:nvGrpSpPr>
        <p:grpSpPr>
          <a:xfrm>
            <a:off x="0" y="0"/>
            <a:ext cx="12192000" cy="6883976"/>
            <a:chExt cx="12192000" cy="6883976"/>
          </a:xfrm>
        </p:grpSpPr>
        <p:sp>
          <p:nvSpPr>
            <p:cNvPr id="8" name="矩形 7"/>
            <p:cNvSpPr/>
            <p:nvPr>
              <p:custDataLst>
                <p:tags r:id="rId20"/>
              </p:custDataLst>
            </p:nvPr>
          </p:nvSpPr>
          <p:spPr>
            <a:xfrm>
              <a:off x="0" y="0"/>
              <a:ext cx="12192000" cy="6858000"/>
            </a:xfrm>
            <a:prstGeom prst="rect">
              <a:avLst/>
            </a:prstGeom>
            <a:solidFill>
              <a:srgbClr val="E0663E"/>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iSans" panose="00000500000000000000" pitchFamily="2" charset="-122"/>
                <a:ea typeface="MiSans" panose="00000500000000000000" pitchFamily="2" charset="-122"/>
              </a:endParaRPr>
            </a:p>
          </p:txBody>
        </p:sp>
        <p:pic>
          <p:nvPicPr>
            <p:cNvPr id="9" name="图片 8"/>
            <p:cNvPicPr>
              <a:picLocks noChangeAspect="1"/>
            </p:cNvPicPr>
            <p:nvPr>
              <p:custDataLst>
                <p:tags r:id="rId22"/>
              </p:custDataLst>
            </p:nvPr>
          </p:nvPicPr>
          <p:blipFill>
            <a:blip r:embed="rId21">
              <a:extLst>
                <a:ext uri="{28A0092B-C50C-407E-A947-70E740481C1C}">
                  <a14:useLocalDpi xmlns:a14="http://schemas.microsoft.com/office/drawing/2010/main" val="0"/>
                </a:ext>
              </a:extLst>
            </a:blip>
            <a:stretch>
              <a:fillRect/>
            </a:stretch>
          </p:blipFill>
          <p:spPr>
            <a:xfrm>
              <a:off x="110" y="0"/>
              <a:ext cx="12191779" cy="6858000"/>
            </a:xfrm>
            <a:prstGeom prst="rect">
              <a:avLst/>
            </a:prstGeom>
          </p:spPr>
        </p:pic>
        <p:pic>
          <p:nvPicPr>
            <p:cNvPr id="10" name="图片 9"/>
            <p:cNvPicPr>
              <a:picLocks noChangeAspect="1"/>
            </p:cNvPicPr>
            <p:nvPr>
              <p:custDataLst>
                <p:tags r:id="rId24"/>
              </p:custDataLst>
            </p:nvPr>
          </p:nvPicPr>
          <p:blipFill>
            <a:blip r:embed="rId23"/>
            <a:stretch>
              <a:fillRect/>
            </a:stretch>
          </p:blipFill>
          <p:spPr>
            <a:xfrm>
              <a:off x="0" y="3092264"/>
              <a:ext cx="12192000" cy="3791712"/>
            </a:xfrm>
            <a:prstGeom prst="rect">
              <a:avLst/>
            </a:prstGeom>
          </p:spPr>
        </p:pic>
        <p:sp>
          <p:nvSpPr>
            <p:cNvPr id="11" name="任意多边形: 形状 10"/>
            <p:cNvSpPr/>
            <p:nvPr>
              <p:custDataLst>
                <p:tags r:id="rId25"/>
              </p:custDataLst>
            </p:nvPr>
          </p:nvSpPr>
          <p:spPr>
            <a:xfrm>
              <a:off x="3565003" y="0"/>
              <a:ext cx="4085863" cy="1006997"/>
            </a:xfrm>
            <a:custGeom>
              <a:gdLst>
                <a:gd name="connsiteX0" fmla="*/ 653969 w 4085863"/>
                <a:gd name="connsiteY0" fmla="*/ 0 h 1006997"/>
                <a:gd name="connsiteX1" fmla="*/ 3957684 w 4085863"/>
                <a:gd name="connsiteY1" fmla="*/ 0 h 1006997"/>
                <a:gd name="connsiteX2" fmla="*/ 4085863 w 4085863"/>
                <a:gd name="connsiteY2" fmla="*/ 266218 h 1006997"/>
                <a:gd name="connsiteX3" fmla="*/ 3565002 w 4085863"/>
                <a:gd name="connsiteY3" fmla="*/ 844952 h 1006997"/>
                <a:gd name="connsiteX4" fmla="*/ 1539432 w 4085863"/>
                <a:gd name="connsiteY4" fmla="*/ 1006997 h 1006997"/>
                <a:gd name="connsiteX5" fmla="*/ 0 w 4085863"/>
                <a:gd name="connsiteY5" fmla="*/ 578734 h 1006997"/>
                <a:gd name="connsiteX6" fmla="*/ 254643 w 4085863"/>
                <a:gd name="connsiteY6" fmla="*/ 266218 h 1006997"/>
                <a:gd name="connsiteX7" fmla="*/ 601883 w 4085863"/>
                <a:gd name="connsiteY7" fmla="*/ 69448 h 100699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5863" h="1006997">
                  <a:moveTo>
                    <a:pt x="653969" y="0"/>
                  </a:moveTo>
                  <a:lnTo>
                    <a:pt x="3957684" y="0"/>
                  </a:lnTo>
                  <a:lnTo>
                    <a:pt x="4085863" y="266218"/>
                  </a:lnTo>
                  <a:lnTo>
                    <a:pt x="3565002" y="844952"/>
                  </a:lnTo>
                  <a:lnTo>
                    <a:pt x="1539432" y="1006997"/>
                  </a:lnTo>
                  <a:lnTo>
                    <a:pt x="0" y="578734"/>
                  </a:lnTo>
                  <a:lnTo>
                    <a:pt x="254643" y="266218"/>
                  </a:lnTo>
                  <a:lnTo>
                    <a:pt x="601883" y="69448"/>
                  </a:lnTo>
                  <a:close/>
                </a:path>
              </a:pathLst>
            </a:custGeom>
            <a:solidFill>
              <a:srgbClr val="E066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MiSans" panose="00000500000000000000" pitchFamily="2" charset="-122"/>
                <a:ea typeface="MiSans" panose="00000500000000000000" pitchFamily="2" charset="-122"/>
              </a:endParaRPr>
            </a:p>
          </p:txBody>
        </p:sp>
        <p:pic>
          <p:nvPicPr>
            <p:cNvPr id="12" name="图片 11"/>
            <p:cNvPicPr>
              <a:picLocks noChangeAspect="1"/>
            </p:cNvPicPr>
            <p:nvPr>
              <p:custDataLst>
                <p:tags r:id="rId26"/>
              </p:custDataLst>
            </p:nvPr>
          </p:nvPicPr>
          <p:blipFill>
            <a:blip r:embed="rId23"/>
            <a:srcRect t="21743" b="21585"/>
            <a:stretch>
              <a:fillRect/>
            </a:stretch>
          </p:blipFill>
          <p:spPr>
            <a:xfrm>
              <a:off x="0" y="1097280"/>
              <a:ext cx="12192000" cy="4968240"/>
            </a:xfrm>
            <a:prstGeom prst="rect">
              <a:avLst/>
            </a:prstGeom>
          </p:spPr>
        </p:pic>
        <p:pic>
          <p:nvPicPr>
            <p:cNvPr id="13" name="图片 12"/>
            <p:cNvPicPr>
              <a:picLocks noChangeAspect="1"/>
            </p:cNvPicPr>
            <p:nvPr>
              <p:custDataLst>
                <p:tags r:id="rId27"/>
              </p:custDataLst>
            </p:nvPr>
          </p:nvPicPr>
          <p:blipFill>
            <a:blip r:embed="rId23"/>
            <a:srcRect b="78257"/>
            <a:stretch>
              <a:fillRect/>
            </a:stretch>
          </p:blipFill>
          <p:spPr>
            <a:xfrm>
              <a:off x="0" y="319164"/>
              <a:ext cx="12192000" cy="824416"/>
            </a:xfrm>
            <a:prstGeom prst="rect">
              <a:avLst/>
            </a:prstGeom>
          </p:spPr>
        </p:pic>
      </p:grpSp>
      <p:pic>
        <p:nvPicPr>
          <p:cNvPr id="14" name="图片 1073743875" descr="学科网 zxxk.com" title=""/>
          <p:cNvPicPr>
            <a:picLocks noChangeAspect="1"/>
          </p:cNvPicPr>
          <p:nvPr>
            <p:custDataLst>
              <p:tags r:id="rId30"/>
            </p:custDataLst>
          </p:nvPr>
        </p:nvPicPr>
        <p:blipFill>
          <a:blip r:embed="rId29" r:link="rId28"/>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126.xml" /><Relationship Id="rId11" Type="http://schemas.openxmlformats.org/officeDocument/2006/relationships/tags" Target="../tags/tag127.xml" /><Relationship Id="rId12" Type="http://schemas.openxmlformats.org/officeDocument/2006/relationships/image" Target="../media/image21.png" /><Relationship Id="rId13" Type="http://schemas.openxmlformats.org/officeDocument/2006/relationships/tags" Target="../tags/tag128.xml" /><Relationship Id="rId14" Type="http://schemas.openxmlformats.org/officeDocument/2006/relationships/image" Target="../media/image22.png" /><Relationship Id="rId15" Type="http://schemas.openxmlformats.org/officeDocument/2006/relationships/tags" Target="../tags/tag129.xml" /><Relationship Id="rId16" Type="http://schemas.openxmlformats.org/officeDocument/2006/relationships/image" Target="../media/image23.png" /><Relationship Id="rId17" Type="http://schemas.openxmlformats.org/officeDocument/2006/relationships/tags" Target="../tags/tag130.xml" /><Relationship Id="rId18" Type="http://schemas.openxmlformats.org/officeDocument/2006/relationships/tags" Target="../tags/tag131.xml" /><Relationship Id="rId19" Type="http://schemas.openxmlformats.org/officeDocument/2006/relationships/tags" Target="../tags/tag132.xml" /><Relationship Id="rId2" Type="http://schemas.openxmlformats.org/officeDocument/2006/relationships/tags" Target="../tags/tag121.xml" /><Relationship Id="rId20" Type="http://schemas.openxmlformats.org/officeDocument/2006/relationships/tags" Target="../tags/tag133.xml" /><Relationship Id="rId21" Type="http://schemas.openxmlformats.org/officeDocument/2006/relationships/tags" Target="../tags/tag134.xml" /><Relationship Id="rId22" Type="http://schemas.openxmlformats.org/officeDocument/2006/relationships/tags" Target="../tags/tag135.xml" /><Relationship Id="rId23" Type="http://schemas.openxmlformats.org/officeDocument/2006/relationships/tags" Target="../tags/tag136.xml" /><Relationship Id="rId24" Type="http://schemas.openxmlformats.org/officeDocument/2006/relationships/image" Target="../media/image24.gif" /><Relationship Id="rId25" Type="http://schemas.openxmlformats.org/officeDocument/2006/relationships/tags" Target="../tags/tag137.xml" /><Relationship Id="rId26" Type="http://schemas.openxmlformats.org/officeDocument/2006/relationships/image" Target="../media/image25.png" /><Relationship Id="rId27" Type="http://schemas.openxmlformats.org/officeDocument/2006/relationships/tags" Target="../tags/tag138.xml" /><Relationship Id="rId28" Type="http://schemas.openxmlformats.org/officeDocument/2006/relationships/tags" Target="../tags/tag139.xml" /><Relationship Id="rId29" Type="http://schemas.openxmlformats.org/officeDocument/2006/relationships/tags" Target="../tags/tag140.xml" /><Relationship Id="rId3" Type="http://schemas.openxmlformats.org/officeDocument/2006/relationships/tags" Target="../tags/tag122.xml" /><Relationship Id="rId30" Type="http://schemas.openxmlformats.org/officeDocument/2006/relationships/image" Target="../media/image26.png" /><Relationship Id="rId31" Type="http://schemas.openxmlformats.org/officeDocument/2006/relationships/tags" Target="../tags/tag141.xml" /><Relationship Id="rId32" Type="http://schemas.openxmlformats.org/officeDocument/2006/relationships/image" Target="../media/image27.png" /><Relationship Id="rId33" Type="http://schemas.openxmlformats.org/officeDocument/2006/relationships/tags" Target="../tags/tag142.xml" /><Relationship Id="rId34" Type="http://schemas.openxmlformats.org/officeDocument/2006/relationships/tags" Target="../tags/tag143.xml" /><Relationship Id="rId4" Type="http://schemas.openxmlformats.org/officeDocument/2006/relationships/image" Target="../media/image16.png" /><Relationship Id="rId5" Type="http://schemas.openxmlformats.org/officeDocument/2006/relationships/tags" Target="../tags/tag123.xml" /><Relationship Id="rId6" Type="http://schemas.openxmlformats.org/officeDocument/2006/relationships/tags" Target="../tags/tag124.xml" /><Relationship Id="rId7" Type="http://schemas.openxmlformats.org/officeDocument/2006/relationships/image" Target="../media/image19.png" /><Relationship Id="rId8" Type="http://schemas.microsoft.com/office/2007/relationships/hdphoto" Target="../media/image20.wdp" /><Relationship Id="rId9" Type="http://schemas.openxmlformats.org/officeDocument/2006/relationships/tags" Target="../tags/tag125.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tags" Target="../tags/tag359.xml" /><Relationship Id="rId3" Type="http://schemas.openxmlformats.org/officeDocument/2006/relationships/tags" Target="../tags/tag360.xml" /><Relationship Id="rId4" Type="http://schemas.openxmlformats.org/officeDocument/2006/relationships/tags" Target="../tags/tag361.xml" /><Relationship Id="rId5" Type="http://schemas.openxmlformats.org/officeDocument/2006/relationships/image" Target="../media/image32.png" /><Relationship Id="rId6" Type="http://schemas.openxmlformats.org/officeDocument/2006/relationships/tags" Target="../tags/tag362.xml" /><Relationship Id="rId7" Type="http://schemas.openxmlformats.org/officeDocument/2006/relationships/tags" Target="../tags/tag36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tags" Target="../tags/tag364.xml" /><Relationship Id="rId3" Type="http://schemas.openxmlformats.org/officeDocument/2006/relationships/tags" Target="../tags/tag365.xml" /><Relationship Id="rId4" Type="http://schemas.openxmlformats.org/officeDocument/2006/relationships/tags" Target="../tags/tag366.xml" /><Relationship Id="rId5" Type="http://schemas.openxmlformats.org/officeDocument/2006/relationships/image" Target="../media/image33.png" /><Relationship Id="rId6" Type="http://schemas.openxmlformats.org/officeDocument/2006/relationships/tags" Target="../tags/tag367.xml" /><Relationship Id="rId7" Type="http://schemas.openxmlformats.org/officeDocument/2006/relationships/tags" Target="../tags/tag368.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tags" Target="../tags/tag369.xml" /><Relationship Id="rId3" Type="http://schemas.openxmlformats.org/officeDocument/2006/relationships/tags" Target="../tags/tag370.xml" /><Relationship Id="rId4" Type="http://schemas.openxmlformats.org/officeDocument/2006/relationships/image" Target="../media/image34.png" /><Relationship Id="rId5" Type="http://schemas.openxmlformats.org/officeDocument/2006/relationships/tags" Target="../tags/tag371.xml" /><Relationship Id="rId6" Type="http://schemas.openxmlformats.org/officeDocument/2006/relationships/tags" Target="../tags/tag372.xml" /><Relationship Id="rId7" Type="http://schemas.openxmlformats.org/officeDocument/2006/relationships/tags" Target="../tags/tag373.xml" /><Relationship Id="rId8" Type="http://schemas.openxmlformats.org/officeDocument/2006/relationships/image" Target="../media/image35.png" /><Relationship Id="rId9" Type="http://schemas.openxmlformats.org/officeDocument/2006/relationships/tags" Target="../tags/tag374.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tags" Target="../tags/tag381.xml" /><Relationship Id="rId11" Type="http://schemas.openxmlformats.org/officeDocument/2006/relationships/tags" Target="../tags/tag382.xml" /><Relationship Id="rId12" Type="http://schemas.openxmlformats.org/officeDocument/2006/relationships/image" Target="../media/image38.jpeg" /><Relationship Id="rId13" Type="http://schemas.openxmlformats.org/officeDocument/2006/relationships/tags" Target="../tags/tag383.xml" /><Relationship Id="rId14" Type="http://schemas.openxmlformats.org/officeDocument/2006/relationships/tags" Target="../tags/tag384.xml" /><Relationship Id="rId15" Type="http://schemas.openxmlformats.org/officeDocument/2006/relationships/tags" Target="../tags/tag385.xml" /><Relationship Id="rId16" Type="http://schemas.openxmlformats.org/officeDocument/2006/relationships/image" Target="../media/image39.jpeg" /><Relationship Id="rId17" Type="http://schemas.openxmlformats.org/officeDocument/2006/relationships/tags" Target="../tags/tag386.xml" /><Relationship Id="rId18" Type="http://schemas.openxmlformats.org/officeDocument/2006/relationships/tags" Target="../tags/tag387.xml" /><Relationship Id="rId19" Type="http://schemas.openxmlformats.org/officeDocument/2006/relationships/tags" Target="../tags/tag388.xml" /><Relationship Id="rId2" Type="http://schemas.openxmlformats.org/officeDocument/2006/relationships/tags" Target="../tags/tag375.xml" /><Relationship Id="rId20" Type="http://schemas.openxmlformats.org/officeDocument/2006/relationships/tags" Target="../tags/tag389.xml" /><Relationship Id="rId21" Type="http://schemas.openxmlformats.org/officeDocument/2006/relationships/image" Target="../media/image40.jpeg" /><Relationship Id="rId22" Type="http://schemas.openxmlformats.org/officeDocument/2006/relationships/tags" Target="../tags/tag390.xml" /><Relationship Id="rId23" Type="http://schemas.openxmlformats.org/officeDocument/2006/relationships/tags" Target="../tags/tag391.xml" /><Relationship Id="rId3" Type="http://schemas.openxmlformats.org/officeDocument/2006/relationships/tags" Target="../tags/tag376.xml" /><Relationship Id="rId4" Type="http://schemas.openxmlformats.org/officeDocument/2006/relationships/image" Target="../media/image36.jpeg" /><Relationship Id="rId5" Type="http://schemas.openxmlformats.org/officeDocument/2006/relationships/tags" Target="../tags/tag377.xml" /><Relationship Id="rId6" Type="http://schemas.openxmlformats.org/officeDocument/2006/relationships/tags" Target="../tags/tag378.xml" /><Relationship Id="rId7" Type="http://schemas.openxmlformats.org/officeDocument/2006/relationships/tags" Target="../tags/tag379.xml" /><Relationship Id="rId8" Type="http://schemas.openxmlformats.org/officeDocument/2006/relationships/image" Target="../media/image37.jpeg" /><Relationship Id="rId9" Type="http://schemas.openxmlformats.org/officeDocument/2006/relationships/tags" Target="../tags/tag380.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tags" Target="../tags/tag392.xml" /><Relationship Id="rId3" Type="http://schemas.openxmlformats.org/officeDocument/2006/relationships/tags" Target="../tags/tag393.xml" /><Relationship Id="rId4" Type="http://schemas.openxmlformats.org/officeDocument/2006/relationships/tags" Target="../tags/tag394.xml" /><Relationship Id="rId5" Type="http://schemas.openxmlformats.org/officeDocument/2006/relationships/tags" Target="../tags/tag395.xml" /><Relationship Id="rId6" Type="http://schemas.openxmlformats.org/officeDocument/2006/relationships/image" Target="../media/image41.jpeg" /><Relationship Id="rId7" Type="http://schemas.openxmlformats.org/officeDocument/2006/relationships/tags" Target="../tags/tag396.xml" /><Relationship Id="rId8" Type="http://schemas.openxmlformats.org/officeDocument/2006/relationships/tags" Target="../tags/tag397.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tags" Target="../tags/tag398.xml" /><Relationship Id="rId3" Type="http://schemas.openxmlformats.org/officeDocument/2006/relationships/image" Target="../media/image42.jpeg" /><Relationship Id="rId4" Type="http://schemas.openxmlformats.org/officeDocument/2006/relationships/tags" Target="../tags/tag399.xml" /><Relationship Id="rId5" Type="http://schemas.openxmlformats.org/officeDocument/2006/relationships/tags" Target="../tags/tag400.xml" /><Relationship Id="rId6" Type="http://schemas.openxmlformats.org/officeDocument/2006/relationships/tags" Target="../tags/tag401.xml" /><Relationship Id="rId7" Type="http://schemas.openxmlformats.org/officeDocument/2006/relationships/tags" Target="../tags/tag402.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image" Target="../media/image43.png" /><Relationship Id="rId11" Type="http://schemas.openxmlformats.org/officeDocument/2006/relationships/tags" Target="../tags/tag410.xml" /><Relationship Id="rId12" Type="http://schemas.openxmlformats.org/officeDocument/2006/relationships/tags" Target="../tags/tag411.xml" /><Relationship Id="rId13" Type="http://schemas.openxmlformats.org/officeDocument/2006/relationships/tags" Target="../tags/tag412.xml" /><Relationship Id="rId14" Type="http://schemas.openxmlformats.org/officeDocument/2006/relationships/tags" Target="../tags/tag413.xml" /><Relationship Id="rId15" Type="http://schemas.openxmlformats.org/officeDocument/2006/relationships/tags" Target="../tags/tag414.xml" /><Relationship Id="rId16" Type="http://schemas.openxmlformats.org/officeDocument/2006/relationships/tags" Target="../tags/tag415.xml" /><Relationship Id="rId17" Type="http://schemas.openxmlformats.org/officeDocument/2006/relationships/tags" Target="../tags/tag416.xml" /><Relationship Id="rId18" Type="http://schemas.openxmlformats.org/officeDocument/2006/relationships/tags" Target="../tags/tag417.xml" /><Relationship Id="rId19" Type="http://schemas.openxmlformats.org/officeDocument/2006/relationships/tags" Target="../tags/tag418.xml" /><Relationship Id="rId2" Type="http://schemas.openxmlformats.org/officeDocument/2006/relationships/tags" Target="../tags/tag403.xml" /><Relationship Id="rId20" Type="http://schemas.openxmlformats.org/officeDocument/2006/relationships/tags" Target="../tags/tag419.xml" /><Relationship Id="rId21" Type="http://schemas.openxmlformats.org/officeDocument/2006/relationships/tags" Target="../tags/tag420.xml" /><Relationship Id="rId22" Type="http://schemas.openxmlformats.org/officeDocument/2006/relationships/tags" Target="../tags/tag421.xml" /><Relationship Id="rId23" Type="http://schemas.openxmlformats.org/officeDocument/2006/relationships/tags" Target="../tags/tag422.xml" /><Relationship Id="rId24" Type="http://schemas.openxmlformats.org/officeDocument/2006/relationships/tags" Target="../tags/tag423.xml" /><Relationship Id="rId25" Type="http://schemas.openxmlformats.org/officeDocument/2006/relationships/tags" Target="../tags/tag424.xml" /><Relationship Id="rId26" Type="http://schemas.openxmlformats.org/officeDocument/2006/relationships/tags" Target="../tags/tag425.xml" /><Relationship Id="rId27" Type="http://schemas.openxmlformats.org/officeDocument/2006/relationships/tags" Target="../tags/tag426.xml" /><Relationship Id="rId28" Type="http://schemas.openxmlformats.org/officeDocument/2006/relationships/tags" Target="../tags/tag427.xml" /><Relationship Id="rId29" Type="http://schemas.openxmlformats.org/officeDocument/2006/relationships/tags" Target="../tags/tag428.xml" /><Relationship Id="rId3" Type="http://schemas.openxmlformats.org/officeDocument/2006/relationships/image" Target="../media/image42.jpeg" /><Relationship Id="rId30" Type="http://schemas.openxmlformats.org/officeDocument/2006/relationships/tags" Target="../tags/tag429.xml" /><Relationship Id="rId31" Type="http://schemas.openxmlformats.org/officeDocument/2006/relationships/tags" Target="../tags/tag430.xml" /><Relationship Id="rId32" Type="http://schemas.openxmlformats.org/officeDocument/2006/relationships/tags" Target="../tags/tag431.xml" /><Relationship Id="rId33" Type="http://schemas.openxmlformats.org/officeDocument/2006/relationships/tags" Target="../tags/tag432.xml" /><Relationship Id="rId34" Type="http://schemas.openxmlformats.org/officeDocument/2006/relationships/tags" Target="../tags/tag433.xml" /><Relationship Id="rId35" Type="http://schemas.openxmlformats.org/officeDocument/2006/relationships/tags" Target="../tags/tag434.xml" /><Relationship Id="rId36" Type="http://schemas.openxmlformats.org/officeDocument/2006/relationships/tags" Target="../tags/tag435.xml" /><Relationship Id="rId37" Type="http://schemas.openxmlformats.org/officeDocument/2006/relationships/tags" Target="../tags/tag436.xml" /><Relationship Id="rId38" Type="http://schemas.openxmlformats.org/officeDocument/2006/relationships/tags" Target="../tags/tag437.xml" /><Relationship Id="rId39" Type="http://schemas.openxmlformats.org/officeDocument/2006/relationships/tags" Target="../tags/tag438.xml" /><Relationship Id="rId4" Type="http://schemas.openxmlformats.org/officeDocument/2006/relationships/tags" Target="../tags/tag404.xml" /><Relationship Id="rId40" Type="http://schemas.openxmlformats.org/officeDocument/2006/relationships/tags" Target="../tags/tag439.xml" /><Relationship Id="rId41" Type="http://schemas.openxmlformats.org/officeDocument/2006/relationships/tags" Target="../tags/tag440.xml" /><Relationship Id="rId5" Type="http://schemas.openxmlformats.org/officeDocument/2006/relationships/tags" Target="../tags/tag405.xml" /><Relationship Id="rId6" Type="http://schemas.openxmlformats.org/officeDocument/2006/relationships/tags" Target="../tags/tag406.xml" /><Relationship Id="rId7" Type="http://schemas.openxmlformats.org/officeDocument/2006/relationships/tags" Target="../tags/tag407.xml" /><Relationship Id="rId8" Type="http://schemas.openxmlformats.org/officeDocument/2006/relationships/tags" Target="../tags/tag408.xml" /><Relationship Id="rId9" Type="http://schemas.openxmlformats.org/officeDocument/2006/relationships/tags" Target="../tags/tag40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448.xml" /><Relationship Id="rId2" Type="http://schemas.openxmlformats.org/officeDocument/2006/relationships/tags" Target="../tags/tag441.xml" /><Relationship Id="rId3" Type="http://schemas.openxmlformats.org/officeDocument/2006/relationships/tags" Target="../tags/tag442.xml" /><Relationship Id="rId4" Type="http://schemas.openxmlformats.org/officeDocument/2006/relationships/tags" Target="../tags/tag443.xml" /><Relationship Id="rId5" Type="http://schemas.openxmlformats.org/officeDocument/2006/relationships/image" Target="../media/image44.png" /><Relationship Id="rId6" Type="http://schemas.openxmlformats.org/officeDocument/2006/relationships/tags" Target="../tags/tag444.xml" /><Relationship Id="rId7" Type="http://schemas.openxmlformats.org/officeDocument/2006/relationships/tags" Target="../tags/tag445.xml" /><Relationship Id="rId8" Type="http://schemas.openxmlformats.org/officeDocument/2006/relationships/tags" Target="../tags/tag446.xml" /><Relationship Id="rId9" Type="http://schemas.openxmlformats.org/officeDocument/2006/relationships/tags" Target="../tags/tag447.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tags" Target="../tags/tag449.xml" /><Relationship Id="rId3" Type="http://schemas.openxmlformats.org/officeDocument/2006/relationships/tags" Target="../tags/tag450.xml" /><Relationship Id="rId4" Type="http://schemas.openxmlformats.org/officeDocument/2006/relationships/tags" Target="../tags/tag451.xml" /><Relationship Id="rId5" Type="http://schemas.openxmlformats.org/officeDocument/2006/relationships/image" Target="../media/image45.png" /><Relationship Id="rId6" Type="http://schemas.openxmlformats.org/officeDocument/2006/relationships/tags" Target="../tags/tag452.xml" /><Relationship Id="rId7" Type="http://schemas.openxmlformats.org/officeDocument/2006/relationships/tags" Target="../tags/tag45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464.xml" /><Relationship Id="rId11" Type="http://schemas.openxmlformats.org/officeDocument/2006/relationships/image" Target="../media/image47.png" /><Relationship Id="rId12" Type="http://schemas.openxmlformats.org/officeDocument/2006/relationships/tags" Target="../tags/tag465.xml" /><Relationship Id="rId13" Type="http://schemas.openxmlformats.org/officeDocument/2006/relationships/slide" Target="slide2.xml" TargetMode="Internal" /><Relationship Id="rId2" Type="http://schemas.openxmlformats.org/officeDocument/2006/relationships/notesSlide" Target="../notesSlides/notesSlide1.xml" /><Relationship Id="rId3" Type="http://schemas.openxmlformats.org/officeDocument/2006/relationships/tags" Target="../tags/tag458.xml" /><Relationship Id="rId4" Type="http://schemas.openxmlformats.org/officeDocument/2006/relationships/tags" Target="../tags/tag459.xml" /><Relationship Id="rId5" Type="http://schemas.openxmlformats.org/officeDocument/2006/relationships/tags" Target="../tags/tag460.xml" /><Relationship Id="rId6" Type="http://schemas.openxmlformats.org/officeDocument/2006/relationships/tags" Target="../tags/tag461.xml" /><Relationship Id="rId7" Type="http://schemas.openxmlformats.org/officeDocument/2006/relationships/image" Target="../media/image46.jpeg" /><Relationship Id="rId8" Type="http://schemas.openxmlformats.org/officeDocument/2006/relationships/tags" Target="../tags/tag462.xml" /><Relationship Id="rId9" Type="http://schemas.openxmlformats.org/officeDocument/2006/relationships/tags" Target="../tags/tag463.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44.xml" /><Relationship Id="rId3" Type="http://schemas.openxmlformats.org/officeDocument/2006/relationships/tags" Target="../tags/tag145.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474.xml" /><Relationship Id="rId2" Type="http://schemas.openxmlformats.org/officeDocument/2006/relationships/notesSlide" Target="../notesSlides/notesSlide2.xml" /><Relationship Id="rId3" Type="http://schemas.openxmlformats.org/officeDocument/2006/relationships/tags" Target="../tags/tag470.xml" /><Relationship Id="rId4" Type="http://schemas.openxmlformats.org/officeDocument/2006/relationships/image" Target="../media/image48.png" /><Relationship Id="rId5" Type="http://schemas.openxmlformats.org/officeDocument/2006/relationships/tags" Target="../tags/tag471.xml" /><Relationship Id="rId6" Type="http://schemas.openxmlformats.org/officeDocument/2006/relationships/tags" Target="../tags/tag472.xml" /><Relationship Id="rId7" Type="http://schemas.openxmlformats.org/officeDocument/2006/relationships/tags" Target="../tags/tag473.xml" /><Relationship Id="rId8" Type="http://schemas.openxmlformats.org/officeDocument/2006/relationships/image" Target="../media/image49.png" /><Relationship Id="rId9" Type="http://schemas.openxmlformats.org/officeDocument/2006/relationships/image" Target="../media/image50.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484.xml" /><Relationship Id="rId11" Type="http://schemas.openxmlformats.org/officeDocument/2006/relationships/tags" Target="../tags/tag485.xml" /><Relationship Id="rId12" Type="http://schemas.openxmlformats.org/officeDocument/2006/relationships/tags" Target="../tags/tag486.xml" /><Relationship Id="rId13" Type="http://schemas.openxmlformats.org/officeDocument/2006/relationships/image" Target="../media/image52.png" /><Relationship Id="rId14" Type="http://schemas.openxmlformats.org/officeDocument/2006/relationships/tags" Target="../tags/tag487.xml" /><Relationship Id="rId15" Type="http://schemas.openxmlformats.org/officeDocument/2006/relationships/tags" Target="../tags/tag488.xml" /><Relationship Id="rId16" Type="http://schemas.openxmlformats.org/officeDocument/2006/relationships/tags" Target="../tags/tag489.xml" /><Relationship Id="rId2" Type="http://schemas.openxmlformats.org/officeDocument/2006/relationships/notesSlide" Target="../notesSlides/notesSlide3.xml" /><Relationship Id="rId3" Type="http://schemas.openxmlformats.org/officeDocument/2006/relationships/tags" Target="../tags/tag479.xml" /><Relationship Id="rId4" Type="http://schemas.openxmlformats.org/officeDocument/2006/relationships/image" Target="../media/image48.png" /><Relationship Id="rId5" Type="http://schemas.openxmlformats.org/officeDocument/2006/relationships/tags" Target="../tags/tag480.xml" /><Relationship Id="rId6" Type="http://schemas.openxmlformats.org/officeDocument/2006/relationships/tags" Target="../tags/tag481.xml" /><Relationship Id="rId7" Type="http://schemas.openxmlformats.org/officeDocument/2006/relationships/tags" Target="../tags/tag482.xml" /><Relationship Id="rId8" Type="http://schemas.openxmlformats.org/officeDocument/2006/relationships/image" Target="../media/image51.png" /><Relationship Id="rId9" Type="http://schemas.openxmlformats.org/officeDocument/2006/relationships/tags" Target="../tags/tag483.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00.xml" /><Relationship Id="rId11" Type="http://schemas.openxmlformats.org/officeDocument/2006/relationships/slide" Target="slide2.xml" TargetMode="Internal" /><Relationship Id="rId2" Type="http://schemas.openxmlformats.org/officeDocument/2006/relationships/notesSlide" Target="../notesSlides/notesSlide4.xml" /><Relationship Id="rId3" Type="http://schemas.openxmlformats.org/officeDocument/2006/relationships/tags" Target="../tags/tag494.xml" /><Relationship Id="rId4" Type="http://schemas.openxmlformats.org/officeDocument/2006/relationships/tags" Target="../tags/tag495.xml" /><Relationship Id="rId5" Type="http://schemas.openxmlformats.org/officeDocument/2006/relationships/tags" Target="../tags/tag496.xml" /><Relationship Id="rId6" Type="http://schemas.openxmlformats.org/officeDocument/2006/relationships/tags" Target="../tags/tag497.xml" /><Relationship Id="rId7" Type="http://schemas.openxmlformats.org/officeDocument/2006/relationships/tags" Target="../tags/tag498.xml" /><Relationship Id="rId8" Type="http://schemas.openxmlformats.org/officeDocument/2006/relationships/image" Target="../media/image48.png" /><Relationship Id="rId9" Type="http://schemas.openxmlformats.org/officeDocument/2006/relationships/tags" Target="../tags/tag499.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11.xml" /><Relationship Id="rId11" Type="http://schemas.openxmlformats.org/officeDocument/2006/relationships/tags" Target="../tags/tag512.xml" /><Relationship Id="rId12" Type="http://schemas.openxmlformats.org/officeDocument/2006/relationships/image" Target="../media/image54.png" /><Relationship Id="rId2" Type="http://schemas.openxmlformats.org/officeDocument/2006/relationships/notesSlide" Target="../notesSlides/notesSlide5.xml" /><Relationship Id="rId3" Type="http://schemas.openxmlformats.org/officeDocument/2006/relationships/tags" Target="../tags/tag505.xml" /><Relationship Id="rId4" Type="http://schemas.openxmlformats.org/officeDocument/2006/relationships/tags" Target="../tags/tag506.xml" /><Relationship Id="rId5" Type="http://schemas.openxmlformats.org/officeDocument/2006/relationships/image" Target="../media/image53.jpeg" /><Relationship Id="rId6" Type="http://schemas.openxmlformats.org/officeDocument/2006/relationships/tags" Target="../tags/tag507.xml" /><Relationship Id="rId7" Type="http://schemas.openxmlformats.org/officeDocument/2006/relationships/tags" Target="../tags/tag508.xml" /><Relationship Id="rId8" Type="http://schemas.openxmlformats.org/officeDocument/2006/relationships/tags" Target="../tags/tag509.xml" /><Relationship Id="rId9" Type="http://schemas.openxmlformats.org/officeDocument/2006/relationships/tags" Target="../tags/tag510.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19.xml" /><Relationship Id="rId11" Type="http://schemas.openxmlformats.org/officeDocument/2006/relationships/tags" Target="../tags/tag520.xml" /><Relationship Id="rId12" Type="http://schemas.openxmlformats.org/officeDocument/2006/relationships/slide" Target="slide2.xml" TargetMode="Internal" /><Relationship Id="rId2" Type="http://schemas.openxmlformats.org/officeDocument/2006/relationships/tags" Target="../tags/tag513.xml" /><Relationship Id="rId3" Type="http://schemas.openxmlformats.org/officeDocument/2006/relationships/tags" Target="../tags/tag514.xml" /><Relationship Id="rId4" Type="http://schemas.openxmlformats.org/officeDocument/2006/relationships/tags" Target="../tags/tag515.xml" /><Relationship Id="rId5" Type="http://schemas.openxmlformats.org/officeDocument/2006/relationships/image" Target="../media/image55.png" /><Relationship Id="rId6" Type="http://schemas.openxmlformats.org/officeDocument/2006/relationships/tags" Target="../tags/tag516.xml" /><Relationship Id="rId7" Type="http://schemas.openxmlformats.org/officeDocument/2006/relationships/tags" Target="../tags/tag517.xml" /><Relationship Id="rId8" Type="http://schemas.openxmlformats.org/officeDocument/2006/relationships/image" Target="../media/image53.jpeg" /><Relationship Id="rId9" Type="http://schemas.openxmlformats.org/officeDocument/2006/relationships/tags" Target="../tags/tag518.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30.xml" /><Relationship Id="rId11" Type="http://schemas.openxmlformats.org/officeDocument/2006/relationships/tags" Target="../tags/tag531.xml" /><Relationship Id="rId12" Type="http://schemas.openxmlformats.org/officeDocument/2006/relationships/tags" Target="../tags/tag532.xml" /><Relationship Id="rId13" Type="http://schemas.openxmlformats.org/officeDocument/2006/relationships/tags" Target="../tags/tag533.xml" /><Relationship Id="rId14" Type="http://schemas.openxmlformats.org/officeDocument/2006/relationships/tags" Target="../tags/tag534.xml" /><Relationship Id="rId15" Type="http://schemas.openxmlformats.org/officeDocument/2006/relationships/image" Target="../media/image58.png" /><Relationship Id="rId16" Type="http://schemas.openxmlformats.org/officeDocument/2006/relationships/tags" Target="../tags/tag535.xml" /><Relationship Id="rId17" Type="http://schemas.openxmlformats.org/officeDocument/2006/relationships/slide" Target="slide2.xml" TargetMode="Internal" /><Relationship Id="rId2" Type="http://schemas.openxmlformats.org/officeDocument/2006/relationships/notesSlide" Target="../notesSlides/notesSlide6.xml" /><Relationship Id="rId3" Type="http://schemas.openxmlformats.org/officeDocument/2006/relationships/tags" Target="../tags/tag525.xml" /><Relationship Id="rId4" Type="http://schemas.openxmlformats.org/officeDocument/2006/relationships/image" Target="../media/image56.jpeg" /><Relationship Id="rId5" Type="http://schemas.openxmlformats.org/officeDocument/2006/relationships/tags" Target="../tags/tag526.xml" /><Relationship Id="rId6" Type="http://schemas.openxmlformats.org/officeDocument/2006/relationships/tags" Target="../tags/tag527.xml" /><Relationship Id="rId7" Type="http://schemas.openxmlformats.org/officeDocument/2006/relationships/tags" Target="../tags/tag528.xml" /><Relationship Id="rId8" Type="http://schemas.openxmlformats.org/officeDocument/2006/relationships/tags" Target="../tags/tag529.xml" /><Relationship Id="rId9" Type="http://schemas.openxmlformats.org/officeDocument/2006/relationships/image" Target="../media/image57.pn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45.xml" /><Relationship Id="rId11" Type="http://schemas.openxmlformats.org/officeDocument/2006/relationships/tags" Target="../tags/tag546.xml" /><Relationship Id="rId12" Type="http://schemas.openxmlformats.org/officeDocument/2006/relationships/image" Target="../media/image61.png" /><Relationship Id="rId13" Type="http://schemas.openxmlformats.org/officeDocument/2006/relationships/tags" Target="../tags/tag547.xml" /><Relationship Id="rId14" Type="http://schemas.openxmlformats.org/officeDocument/2006/relationships/slide" Target="slide2.xml" TargetMode="Internal" /><Relationship Id="rId2" Type="http://schemas.openxmlformats.org/officeDocument/2006/relationships/notesSlide" Target="../notesSlides/notesSlide7.xml" /><Relationship Id="rId3" Type="http://schemas.openxmlformats.org/officeDocument/2006/relationships/tags" Target="../tags/tag540.xml" /><Relationship Id="rId4" Type="http://schemas.openxmlformats.org/officeDocument/2006/relationships/tags" Target="../tags/tag541.xml" /><Relationship Id="rId5" Type="http://schemas.openxmlformats.org/officeDocument/2006/relationships/tags" Target="../tags/tag542.xml" /><Relationship Id="rId6" Type="http://schemas.openxmlformats.org/officeDocument/2006/relationships/image" Target="../media/image59.png" /><Relationship Id="rId7" Type="http://schemas.openxmlformats.org/officeDocument/2006/relationships/tags" Target="../tags/tag543.xml" /><Relationship Id="rId8" Type="http://schemas.openxmlformats.org/officeDocument/2006/relationships/image" Target="../media/image60.jpeg" /><Relationship Id="rId9" Type="http://schemas.openxmlformats.org/officeDocument/2006/relationships/tags" Target="../tags/tag544.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58.xml" /><Relationship Id="rId11" Type="http://schemas.openxmlformats.org/officeDocument/2006/relationships/image" Target="../media/image63.png" /><Relationship Id="rId12" Type="http://schemas.openxmlformats.org/officeDocument/2006/relationships/tags" Target="../tags/tag559.xml" /><Relationship Id="rId13" Type="http://schemas.openxmlformats.org/officeDocument/2006/relationships/slide" Target="slide2.xml" TargetMode="Internal" /><Relationship Id="rId2" Type="http://schemas.openxmlformats.org/officeDocument/2006/relationships/notesSlide" Target="../notesSlides/notesSlide8.xml" /><Relationship Id="rId3" Type="http://schemas.openxmlformats.org/officeDocument/2006/relationships/tags" Target="../tags/tag552.xml" /><Relationship Id="rId4" Type="http://schemas.openxmlformats.org/officeDocument/2006/relationships/tags" Target="../tags/tag553.xml" /><Relationship Id="rId5" Type="http://schemas.openxmlformats.org/officeDocument/2006/relationships/tags" Target="../tags/tag554.xml" /><Relationship Id="rId6" Type="http://schemas.openxmlformats.org/officeDocument/2006/relationships/image" Target="../media/image62.png" /><Relationship Id="rId7" Type="http://schemas.openxmlformats.org/officeDocument/2006/relationships/tags" Target="../tags/tag555.xml" /><Relationship Id="rId8" Type="http://schemas.openxmlformats.org/officeDocument/2006/relationships/tags" Target="../tags/tag556.xml" /><Relationship Id="rId9" Type="http://schemas.openxmlformats.org/officeDocument/2006/relationships/tags" Target="../tags/tag557.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69.xml" /><Relationship Id="rId11" Type="http://schemas.openxmlformats.org/officeDocument/2006/relationships/tags" Target="../tags/tag570.xml" /><Relationship Id="rId12" Type="http://schemas.openxmlformats.org/officeDocument/2006/relationships/tags" Target="../tags/tag571.xml" /><Relationship Id="rId13" Type="http://schemas.openxmlformats.org/officeDocument/2006/relationships/image" Target="../media/image66.png" /><Relationship Id="rId14" Type="http://schemas.openxmlformats.org/officeDocument/2006/relationships/tags" Target="../tags/tag572.xml" /><Relationship Id="rId15" Type="http://schemas.openxmlformats.org/officeDocument/2006/relationships/slide" Target="slide2.xml" TargetMode="Internal" /><Relationship Id="rId2" Type="http://schemas.openxmlformats.org/officeDocument/2006/relationships/notesSlide" Target="../notesSlides/notesSlide9.xml" /><Relationship Id="rId3" Type="http://schemas.openxmlformats.org/officeDocument/2006/relationships/tags" Target="../tags/tag564.xml" /><Relationship Id="rId4" Type="http://schemas.openxmlformats.org/officeDocument/2006/relationships/image" Target="../media/image64.jpeg" /><Relationship Id="rId5" Type="http://schemas.openxmlformats.org/officeDocument/2006/relationships/tags" Target="../tags/tag565.xml" /><Relationship Id="rId6" Type="http://schemas.openxmlformats.org/officeDocument/2006/relationships/tags" Target="../tags/tag566.xml" /><Relationship Id="rId7" Type="http://schemas.openxmlformats.org/officeDocument/2006/relationships/tags" Target="../tags/tag567.xml" /><Relationship Id="rId8" Type="http://schemas.openxmlformats.org/officeDocument/2006/relationships/tags" Target="../tags/tag568.xml" /><Relationship Id="rId9" Type="http://schemas.openxmlformats.org/officeDocument/2006/relationships/image" Target="../media/image65.pn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82.xml" /><Relationship Id="rId11" Type="http://schemas.openxmlformats.org/officeDocument/2006/relationships/tags" Target="../tags/tag583.xml" /><Relationship Id="rId12" Type="http://schemas.openxmlformats.org/officeDocument/2006/relationships/image" Target="../media/image69.png" /><Relationship Id="rId13" Type="http://schemas.openxmlformats.org/officeDocument/2006/relationships/tags" Target="../tags/tag584.xml" /><Relationship Id="rId14" Type="http://schemas.openxmlformats.org/officeDocument/2006/relationships/tags" Target="../tags/tag585.xml" /><Relationship Id="rId15" Type="http://schemas.openxmlformats.org/officeDocument/2006/relationships/tags" Target="../tags/tag586.xml" /><Relationship Id="rId16" Type="http://schemas.openxmlformats.org/officeDocument/2006/relationships/slide" Target="slide2.xml" TargetMode="Internal" /><Relationship Id="rId2" Type="http://schemas.openxmlformats.org/officeDocument/2006/relationships/notesSlide" Target="../notesSlides/notesSlide10.xml" /><Relationship Id="rId3" Type="http://schemas.openxmlformats.org/officeDocument/2006/relationships/tags" Target="../tags/tag577.xml" /><Relationship Id="rId4" Type="http://schemas.openxmlformats.org/officeDocument/2006/relationships/image" Target="../media/image67.jpeg" /><Relationship Id="rId5" Type="http://schemas.openxmlformats.org/officeDocument/2006/relationships/tags" Target="../tags/tag578.xml" /><Relationship Id="rId6" Type="http://schemas.openxmlformats.org/officeDocument/2006/relationships/tags" Target="../tags/tag579.xml" /><Relationship Id="rId7" Type="http://schemas.openxmlformats.org/officeDocument/2006/relationships/tags" Target="../tags/tag580.xml" /><Relationship Id="rId8" Type="http://schemas.openxmlformats.org/officeDocument/2006/relationships/tags" Target="../tags/tag581.xml" /><Relationship Id="rId9" Type="http://schemas.openxmlformats.org/officeDocument/2006/relationships/image" Target="../media/image68.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tags" Target="../tags/tag146.xml" /><Relationship Id="rId3" Type="http://schemas.openxmlformats.org/officeDocument/2006/relationships/image" Target="../media/image28.jpeg" /><Relationship Id="rId4" Type="http://schemas.openxmlformats.org/officeDocument/2006/relationships/tags" Target="../tags/tag147.xml" /><Relationship Id="rId5" Type="http://schemas.openxmlformats.org/officeDocument/2006/relationships/image" Target="../media/image29.jpeg" /><Relationship Id="rId6" Type="http://schemas.openxmlformats.org/officeDocument/2006/relationships/tags" Target="../tags/tag148.xml" /><Relationship Id="rId7" Type="http://schemas.openxmlformats.org/officeDocument/2006/relationships/tags" Target="../tags/tag149.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595.xml" /><Relationship Id="rId11" Type="http://schemas.openxmlformats.org/officeDocument/2006/relationships/tags" Target="../tags/tag596.xml" /><Relationship Id="rId12" Type="http://schemas.openxmlformats.org/officeDocument/2006/relationships/tags" Target="../tags/tag597.xml" /><Relationship Id="rId13" Type="http://schemas.openxmlformats.org/officeDocument/2006/relationships/tags" Target="../tags/tag598.xml" /><Relationship Id="rId14" Type="http://schemas.openxmlformats.org/officeDocument/2006/relationships/tags" Target="../tags/tag599.xml" /><Relationship Id="rId15" Type="http://schemas.openxmlformats.org/officeDocument/2006/relationships/tags" Target="../tags/tag600.xml" /><Relationship Id="rId16" Type="http://schemas.openxmlformats.org/officeDocument/2006/relationships/tags" Target="../tags/tag601.xml" /><Relationship Id="rId2" Type="http://schemas.openxmlformats.org/officeDocument/2006/relationships/tags" Target="../tags/tag587.xml" /><Relationship Id="rId3" Type="http://schemas.openxmlformats.org/officeDocument/2006/relationships/tags" Target="../tags/tag588.xml" /><Relationship Id="rId4" Type="http://schemas.openxmlformats.org/officeDocument/2006/relationships/tags" Target="../tags/tag589.xml" /><Relationship Id="rId5" Type="http://schemas.openxmlformats.org/officeDocument/2006/relationships/tags" Target="../tags/tag590.xml" /><Relationship Id="rId6" Type="http://schemas.openxmlformats.org/officeDocument/2006/relationships/tags" Target="../tags/tag591.xml" /><Relationship Id="rId7" Type="http://schemas.openxmlformats.org/officeDocument/2006/relationships/tags" Target="../tags/tag592.xml" /><Relationship Id="rId8" Type="http://schemas.openxmlformats.org/officeDocument/2006/relationships/tags" Target="../tags/tag593.xml" /><Relationship Id="rId9" Type="http://schemas.openxmlformats.org/officeDocument/2006/relationships/tags" Target="../tags/tag594.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tags" Target="../tags/tag602.xml" /><Relationship Id="rId3" Type="http://schemas.openxmlformats.org/officeDocument/2006/relationships/tags" Target="../tags/tag603.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tags" Target="../tags/tag158.xml" /><Relationship Id="rId11" Type="http://schemas.openxmlformats.org/officeDocument/2006/relationships/tags" Target="../tags/tag159.xml" /><Relationship Id="rId12" Type="http://schemas.openxmlformats.org/officeDocument/2006/relationships/tags" Target="../tags/tag160.xml" /><Relationship Id="rId13" Type="http://schemas.openxmlformats.org/officeDocument/2006/relationships/tags" Target="../tags/tag161.xml" /><Relationship Id="rId14" Type="http://schemas.openxmlformats.org/officeDocument/2006/relationships/tags" Target="../tags/tag162.xml" /><Relationship Id="rId15" Type="http://schemas.openxmlformats.org/officeDocument/2006/relationships/tags" Target="../tags/tag163.xml" /><Relationship Id="rId16" Type="http://schemas.openxmlformats.org/officeDocument/2006/relationships/tags" Target="../tags/tag164.xml" /><Relationship Id="rId17" Type="http://schemas.openxmlformats.org/officeDocument/2006/relationships/tags" Target="../tags/tag165.xml" /><Relationship Id="rId18" Type="http://schemas.openxmlformats.org/officeDocument/2006/relationships/tags" Target="../tags/tag166.xml" /><Relationship Id="rId19" Type="http://schemas.openxmlformats.org/officeDocument/2006/relationships/tags" Target="../tags/tag167.xml" /><Relationship Id="rId2" Type="http://schemas.openxmlformats.org/officeDocument/2006/relationships/tags" Target="../tags/tag150.xml" /><Relationship Id="rId20" Type="http://schemas.openxmlformats.org/officeDocument/2006/relationships/tags" Target="../tags/tag168.xml" /><Relationship Id="rId21" Type="http://schemas.openxmlformats.org/officeDocument/2006/relationships/tags" Target="../tags/tag169.xml" /><Relationship Id="rId22" Type="http://schemas.openxmlformats.org/officeDocument/2006/relationships/tags" Target="../tags/tag170.xml" /><Relationship Id="rId23" Type="http://schemas.openxmlformats.org/officeDocument/2006/relationships/tags" Target="../tags/tag171.xml" /><Relationship Id="rId24" Type="http://schemas.openxmlformats.org/officeDocument/2006/relationships/tags" Target="../tags/tag172.xml" /><Relationship Id="rId25" Type="http://schemas.openxmlformats.org/officeDocument/2006/relationships/tags" Target="../tags/tag173.xml" /><Relationship Id="rId26" Type="http://schemas.openxmlformats.org/officeDocument/2006/relationships/tags" Target="../tags/tag174.xml" /><Relationship Id="rId27" Type="http://schemas.openxmlformats.org/officeDocument/2006/relationships/tags" Target="../tags/tag175.xml" /><Relationship Id="rId28" Type="http://schemas.openxmlformats.org/officeDocument/2006/relationships/tags" Target="../tags/tag176.xml" /><Relationship Id="rId29" Type="http://schemas.openxmlformats.org/officeDocument/2006/relationships/tags" Target="../tags/tag177.xml" /><Relationship Id="rId3" Type="http://schemas.openxmlformats.org/officeDocument/2006/relationships/tags" Target="../tags/tag151.xml" /><Relationship Id="rId30" Type="http://schemas.openxmlformats.org/officeDocument/2006/relationships/tags" Target="../tags/tag178.xml" /><Relationship Id="rId31" Type="http://schemas.openxmlformats.org/officeDocument/2006/relationships/tags" Target="../tags/tag179.xml" /><Relationship Id="rId32" Type="http://schemas.openxmlformats.org/officeDocument/2006/relationships/tags" Target="../tags/tag180.xml" /><Relationship Id="rId33" Type="http://schemas.openxmlformats.org/officeDocument/2006/relationships/tags" Target="../tags/tag181.xml" /><Relationship Id="rId4" Type="http://schemas.openxmlformats.org/officeDocument/2006/relationships/tags" Target="../tags/tag152.xml" /><Relationship Id="rId5" Type="http://schemas.openxmlformats.org/officeDocument/2006/relationships/tags" Target="../tags/tag153.xml" /><Relationship Id="rId6" Type="http://schemas.openxmlformats.org/officeDocument/2006/relationships/tags" Target="../tags/tag154.xml" /><Relationship Id="rId7" Type="http://schemas.openxmlformats.org/officeDocument/2006/relationships/tags" Target="../tags/tag155.xml" /><Relationship Id="rId8" Type="http://schemas.openxmlformats.org/officeDocument/2006/relationships/tags" Target="../tags/tag156.xml" /><Relationship Id="rId9" Type="http://schemas.openxmlformats.org/officeDocument/2006/relationships/tags" Target="../tags/tag157.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tags" Target="../tags/tag182.xml" /><Relationship Id="rId3" Type="http://schemas.openxmlformats.org/officeDocument/2006/relationships/tags" Target="../tags/tag183.xml" /><Relationship Id="rId4" Type="http://schemas.openxmlformats.org/officeDocument/2006/relationships/tags" Target="../tags/tag184.xml" /><Relationship Id="rId5" Type="http://schemas.openxmlformats.org/officeDocument/2006/relationships/image" Target="../media/image30.png" /><Relationship Id="rId6" Type="http://schemas.openxmlformats.org/officeDocument/2006/relationships/tags" Target="../tags/tag185.xml" /><Relationship Id="rId7" Type="http://schemas.openxmlformats.org/officeDocument/2006/relationships/tags" Target="../tags/tag186.xml" /><Relationship Id="rId8" Type="http://schemas.openxmlformats.org/officeDocument/2006/relationships/tags" Target="../tags/tag187.xml" /><Relationship Id="rId9" Type="http://schemas.openxmlformats.org/officeDocument/2006/relationships/tags" Target="../tags/tag188.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tags" Target="../tags/tag197.xml" /><Relationship Id="rId11" Type="http://schemas.openxmlformats.org/officeDocument/2006/relationships/tags" Target="../tags/tag198.xml" /><Relationship Id="rId12" Type="http://schemas.openxmlformats.org/officeDocument/2006/relationships/tags" Target="../tags/tag199.xml" /><Relationship Id="rId13" Type="http://schemas.openxmlformats.org/officeDocument/2006/relationships/tags" Target="../tags/tag200.xml" /><Relationship Id="rId14" Type="http://schemas.openxmlformats.org/officeDocument/2006/relationships/tags" Target="../tags/tag201.xml" /><Relationship Id="rId15" Type="http://schemas.openxmlformats.org/officeDocument/2006/relationships/tags" Target="../tags/tag202.xml" /><Relationship Id="rId16" Type="http://schemas.openxmlformats.org/officeDocument/2006/relationships/tags" Target="../tags/tag203.xml" /><Relationship Id="rId17" Type="http://schemas.openxmlformats.org/officeDocument/2006/relationships/tags" Target="../tags/tag204.xml" /><Relationship Id="rId18" Type="http://schemas.openxmlformats.org/officeDocument/2006/relationships/tags" Target="../tags/tag205.xml" /><Relationship Id="rId19" Type="http://schemas.openxmlformats.org/officeDocument/2006/relationships/tags" Target="../tags/tag206.xml" /><Relationship Id="rId2" Type="http://schemas.openxmlformats.org/officeDocument/2006/relationships/tags" Target="../tags/tag189.xml" /><Relationship Id="rId20" Type="http://schemas.openxmlformats.org/officeDocument/2006/relationships/tags" Target="../tags/tag207.xml" /><Relationship Id="rId21" Type="http://schemas.openxmlformats.org/officeDocument/2006/relationships/tags" Target="../tags/tag208.xml" /><Relationship Id="rId22" Type="http://schemas.openxmlformats.org/officeDocument/2006/relationships/tags" Target="../tags/tag209.xml" /><Relationship Id="rId23" Type="http://schemas.openxmlformats.org/officeDocument/2006/relationships/tags" Target="../tags/tag210.xml" /><Relationship Id="rId24" Type="http://schemas.openxmlformats.org/officeDocument/2006/relationships/tags" Target="../tags/tag211.xml" /><Relationship Id="rId25" Type="http://schemas.openxmlformats.org/officeDocument/2006/relationships/tags" Target="../tags/tag212.xml" /><Relationship Id="rId26" Type="http://schemas.openxmlformats.org/officeDocument/2006/relationships/tags" Target="../tags/tag213.xml" /><Relationship Id="rId27" Type="http://schemas.openxmlformats.org/officeDocument/2006/relationships/tags" Target="../tags/tag214.xml" /><Relationship Id="rId28" Type="http://schemas.openxmlformats.org/officeDocument/2006/relationships/tags" Target="../tags/tag215.xml" /><Relationship Id="rId29" Type="http://schemas.openxmlformats.org/officeDocument/2006/relationships/tags" Target="../tags/tag216.xml" /><Relationship Id="rId3" Type="http://schemas.openxmlformats.org/officeDocument/2006/relationships/tags" Target="../tags/tag190.xml" /><Relationship Id="rId30" Type="http://schemas.openxmlformats.org/officeDocument/2006/relationships/tags" Target="../tags/tag217.xml" /><Relationship Id="rId31" Type="http://schemas.openxmlformats.org/officeDocument/2006/relationships/tags" Target="../tags/tag218.xml" /><Relationship Id="rId32" Type="http://schemas.openxmlformats.org/officeDocument/2006/relationships/tags" Target="../tags/tag219.xml" /><Relationship Id="rId33" Type="http://schemas.openxmlformats.org/officeDocument/2006/relationships/tags" Target="../tags/tag220.xml" /><Relationship Id="rId34" Type="http://schemas.openxmlformats.org/officeDocument/2006/relationships/tags" Target="../tags/tag221.xml" /><Relationship Id="rId35" Type="http://schemas.openxmlformats.org/officeDocument/2006/relationships/tags" Target="../tags/tag222.xml" /><Relationship Id="rId36" Type="http://schemas.openxmlformats.org/officeDocument/2006/relationships/tags" Target="../tags/tag223.xml" /><Relationship Id="rId37" Type="http://schemas.openxmlformats.org/officeDocument/2006/relationships/tags" Target="../tags/tag224.xml" /><Relationship Id="rId38" Type="http://schemas.openxmlformats.org/officeDocument/2006/relationships/tags" Target="../tags/tag225.xml" /><Relationship Id="rId39" Type="http://schemas.openxmlformats.org/officeDocument/2006/relationships/tags" Target="../tags/tag226.xml" /><Relationship Id="rId4" Type="http://schemas.openxmlformats.org/officeDocument/2006/relationships/tags" Target="../tags/tag191.xml" /><Relationship Id="rId40" Type="http://schemas.openxmlformats.org/officeDocument/2006/relationships/tags" Target="../tags/tag227.xml" /><Relationship Id="rId41" Type="http://schemas.openxmlformats.org/officeDocument/2006/relationships/tags" Target="../tags/tag228.xml" /><Relationship Id="rId42" Type="http://schemas.openxmlformats.org/officeDocument/2006/relationships/tags" Target="../tags/tag229.xml" /><Relationship Id="rId43" Type="http://schemas.openxmlformats.org/officeDocument/2006/relationships/tags" Target="../tags/tag230.xml" /><Relationship Id="rId44" Type="http://schemas.openxmlformats.org/officeDocument/2006/relationships/tags" Target="../tags/tag231.xml" /><Relationship Id="rId45" Type="http://schemas.openxmlformats.org/officeDocument/2006/relationships/tags" Target="../tags/tag232.xml" /><Relationship Id="rId46" Type="http://schemas.openxmlformats.org/officeDocument/2006/relationships/tags" Target="../tags/tag233.xml" /><Relationship Id="rId47" Type="http://schemas.openxmlformats.org/officeDocument/2006/relationships/tags" Target="../tags/tag234.xml" /><Relationship Id="rId48" Type="http://schemas.openxmlformats.org/officeDocument/2006/relationships/tags" Target="../tags/tag235.xml" /><Relationship Id="rId49" Type="http://schemas.openxmlformats.org/officeDocument/2006/relationships/tags" Target="../tags/tag236.xml" /><Relationship Id="rId5" Type="http://schemas.openxmlformats.org/officeDocument/2006/relationships/tags" Target="../tags/tag192.xml" /><Relationship Id="rId50" Type="http://schemas.openxmlformats.org/officeDocument/2006/relationships/tags" Target="../tags/tag237.xml" /><Relationship Id="rId51" Type="http://schemas.openxmlformats.org/officeDocument/2006/relationships/tags" Target="../tags/tag238.xml" /><Relationship Id="rId52" Type="http://schemas.openxmlformats.org/officeDocument/2006/relationships/tags" Target="../tags/tag239.xml" /><Relationship Id="rId53" Type="http://schemas.openxmlformats.org/officeDocument/2006/relationships/tags" Target="../tags/tag240.xml" /><Relationship Id="rId6" Type="http://schemas.openxmlformats.org/officeDocument/2006/relationships/tags" Target="../tags/tag193.xml" /><Relationship Id="rId7" Type="http://schemas.openxmlformats.org/officeDocument/2006/relationships/tags" Target="../tags/tag194.xml" /><Relationship Id="rId8" Type="http://schemas.openxmlformats.org/officeDocument/2006/relationships/tags" Target="../tags/tag195.xml" /><Relationship Id="rId9" Type="http://schemas.openxmlformats.org/officeDocument/2006/relationships/tags" Target="../tags/tag196.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tags" Target="../tags/tag249.xml" /><Relationship Id="rId100" Type="http://schemas.openxmlformats.org/officeDocument/2006/relationships/tags" Target="../tags/tag339.xml" /><Relationship Id="rId101" Type="http://schemas.openxmlformats.org/officeDocument/2006/relationships/tags" Target="../tags/tag340.xml" /><Relationship Id="rId102" Type="http://schemas.openxmlformats.org/officeDocument/2006/relationships/tags" Target="../tags/tag341.xml" /><Relationship Id="rId103" Type="http://schemas.openxmlformats.org/officeDocument/2006/relationships/tags" Target="../tags/tag342.xml" /><Relationship Id="rId104" Type="http://schemas.openxmlformats.org/officeDocument/2006/relationships/tags" Target="../tags/tag343.xml" /><Relationship Id="rId11" Type="http://schemas.openxmlformats.org/officeDocument/2006/relationships/tags" Target="../tags/tag250.xml" /><Relationship Id="rId12" Type="http://schemas.openxmlformats.org/officeDocument/2006/relationships/tags" Target="../tags/tag251.xml" /><Relationship Id="rId13" Type="http://schemas.openxmlformats.org/officeDocument/2006/relationships/tags" Target="../tags/tag252.xml" /><Relationship Id="rId14" Type="http://schemas.openxmlformats.org/officeDocument/2006/relationships/tags" Target="../tags/tag253.xml" /><Relationship Id="rId15" Type="http://schemas.openxmlformats.org/officeDocument/2006/relationships/tags" Target="../tags/tag254.xml" /><Relationship Id="rId16" Type="http://schemas.openxmlformats.org/officeDocument/2006/relationships/tags" Target="../tags/tag255.xml" /><Relationship Id="rId17" Type="http://schemas.openxmlformats.org/officeDocument/2006/relationships/tags" Target="../tags/tag256.xml" /><Relationship Id="rId18" Type="http://schemas.openxmlformats.org/officeDocument/2006/relationships/tags" Target="../tags/tag257.xml" /><Relationship Id="rId19" Type="http://schemas.openxmlformats.org/officeDocument/2006/relationships/tags" Target="../tags/tag258.xml" /><Relationship Id="rId2" Type="http://schemas.openxmlformats.org/officeDocument/2006/relationships/tags" Target="../tags/tag241.xml" /><Relationship Id="rId20" Type="http://schemas.openxmlformats.org/officeDocument/2006/relationships/tags" Target="../tags/tag259.xml" /><Relationship Id="rId21" Type="http://schemas.openxmlformats.org/officeDocument/2006/relationships/tags" Target="../tags/tag260.xml" /><Relationship Id="rId22" Type="http://schemas.openxmlformats.org/officeDocument/2006/relationships/tags" Target="../tags/tag261.xml" /><Relationship Id="rId23" Type="http://schemas.openxmlformats.org/officeDocument/2006/relationships/tags" Target="../tags/tag262.xml" /><Relationship Id="rId24" Type="http://schemas.openxmlformats.org/officeDocument/2006/relationships/tags" Target="../tags/tag263.xml" /><Relationship Id="rId25" Type="http://schemas.openxmlformats.org/officeDocument/2006/relationships/tags" Target="../tags/tag264.xml" /><Relationship Id="rId26" Type="http://schemas.openxmlformats.org/officeDocument/2006/relationships/tags" Target="../tags/tag265.xml" /><Relationship Id="rId27" Type="http://schemas.openxmlformats.org/officeDocument/2006/relationships/tags" Target="../tags/tag266.xml" /><Relationship Id="rId28" Type="http://schemas.openxmlformats.org/officeDocument/2006/relationships/tags" Target="../tags/tag267.xml" /><Relationship Id="rId29" Type="http://schemas.openxmlformats.org/officeDocument/2006/relationships/tags" Target="../tags/tag268.xml" /><Relationship Id="rId3" Type="http://schemas.openxmlformats.org/officeDocument/2006/relationships/tags" Target="../tags/tag242.xml" /><Relationship Id="rId30" Type="http://schemas.openxmlformats.org/officeDocument/2006/relationships/tags" Target="../tags/tag269.xml" /><Relationship Id="rId31" Type="http://schemas.openxmlformats.org/officeDocument/2006/relationships/tags" Target="../tags/tag270.xml" /><Relationship Id="rId32" Type="http://schemas.openxmlformats.org/officeDocument/2006/relationships/tags" Target="../tags/tag271.xml" /><Relationship Id="rId33" Type="http://schemas.openxmlformats.org/officeDocument/2006/relationships/tags" Target="../tags/tag272.xml" /><Relationship Id="rId34" Type="http://schemas.openxmlformats.org/officeDocument/2006/relationships/tags" Target="../tags/tag273.xml" /><Relationship Id="rId35" Type="http://schemas.openxmlformats.org/officeDocument/2006/relationships/tags" Target="../tags/tag274.xml" /><Relationship Id="rId36" Type="http://schemas.openxmlformats.org/officeDocument/2006/relationships/tags" Target="../tags/tag275.xml" /><Relationship Id="rId37" Type="http://schemas.openxmlformats.org/officeDocument/2006/relationships/tags" Target="../tags/tag276.xml" /><Relationship Id="rId38" Type="http://schemas.openxmlformats.org/officeDocument/2006/relationships/tags" Target="../tags/tag277.xml" /><Relationship Id="rId39" Type="http://schemas.openxmlformats.org/officeDocument/2006/relationships/tags" Target="../tags/tag278.xml" /><Relationship Id="rId4" Type="http://schemas.openxmlformats.org/officeDocument/2006/relationships/tags" Target="../tags/tag243.xml" /><Relationship Id="rId40" Type="http://schemas.openxmlformats.org/officeDocument/2006/relationships/tags" Target="../tags/tag279.xml" /><Relationship Id="rId41" Type="http://schemas.openxmlformats.org/officeDocument/2006/relationships/tags" Target="../tags/tag280.xml" /><Relationship Id="rId42" Type="http://schemas.openxmlformats.org/officeDocument/2006/relationships/tags" Target="../tags/tag281.xml" /><Relationship Id="rId43" Type="http://schemas.openxmlformats.org/officeDocument/2006/relationships/tags" Target="../tags/tag282.xml" /><Relationship Id="rId44" Type="http://schemas.openxmlformats.org/officeDocument/2006/relationships/tags" Target="../tags/tag283.xml" /><Relationship Id="rId45" Type="http://schemas.openxmlformats.org/officeDocument/2006/relationships/tags" Target="../tags/tag284.xml" /><Relationship Id="rId46" Type="http://schemas.openxmlformats.org/officeDocument/2006/relationships/tags" Target="../tags/tag285.xml" /><Relationship Id="rId47" Type="http://schemas.openxmlformats.org/officeDocument/2006/relationships/tags" Target="../tags/tag286.xml" /><Relationship Id="rId48" Type="http://schemas.openxmlformats.org/officeDocument/2006/relationships/tags" Target="../tags/tag287.xml" /><Relationship Id="rId49" Type="http://schemas.openxmlformats.org/officeDocument/2006/relationships/tags" Target="../tags/tag288.xml" /><Relationship Id="rId5" Type="http://schemas.openxmlformats.org/officeDocument/2006/relationships/tags" Target="../tags/tag244.xml" /><Relationship Id="rId50" Type="http://schemas.openxmlformats.org/officeDocument/2006/relationships/tags" Target="../tags/tag289.xml" /><Relationship Id="rId51" Type="http://schemas.openxmlformats.org/officeDocument/2006/relationships/tags" Target="../tags/tag290.xml" /><Relationship Id="rId52" Type="http://schemas.openxmlformats.org/officeDocument/2006/relationships/tags" Target="../tags/tag291.xml" /><Relationship Id="rId53" Type="http://schemas.openxmlformats.org/officeDocument/2006/relationships/tags" Target="../tags/tag292.xml" /><Relationship Id="rId54" Type="http://schemas.openxmlformats.org/officeDocument/2006/relationships/tags" Target="../tags/tag293.xml" /><Relationship Id="rId55" Type="http://schemas.openxmlformats.org/officeDocument/2006/relationships/tags" Target="../tags/tag294.xml" /><Relationship Id="rId56" Type="http://schemas.openxmlformats.org/officeDocument/2006/relationships/tags" Target="../tags/tag295.xml" /><Relationship Id="rId57" Type="http://schemas.openxmlformats.org/officeDocument/2006/relationships/tags" Target="../tags/tag296.xml" /><Relationship Id="rId58" Type="http://schemas.openxmlformats.org/officeDocument/2006/relationships/tags" Target="../tags/tag297.xml" /><Relationship Id="rId59" Type="http://schemas.openxmlformats.org/officeDocument/2006/relationships/tags" Target="../tags/tag298.xml" /><Relationship Id="rId6" Type="http://schemas.openxmlformats.org/officeDocument/2006/relationships/tags" Target="../tags/tag245.xml" /><Relationship Id="rId60" Type="http://schemas.openxmlformats.org/officeDocument/2006/relationships/tags" Target="../tags/tag299.xml" /><Relationship Id="rId61" Type="http://schemas.openxmlformats.org/officeDocument/2006/relationships/tags" Target="../tags/tag300.xml" /><Relationship Id="rId62" Type="http://schemas.openxmlformats.org/officeDocument/2006/relationships/tags" Target="../tags/tag301.xml" /><Relationship Id="rId63" Type="http://schemas.openxmlformats.org/officeDocument/2006/relationships/tags" Target="../tags/tag302.xml" /><Relationship Id="rId64" Type="http://schemas.openxmlformats.org/officeDocument/2006/relationships/tags" Target="../tags/tag303.xml" /><Relationship Id="rId65" Type="http://schemas.openxmlformats.org/officeDocument/2006/relationships/tags" Target="../tags/tag304.xml" /><Relationship Id="rId66" Type="http://schemas.openxmlformats.org/officeDocument/2006/relationships/tags" Target="../tags/tag305.xml" /><Relationship Id="rId67" Type="http://schemas.openxmlformats.org/officeDocument/2006/relationships/tags" Target="../tags/tag306.xml" /><Relationship Id="rId68" Type="http://schemas.openxmlformats.org/officeDocument/2006/relationships/tags" Target="../tags/tag307.xml" /><Relationship Id="rId69" Type="http://schemas.openxmlformats.org/officeDocument/2006/relationships/tags" Target="../tags/tag308.xml" /><Relationship Id="rId7" Type="http://schemas.openxmlformats.org/officeDocument/2006/relationships/tags" Target="../tags/tag246.xml" /><Relationship Id="rId70" Type="http://schemas.openxmlformats.org/officeDocument/2006/relationships/tags" Target="../tags/tag309.xml" /><Relationship Id="rId71" Type="http://schemas.openxmlformats.org/officeDocument/2006/relationships/tags" Target="../tags/tag310.xml" /><Relationship Id="rId72" Type="http://schemas.openxmlformats.org/officeDocument/2006/relationships/tags" Target="../tags/tag311.xml" /><Relationship Id="rId73" Type="http://schemas.openxmlformats.org/officeDocument/2006/relationships/tags" Target="../tags/tag312.xml" /><Relationship Id="rId74" Type="http://schemas.openxmlformats.org/officeDocument/2006/relationships/tags" Target="../tags/tag313.xml" /><Relationship Id="rId75" Type="http://schemas.openxmlformats.org/officeDocument/2006/relationships/tags" Target="../tags/tag314.xml" /><Relationship Id="rId76" Type="http://schemas.openxmlformats.org/officeDocument/2006/relationships/tags" Target="../tags/tag315.xml" /><Relationship Id="rId77" Type="http://schemas.openxmlformats.org/officeDocument/2006/relationships/tags" Target="../tags/tag316.xml" /><Relationship Id="rId78" Type="http://schemas.openxmlformats.org/officeDocument/2006/relationships/tags" Target="../tags/tag317.xml" /><Relationship Id="rId79" Type="http://schemas.openxmlformats.org/officeDocument/2006/relationships/tags" Target="../tags/tag318.xml" /><Relationship Id="rId8" Type="http://schemas.openxmlformats.org/officeDocument/2006/relationships/tags" Target="../tags/tag247.xml" /><Relationship Id="rId80" Type="http://schemas.openxmlformats.org/officeDocument/2006/relationships/tags" Target="../tags/tag319.xml" /><Relationship Id="rId81" Type="http://schemas.openxmlformats.org/officeDocument/2006/relationships/tags" Target="../tags/tag320.xml" /><Relationship Id="rId82" Type="http://schemas.openxmlformats.org/officeDocument/2006/relationships/tags" Target="../tags/tag321.xml" /><Relationship Id="rId83" Type="http://schemas.openxmlformats.org/officeDocument/2006/relationships/tags" Target="../tags/tag322.xml" /><Relationship Id="rId84" Type="http://schemas.openxmlformats.org/officeDocument/2006/relationships/tags" Target="../tags/tag323.xml" /><Relationship Id="rId85" Type="http://schemas.openxmlformats.org/officeDocument/2006/relationships/tags" Target="../tags/tag324.xml" /><Relationship Id="rId86" Type="http://schemas.openxmlformats.org/officeDocument/2006/relationships/tags" Target="../tags/tag325.xml" /><Relationship Id="rId87" Type="http://schemas.openxmlformats.org/officeDocument/2006/relationships/tags" Target="../tags/tag326.xml" /><Relationship Id="rId88" Type="http://schemas.openxmlformats.org/officeDocument/2006/relationships/tags" Target="../tags/tag327.xml" /><Relationship Id="rId89" Type="http://schemas.openxmlformats.org/officeDocument/2006/relationships/tags" Target="../tags/tag328.xml" /><Relationship Id="rId9" Type="http://schemas.openxmlformats.org/officeDocument/2006/relationships/tags" Target="../tags/tag248.xml" /><Relationship Id="rId90" Type="http://schemas.openxmlformats.org/officeDocument/2006/relationships/tags" Target="../tags/tag329.xml" /><Relationship Id="rId91" Type="http://schemas.openxmlformats.org/officeDocument/2006/relationships/tags" Target="../tags/tag330.xml" /><Relationship Id="rId92" Type="http://schemas.openxmlformats.org/officeDocument/2006/relationships/tags" Target="../tags/tag331.xml" /><Relationship Id="rId93" Type="http://schemas.openxmlformats.org/officeDocument/2006/relationships/tags" Target="../tags/tag332.xml" /><Relationship Id="rId94" Type="http://schemas.openxmlformats.org/officeDocument/2006/relationships/tags" Target="../tags/tag333.xml" /><Relationship Id="rId95" Type="http://schemas.openxmlformats.org/officeDocument/2006/relationships/tags" Target="../tags/tag334.xml" /><Relationship Id="rId96" Type="http://schemas.openxmlformats.org/officeDocument/2006/relationships/tags" Target="../tags/tag335.xml" /><Relationship Id="rId97" Type="http://schemas.openxmlformats.org/officeDocument/2006/relationships/tags" Target="../tags/tag336.xml" /><Relationship Id="rId98" Type="http://schemas.openxmlformats.org/officeDocument/2006/relationships/tags" Target="../tags/tag337.xml" /><Relationship Id="rId99" Type="http://schemas.openxmlformats.org/officeDocument/2006/relationships/tags" Target="../tags/tag338.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tags" Target="../tags/tag344.xml" /><Relationship Id="rId3" Type="http://schemas.openxmlformats.org/officeDocument/2006/relationships/tags" Target="../tags/tag345.xml" /><Relationship Id="rId4" Type="http://schemas.openxmlformats.org/officeDocument/2006/relationships/tags" Target="../tags/tag346.xml" /><Relationship Id="rId5" Type="http://schemas.openxmlformats.org/officeDocument/2006/relationships/tags" Target="../tags/tag347.xml" /><Relationship Id="rId6" Type="http://schemas.openxmlformats.org/officeDocument/2006/relationships/image" Target="../media/image31.png" /><Relationship Id="rId7" Type="http://schemas.openxmlformats.org/officeDocument/2006/relationships/tags" Target="../tags/tag348.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1.xml" /><Relationship Id="rId10" Type="http://schemas.openxmlformats.org/officeDocument/2006/relationships/tags" Target="../tags/tag357.xml" /><Relationship Id="rId11" Type="http://schemas.openxmlformats.org/officeDocument/2006/relationships/tags" Target="../tags/tag358.xml" /><Relationship Id="rId2" Type="http://schemas.openxmlformats.org/officeDocument/2006/relationships/tags" Target="../tags/tag349.xml" /><Relationship Id="rId3" Type="http://schemas.openxmlformats.org/officeDocument/2006/relationships/tags" Target="../tags/tag350.xml" /><Relationship Id="rId4" Type="http://schemas.openxmlformats.org/officeDocument/2006/relationships/tags" Target="../tags/tag351.xml" /><Relationship Id="rId5" Type="http://schemas.openxmlformats.org/officeDocument/2006/relationships/tags" Target="../tags/tag352.xml" /><Relationship Id="rId6" Type="http://schemas.openxmlformats.org/officeDocument/2006/relationships/tags" Target="../tags/tag353.xml" /><Relationship Id="rId7" Type="http://schemas.openxmlformats.org/officeDocument/2006/relationships/tags" Target="../tags/tag354.xml" /><Relationship Id="rId8" Type="http://schemas.openxmlformats.org/officeDocument/2006/relationships/tags" Target="../tags/tag355.xml" /><Relationship Id="rId9" Type="http://schemas.openxmlformats.org/officeDocument/2006/relationships/tags" Target="../tags/tag356.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公众号：阿拉丁PPT】1" title=""/>
          <p:cNvSpPr/>
          <p:nvPr>
            <p:custDataLst>
              <p:tags r:id="rId3"/>
            </p:custDataLst>
          </p:nvPr>
        </p:nvSpPr>
        <p:spPr>
          <a:xfrm>
            <a:off x="0" y="0"/>
            <a:ext cx="12192000" cy="6858000"/>
          </a:xfrm>
          <a:prstGeom prst="rect">
            <a:avLst/>
          </a:prstGeom>
          <a:solidFill>
            <a:srgbClr val="E0663E"/>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iSans" panose="00000500000000000000" pitchFamily="2" charset="-122"/>
              <a:ea typeface="MiSans" panose="00000500000000000000" pitchFamily="2" charset="-122"/>
            </a:endParaRPr>
          </a:p>
        </p:txBody>
      </p:sp>
      <p:pic>
        <p:nvPicPr>
          <p:cNvPr id="3" name="【公众号：阿拉丁PPT】2" title=""/>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110" y="0"/>
            <a:ext cx="12191779" cy="6858000"/>
          </a:xfrm>
          <a:prstGeom prst="rect">
            <a:avLst/>
          </a:prstGeom>
        </p:spPr>
      </p:pic>
      <p:grpSp>
        <p:nvGrpSpPr>
          <p:cNvPr id="10" name="【公众号：阿拉丁PPT】3" title=""/>
          <p:cNvGrpSpPr/>
          <p:nvPr>
            <p:custDataLst>
              <p:tags r:id="rId6"/>
            </p:custDataLst>
          </p:nvPr>
        </p:nvGrpSpPr>
        <p:grpSpPr>
          <a:xfrm>
            <a:off x="-111" y="91633"/>
            <a:ext cx="12192000" cy="6824237"/>
            <a:chOff x="-111" y="91633"/>
            <a:chExt cx="12192000" cy="6824237"/>
          </a:xfrm>
        </p:grpSpPr>
        <p:pic>
          <p:nvPicPr>
            <p:cNvPr id="7" name="【公众号：阿拉丁PPT】3-1"/>
            <p:cNvPicPr>
              <a:picLocks noChangeAspect="1"/>
            </p:cNvPicPr>
            <p:nvPr>
              <p:custDataLst>
                <p:tags r:id="rId9"/>
              </p:custDataLst>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b="76820"/>
            <a:stretch>
              <a:fillRect/>
            </a:stretch>
          </p:blipFill>
          <p:spPr>
            <a:xfrm>
              <a:off x="-111" y="91633"/>
              <a:ext cx="12192000" cy="1413076"/>
            </a:xfrm>
            <a:prstGeom prst="rect">
              <a:avLst/>
            </a:prstGeom>
          </p:spPr>
        </p:pic>
        <p:pic>
          <p:nvPicPr>
            <p:cNvPr id="8" name="【公众号：阿拉丁PPT】3-2"/>
            <p:cNvPicPr>
              <a:picLocks noChangeAspect="1"/>
            </p:cNvPicPr>
            <p:nvPr>
              <p:custDataLst>
                <p:tags r:id="rId10"/>
              </p:custDataLst>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t="23181" b="16820"/>
            <a:stretch>
              <a:fillRect/>
            </a:stretch>
          </p:blipFill>
          <p:spPr>
            <a:xfrm>
              <a:off x="-111" y="1504709"/>
              <a:ext cx="12192000" cy="4444678"/>
            </a:xfrm>
            <a:prstGeom prst="rect">
              <a:avLst/>
            </a:prstGeom>
          </p:spPr>
        </p:pic>
        <p:pic>
          <p:nvPicPr>
            <p:cNvPr id="9" name="【公众号：阿拉丁PPT】3-3"/>
            <p:cNvPicPr>
              <a:picLocks noChangeAspect="1"/>
            </p:cNvPicPr>
            <p:nvPr>
              <p:custDataLst>
                <p:tags r:id="rId11"/>
              </p:custDataLst>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t="83180" b="-1503"/>
            <a:stretch>
              <a:fillRect/>
            </a:stretch>
          </p:blipFill>
          <p:spPr>
            <a:xfrm>
              <a:off x="-111" y="5798914"/>
              <a:ext cx="12192000" cy="1116956"/>
            </a:xfrm>
            <a:prstGeom prst="rect">
              <a:avLst/>
            </a:prstGeom>
          </p:spPr>
        </p:pic>
      </p:grpSp>
      <p:pic>
        <p:nvPicPr>
          <p:cNvPr id="26" name="【公众号：阿拉丁PPT】5" title=""/>
          <p:cNvPicPr>
            <a:picLocks noChangeAspect="1"/>
          </p:cNvPicPr>
          <p:nvPr>
            <p:custDataLst>
              <p:tags r:id="rId13"/>
            </p:custDataLst>
          </p:nvPr>
        </p:nvPicPr>
        <p:blipFill>
          <a:blip r:embed="rId12">
            <a:extLst>
              <a:ext uri="{28A0092B-C50C-407E-A947-70E740481C1C}">
                <a14:useLocalDpi xmlns:a14="http://schemas.microsoft.com/office/drawing/2010/main" val="0"/>
              </a:ext>
            </a:extLst>
          </a:blip>
          <a:srcRect t="24653"/>
          <a:stretch>
            <a:fillRect/>
          </a:stretch>
        </p:blipFill>
        <p:spPr>
          <a:xfrm>
            <a:off x="9407061" y="548641"/>
            <a:ext cx="2955235" cy="1969765"/>
          </a:xfrm>
          <a:custGeom>
            <a:gdLst>
              <a:gd name="connsiteX0" fmla="*/ 0 w 2955235"/>
              <a:gd name="connsiteY0" fmla="*/ 0 h 1969765"/>
              <a:gd name="connsiteX1" fmla="*/ 2955235 w 2955235"/>
              <a:gd name="connsiteY1" fmla="*/ 0 h 1969765"/>
              <a:gd name="connsiteX2" fmla="*/ 2955235 w 2955235"/>
              <a:gd name="connsiteY2" fmla="*/ 1969765 h 1969765"/>
              <a:gd name="connsiteX3" fmla="*/ 0 w 2955235"/>
              <a:gd name="connsiteY3" fmla="*/ 1969765 h 1969765"/>
            </a:gdLst>
            <a:cxnLst>
              <a:cxn ang="0">
                <a:pos x="connsiteX0" y="connsiteY0"/>
              </a:cxn>
              <a:cxn ang="0">
                <a:pos x="connsiteX1" y="connsiteY1"/>
              </a:cxn>
              <a:cxn ang="0">
                <a:pos x="connsiteX2" y="connsiteY2"/>
              </a:cxn>
              <a:cxn ang="0">
                <a:pos x="connsiteX3" y="connsiteY3"/>
              </a:cxn>
            </a:cxnLst>
            <a:rect l="l" t="t" r="r" b="b"/>
            <a:pathLst>
              <a:path w="2955235" h="1969765">
                <a:moveTo>
                  <a:pt x="0" y="0"/>
                </a:moveTo>
                <a:lnTo>
                  <a:pt x="2955235" y="0"/>
                </a:lnTo>
                <a:lnTo>
                  <a:pt x="2955235" y="1969765"/>
                </a:lnTo>
                <a:lnTo>
                  <a:pt x="0" y="1969765"/>
                </a:lnTo>
                <a:close/>
              </a:path>
            </a:pathLst>
          </a:custGeom>
        </p:spPr>
      </p:pic>
      <p:pic>
        <p:nvPicPr>
          <p:cNvPr id="20" name="【公众号：阿拉丁PPT】7" title=""/>
          <p:cNvPicPr>
            <a:picLocks noChangeAspect="1"/>
          </p:cNvPicPr>
          <p:nvPr>
            <p:custDataLst>
              <p:tags r:id="rId15"/>
            </p:custDataLst>
          </p:nvPr>
        </p:nvPicPr>
        <p:blipFill>
          <a:blip r:embed="rId14">
            <a:extLst>
              <a:ext uri="{28A0092B-C50C-407E-A947-70E740481C1C}">
                <a14:useLocalDpi xmlns:a14="http://schemas.microsoft.com/office/drawing/2010/main" val="0"/>
              </a:ext>
            </a:extLst>
          </a:blip>
          <a:stretch>
            <a:fillRect/>
          </a:stretch>
        </p:blipFill>
        <p:spPr>
          <a:xfrm>
            <a:off x="-292882" y="5724343"/>
            <a:ext cx="1444503" cy="1440417"/>
          </a:xfrm>
          <a:prstGeom prst="rect">
            <a:avLst/>
          </a:prstGeom>
        </p:spPr>
      </p:pic>
      <p:pic>
        <p:nvPicPr>
          <p:cNvPr id="27" name="【公众号：阿拉丁PPT】9" title=""/>
          <p:cNvPicPr>
            <a:picLocks noChangeAspect="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a:xfrm>
            <a:off x="131483" y="-87818"/>
            <a:ext cx="1470305" cy="1504709"/>
          </a:xfrm>
          <a:prstGeom prst="rect">
            <a:avLst/>
          </a:prstGeom>
        </p:spPr>
      </p:pic>
      <p:grpSp>
        <p:nvGrpSpPr>
          <p:cNvPr id="31" name="【公众号：阿拉丁PPT】12" title=""/>
          <p:cNvGrpSpPr/>
          <p:nvPr>
            <p:custDataLst>
              <p:tags r:id="rId18"/>
            </p:custDataLst>
          </p:nvPr>
        </p:nvGrpSpPr>
        <p:grpSpPr>
          <a:xfrm>
            <a:off x="3998115" y="1326157"/>
            <a:ext cx="4195770" cy="337185"/>
            <a:chOff x="4047684" y="1112644"/>
            <a:chExt cx="4195770" cy="337185"/>
          </a:xfrm>
        </p:grpSpPr>
        <p:sp>
          <p:nvSpPr>
            <p:cNvPr id="32" name="【公众号：阿拉丁PPT】12-1"/>
            <p:cNvSpPr txBox="1"/>
            <p:nvPr>
              <p:custDataLst>
                <p:tags r:id="rId19"/>
              </p:custDataLst>
            </p:nvPr>
          </p:nvSpPr>
          <p:spPr>
            <a:xfrm>
              <a:off x="4047684" y="1112644"/>
              <a:ext cx="4195770" cy="337185"/>
            </a:xfrm>
            <a:prstGeom prst="rect">
              <a:avLst/>
            </a:prstGeom>
            <a:noFill/>
          </p:spPr>
          <p:txBody>
            <a:bodyPr wrap="square" rtlCol="0">
              <a:spAutoFit/>
            </a:bodyPr>
            <a:lstStyle/>
            <a:p>
              <a:pPr algn="ctr"/>
              <a:r>
                <a:rPr lang="zh-CN" altLang="en-US" sz="1600">
                  <a:latin typeface="MiSans" panose="00000500000000000000" pitchFamily="2" charset="-122"/>
                  <a:ea typeface="MiSans" panose="00000500000000000000" pitchFamily="2" charset="-122"/>
                  <a:sym typeface="汉仪旗黑-50S" panose="00020600040101010101" pitchFamily="18" charset="-122"/>
                </a:rPr>
                <a:t>北师大版九年级全一册（</a:t>
              </a:r>
              <a:r>
                <a:rPr lang="en-US" altLang="zh-CN" sz="1600">
                  <a:latin typeface="MiSans" panose="00000500000000000000" pitchFamily="2" charset="-122"/>
                  <a:ea typeface="MiSans" panose="00000500000000000000" pitchFamily="2" charset="-122"/>
                  <a:sym typeface="汉仪旗黑-50S" panose="00020600040101010101" pitchFamily="18" charset="-122"/>
                </a:rPr>
                <a:t>2024</a:t>
              </a:r>
              <a:r>
                <a:rPr lang="zh-CN" altLang="en-US" sz="1600">
                  <a:latin typeface="MiSans" panose="00000500000000000000" pitchFamily="2" charset="-122"/>
                  <a:ea typeface="MiSans" panose="00000500000000000000" pitchFamily="2" charset="-122"/>
                  <a:sym typeface="汉仪旗黑-50S" panose="00020600040101010101" pitchFamily="18" charset="-122"/>
                </a:rPr>
                <a:t>）</a:t>
              </a:r>
              <a:endParaRPr lang="zh-CN" altLang="en-US" sz="1600">
                <a:latin typeface="MiSans" panose="00000500000000000000" pitchFamily="2" charset="-122"/>
                <a:ea typeface="MiSans" panose="00000500000000000000" pitchFamily="2" charset="-122"/>
                <a:sym typeface="汉仪旗黑-50S" panose="00020600040101010101" pitchFamily="18" charset="-122"/>
              </a:endParaRPr>
            </a:p>
          </p:txBody>
        </p:sp>
        <p:cxnSp>
          <p:nvCxnSpPr>
            <p:cNvPr id="33" name="【公众号：阿拉丁PPT】12-2"/>
            <p:cNvCxnSpPr/>
            <p:nvPr>
              <p:custDataLst>
                <p:tags r:id="rId20"/>
              </p:custDataLst>
            </p:nvPr>
          </p:nvCxnSpPr>
          <p:spPr>
            <a:xfrm>
              <a:off x="4097253" y="1273522"/>
              <a:ext cx="365760" cy="0"/>
            </a:xfrm>
            <a:prstGeom prst="line">
              <a:avLst/>
            </a:prstGeom>
            <a:ln w="28575">
              <a:solidFill>
                <a:srgbClr val="F3943D"/>
              </a:solidFill>
            </a:ln>
          </p:spPr>
          <p:style>
            <a:lnRef idx="1">
              <a:schemeClr val="accent1"/>
            </a:lnRef>
            <a:fillRef idx="0">
              <a:schemeClr val="accent1"/>
            </a:fillRef>
            <a:effectRef idx="0">
              <a:schemeClr val="accent1"/>
            </a:effectRef>
            <a:fontRef idx="minor">
              <a:schemeClr val="tx1"/>
            </a:fontRef>
          </p:style>
        </p:cxnSp>
        <p:cxnSp>
          <p:nvCxnSpPr>
            <p:cNvPr id="34" name="【公众号：阿拉丁PPT】12-3"/>
            <p:cNvCxnSpPr/>
            <p:nvPr>
              <p:custDataLst>
                <p:tags r:id="rId21"/>
              </p:custDataLst>
            </p:nvPr>
          </p:nvCxnSpPr>
          <p:spPr>
            <a:xfrm>
              <a:off x="7828125" y="1273522"/>
              <a:ext cx="365760" cy="0"/>
            </a:xfrm>
            <a:prstGeom prst="line">
              <a:avLst/>
            </a:prstGeom>
            <a:ln w="28575">
              <a:solidFill>
                <a:srgbClr val="F3943D"/>
              </a:solidFill>
            </a:ln>
          </p:spPr>
          <p:style>
            <a:lnRef idx="1">
              <a:schemeClr val="accent1"/>
            </a:lnRef>
            <a:fillRef idx="0">
              <a:schemeClr val="accent1"/>
            </a:fillRef>
            <a:effectRef idx="0">
              <a:schemeClr val="accent1"/>
            </a:effectRef>
            <a:fontRef idx="minor">
              <a:schemeClr val="tx1"/>
            </a:fontRef>
          </p:style>
        </p:cxnSp>
      </p:grpSp>
      <p:sp>
        <p:nvSpPr>
          <p:cNvPr id="2" name="文本2" title=""/>
          <p:cNvSpPr txBox="1"/>
          <p:nvPr>
            <p:custDataLst>
              <p:tags r:id="rId22"/>
            </p:custDataLst>
          </p:nvPr>
        </p:nvSpPr>
        <p:spPr>
          <a:xfrm>
            <a:off x="2450900" y="1816192"/>
            <a:ext cx="7683500" cy="1045464"/>
          </a:xfrm>
          <a:prstGeom prst="rect">
            <a:avLst/>
          </a:prstGeom>
          <a:noFill/>
        </p:spPr>
        <p:txBody>
          <a:bodyPr anchor="t"/>
          <a:lstStyle/>
          <a:p>
            <a:pPr marL="0" algn="ctr"/>
            <a:r>
              <a:rPr lang="zh-CN" altLang="en-US" sz="4000" b="0" i="0">
                <a:solidFill>
                  <a:srgbClr val="4ABCEB">
                    <a:alpha val="100000"/>
                  </a:srgbClr>
                </a:solidFill>
                <a:latin typeface="庞门正道标题体3.0" panose="02010600030101010101" charset="-122"/>
                <a:ea typeface="庞门正道标题体3.0" panose="02010600030101010101" charset="-122"/>
              </a:rPr>
              <a:t>第十四章</a:t>
            </a:r>
            <a:r>
              <a:rPr lang="en-US" altLang="zh-CN" sz="4000" b="0" i="0">
                <a:solidFill>
                  <a:srgbClr val="4ABCEB">
                    <a:alpha val="100000"/>
                  </a:srgbClr>
                </a:solidFill>
                <a:latin typeface="庞门正道标题体3.0" panose="02010600030101010101" charset="-122"/>
                <a:ea typeface="庞门正道标题体3.0" panose="02010600030101010101" charset="-122"/>
              </a:rPr>
              <a:t> </a:t>
            </a:r>
            <a:r>
              <a:rPr lang="zh-CN" altLang="en-US" sz="4000" b="0" i="0">
                <a:solidFill>
                  <a:srgbClr val="4ABCEB">
                    <a:alpha val="100000"/>
                  </a:srgbClr>
                </a:solidFill>
                <a:latin typeface="庞门正道标题体3.0" panose="02010600030101010101" charset="-122"/>
                <a:ea typeface="庞门正道标题体3.0" panose="02010600030101010101" charset="-122"/>
              </a:rPr>
              <a:t>电与磁</a:t>
            </a:r>
            <a:endParaRPr lang="zh-CN" altLang="en-US" sz="4000" b="0" i="0">
              <a:solidFill>
                <a:srgbClr val="4ABCEB">
                  <a:alpha val="100000"/>
                </a:srgbClr>
              </a:solidFill>
              <a:latin typeface="庞门正道标题体3.0" panose="02010600030101010101" charset="-122"/>
              <a:ea typeface="庞门正道标题体3.0" panose="02010600030101010101" charset="-122"/>
            </a:endParaRPr>
          </a:p>
          <a:p>
            <a:pPr marL="0" algn="ctr"/>
            <a:endParaRPr lang="zh-CN" altLang="en-US" sz="4000" b="0" i="0">
              <a:solidFill>
                <a:srgbClr val="4ABCEB">
                  <a:alpha val="100000"/>
                </a:srgbClr>
              </a:solidFill>
              <a:latin typeface="庞门正道标题体3.0" panose="02010600030101010101" charset="-122"/>
              <a:ea typeface="庞门正道标题体3.0" panose="02010600030101010101" charset="-122"/>
            </a:endParaRPr>
          </a:p>
        </p:txBody>
      </p:sp>
      <p:sp>
        <p:nvSpPr>
          <p:cNvPr id="6" name="文本3" title=""/>
          <p:cNvSpPr txBox="1"/>
          <p:nvPr>
            <p:custDataLst>
              <p:tags r:id="rId23"/>
            </p:custDataLst>
          </p:nvPr>
        </p:nvSpPr>
        <p:spPr>
          <a:xfrm>
            <a:off x="3163570" y="2968625"/>
            <a:ext cx="6467475" cy="871855"/>
          </a:xfrm>
          <a:prstGeom prst="rect">
            <a:avLst/>
          </a:prstGeom>
          <a:noFill/>
        </p:spPr>
        <p:txBody>
          <a:bodyPr anchor="t"/>
          <a:lstStyle/>
          <a:p>
            <a:pPr marL="0" algn="ctr"/>
            <a:r>
              <a:rPr lang="en-US" altLang="zh-CN" sz="4700" b="0" i="0">
                <a:solidFill>
                  <a:srgbClr val="000000">
                    <a:alpha val="100000"/>
                  </a:srgbClr>
                </a:solidFill>
                <a:latin typeface="庞门正道标题体3.0" panose="02010600030101010101" charset="-122"/>
                <a:ea typeface="庞门正道标题体3.0" panose="02010600030101010101" charset="-122"/>
              </a:rPr>
              <a:t>14.4</a:t>
            </a:r>
            <a:r>
              <a:rPr lang="zh-CN" altLang="en-US" sz="4700" b="0" i="0">
                <a:solidFill>
                  <a:srgbClr val="000000">
                    <a:alpha val="100000"/>
                  </a:srgbClr>
                </a:solidFill>
                <a:latin typeface="庞门正道标题体3.0" panose="02010600030101010101" charset="-122"/>
                <a:ea typeface="庞门正道标题体3.0" panose="02010600030101010101" charset="-122"/>
              </a:rPr>
              <a:t>电磁铁及其应用</a:t>
            </a:r>
            <a:endParaRPr lang="zh-CN" altLang="en-US" sz="4700" b="0" i="0">
              <a:solidFill>
                <a:srgbClr val="000000">
                  <a:alpha val="100000"/>
                </a:srgbClr>
              </a:solidFill>
              <a:latin typeface="庞门正道标题体3.0" panose="02010600030101010101" charset="-122"/>
              <a:ea typeface="庞门正道标题体3.0" panose="02010600030101010101" charset="-122"/>
            </a:endParaRPr>
          </a:p>
          <a:p>
            <a:pPr marL="0" algn="ctr"/>
            <a:endParaRPr lang="zh-CN" altLang="en-US" sz="4700" b="0" i="0">
              <a:solidFill>
                <a:srgbClr val="000000">
                  <a:alpha val="100000"/>
                </a:srgbClr>
              </a:solidFill>
              <a:latin typeface="庞门正道标题体3.0" panose="02010600030101010101" charset="-122"/>
              <a:ea typeface="庞门正道标题体3.0" panose="02010600030101010101" charset="-122"/>
            </a:endParaRPr>
          </a:p>
        </p:txBody>
      </p:sp>
      <p:pic>
        <p:nvPicPr>
          <p:cNvPr id="17" name="图片 16" title=""/>
          <p:cNvPicPr>
            <a:picLocks noChangeAspect="1"/>
          </p:cNvPicPr>
          <p:nvPr>
            <p:custDataLst>
              <p:tags r:id="rId25"/>
            </p:custDataLst>
          </p:nvPr>
        </p:nvPicPr>
        <p:blipFill>
          <a:blip r:embed="rId24"/>
          <a:stretch>
            <a:fillRect/>
          </a:stretch>
        </p:blipFill>
        <p:spPr>
          <a:xfrm>
            <a:off x="1812925" y="1325880"/>
            <a:ext cx="1231900" cy="1231900"/>
          </a:xfrm>
          <a:prstGeom prst="rect">
            <a:avLst/>
          </a:prstGeom>
        </p:spPr>
      </p:pic>
      <p:pic>
        <p:nvPicPr>
          <p:cNvPr id="16" name="图片 15" title=""/>
          <p:cNvPicPr>
            <a:picLocks noChangeAspect="1"/>
          </p:cNvPicPr>
          <p:nvPr>
            <p:custDataLst>
              <p:tags r:id="rId27"/>
            </p:custDataLst>
          </p:nvPr>
        </p:nvPicPr>
        <p:blipFill>
          <a:blip r:embed="rId26"/>
          <a:stretch>
            <a:fillRect/>
          </a:stretch>
        </p:blipFill>
        <p:spPr>
          <a:xfrm>
            <a:off x="-242570" y="632460"/>
            <a:ext cx="3539490" cy="6532245"/>
          </a:xfrm>
          <a:prstGeom prst="rect">
            <a:avLst/>
          </a:prstGeom>
        </p:spPr>
      </p:pic>
      <p:sp>
        <p:nvSpPr>
          <p:cNvPr id="5" name="TextBox 8" title=""/>
          <p:cNvSpPr txBox="1"/>
          <p:nvPr userDrawn="1">
            <p:custDataLst>
              <p:tags r:id="rId28"/>
            </p:custDataLst>
          </p:nvPr>
        </p:nvSpPr>
        <p:spPr>
          <a:xfrm>
            <a:off x="3978123" y="4472288"/>
            <a:ext cx="4215523" cy="1013460"/>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b="0" i="0" u="none" strike="noStrike" kern="1200" cap="none" spc="0" normalizeH="0" baseline="0" noProof="0">
                <a:solidFill>
                  <a:schemeClr val="accent1"/>
                </a:solidFill>
                <a:effectLst/>
                <a:uLnTx/>
                <a:uFillTx/>
                <a:latin typeface="Arial"/>
                <a:ea typeface="微软雅黑" panose="020b0503020204020204" charset="-122"/>
                <a:cs typeface="Arial"/>
                <a:sym typeface="Arial"/>
              </a:rPr>
              <a:t>授课教师：</a:t>
            </a:r>
            <a:r>
              <a:rPr kumimoji="0" lang="en-US" altLang="zh-CN" b="0" i="0" u="sng" strike="noStrike" kern="1200" cap="none" spc="0" normalizeH="0" baseline="0" noProof="0">
                <a:solidFill>
                  <a:schemeClr val="accent1"/>
                </a:solidFill>
                <a:effectLst/>
                <a:uLnTx/>
                <a:uFillTx/>
                <a:latin typeface="Arial"/>
                <a:ea typeface="微软雅黑" panose="020b0503020204020204" charset="-122"/>
                <a:cs typeface="Arial"/>
                <a:sym typeface="Arial"/>
              </a:rPr>
              <a:t>                                   .</a:t>
            </a:r>
            <a:r>
              <a:rPr lang="zh-CN" altLang="en-US">
                <a:solidFill>
                  <a:schemeClr val="accent1"/>
                </a:solidFill>
                <a:effectLst/>
                <a:latin typeface="Arial"/>
                <a:ea typeface="微软雅黑" panose="020b0503020204020204" charset="-122"/>
                <a:cs typeface="Arial"/>
                <a:sym typeface="Arial"/>
              </a:rPr>
              <a:t> </a:t>
            </a:r>
            <a:endParaRPr lang="zh-CN" altLang="en-US">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solidFill>
                  <a:schemeClr val="accent1"/>
                </a:solidFill>
                <a:effectLst/>
                <a:latin typeface="Arial"/>
                <a:ea typeface="微软雅黑" panose="020b0503020204020204" charset="-122"/>
                <a:cs typeface="Arial"/>
                <a:sym typeface="Arial"/>
              </a:rPr>
              <a:t>班</a:t>
            </a:r>
            <a:r>
              <a:rPr lang="en-US" altLang="zh-CN">
                <a:solidFill>
                  <a:schemeClr val="accent1"/>
                </a:solidFill>
                <a:effectLst/>
                <a:latin typeface="Arial"/>
                <a:ea typeface="微软雅黑" panose="020b0503020204020204" charset="-122"/>
                <a:cs typeface="Arial"/>
                <a:sym typeface="Arial"/>
              </a:rPr>
              <a:t>       </a:t>
            </a:r>
            <a:r>
              <a:rPr lang="zh-CN" altLang="en-US">
                <a:solidFill>
                  <a:schemeClr val="accent1"/>
                </a:solidFill>
                <a:effectLst/>
                <a:latin typeface="Arial"/>
                <a:ea typeface="微软雅黑" panose="020b0503020204020204" charset="-122"/>
                <a:cs typeface="Arial"/>
                <a:sym typeface="Arial"/>
              </a:rPr>
              <a:t>级：</a:t>
            </a:r>
            <a:r>
              <a:rPr lang="en-US" altLang="zh-CN" u="sng" noProof="0">
                <a:solidFill>
                  <a:schemeClr val="accent1"/>
                </a:solidFill>
                <a:effectLst/>
                <a:uLnTx/>
                <a:uFillTx/>
                <a:latin typeface="Arial"/>
                <a:ea typeface="微软雅黑" panose="020b0503020204020204" charset="-122"/>
                <a:cs typeface="Arial"/>
                <a:sym typeface="Arial"/>
              </a:rPr>
              <a:t>  9</a:t>
            </a:r>
            <a:r>
              <a:rPr lang="zh-CN" altLang="en-US" sz="1800" u="sng" noProof="0">
                <a:solidFill>
                  <a:schemeClr val="accent1"/>
                </a:solidFill>
                <a:effectLst/>
                <a:uLnTx/>
                <a:uFillTx/>
                <a:latin typeface="Arial"/>
                <a:ea typeface="微软雅黑" panose="020b0503020204020204" charset="-122"/>
                <a:cs typeface="Arial"/>
                <a:sym typeface="Arial"/>
              </a:rPr>
              <a:t>年级（</a:t>
            </a:r>
            <a:r>
              <a:rPr lang="en-US" altLang="zh-CN" sz="1800" u="sng" noProof="0">
                <a:solidFill>
                  <a:schemeClr val="accent1"/>
                </a:solidFill>
                <a:effectLst/>
                <a:uLnTx/>
                <a:uFillTx/>
                <a:latin typeface="Arial"/>
                <a:ea typeface="微软雅黑" panose="020b0503020204020204" charset="-122"/>
                <a:cs typeface="Arial"/>
                <a:sym typeface="Arial"/>
              </a:rPr>
              <a:t>     </a:t>
            </a:r>
            <a:r>
              <a:rPr lang="zh-CN" altLang="en-US" sz="1800" u="sng" noProof="0">
                <a:solidFill>
                  <a:schemeClr val="accent1"/>
                </a:solidFill>
                <a:effectLst/>
                <a:uLnTx/>
                <a:uFillTx/>
                <a:latin typeface="Arial"/>
                <a:ea typeface="微软雅黑" panose="020b0503020204020204" charset="-122"/>
                <a:cs typeface="Arial"/>
                <a:sym typeface="Arial"/>
              </a:rPr>
              <a:t>）班</a:t>
            </a:r>
            <a:r>
              <a:rPr lang="en-US" altLang="zh-CN" sz="1800" u="sng" noProof="0">
                <a:solidFill>
                  <a:schemeClr val="accent1"/>
                </a:solidFill>
                <a:effectLst/>
                <a:uLnTx/>
                <a:uFillTx/>
                <a:latin typeface="Arial"/>
                <a:ea typeface="微软雅黑" panose="020b0503020204020204" charset="-122"/>
                <a:cs typeface="Arial"/>
                <a:sym typeface="Arial"/>
              </a:rPr>
              <a:t>         .</a:t>
            </a:r>
            <a:r>
              <a:rPr lang="zh-CN" altLang="en-US">
                <a:solidFill>
                  <a:schemeClr val="accent1"/>
                </a:solidFill>
                <a:effectLst/>
                <a:latin typeface="Arial"/>
                <a:ea typeface="微软雅黑" panose="020b0503020204020204" charset="-122"/>
                <a:cs typeface="Arial"/>
                <a:sym typeface="Arial"/>
              </a:rPr>
              <a:t> </a:t>
            </a:r>
            <a:endParaRPr lang="zh-CN" altLang="en-US">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solidFill>
                  <a:schemeClr val="accent1"/>
                </a:solidFill>
                <a:effectLst/>
                <a:latin typeface="Arial"/>
                <a:ea typeface="微软雅黑" panose="020b0503020204020204" charset="-122"/>
                <a:cs typeface="Arial"/>
                <a:sym typeface="Arial"/>
              </a:rPr>
              <a:t>时</a:t>
            </a:r>
            <a:r>
              <a:rPr lang="en-US" altLang="zh-CN">
                <a:solidFill>
                  <a:schemeClr val="accent1"/>
                </a:solidFill>
                <a:effectLst/>
                <a:latin typeface="Arial"/>
                <a:ea typeface="微软雅黑" panose="020b0503020204020204" charset="-122"/>
                <a:cs typeface="Arial"/>
                <a:sym typeface="Arial"/>
              </a:rPr>
              <a:t>       </a:t>
            </a:r>
            <a:r>
              <a:rPr lang="zh-CN" altLang="en-US">
                <a:solidFill>
                  <a:schemeClr val="accent1"/>
                </a:solidFill>
                <a:effectLst/>
                <a:latin typeface="Arial"/>
                <a:ea typeface="微软雅黑" panose="020b0503020204020204" charset="-122"/>
                <a:cs typeface="Arial"/>
                <a:sym typeface="Arial"/>
              </a:rPr>
              <a:t>间：</a:t>
            </a:r>
            <a:r>
              <a:rPr lang="en-US" altLang="zh-CN" u="sng" noProof="0">
                <a:solidFill>
                  <a:schemeClr val="accent1"/>
                </a:solidFill>
                <a:effectLst/>
                <a:uLnTx/>
                <a:uFillTx/>
                <a:latin typeface="Arial"/>
                <a:ea typeface="微软雅黑" panose="020b0503020204020204" charset="-122"/>
                <a:cs typeface="Arial"/>
                <a:sym typeface="Arial"/>
              </a:rPr>
              <a:t>                               .</a:t>
            </a:r>
            <a:r>
              <a:rPr lang="zh-CN" altLang="en-US">
                <a:solidFill>
                  <a:schemeClr val="accent1"/>
                </a:solidFill>
                <a:effectLst/>
                <a:latin typeface="Arial"/>
                <a:ea typeface="微软雅黑" panose="020b0503020204020204" charset="-122"/>
                <a:cs typeface="Arial"/>
                <a:sym typeface="Arial"/>
              </a:rPr>
              <a:t> </a:t>
            </a:r>
            <a:endParaRPr kumimoji="0" lang="zh-CN" altLang="en-US" b="0" i="0" u="none" strike="noStrike" kern="1200" cap="none" spc="0" normalizeH="0" baseline="0" noProof="0">
              <a:solidFill>
                <a:schemeClr val="accent1"/>
              </a:solidFill>
              <a:effectLst/>
              <a:uLnTx/>
              <a:uFillTx/>
              <a:latin typeface="Arial"/>
              <a:ea typeface="微软雅黑" panose="020b0503020204020204" charset="-122"/>
              <a:cs typeface="Arial"/>
              <a:sym typeface="Arial"/>
            </a:endParaRPr>
          </a:p>
        </p:txBody>
      </p:sp>
      <p:sp>
        <p:nvSpPr>
          <p:cNvPr id="11" name="日期占位符 2" title=""/>
          <p:cNvSpPr>
            <a:spLocks noGrp="1"/>
          </p:cNvSpPr>
          <p:nvPr>
            <p:custDataLst>
              <p:tags r:id="rId29"/>
            </p:custDataLst>
          </p:nvPr>
        </p:nvSpPr>
        <p:spPr>
          <a:xfrm>
            <a:off x="5546090" y="5114290"/>
            <a:ext cx="1821180" cy="245110"/>
          </a:xfrm>
        </p:spPr>
        <p:txBody>
          <a:bodyPr>
            <a:noAutofit/>
            <a:scene3d>
              <a:camera prst="orthographicFront"/>
              <a:lightRig rig="threePt" dir="t"/>
            </a:scene3d>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760FBDFE-C587-4B4C-A407-44438C67B59E}" type="datetime1">
              <a:rPr lang="zh-CN" altLang="en-US" sz="2000" smtClean="0">
                <a:solidFill>
                  <a:srgbClr val="BF5932"/>
                </a:solidFill>
                <a:effectLst/>
              </a:rPr>
              <a:t>2026/7/27</a:t>
            </a:fld>
            <a:r>
              <a:rPr lang="en-US" altLang="zh-CN" sz="2000" smtClean="0">
                <a:solidFill>
                  <a:srgbClr val="BF5932"/>
                </a:solidFill>
                <a:effectLst/>
              </a:rPr>
              <a:t>   </a:t>
            </a:r>
            <a:endParaRPr lang="en-US" altLang="zh-CN" sz="2000" smtClean="0">
              <a:solidFill>
                <a:srgbClr val="BF5932"/>
              </a:solidFill>
              <a:effectLst/>
            </a:endParaRPr>
          </a:p>
        </p:txBody>
      </p:sp>
      <p:pic>
        <p:nvPicPr>
          <p:cNvPr id="12" name="图片 11" title=""/>
          <p:cNvPicPr>
            <a:picLocks noChangeAspect="1"/>
          </p:cNvPicPr>
          <p:nvPr>
            <p:custDataLst>
              <p:tags r:id="rId31"/>
            </p:custDataLst>
          </p:nvPr>
        </p:nvPicPr>
        <p:blipFill>
          <a:blip r:embed="rId30">
            <a:extLst>
              <a:ext uri="{28A0092B-C50C-407E-A947-70E740481C1C}">
                <a14:useLocalDpi xmlns:a14="http://schemas.microsoft.com/office/drawing/2010/main" val="0"/>
              </a:ext>
            </a:extLst>
          </a:blip>
          <a:srcRect r="26937"/>
          <a:stretch>
            <a:fillRect/>
          </a:stretch>
        </p:blipFill>
        <p:spPr>
          <a:xfrm>
            <a:off x="9669780" y="3378200"/>
            <a:ext cx="2552065" cy="3479800"/>
          </a:xfrm>
          <a:custGeom>
            <a:gdLst>
              <a:gd name="connsiteX0" fmla="*/ 0 w 4083056"/>
              <a:gd name="connsiteY0" fmla="*/ 0 h 5588399"/>
              <a:gd name="connsiteX1" fmla="*/ 4083056 w 4083056"/>
              <a:gd name="connsiteY1" fmla="*/ 0 h 5588399"/>
              <a:gd name="connsiteX2" fmla="*/ 4083056 w 4083056"/>
              <a:gd name="connsiteY2" fmla="*/ 5588399 h 5588399"/>
              <a:gd name="connsiteX3" fmla="*/ 0 w 4083056"/>
              <a:gd name="connsiteY3" fmla="*/ 5588399 h 5588399"/>
            </a:gdLst>
            <a:cxnLst>
              <a:cxn ang="0">
                <a:pos x="connsiteX0" y="connsiteY0"/>
              </a:cxn>
              <a:cxn ang="0">
                <a:pos x="connsiteX1" y="connsiteY1"/>
              </a:cxn>
              <a:cxn ang="0">
                <a:pos x="connsiteX2" y="connsiteY2"/>
              </a:cxn>
              <a:cxn ang="0">
                <a:pos x="connsiteX3" y="connsiteY3"/>
              </a:cxn>
            </a:cxnLst>
            <a:rect l="l" t="t" r="r" b="b"/>
            <a:pathLst>
              <a:path w="4083055" h="5588399">
                <a:moveTo>
                  <a:pt x="0" y="0"/>
                </a:moveTo>
                <a:lnTo>
                  <a:pt x="4083056" y="0"/>
                </a:lnTo>
                <a:lnTo>
                  <a:pt x="4083056" y="5588399"/>
                </a:lnTo>
                <a:lnTo>
                  <a:pt x="0" y="5588399"/>
                </a:lnTo>
                <a:close/>
              </a:path>
            </a:pathLst>
          </a:custGeom>
        </p:spPr>
      </p:pic>
      <p:pic>
        <p:nvPicPr>
          <p:cNvPr id="18" name="图片 17" title=""/>
          <p:cNvPicPr>
            <a:picLocks noChangeAspect="1"/>
          </p:cNvPicPr>
          <p:nvPr>
            <p:custDataLst>
              <p:tags r:id="rId33"/>
            </p:custDataLst>
          </p:nvPr>
        </p:nvPicPr>
        <p:blipFill>
          <a:blip r:embed="rId32">
            <a:extLst>
              <a:ext uri="{28A0092B-C50C-407E-A947-70E740481C1C}">
                <a14:useLocalDpi xmlns:a14="http://schemas.microsoft.com/office/drawing/2010/main" val="0"/>
              </a:ext>
            </a:extLst>
          </a:blip>
          <a:srcRect l="21066" r="26332" b="5060"/>
          <a:stretch>
            <a:fillRect/>
          </a:stretch>
        </p:blipFill>
        <p:spPr>
          <a:xfrm flipH="1">
            <a:off x="-131445" y="3030220"/>
            <a:ext cx="2448560" cy="3827780"/>
          </a:xfrm>
          <a:custGeom>
            <a:gdLst>
              <a:gd name="connsiteX0" fmla="*/ 0 w 3792612"/>
              <a:gd name="connsiteY0" fmla="*/ 0 h 4887766"/>
              <a:gd name="connsiteX1" fmla="*/ 3792612 w 3792612"/>
              <a:gd name="connsiteY1" fmla="*/ 0 h 4887766"/>
              <a:gd name="connsiteX2" fmla="*/ 3792612 w 3792612"/>
              <a:gd name="connsiteY2" fmla="*/ 4887766 h 4887766"/>
              <a:gd name="connsiteX3" fmla="*/ 0 w 3792612"/>
              <a:gd name="connsiteY3" fmla="*/ 4887766 h 4887766"/>
            </a:gdLst>
            <a:cxnLst>
              <a:cxn ang="0">
                <a:pos x="connsiteX0" y="connsiteY0"/>
              </a:cxn>
              <a:cxn ang="0">
                <a:pos x="connsiteX1" y="connsiteY1"/>
              </a:cxn>
              <a:cxn ang="0">
                <a:pos x="connsiteX2" y="connsiteY2"/>
              </a:cxn>
              <a:cxn ang="0">
                <a:pos x="connsiteX3" y="connsiteY3"/>
              </a:cxn>
            </a:cxnLst>
            <a:rect l="l" t="t" r="r" b="b"/>
            <a:pathLst>
              <a:path w="3792612" h="4887766">
                <a:moveTo>
                  <a:pt x="0" y="0"/>
                </a:moveTo>
                <a:lnTo>
                  <a:pt x="3792612" y="0"/>
                </a:lnTo>
                <a:lnTo>
                  <a:pt x="3792612" y="4887766"/>
                </a:lnTo>
                <a:lnTo>
                  <a:pt x="0" y="4887766"/>
                </a:lnTo>
                <a:close/>
              </a:path>
            </a:pathLst>
          </a:custGeom>
        </p:spPr>
      </p:pic>
      <p:sp>
        <p:nvSpPr>
          <p:cNvPr id="19" name="文本框 18" title=""/>
          <p:cNvSpPr txBox="1"/>
          <p:nvPr>
            <p:custDataLst>
              <p:tags r:id="rId34"/>
            </p:custDataLst>
          </p:nvPr>
        </p:nvSpPr>
        <p:spPr>
          <a:xfrm>
            <a:off x="1235075" y="4175760"/>
            <a:ext cx="825500" cy="1322070"/>
          </a:xfrm>
          <a:prstGeom prst="rect">
            <a:avLst/>
          </a:prstGeom>
          <a:noFill/>
        </p:spPr>
        <p:txBody>
          <a:bodyPr wrap="square" rtlCol="0">
            <a:spAutoFit/>
          </a:bodyPr>
          <a:lstStyle/>
          <a:p>
            <a:r>
              <a:rPr lang="zh-CN" altLang="en-US" sz="100">
                <a:noFill/>
              </a:rPr>
              <a:t>北师大版九年级物理</a:t>
            </a:r>
            <a:r>
              <a:rPr lang="en-US" altLang="zh-CN" sz="100">
                <a:noFill/>
              </a:rPr>
              <a:t>14.4</a:t>
            </a:r>
            <a:r>
              <a:rPr lang="zh-CN" altLang="en-US" sz="100">
                <a:noFill/>
              </a:rPr>
              <a:t>《电磁铁及其应用》同步练习题（全文约</a:t>
            </a:r>
            <a:r>
              <a:rPr lang="en-US" altLang="zh-CN" sz="100">
                <a:noFill/>
              </a:rPr>
              <a:t>1200</a:t>
            </a:r>
            <a:r>
              <a:rPr lang="zh-CN" altLang="en-US" sz="100">
                <a:noFill/>
              </a:rPr>
              <a:t>字）</a:t>
            </a:r>
            <a:endParaRPr lang="zh-CN" altLang="en-US" sz="100">
              <a:noFill/>
            </a:endParaRPr>
          </a:p>
          <a:p>
            <a:r>
              <a:rPr lang="zh-CN" altLang="en-US" sz="100">
                <a:noFill/>
              </a:rPr>
              <a:t>一、填空题（每空</a:t>
            </a:r>
            <a:r>
              <a:rPr lang="en-US" altLang="zh-CN" sz="100">
                <a:noFill/>
              </a:rPr>
              <a:t>2</a:t>
            </a:r>
            <a:r>
              <a:rPr lang="zh-CN" altLang="en-US" sz="100">
                <a:noFill/>
              </a:rPr>
              <a:t>分，共</a:t>
            </a:r>
            <a:r>
              <a:rPr lang="en-US" altLang="zh-CN" sz="100">
                <a:noFill/>
              </a:rPr>
              <a:t>30</a:t>
            </a:r>
            <a:r>
              <a:rPr lang="zh-CN" altLang="en-US" sz="100">
                <a:noFill/>
              </a:rPr>
              <a:t>分）</a:t>
            </a:r>
            <a:endParaRPr lang="zh-CN" altLang="en-US" sz="100">
              <a:noFill/>
            </a:endParaRPr>
          </a:p>
          <a:p>
            <a:r>
              <a:rPr lang="en-US" altLang="zh-CN" sz="100">
                <a:noFill/>
              </a:rPr>
              <a:t>1. </a:t>
            </a:r>
            <a:r>
              <a:rPr lang="zh-CN" altLang="en-US" sz="100">
                <a:noFill/>
              </a:rPr>
              <a:t>内部插有</a:t>
            </a:r>
            <a:r>
              <a:rPr lang="en-US" altLang="zh-CN" sz="100">
                <a:noFill/>
              </a:rPr>
              <a:t>__________</a:t>
            </a:r>
            <a:r>
              <a:rPr lang="zh-CN" altLang="en-US" sz="100">
                <a:noFill/>
              </a:rPr>
              <a:t>的通电螺线管叫作电磁铁，电磁铁的核心原理是电流的</a:t>
            </a:r>
            <a:r>
              <a:rPr lang="en-US" altLang="zh-CN" sz="100">
                <a:noFill/>
              </a:rPr>
              <a:t>__________</a:t>
            </a:r>
            <a:r>
              <a:rPr lang="zh-CN" altLang="en-US" sz="100">
                <a:noFill/>
              </a:rPr>
              <a:t>效应。</a:t>
            </a:r>
            <a:endParaRPr lang="zh-CN" altLang="en-US" sz="100">
              <a:noFill/>
            </a:endParaRPr>
          </a:p>
          <a:p>
            <a:r>
              <a:rPr lang="en-US" altLang="zh-CN" sz="100">
                <a:noFill/>
              </a:rPr>
              <a:t>2. </a:t>
            </a:r>
            <a:r>
              <a:rPr lang="zh-CN" altLang="en-US" sz="100">
                <a:noFill/>
              </a:rPr>
              <a:t>电磁铁通电时</a:t>
            </a:r>
            <a:r>
              <a:rPr lang="en-US" altLang="zh-CN" sz="100">
                <a:noFill/>
              </a:rPr>
              <a:t>__________</a:t>
            </a:r>
            <a:r>
              <a:rPr lang="zh-CN" altLang="en-US" sz="100">
                <a:noFill/>
              </a:rPr>
              <a:t>磁性，断电时</a:t>
            </a:r>
            <a:r>
              <a:rPr lang="en-US" altLang="zh-CN" sz="100">
                <a:noFill/>
              </a:rPr>
              <a:t>__________</a:t>
            </a:r>
            <a:r>
              <a:rPr lang="zh-CN" altLang="en-US" sz="100">
                <a:noFill/>
              </a:rPr>
              <a:t>磁性，磁性的有无可以由通断电自由控制。</a:t>
            </a:r>
            <a:endParaRPr lang="zh-CN" altLang="en-US" sz="100">
              <a:noFill/>
            </a:endParaRPr>
          </a:p>
          <a:p>
            <a:r>
              <a:rPr lang="en-US" altLang="zh-CN" sz="100">
                <a:noFill/>
              </a:rPr>
              <a:t>3. </a:t>
            </a:r>
            <a:r>
              <a:rPr lang="zh-CN" altLang="en-US" sz="100">
                <a:noFill/>
              </a:rPr>
              <a:t>影响电磁铁磁性强弱的三个因素：</a:t>
            </a:r>
            <a:r>
              <a:rPr lang="en-US" altLang="zh-CN" sz="100">
                <a:noFill/>
              </a:rPr>
              <a:t>__________</a:t>
            </a:r>
            <a:r>
              <a:rPr lang="zh-CN" altLang="en-US" sz="100">
                <a:noFill/>
              </a:rPr>
              <a:t>大小、线圈</a:t>
            </a:r>
            <a:r>
              <a:rPr lang="en-US" altLang="zh-CN" sz="100">
                <a:noFill/>
              </a:rPr>
              <a:t>__________</a:t>
            </a:r>
            <a:r>
              <a:rPr lang="zh-CN" altLang="en-US" sz="100">
                <a:noFill/>
              </a:rPr>
              <a:t>、铁芯有无。</a:t>
            </a:r>
            <a:endParaRPr lang="zh-CN" altLang="en-US" sz="100">
              <a:noFill/>
            </a:endParaRPr>
          </a:p>
          <a:p>
            <a:r>
              <a:rPr lang="en-US" altLang="zh-CN" sz="100">
                <a:noFill/>
              </a:rPr>
              <a:t>4. </a:t>
            </a:r>
            <a:r>
              <a:rPr lang="zh-CN" altLang="en-US" sz="100">
                <a:noFill/>
              </a:rPr>
              <a:t>在匝数和铁芯不变时，通过线圈的电流越大，电磁铁磁性越</a:t>
            </a:r>
            <a:r>
              <a:rPr lang="en-US" altLang="zh-CN" sz="100">
                <a:noFill/>
              </a:rPr>
              <a:t>__________</a:t>
            </a:r>
            <a:r>
              <a:rPr lang="zh-CN" altLang="en-US" sz="100">
                <a:noFill/>
              </a:rPr>
              <a:t>。</a:t>
            </a:r>
            <a:endParaRPr lang="zh-CN" altLang="en-US" sz="100">
              <a:noFill/>
            </a:endParaRPr>
          </a:p>
          <a:p>
            <a:r>
              <a:rPr lang="en-US" altLang="zh-CN" sz="100">
                <a:noFill/>
              </a:rPr>
              <a:t>5. </a:t>
            </a:r>
            <a:r>
              <a:rPr lang="zh-CN" altLang="en-US" sz="100">
                <a:noFill/>
              </a:rPr>
              <a:t>在电流和铁芯不变时，线圈匝数越多，电磁铁磁性越</a:t>
            </a:r>
            <a:r>
              <a:rPr lang="en-US" altLang="zh-CN" sz="100">
                <a:noFill/>
              </a:rPr>
              <a:t>__________</a:t>
            </a:r>
            <a:r>
              <a:rPr lang="zh-CN" altLang="en-US" sz="100">
                <a:noFill/>
              </a:rPr>
              <a:t>。</a:t>
            </a:r>
            <a:endParaRPr lang="zh-CN" altLang="en-US" sz="100">
              <a:noFill/>
            </a:endParaRPr>
          </a:p>
          <a:p>
            <a:r>
              <a:rPr lang="en-US" altLang="zh-CN" sz="100">
                <a:noFill/>
              </a:rPr>
              <a:t>6. </a:t>
            </a:r>
            <a:r>
              <a:rPr lang="zh-CN" altLang="en-US" sz="100">
                <a:noFill/>
              </a:rPr>
              <a:t>电磁铁的磁极方向由</a:t>
            </a:r>
            <a:r>
              <a:rPr lang="en-US" altLang="zh-CN" sz="100">
                <a:noFill/>
              </a:rPr>
              <a:t>__________</a:t>
            </a:r>
            <a:r>
              <a:rPr lang="zh-CN" altLang="en-US" sz="100">
                <a:noFill/>
              </a:rPr>
              <a:t>方向决定，改变电流方向，电磁铁的磁极</a:t>
            </a:r>
            <a:r>
              <a:rPr lang="en-US" altLang="zh-CN" sz="100">
                <a:noFill/>
              </a:rPr>
              <a:t>__________</a:t>
            </a:r>
            <a:r>
              <a:rPr lang="zh-CN" altLang="en-US" sz="100">
                <a:noFill/>
              </a:rPr>
              <a:t>。</a:t>
            </a:r>
            <a:endParaRPr lang="zh-CN" altLang="en-US" sz="100">
              <a:noFill/>
            </a:endParaRPr>
          </a:p>
          <a:p>
            <a:r>
              <a:rPr lang="en-US" altLang="zh-CN" sz="100">
                <a:noFill/>
              </a:rPr>
              <a:t>7. </a:t>
            </a:r>
            <a:r>
              <a:rPr lang="zh-CN" altLang="en-US" sz="100">
                <a:noFill/>
              </a:rPr>
              <a:t>电磁铁与永久磁体相比，最大优点是磁性的</a:t>
            </a:r>
            <a:r>
              <a:rPr lang="en-US" altLang="zh-CN" sz="100">
                <a:noFill/>
              </a:rPr>
              <a:t>__________</a:t>
            </a:r>
            <a:r>
              <a:rPr lang="zh-CN" altLang="en-US" sz="100">
                <a:noFill/>
              </a:rPr>
              <a:t>、</a:t>
            </a:r>
            <a:r>
              <a:rPr lang="en-US" altLang="zh-CN" sz="100">
                <a:noFill/>
              </a:rPr>
              <a:t>__________</a:t>
            </a:r>
            <a:r>
              <a:rPr lang="zh-CN" altLang="en-US" sz="100">
                <a:noFill/>
              </a:rPr>
              <a:t>、磁极方向均可人为调节。</a:t>
            </a:r>
            <a:endParaRPr lang="zh-CN" altLang="en-US" sz="100">
              <a:noFill/>
            </a:endParaRPr>
          </a:p>
          <a:p>
            <a:r>
              <a:rPr lang="en-US" altLang="zh-CN" sz="100">
                <a:noFill/>
              </a:rPr>
              <a:t>8. __________</a:t>
            </a:r>
            <a:r>
              <a:rPr lang="zh-CN" altLang="en-US" sz="100">
                <a:noFill/>
              </a:rPr>
              <a:t>是电磁铁最重要的应用，它是利用弱电流、低电压控制</a:t>
            </a:r>
            <a:r>
              <a:rPr lang="en-US" altLang="zh-CN" sz="100">
                <a:noFill/>
              </a:rPr>
              <a:t>__________</a:t>
            </a:r>
            <a:r>
              <a:rPr lang="zh-CN" altLang="en-US" sz="100">
                <a:noFill/>
              </a:rPr>
              <a:t>、</a:t>
            </a:r>
            <a:r>
              <a:rPr lang="en-US" altLang="zh-CN" sz="100">
                <a:noFill/>
              </a:rPr>
              <a:t>__________</a:t>
            </a:r>
            <a:r>
              <a:rPr lang="zh-CN" altLang="en-US" sz="100">
                <a:noFill/>
              </a:rPr>
              <a:t>的自动开关。</a:t>
            </a:r>
            <a:endParaRPr lang="zh-CN" altLang="en-US" sz="100">
              <a:noFill/>
            </a:endParaRPr>
          </a:p>
          <a:p>
            <a:r>
              <a:rPr lang="en-US" altLang="zh-CN" sz="100">
                <a:noFill/>
              </a:rPr>
              <a:t>9. </a:t>
            </a:r>
            <a:r>
              <a:rPr lang="zh-CN" altLang="en-US" sz="100">
                <a:noFill/>
              </a:rPr>
              <a:t>电磁继电器电路分为</a:t>
            </a:r>
            <a:r>
              <a:rPr lang="en-US" altLang="zh-CN" sz="100">
                <a:noFill/>
              </a:rPr>
              <a:t>__________</a:t>
            </a:r>
            <a:r>
              <a:rPr lang="zh-CN" altLang="en-US" sz="100">
                <a:noFill/>
              </a:rPr>
              <a:t>电路和</a:t>
            </a:r>
            <a:r>
              <a:rPr lang="en-US" altLang="zh-CN" sz="100">
                <a:noFill/>
              </a:rPr>
              <a:t>__________</a:t>
            </a:r>
            <a:r>
              <a:rPr lang="zh-CN" altLang="en-US" sz="100">
                <a:noFill/>
              </a:rPr>
              <a:t>电路两部分，实现电路隔离、安全控制。</a:t>
            </a:r>
            <a:endParaRPr lang="zh-CN" altLang="en-US" sz="100">
              <a:noFill/>
            </a:endParaRPr>
          </a:p>
          <a:p>
            <a:r>
              <a:rPr lang="zh-CN" altLang="en-US" sz="100">
                <a:noFill/>
              </a:rPr>
              <a:t>二、选择题（每题</a:t>
            </a:r>
            <a:r>
              <a:rPr lang="en-US" altLang="zh-CN" sz="100">
                <a:noFill/>
              </a:rPr>
              <a:t>3</a:t>
            </a:r>
            <a:r>
              <a:rPr lang="zh-CN" altLang="en-US" sz="100">
                <a:noFill/>
              </a:rPr>
              <a:t>分，共</a:t>
            </a:r>
            <a:r>
              <a:rPr lang="en-US" altLang="zh-CN" sz="100">
                <a:noFill/>
              </a:rPr>
              <a:t>36</a:t>
            </a:r>
            <a:r>
              <a:rPr lang="zh-CN" altLang="en-US" sz="100">
                <a:noFill/>
              </a:rPr>
              <a:t>分）</a:t>
            </a:r>
            <a:endParaRPr lang="zh-CN" altLang="en-US" sz="100">
              <a:noFill/>
            </a:endParaRPr>
          </a:p>
          <a:p>
            <a:r>
              <a:rPr lang="en-US" altLang="zh-CN" sz="100">
                <a:noFill/>
              </a:rPr>
              <a:t>1. </a:t>
            </a:r>
            <a:r>
              <a:rPr lang="zh-CN" altLang="en-US" sz="100">
                <a:noFill/>
              </a:rPr>
              <a:t>电磁铁的组成结构是（）</a:t>
            </a:r>
            <a:endParaRPr lang="zh-CN" altLang="en-US" sz="100">
              <a:noFill/>
            </a:endParaRPr>
          </a:p>
          <a:p>
            <a:r>
              <a:rPr lang="en-US" altLang="zh-CN" sz="100">
                <a:noFill/>
              </a:rPr>
              <a:t>A. </a:t>
            </a:r>
            <a:r>
              <a:rPr lang="zh-CN" altLang="en-US" sz="100">
                <a:noFill/>
              </a:rPr>
              <a:t>空心螺线管</a:t>
            </a:r>
            <a:r>
              <a:rPr lang="en-US" altLang="zh-CN" sz="100">
                <a:noFill/>
              </a:rPr>
              <a:t> B. </a:t>
            </a:r>
            <a:r>
              <a:rPr lang="zh-CN" altLang="en-US" sz="100">
                <a:noFill/>
              </a:rPr>
              <a:t>螺线管</a:t>
            </a:r>
            <a:r>
              <a:rPr lang="en-US" altLang="zh-CN" sz="100">
                <a:noFill/>
              </a:rPr>
              <a:t>+</a:t>
            </a:r>
            <a:r>
              <a:rPr lang="zh-CN" altLang="en-US" sz="100">
                <a:noFill/>
              </a:rPr>
              <a:t>铁芯</a:t>
            </a:r>
            <a:r>
              <a:rPr lang="en-US" altLang="zh-CN" sz="100">
                <a:noFill/>
              </a:rPr>
              <a:t> C. </a:t>
            </a:r>
            <a:r>
              <a:rPr lang="zh-CN" altLang="en-US" sz="100">
                <a:noFill/>
              </a:rPr>
              <a:t>铁芯</a:t>
            </a:r>
            <a:r>
              <a:rPr lang="en-US" altLang="zh-CN" sz="100">
                <a:noFill/>
              </a:rPr>
              <a:t>+</a:t>
            </a:r>
            <a:r>
              <a:rPr lang="zh-CN" altLang="en-US" sz="100">
                <a:noFill/>
              </a:rPr>
              <a:t>导线</a:t>
            </a:r>
            <a:r>
              <a:rPr lang="en-US" altLang="zh-CN" sz="100">
                <a:noFill/>
              </a:rPr>
              <a:t> D. </a:t>
            </a:r>
            <a:r>
              <a:rPr lang="zh-CN" altLang="en-US" sz="100">
                <a:noFill/>
              </a:rPr>
              <a:t>永磁体</a:t>
            </a:r>
            <a:r>
              <a:rPr lang="en-US" altLang="zh-CN" sz="100">
                <a:noFill/>
              </a:rPr>
              <a:t>+</a:t>
            </a:r>
            <a:r>
              <a:rPr lang="zh-CN" altLang="en-US" sz="100">
                <a:noFill/>
              </a:rPr>
              <a:t>线圈</a:t>
            </a:r>
            <a:endParaRPr lang="zh-CN" altLang="en-US" sz="100">
              <a:noFill/>
            </a:endParaRPr>
          </a:p>
          <a:p>
            <a:r>
              <a:rPr lang="en-US" altLang="zh-CN" sz="100">
                <a:noFill/>
              </a:rPr>
              <a:t>4. </a:t>
            </a:r>
            <a:r>
              <a:rPr lang="zh-CN" altLang="en-US" sz="100">
                <a:noFill/>
              </a:rPr>
              <a:t>电磁铁断电后的状态是（）</a:t>
            </a:r>
            <a:endParaRPr lang="zh-CN" altLang="en-US" sz="100">
              <a:noFill/>
            </a:endParaRPr>
          </a:p>
          <a:p>
            <a:r>
              <a:rPr lang="en-US" altLang="zh-CN" sz="100">
                <a:noFill/>
              </a:rPr>
              <a:t>A. </a:t>
            </a:r>
            <a:r>
              <a:rPr lang="zh-CN" altLang="en-US" sz="100">
                <a:noFill/>
              </a:rPr>
              <a:t>仍有强磁性</a:t>
            </a:r>
            <a:r>
              <a:rPr lang="en-US" altLang="zh-CN" sz="100">
                <a:noFill/>
              </a:rPr>
              <a:t> B. </a:t>
            </a:r>
            <a:r>
              <a:rPr lang="zh-CN" altLang="en-US" sz="100">
                <a:noFill/>
              </a:rPr>
              <a:t>磁性微弱</a:t>
            </a:r>
            <a:r>
              <a:rPr lang="en-US" altLang="zh-CN" sz="100">
                <a:noFill/>
              </a:rPr>
              <a:t> C. </a:t>
            </a:r>
            <a:r>
              <a:rPr lang="zh-CN" altLang="en-US" sz="100">
                <a:noFill/>
              </a:rPr>
              <a:t>几乎无磁性</a:t>
            </a:r>
            <a:r>
              <a:rPr lang="en-US" altLang="zh-CN" sz="100">
                <a:noFill/>
              </a:rPr>
              <a:t> D. </a:t>
            </a:r>
            <a:r>
              <a:rPr lang="zh-CN" altLang="en-US" sz="100">
                <a:noFill/>
              </a:rPr>
              <a:t>磁极反转</a:t>
            </a:r>
            <a:endParaRPr lang="zh-CN" altLang="en-US" sz="100">
              <a:noFill/>
            </a:endParaRPr>
          </a:p>
          <a:p>
            <a:r>
              <a:rPr lang="en-US" altLang="zh-CN" sz="100">
                <a:noFill/>
              </a:rPr>
              <a:t>6. </a:t>
            </a:r>
            <a:r>
              <a:rPr lang="zh-CN" altLang="en-US" sz="100">
                <a:noFill/>
              </a:rPr>
              <a:t>下列方法不能增强电磁铁磁性的是（）</a:t>
            </a:r>
            <a:endParaRPr lang="zh-CN" altLang="en-US" sz="100">
              <a:noFill/>
            </a:endParaRPr>
          </a:p>
          <a:p>
            <a:r>
              <a:rPr lang="en-US" altLang="zh-CN" sz="100">
                <a:noFill/>
              </a:rPr>
              <a:t>A. </a:t>
            </a:r>
            <a:r>
              <a:rPr lang="zh-CN" altLang="en-US" sz="100">
                <a:noFill/>
              </a:rPr>
              <a:t>增大电流</a:t>
            </a:r>
            <a:r>
              <a:rPr lang="en-US" altLang="zh-CN" sz="100">
                <a:noFill/>
              </a:rPr>
              <a:t> B. </a:t>
            </a:r>
            <a:r>
              <a:rPr lang="zh-CN" altLang="en-US" sz="100">
                <a:noFill/>
              </a:rPr>
              <a:t>增加线圈匝数</a:t>
            </a:r>
            <a:r>
              <a:rPr lang="en-US" altLang="zh-CN" sz="100">
                <a:noFill/>
              </a:rPr>
              <a:t> C. </a:t>
            </a:r>
            <a:r>
              <a:rPr lang="zh-CN" altLang="en-US" sz="100">
                <a:noFill/>
              </a:rPr>
              <a:t>抽出铁芯</a:t>
            </a:r>
            <a:r>
              <a:rPr lang="en-US" altLang="zh-CN" sz="100">
                <a:noFill/>
              </a:rPr>
              <a:t> D. </a:t>
            </a:r>
            <a:r>
              <a:rPr lang="zh-CN" altLang="en-US" sz="100">
                <a:noFill/>
              </a:rPr>
              <a:t>换用粗铁芯</a:t>
            </a:r>
            <a:endParaRPr lang="zh-CN" altLang="en-US" sz="100">
              <a:noFill/>
            </a:endParaRPr>
          </a:p>
          <a:p>
            <a:r>
              <a:rPr lang="en-US" altLang="zh-CN" sz="100">
                <a:noFill/>
              </a:rPr>
              <a:t>8. </a:t>
            </a:r>
            <a:r>
              <a:rPr lang="zh-CN" altLang="en-US" sz="100">
                <a:noFill/>
              </a:rPr>
              <a:t>改变电磁铁电流方向，会发生变化的是（）</a:t>
            </a:r>
            <a:endParaRPr lang="zh-CN" altLang="en-US" sz="100">
              <a:noFill/>
            </a:endParaRPr>
          </a:p>
          <a:p>
            <a:r>
              <a:rPr lang="en-US" altLang="zh-CN" sz="100">
                <a:noFill/>
              </a:rPr>
              <a:t>A. </a:t>
            </a:r>
            <a:r>
              <a:rPr lang="zh-CN" altLang="en-US" sz="100">
                <a:noFill/>
              </a:rPr>
              <a:t>磁性强弱</a:t>
            </a:r>
            <a:r>
              <a:rPr lang="en-US" altLang="zh-CN" sz="100">
                <a:noFill/>
              </a:rPr>
              <a:t> B. </a:t>
            </a:r>
            <a:r>
              <a:rPr lang="zh-CN" altLang="en-US" sz="100">
                <a:noFill/>
              </a:rPr>
              <a:t>磁极方向</a:t>
            </a:r>
            <a:r>
              <a:rPr lang="en-US" altLang="zh-CN" sz="100">
                <a:noFill/>
              </a:rPr>
              <a:t> C. </a:t>
            </a:r>
            <a:r>
              <a:rPr lang="zh-CN" altLang="en-US" sz="100">
                <a:noFill/>
              </a:rPr>
              <a:t>磁性有无</a:t>
            </a:r>
            <a:r>
              <a:rPr lang="en-US" altLang="zh-CN" sz="100">
                <a:noFill/>
              </a:rPr>
              <a:t> D. </a:t>
            </a:r>
            <a:r>
              <a:rPr lang="zh-CN" altLang="en-US" sz="100">
                <a:noFill/>
              </a:rPr>
              <a:t>磁场稳定性</a:t>
            </a:r>
            <a:endParaRPr lang="zh-CN" altLang="en-US" sz="100">
              <a:noFill/>
            </a:endParaRPr>
          </a:p>
          <a:p>
            <a:r>
              <a:rPr lang="en-US" altLang="zh-CN" sz="100">
                <a:noFill/>
              </a:rPr>
              <a:t>10. </a:t>
            </a:r>
            <a:r>
              <a:rPr lang="zh-CN" altLang="en-US" sz="100">
                <a:noFill/>
              </a:rPr>
              <a:t>电磁继电器的主要作用是（）</a:t>
            </a:r>
            <a:endParaRPr lang="zh-CN" altLang="en-US" sz="100">
              <a:noFill/>
            </a:endParaRPr>
          </a:p>
          <a:p>
            <a:r>
              <a:rPr lang="en-US" altLang="zh-CN" sz="100">
                <a:noFill/>
              </a:rPr>
              <a:t>A. </a:t>
            </a:r>
            <a:r>
              <a:rPr lang="zh-CN" altLang="en-US" sz="100">
                <a:noFill/>
              </a:rPr>
              <a:t>放大电流</a:t>
            </a:r>
            <a:r>
              <a:rPr lang="en-US" altLang="zh-CN" sz="100">
                <a:noFill/>
              </a:rPr>
              <a:t> B. </a:t>
            </a:r>
            <a:r>
              <a:rPr lang="zh-CN" altLang="en-US" sz="100">
                <a:noFill/>
              </a:rPr>
              <a:t>弱电控制强电、自动控制</a:t>
            </a:r>
            <a:endParaRPr lang="zh-CN" altLang="en-US" sz="100">
              <a:noFill/>
            </a:endParaRPr>
          </a:p>
          <a:p>
            <a:r>
              <a:rPr lang="en-US" altLang="zh-CN" sz="100">
                <a:noFill/>
              </a:rPr>
              <a:t>C. </a:t>
            </a:r>
            <a:r>
              <a:rPr lang="zh-CN" altLang="en-US" sz="100">
                <a:noFill/>
              </a:rPr>
              <a:t>增大电压</a:t>
            </a:r>
            <a:r>
              <a:rPr lang="en-US" altLang="zh-CN" sz="100">
                <a:noFill/>
              </a:rPr>
              <a:t> D. </a:t>
            </a:r>
            <a:r>
              <a:rPr lang="zh-CN" altLang="en-US" sz="100">
                <a:noFill/>
              </a:rPr>
              <a:t>消耗电能</a:t>
            </a:r>
            <a:endParaRPr lang="zh-CN" altLang="en-US" sz="100">
              <a:noFill/>
            </a:endParaRPr>
          </a:p>
          <a:p>
            <a:r>
              <a:rPr lang="en-US" altLang="zh-CN" sz="100">
                <a:noFill/>
              </a:rPr>
              <a:t>12. </a:t>
            </a:r>
            <a:r>
              <a:rPr lang="zh-CN" altLang="en-US" sz="100">
                <a:noFill/>
              </a:rPr>
              <a:t>下列设备没有利用电磁铁的是（）</a:t>
            </a:r>
            <a:endParaRPr lang="zh-CN" altLang="en-US" sz="100">
              <a:noFill/>
            </a:endParaRPr>
          </a:p>
          <a:p>
            <a:r>
              <a:rPr lang="en-US" altLang="zh-CN" sz="100">
                <a:noFill/>
              </a:rPr>
              <a:t>A. </a:t>
            </a:r>
            <a:r>
              <a:rPr lang="zh-CN" altLang="en-US" sz="100">
                <a:noFill/>
              </a:rPr>
              <a:t>电铃</a:t>
            </a:r>
            <a:r>
              <a:rPr lang="en-US" altLang="zh-CN" sz="100">
                <a:noFill/>
              </a:rPr>
              <a:t> B. </a:t>
            </a:r>
            <a:r>
              <a:rPr lang="zh-CN" altLang="en-US" sz="100">
                <a:noFill/>
              </a:rPr>
              <a:t>电磁起重机</a:t>
            </a:r>
            <a:r>
              <a:rPr lang="en-US" altLang="zh-CN" sz="100">
                <a:noFill/>
              </a:rPr>
              <a:t> C. </a:t>
            </a:r>
            <a:r>
              <a:rPr lang="zh-CN" altLang="en-US" sz="100">
                <a:noFill/>
              </a:rPr>
              <a:t>普通条形磁铁</a:t>
            </a:r>
            <a:r>
              <a:rPr lang="en-US" altLang="zh-CN" sz="100">
                <a:noFill/>
              </a:rPr>
              <a:t> D. </a:t>
            </a:r>
            <a:r>
              <a:rPr lang="zh-CN" altLang="en-US" sz="100">
                <a:noFill/>
              </a:rPr>
              <a:t>自动报警器</a:t>
            </a:r>
            <a:endParaRPr lang="zh-CN" altLang="en-US" sz="100">
              <a:noFill/>
            </a:endParaRPr>
          </a:p>
          <a:p>
            <a:r>
              <a:rPr lang="en-US" altLang="zh-CN" sz="100">
                <a:noFill/>
              </a:rPr>
              <a:t>14. </a:t>
            </a:r>
            <a:r>
              <a:rPr lang="zh-CN" altLang="en-US" sz="100">
                <a:noFill/>
              </a:rPr>
              <a:t>探究电磁铁磁性强弱实验中，通过吸引大头针数量判断磁性强弱，该方法是（）</a:t>
            </a:r>
            <a:endParaRPr lang="zh-CN" altLang="en-US" sz="100">
              <a:noFill/>
            </a:endParaRPr>
          </a:p>
          <a:p>
            <a:r>
              <a:rPr lang="en-US" altLang="zh-CN" sz="100">
                <a:noFill/>
              </a:rPr>
              <a:t>A. </a:t>
            </a:r>
            <a:r>
              <a:rPr lang="zh-CN" altLang="en-US" sz="100">
                <a:noFill/>
              </a:rPr>
              <a:t>控制变量法</a:t>
            </a:r>
            <a:r>
              <a:rPr lang="en-US" altLang="zh-CN" sz="100">
                <a:noFill/>
              </a:rPr>
              <a:t> B. </a:t>
            </a:r>
            <a:r>
              <a:rPr lang="zh-CN" altLang="en-US" sz="100">
                <a:noFill/>
              </a:rPr>
              <a:t>转换法</a:t>
            </a:r>
            <a:r>
              <a:rPr lang="en-US" altLang="zh-CN" sz="100">
                <a:noFill/>
              </a:rPr>
              <a:t> C. </a:t>
            </a:r>
            <a:r>
              <a:rPr lang="zh-CN" altLang="en-US" sz="100">
                <a:noFill/>
              </a:rPr>
              <a:t>等效替代法</a:t>
            </a:r>
            <a:r>
              <a:rPr lang="en-US" altLang="zh-CN" sz="100">
                <a:noFill/>
              </a:rPr>
              <a:t> D. </a:t>
            </a:r>
            <a:r>
              <a:rPr lang="zh-CN" altLang="en-US" sz="100">
                <a:noFill/>
              </a:rPr>
              <a:t>模型法</a:t>
            </a:r>
            <a:endParaRPr lang="zh-CN" altLang="en-US" sz="100">
              <a:noFill/>
            </a:endParaRPr>
          </a:p>
          <a:p>
            <a:r>
              <a:rPr lang="en-US" altLang="zh-CN" sz="100">
                <a:noFill/>
              </a:rPr>
              <a:t>16. </a:t>
            </a:r>
            <a:r>
              <a:rPr lang="zh-CN" altLang="en-US" sz="100">
                <a:noFill/>
              </a:rPr>
              <a:t>匝数相同的电磁铁，电流越大，吸引的大头针数量（）</a:t>
            </a:r>
            <a:endParaRPr lang="zh-CN" altLang="en-US" sz="100">
              <a:noFill/>
            </a:endParaRPr>
          </a:p>
          <a:p>
            <a:r>
              <a:rPr lang="en-US" altLang="zh-CN" sz="100">
                <a:noFill/>
              </a:rPr>
              <a:t>A. </a:t>
            </a:r>
            <a:r>
              <a:rPr lang="zh-CN" altLang="en-US" sz="100">
                <a:noFill/>
              </a:rPr>
              <a:t>越多</a:t>
            </a:r>
            <a:r>
              <a:rPr lang="en-US" altLang="zh-CN" sz="100">
                <a:noFill/>
              </a:rPr>
              <a:t> B. </a:t>
            </a:r>
            <a:r>
              <a:rPr lang="zh-CN" altLang="en-US" sz="100">
                <a:noFill/>
              </a:rPr>
              <a:t>越少</a:t>
            </a:r>
            <a:r>
              <a:rPr lang="en-US" altLang="zh-CN" sz="100">
                <a:noFill/>
              </a:rPr>
              <a:t> C. </a:t>
            </a:r>
            <a:r>
              <a:rPr lang="zh-CN" altLang="en-US" sz="100">
                <a:noFill/>
              </a:rPr>
              <a:t>不变</a:t>
            </a:r>
            <a:r>
              <a:rPr lang="en-US" altLang="zh-CN" sz="100">
                <a:noFill/>
              </a:rPr>
              <a:t> D. </a:t>
            </a:r>
            <a:r>
              <a:rPr lang="zh-CN" altLang="en-US" sz="100">
                <a:noFill/>
              </a:rPr>
              <a:t>随机变化</a:t>
            </a:r>
            <a:endParaRPr lang="zh-CN" altLang="en-US" sz="100">
              <a:noFill/>
            </a:endParaRPr>
          </a:p>
          <a:p>
            <a:r>
              <a:rPr lang="en-US" altLang="zh-CN" sz="100">
                <a:noFill/>
              </a:rPr>
              <a:t>18. </a:t>
            </a:r>
            <a:r>
              <a:rPr lang="zh-CN" altLang="en-US" sz="100">
                <a:noFill/>
              </a:rPr>
              <a:t>关于电磁铁和永磁体，说法正确的是（）</a:t>
            </a:r>
            <a:endParaRPr lang="zh-CN" altLang="en-US" sz="100">
              <a:noFill/>
            </a:endParaRPr>
          </a:p>
          <a:p>
            <a:r>
              <a:rPr lang="en-US" altLang="zh-CN" sz="100">
                <a:noFill/>
              </a:rPr>
              <a:t>A. </a:t>
            </a:r>
            <a:r>
              <a:rPr lang="zh-CN" altLang="en-US" sz="100">
                <a:noFill/>
              </a:rPr>
              <a:t>电磁铁磁极固定不变</a:t>
            </a:r>
            <a:r>
              <a:rPr lang="en-US" altLang="zh-CN" sz="100">
                <a:noFill/>
              </a:rPr>
              <a:t> B. </a:t>
            </a:r>
            <a:r>
              <a:rPr lang="zh-CN" altLang="en-US" sz="100">
                <a:noFill/>
              </a:rPr>
              <a:t>永磁体磁性可随时消失</a:t>
            </a:r>
            <a:endParaRPr lang="zh-CN" altLang="en-US" sz="100">
              <a:noFill/>
            </a:endParaRPr>
          </a:p>
          <a:p>
            <a:r>
              <a:rPr lang="en-US" altLang="zh-CN" sz="100">
                <a:noFill/>
              </a:rPr>
              <a:t>C. </a:t>
            </a:r>
            <a:r>
              <a:rPr lang="zh-CN" altLang="en-US" sz="100">
                <a:noFill/>
              </a:rPr>
              <a:t>电磁铁可控性更强</a:t>
            </a:r>
            <a:r>
              <a:rPr lang="en-US" altLang="zh-CN" sz="100">
                <a:noFill/>
              </a:rPr>
              <a:t> D. </a:t>
            </a:r>
            <a:r>
              <a:rPr lang="zh-CN" altLang="en-US" sz="100">
                <a:noFill/>
              </a:rPr>
              <a:t>永磁体磁性更弱</a:t>
            </a:r>
            <a:endParaRPr lang="zh-CN" altLang="en-US" sz="100">
              <a:noFill/>
            </a:endParaRPr>
          </a:p>
          <a:p>
            <a:r>
              <a:rPr lang="en-US" altLang="zh-CN" sz="100">
                <a:noFill/>
              </a:rPr>
              <a:t>20. </a:t>
            </a:r>
            <a:r>
              <a:rPr lang="zh-CN" altLang="en-US" sz="100">
                <a:noFill/>
              </a:rPr>
              <a:t>电磁继电器的控制电路和工作电路的关系是（）</a:t>
            </a:r>
            <a:endParaRPr lang="zh-CN" altLang="en-US" sz="100">
              <a:noFill/>
            </a:endParaRPr>
          </a:p>
          <a:p>
            <a:r>
              <a:rPr lang="en-US" altLang="zh-CN" sz="100">
                <a:noFill/>
              </a:rPr>
              <a:t>A. </a:t>
            </a:r>
            <a:r>
              <a:rPr lang="zh-CN" altLang="en-US" sz="100">
                <a:noFill/>
              </a:rPr>
              <a:t>互相串联</a:t>
            </a:r>
            <a:r>
              <a:rPr lang="en-US" altLang="zh-CN" sz="100">
                <a:noFill/>
              </a:rPr>
              <a:t> B. </a:t>
            </a:r>
            <a:r>
              <a:rPr lang="zh-CN" altLang="en-US" sz="100">
                <a:noFill/>
              </a:rPr>
              <a:t>互相并联</a:t>
            </a:r>
            <a:r>
              <a:rPr lang="en-US" altLang="zh-CN" sz="100">
                <a:noFill/>
              </a:rPr>
              <a:t> C. </a:t>
            </a:r>
            <a:r>
              <a:rPr lang="zh-CN" altLang="en-US" sz="100">
                <a:noFill/>
              </a:rPr>
              <a:t>相互独立</a:t>
            </a:r>
            <a:r>
              <a:rPr lang="en-US" altLang="zh-CN" sz="100">
                <a:noFill/>
              </a:rPr>
              <a:t> D. </a:t>
            </a:r>
            <a:r>
              <a:rPr lang="zh-CN" altLang="en-US" sz="100">
                <a:noFill/>
              </a:rPr>
              <a:t>完全相通</a:t>
            </a:r>
            <a:endParaRPr lang="zh-CN" altLang="en-US" sz="100">
              <a:noFill/>
            </a:endParaRPr>
          </a:p>
          <a:p>
            <a:r>
              <a:rPr lang="en-US" altLang="zh-CN" sz="100">
                <a:noFill/>
              </a:rPr>
              <a:t>22. </a:t>
            </a:r>
            <a:r>
              <a:rPr lang="zh-CN" altLang="en-US" sz="100">
                <a:noFill/>
              </a:rPr>
              <a:t>工业上搬运钢铁材料常用的设备是（）</a:t>
            </a:r>
            <a:endParaRPr lang="zh-CN" altLang="en-US" sz="100">
              <a:noFill/>
            </a:endParaRPr>
          </a:p>
          <a:p>
            <a:r>
              <a:rPr lang="en-US" altLang="zh-CN" sz="100">
                <a:noFill/>
              </a:rPr>
              <a:t>A. </a:t>
            </a:r>
            <a:r>
              <a:rPr lang="zh-CN" altLang="en-US" sz="100">
                <a:noFill/>
              </a:rPr>
              <a:t>发电机</a:t>
            </a:r>
            <a:r>
              <a:rPr lang="en-US" altLang="zh-CN" sz="100">
                <a:noFill/>
              </a:rPr>
              <a:t> B. </a:t>
            </a:r>
            <a:r>
              <a:rPr lang="zh-CN" altLang="en-US" sz="100">
                <a:noFill/>
              </a:rPr>
              <a:t>电磁起重机</a:t>
            </a:r>
            <a:r>
              <a:rPr lang="en-US" altLang="zh-CN" sz="100">
                <a:noFill/>
              </a:rPr>
              <a:t> C. </a:t>
            </a:r>
            <a:r>
              <a:rPr lang="zh-CN" altLang="en-US" sz="100">
                <a:noFill/>
              </a:rPr>
              <a:t>电动机</a:t>
            </a:r>
            <a:r>
              <a:rPr lang="en-US" altLang="zh-CN" sz="100">
                <a:noFill/>
              </a:rPr>
              <a:t> D. </a:t>
            </a:r>
            <a:r>
              <a:rPr lang="zh-CN" altLang="en-US" sz="100">
                <a:noFill/>
              </a:rPr>
              <a:t>电水壶</a:t>
            </a:r>
            <a:endParaRPr lang="zh-CN" altLang="en-US" sz="100">
              <a:noFill/>
            </a:endParaRPr>
          </a:p>
          <a:p>
            <a:r>
              <a:rPr lang="en-US" altLang="zh-CN" sz="100">
                <a:noFill/>
              </a:rPr>
              <a:t>24. </a:t>
            </a:r>
            <a:r>
              <a:rPr lang="zh-CN" altLang="en-US" sz="100">
                <a:noFill/>
              </a:rPr>
              <a:t>电磁铁能实现自动控制的根本原因是（）</a:t>
            </a:r>
            <a:endParaRPr lang="zh-CN" altLang="en-US" sz="100">
              <a:noFill/>
            </a:endParaRPr>
          </a:p>
          <a:p>
            <a:r>
              <a:rPr lang="en-US" altLang="zh-CN" sz="100">
                <a:noFill/>
              </a:rPr>
              <a:t>A. </a:t>
            </a:r>
            <a:r>
              <a:rPr lang="zh-CN" altLang="en-US" sz="100">
                <a:noFill/>
              </a:rPr>
              <a:t>磁性可受控通断</a:t>
            </a:r>
            <a:r>
              <a:rPr lang="en-US" altLang="zh-CN" sz="100">
                <a:noFill/>
              </a:rPr>
              <a:t> B. </a:t>
            </a:r>
            <a:r>
              <a:rPr lang="zh-CN" altLang="en-US" sz="100">
                <a:noFill/>
              </a:rPr>
              <a:t>永不消磁</a:t>
            </a:r>
            <a:r>
              <a:rPr lang="en-US" altLang="zh-CN" sz="100">
                <a:noFill/>
              </a:rPr>
              <a:t> C. </a:t>
            </a:r>
            <a:r>
              <a:rPr lang="zh-CN" altLang="en-US" sz="100">
                <a:noFill/>
              </a:rPr>
              <a:t>无需通电</a:t>
            </a:r>
            <a:r>
              <a:rPr lang="en-US" altLang="zh-CN" sz="100">
                <a:noFill/>
              </a:rPr>
              <a:t> D. </a:t>
            </a:r>
            <a:r>
              <a:rPr lang="zh-CN" altLang="en-US" sz="100">
                <a:noFill/>
              </a:rPr>
              <a:t>磁极固定</a:t>
            </a:r>
            <a:endParaRPr lang="zh-CN" altLang="en-US" sz="100">
              <a:noFill/>
            </a:endParaRPr>
          </a:p>
          <a:p>
            <a:r>
              <a:rPr lang="zh-CN" altLang="en-US" sz="100">
                <a:noFill/>
              </a:rPr>
              <a:t>三、判断题（对打</a:t>
            </a:r>
            <a:r>
              <a:rPr lang="en-US" altLang="zh-CN" sz="100">
                <a:noFill/>
              </a:rPr>
              <a:t>√</a:t>
            </a:r>
            <a:r>
              <a:rPr lang="zh-CN" altLang="en-US" sz="100">
                <a:noFill/>
              </a:rPr>
              <a:t>，错打</a:t>
            </a:r>
            <a:r>
              <a:rPr lang="en-US" altLang="en-US" sz="100">
                <a:noFill/>
              </a:rPr>
              <a:t>×</a:t>
            </a:r>
            <a:r>
              <a:rPr lang="zh-CN" altLang="en-US" sz="100">
                <a:noFill/>
              </a:rPr>
              <a:t>，每题</a:t>
            </a:r>
            <a:r>
              <a:rPr lang="en-US" altLang="zh-CN" sz="100">
                <a:noFill/>
              </a:rPr>
              <a:t>2</a:t>
            </a:r>
            <a:r>
              <a:rPr lang="zh-CN" altLang="en-US" sz="100">
                <a:noFill/>
              </a:rPr>
              <a:t>分，共</a:t>
            </a:r>
            <a:r>
              <a:rPr lang="en-US" altLang="zh-CN" sz="100">
                <a:noFill/>
              </a:rPr>
              <a:t>12</a:t>
            </a:r>
            <a:r>
              <a:rPr lang="zh-CN" altLang="en-US" sz="100">
                <a:noFill/>
              </a:rPr>
              <a:t>分）</a:t>
            </a:r>
            <a:endParaRPr lang="zh-CN" altLang="en-US" sz="100">
              <a:noFill/>
            </a:endParaRPr>
          </a:p>
          <a:p>
            <a:r>
              <a:rPr lang="en-US" altLang="zh-CN" sz="100">
                <a:noFill/>
              </a:rPr>
              <a:t>1. </a:t>
            </a:r>
            <a:r>
              <a:rPr lang="zh-CN" altLang="en-US" sz="100">
                <a:noFill/>
              </a:rPr>
              <a:t>电磁铁的磁性强弱与电流大小有关。（）</a:t>
            </a:r>
            <a:endParaRPr lang="zh-CN" altLang="en-US" sz="100">
              <a:noFill/>
            </a:endParaRPr>
          </a:p>
          <a:p>
            <a:r>
              <a:rPr lang="en-US" altLang="zh-CN" sz="100">
                <a:noFill/>
              </a:rPr>
              <a:t>4. </a:t>
            </a:r>
            <a:r>
              <a:rPr lang="zh-CN" altLang="en-US" sz="100">
                <a:noFill/>
              </a:rPr>
              <a:t>通电螺线管插入铁芯后，磁性会大幅增强。（）</a:t>
            </a:r>
            <a:endParaRPr lang="zh-CN" altLang="en-US" sz="100">
              <a:noFill/>
            </a:endParaRPr>
          </a:p>
          <a:p>
            <a:r>
              <a:rPr lang="en-US" altLang="zh-CN" sz="100">
                <a:noFill/>
              </a:rPr>
              <a:t>6. </a:t>
            </a:r>
            <a:r>
              <a:rPr lang="zh-CN" altLang="en-US" sz="100">
                <a:noFill/>
              </a:rPr>
              <a:t>电磁铁断电后仍然保留较强磁性。（）</a:t>
            </a:r>
            <a:endParaRPr lang="zh-CN" altLang="en-US" sz="100">
              <a:noFill/>
            </a:endParaRPr>
          </a:p>
          <a:p>
            <a:r>
              <a:rPr lang="en-US" altLang="zh-CN" sz="100">
                <a:noFill/>
              </a:rPr>
              <a:t>8. </a:t>
            </a:r>
            <a:r>
              <a:rPr lang="zh-CN" altLang="en-US" sz="100">
                <a:noFill/>
              </a:rPr>
              <a:t>改变电流方向可以改变电磁铁的磁极。（）</a:t>
            </a:r>
            <a:endParaRPr lang="zh-CN" altLang="en-US" sz="100">
              <a:noFill/>
            </a:endParaRPr>
          </a:p>
          <a:p>
            <a:r>
              <a:rPr lang="en-US" altLang="zh-CN" sz="100">
                <a:noFill/>
              </a:rPr>
              <a:t>10. </a:t>
            </a:r>
            <a:r>
              <a:rPr lang="zh-CN" altLang="en-US" sz="100">
                <a:noFill/>
              </a:rPr>
              <a:t>电磁继电器可以用弱电流控制强电流，保障用电安全。（）</a:t>
            </a:r>
            <a:endParaRPr lang="zh-CN" altLang="en-US" sz="100">
              <a:noFill/>
            </a:endParaRPr>
          </a:p>
          <a:p>
            <a:r>
              <a:rPr lang="en-US" altLang="zh-CN" sz="100">
                <a:noFill/>
              </a:rPr>
              <a:t>12. </a:t>
            </a:r>
            <a:r>
              <a:rPr lang="zh-CN" altLang="en-US" sz="100">
                <a:noFill/>
              </a:rPr>
              <a:t>线圈匝数越多，电磁铁磁性一定越强。（）</a:t>
            </a:r>
            <a:endParaRPr lang="zh-CN" altLang="en-US" sz="100">
              <a:noFill/>
            </a:endParaRPr>
          </a:p>
          <a:p>
            <a:r>
              <a:rPr lang="zh-CN" altLang="en-US" sz="100">
                <a:noFill/>
              </a:rPr>
              <a:t>四、简答分析题（</a:t>
            </a:r>
            <a:r>
              <a:rPr lang="en-US" altLang="zh-CN" sz="100">
                <a:noFill/>
              </a:rPr>
              <a:t>12</a:t>
            </a:r>
            <a:r>
              <a:rPr lang="zh-CN" altLang="en-US" sz="100">
                <a:noFill/>
              </a:rPr>
              <a:t>分）</a:t>
            </a:r>
            <a:endParaRPr lang="zh-CN" altLang="en-US" sz="100">
              <a:noFill/>
            </a:endParaRPr>
          </a:p>
          <a:p>
            <a:r>
              <a:rPr lang="en-US" altLang="zh-CN" sz="100">
                <a:noFill/>
              </a:rPr>
              <a:t>1. </a:t>
            </a:r>
            <a:r>
              <a:rPr lang="zh-CN" altLang="en-US" sz="100">
                <a:noFill/>
              </a:rPr>
              <a:t>简述电磁铁相比永久磁体的三大优点。（</a:t>
            </a:r>
            <a:r>
              <a:rPr lang="en-US" altLang="zh-CN" sz="100">
                <a:noFill/>
              </a:rPr>
              <a:t>6</a:t>
            </a:r>
            <a:r>
              <a:rPr lang="zh-CN" altLang="en-US" sz="100">
                <a:noFill/>
              </a:rPr>
              <a:t>分）</a:t>
            </a:r>
            <a:endParaRPr lang="zh-CN" altLang="en-US" sz="100">
              <a:noFill/>
            </a:endParaRPr>
          </a:p>
          <a:p>
            <a:r>
              <a:rPr lang="en-US" altLang="zh-CN" sz="100">
                <a:noFill/>
              </a:rPr>
              <a:t>2. </a:t>
            </a:r>
            <a:r>
              <a:rPr lang="zh-CN" altLang="en-US" sz="100">
                <a:noFill/>
              </a:rPr>
              <a:t>简要说明电磁继电器的工作原理和主要作用。（</a:t>
            </a:r>
            <a:r>
              <a:rPr lang="en-US" altLang="zh-CN" sz="100">
                <a:noFill/>
              </a:rPr>
              <a:t>6</a:t>
            </a:r>
            <a:r>
              <a:rPr lang="zh-CN" altLang="en-US" sz="100">
                <a:noFill/>
              </a:rPr>
              <a:t>分）</a:t>
            </a:r>
            <a:endParaRPr lang="zh-CN" altLang="en-US" sz="100">
              <a:noFill/>
            </a:endParaRPr>
          </a:p>
          <a:p>
            <a:r>
              <a:rPr lang="zh-CN" altLang="en-US" sz="100">
                <a:noFill/>
              </a:rPr>
              <a:t>五、实验填空题（</a:t>
            </a:r>
            <a:r>
              <a:rPr lang="en-US" altLang="zh-CN" sz="100">
                <a:noFill/>
              </a:rPr>
              <a:t>10</a:t>
            </a:r>
            <a:r>
              <a:rPr lang="zh-CN" altLang="en-US" sz="100">
                <a:noFill/>
              </a:rPr>
              <a:t>分）</a:t>
            </a:r>
            <a:endParaRPr lang="zh-CN" altLang="en-US" sz="100">
              <a:noFill/>
            </a:endParaRPr>
          </a:p>
          <a:p>
            <a:r>
              <a:rPr lang="zh-CN" altLang="en-US" sz="100">
                <a:noFill/>
              </a:rPr>
              <a:t>电磁铁由通电螺线管和</a:t>
            </a:r>
            <a:r>
              <a:rPr lang="en-US" altLang="zh-CN" sz="100">
                <a:noFill/>
              </a:rPr>
              <a:t>__________</a:t>
            </a:r>
            <a:r>
              <a:rPr lang="zh-CN" altLang="en-US" sz="100">
                <a:noFill/>
              </a:rPr>
              <a:t>组成；磁性有无由</a:t>
            </a:r>
            <a:r>
              <a:rPr lang="en-US" altLang="zh-CN" sz="100">
                <a:noFill/>
              </a:rPr>
              <a:t>__________</a:t>
            </a:r>
            <a:r>
              <a:rPr lang="zh-CN" altLang="en-US" sz="100">
                <a:noFill/>
              </a:rPr>
              <a:t>控制；磁性强弱由</a:t>
            </a:r>
            <a:r>
              <a:rPr lang="en-US" altLang="zh-CN" sz="100">
                <a:noFill/>
              </a:rPr>
              <a:t>__________</a:t>
            </a:r>
            <a:r>
              <a:rPr lang="zh-CN" altLang="en-US" sz="100">
                <a:noFill/>
              </a:rPr>
              <a:t>、线圈匝数、铁芯决定；磁极方向由</a:t>
            </a:r>
            <a:r>
              <a:rPr lang="en-US" altLang="zh-CN" sz="100">
                <a:noFill/>
              </a:rPr>
              <a:t>__________</a:t>
            </a:r>
            <a:r>
              <a:rPr lang="zh-CN" altLang="en-US" sz="100">
                <a:noFill/>
              </a:rPr>
              <a:t>决定；生活中典型应用是</a:t>
            </a:r>
            <a:r>
              <a:rPr lang="en-US" altLang="zh-CN" sz="100">
                <a:noFill/>
              </a:rPr>
              <a:t>__________</a:t>
            </a:r>
            <a:r>
              <a:rPr lang="zh-CN" altLang="en-US" sz="100">
                <a:noFill/>
              </a:rPr>
              <a:t>。</a:t>
            </a:r>
            <a:endParaRPr lang="zh-CN" altLang="en-US" sz="100">
              <a:noFill/>
            </a:endParaRPr>
          </a:p>
          <a:p>
            <a:r>
              <a:rPr lang="zh-CN" altLang="en-US" sz="100">
                <a:noFill/>
              </a:rPr>
              <a:t>六、综合应用题（</a:t>
            </a:r>
            <a:r>
              <a:rPr lang="en-US" altLang="zh-CN" sz="100">
                <a:noFill/>
              </a:rPr>
              <a:t>10</a:t>
            </a:r>
            <a:r>
              <a:rPr lang="zh-CN" altLang="en-US" sz="100">
                <a:noFill/>
              </a:rPr>
              <a:t>分）</a:t>
            </a:r>
            <a:endParaRPr lang="zh-CN" altLang="en-US" sz="100">
              <a:noFill/>
            </a:endParaRPr>
          </a:p>
          <a:p>
            <a:r>
              <a:rPr lang="zh-CN" altLang="en-US" sz="100">
                <a:noFill/>
              </a:rPr>
              <a:t>在探究电磁铁磁性强弱的实验中，为什么必须使用控制变量法？请结合影响因素说明实验操作要点。</a:t>
            </a:r>
            <a:endParaRPr lang="zh-CN" altLang="en-US" sz="100">
              <a:noFill/>
            </a:endParaRPr>
          </a:p>
          <a:p>
            <a:r>
              <a:rPr lang="zh-CN" altLang="en-US" sz="100">
                <a:noFill/>
              </a:rPr>
              <a:t>参考答案</a:t>
            </a:r>
            <a:endParaRPr lang="zh-CN" altLang="en-US" sz="100">
              <a:noFill/>
            </a:endParaRPr>
          </a:p>
          <a:p>
            <a:r>
              <a:rPr lang="zh-CN" altLang="en-US" sz="100">
                <a:noFill/>
              </a:rPr>
              <a:t>一、填空题</a:t>
            </a:r>
            <a:endParaRPr lang="zh-CN" altLang="en-US" sz="100">
              <a:noFill/>
            </a:endParaRPr>
          </a:p>
          <a:p>
            <a:r>
              <a:rPr lang="en-US" altLang="zh-CN" sz="100">
                <a:noFill/>
              </a:rPr>
              <a:t>1. </a:t>
            </a:r>
            <a:r>
              <a:rPr lang="zh-CN" altLang="en-US" sz="100">
                <a:noFill/>
              </a:rPr>
              <a:t>铁芯；磁</a:t>
            </a:r>
            <a:endParaRPr lang="zh-CN" altLang="en-US" sz="100">
              <a:noFill/>
            </a:endParaRPr>
          </a:p>
          <a:p>
            <a:r>
              <a:rPr lang="en-US" altLang="zh-CN" sz="100">
                <a:noFill/>
              </a:rPr>
              <a:t>2. </a:t>
            </a:r>
            <a:r>
              <a:rPr lang="zh-CN" altLang="en-US" sz="100">
                <a:noFill/>
              </a:rPr>
              <a:t>有；无</a:t>
            </a:r>
            <a:endParaRPr lang="zh-CN" altLang="en-US" sz="100">
              <a:noFill/>
            </a:endParaRPr>
          </a:p>
          <a:p>
            <a:r>
              <a:rPr lang="en-US" altLang="zh-CN" sz="100">
                <a:noFill/>
              </a:rPr>
              <a:t>3. </a:t>
            </a:r>
            <a:r>
              <a:rPr lang="zh-CN" altLang="en-US" sz="100">
                <a:noFill/>
              </a:rPr>
              <a:t>电流；匝数</a:t>
            </a:r>
            <a:endParaRPr lang="zh-CN" altLang="en-US" sz="100">
              <a:noFill/>
            </a:endParaRPr>
          </a:p>
          <a:p>
            <a:r>
              <a:rPr lang="en-US" altLang="zh-CN" sz="100">
                <a:noFill/>
              </a:rPr>
              <a:t>4. </a:t>
            </a:r>
            <a:r>
              <a:rPr lang="zh-CN" altLang="en-US" sz="100">
                <a:noFill/>
              </a:rPr>
              <a:t>强</a:t>
            </a:r>
            <a:endParaRPr lang="zh-CN" altLang="en-US" sz="100">
              <a:noFill/>
            </a:endParaRPr>
          </a:p>
          <a:p>
            <a:r>
              <a:rPr lang="en-US" altLang="zh-CN" sz="100">
                <a:noFill/>
              </a:rPr>
              <a:t>5. </a:t>
            </a:r>
            <a:r>
              <a:rPr lang="zh-CN" altLang="en-US" sz="100">
                <a:noFill/>
              </a:rPr>
              <a:t>强</a:t>
            </a:r>
            <a:endParaRPr lang="zh-CN" altLang="en-US" sz="100">
              <a:noFill/>
            </a:endParaRPr>
          </a:p>
          <a:p>
            <a:r>
              <a:rPr lang="en-US" altLang="zh-CN" sz="100">
                <a:noFill/>
              </a:rPr>
              <a:t>6. </a:t>
            </a:r>
            <a:r>
              <a:rPr lang="zh-CN" altLang="en-US" sz="100">
                <a:noFill/>
              </a:rPr>
              <a:t>电流；改变</a:t>
            </a:r>
            <a:endParaRPr lang="zh-CN" altLang="en-US" sz="100">
              <a:noFill/>
            </a:endParaRPr>
          </a:p>
          <a:p>
            <a:r>
              <a:rPr lang="en-US" altLang="zh-CN" sz="100">
                <a:noFill/>
              </a:rPr>
              <a:t>7. </a:t>
            </a:r>
            <a:r>
              <a:rPr lang="zh-CN" altLang="en-US" sz="100">
                <a:noFill/>
              </a:rPr>
              <a:t>有无；强弱</a:t>
            </a:r>
            <a:endParaRPr lang="zh-CN" altLang="en-US" sz="100">
              <a:noFill/>
            </a:endParaRPr>
          </a:p>
          <a:p>
            <a:r>
              <a:rPr lang="en-US" altLang="zh-CN" sz="100">
                <a:noFill/>
              </a:rPr>
              <a:t>8. </a:t>
            </a:r>
            <a:r>
              <a:rPr lang="zh-CN" altLang="en-US" sz="100">
                <a:noFill/>
              </a:rPr>
              <a:t>电磁继电器；高电压；强电流</a:t>
            </a:r>
            <a:endParaRPr lang="zh-CN" altLang="en-US" sz="100">
              <a:noFill/>
            </a:endParaRPr>
          </a:p>
          <a:p>
            <a:r>
              <a:rPr lang="en-US" altLang="zh-CN" sz="100">
                <a:noFill/>
              </a:rPr>
              <a:t>9. </a:t>
            </a:r>
            <a:r>
              <a:rPr lang="zh-CN" altLang="en-US" sz="100">
                <a:noFill/>
              </a:rPr>
              <a:t>控制；工作</a:t>
            </a:r>
            <a:endParaRPr lang="zh-CN" altLang="en-US" sz="100">
              <a:noFill/>
            </a:endParaRPr>
          </a:p>
          <a:p>
            <a:r>
              <a:rPr lang="en-US" altLang="zh-CN" sz="100">
                <a:noFill/>
              </a:rPr>
              <a:t>10. </a:t>
            </a:r>
            <a:r>
              <a:rPr lang="zh-CN" altLang="en-US" sz="100">
                <a:noFill/>
              </a:rPr>
              <a:t>电磁铁</a:t>
            </a:r>
            <a:endParaRPr lang="zh-CN" altLang="en-US" sz="100">
              <a:noFill/>
            </a:endParaRPr>
          </a:p>
          <a:p>
            <a:r>
              <a:rPr lang="zh-CN" altLang="en-US" sz="100">
                <a:noFill/>
              </a:rPr>
              <a:t>二、选择题</a:t>
            </a:r>
            <a:endParaRPr lang="zh-CN" altLang="en-US" sz="100">
              <a:noFill/>
            </a:endParaRPr>
          </a:p>
          <a:p>
            <a:r>
              <a:rPr lang="en-US" altLang="zh-CN" sz="100">
                <a:noFill/>
              </a:rPr>
              <a:t>1.B 2.C 3.C 4.B 5.B 6.C 7.B 8.A 9.C 10.C 11.B 12.A</a:t>
            </a:r>
            <a:endParaRPr lang="en-US" altLang="zh-CN" sz="100">
              <a:noFill/>
            </a:endParaRPr>
          </a:p>
          <a:p>
            <a:r>
              <a:rPr lang="zh-CN" altLang="en-US" sz="100">
                <a:noFill/>
              </a:rPr>
              <a:t>三、判断题</a:t>
            </a:r>
            <a:endParaRPr lang="zh-CN" altLang="en-US" sz="100">
              <a:noFill/>
            </a:endParaRPr>
          </a:p>
          <a:p>
            <a:r>
              <a:rPr lang="en-US" altLang="zh-CN" sz="100">
                <a:noFill/>
              </a:rPr>
              <a:t>1.√ 2.√ 3.</a:t>
            </a:r>
            <a:r>
              <a:rPr lang="en-US" altLang="en-US" sz="100">
                <a:noFill/>
              </a:rPr>
              <a:t>×</a:t>
            </a:r>
            <a:r>
              <a:rPr lang="en-US" altLang="zh-CN" sz="100">
                <a:noFill/>
              </a:rPr>
              <a:t> 4.√ 5.√ 6.</a:t>
            </a:r>
            <a:r>
              <a:rPr lang="en-US" altLang="en-US" sz="100">
                <a:noFill/>
              </a:rPr>
              <a:t>×</a:t>
            </a:r>
            <a:endParaRPr lang="en-US" altLang="en-US" sz="100">
              <a:noFill/>
            </a:endParaRPr>
          </a:p>
          <a:p>
            <a:r>
              <a:rPr lang="zh-CN" altLang="en-US" sz="100">
                <a:noFill/>
              </a:rPr>
              <a:t>四、简答分析题</a:t>
            </a:r>
            <a:endParaRPr lang="zh-CN" altLang="en-US" sz="100">
              <a:noFill/>
            </a:endParaRPr>
          </a:p>
          <a:p>
            <a:r>
              <a:rPr lang="en-US" altLang="zh-CN" sz="100">
                <a:noFill/>
              </a:rPr>
              <a:t>1. </a:t>
            </a:r>
            <a:r>
              <a:rPr lang="en-US" altLang="en-US" sz="100">
                <a:noFill/>
              </a:rPr>
              <a:t>①</a:t>
            </a:r>
            <a:r>
              <a:rPr lang="zh-CN" altLang="en-US" sz="100">
                <a:noFill/>
              </a:rPr>
              <a:t>磁性有无可控：通电有磁性，断电无磁性；</a:t>
            </a:r>
            <a:r>
              <a:rPr lang="en-US" altLang="en-US" sz="100">
                <a:noFill/>
              </a:rPr>
              <a:t>②</a:t>
            </a:r>
            <a:r>
              <a:rPr lang="zh-CN" altLang="en-US" sz="100">
                <a:noFill/>
              </a:rPr>
              <a:t>磁性强弱可控：可通过改变电流大小、线圈匝数调节磁性强弱；</a:t>
            </a:r>
            <a:r>
              <a:rPr lang="en-US" altLang="en-US" sz="100">
                <a:noFill/>
              </a:rPr>
              <a:t>③</a:t>
            </a:r>
            <a:r>
              <a:rPr lang="zh-CN" altLang="en-US" sz="100">
                <a:noFill/>
              </a:rPr>
              <a:t>磁极方向可控：改变电流方向即可改变电磁铁磁极，使用灵活便捷。</a:t>
            </a:r>
            <a:endParaRPr lang="zh-CN" altLang="en-US" sz="100">
              <a:noFill/>
            </a:endParaRPr>
          </a:p>
          <a:p>
            <a:r>
              <a:rPr lang="en-US" altLang="zh-CN" sz="100">
                <a:noFill/>
              </a:rPr>
              <a:t>2. </a:t>
            </a:r>
            <a:r>
              <a:rPr lang="zh-CN" altLang="en-US" sz="100">
                <a:noFill/>
              </a:rPr>
              <a:t>工作原理：控制电路通电，电磁铁产生磁性，吸引衔铁，接通工作电路；控制电路断电，电磁铁失磁，衔铁复位，断开工作电路。主要作用：实现弱电控制强电、远距离自动控制，保护电路和人身安全。</a:t>
            </a:r>
            <a:endParaRPr lang="zh-CN" altLang="en-US" sz="100">
              <a:noFill/>
            </a:endParaRPr>
          </a:p>
          <a:p>
            <a:r>
              <a:rPr lang="zh-CN" altLang="en-US" sz="100">
                <a:noFill/>
              </a:rPr>
              <a:t>五、实验填空题</a:t>
            </a:r>
            <a:endParaRPr lang="zh-CN" altLang="en-US" sz="100">
              <a:noFill/>
            </a:endParaRPr>
          </a:p>
          <a:p>
            <a:r>
              <a:rPr lang="zh-CN" altLang="en-US" sz="100">
                <a:noFill/>
              </a:rPr>
              <a:t>铁芯；通断电；电流大小；电流方向；电磁继电器（或电铃、电磁起重机）</a:t>
            </a:r>
            <a:endParaRPr lang="zh-CN" altLang="en-US" sz="100">
              <a:noFill/>
            </a:endParaRPr>
          </a:p>
          <a:p>
            <a:r>
              <a:rPr lang="zh-CN" altLang="en-US" sz="100">
                <a:noFill/>
              </a:rPr>
              <a:t>六、综合应用题</a:t>
            </a:r>
            <a:endParaRPr lang="zh-CN" altLang="en-US" sz="100">
              <a:noFill/>
            </a:endParaRPr>
          </a:p>
          <a:p>
            <a:r>
              <a:rPr lang="zh-CN" altLang="en-US" sz="100">
                <a:noFill/>
              </a:rPr>
              <a:t>电磁铁磁性强弱受电流大小、线圈匝数、有无铁芯三个因素影响，多变量实验需用控制变量法，才能准确探究单一因素的影响。操作要点：探究电流的影响时，控制线圈匝数、铁芯不变，改变电流大小；探究匝数的影响时，控制电流、铁芯不变，改变线圈匝数；全程通过吸引大头针数量反映磁性强弱，保证实验结论准确可靠。</a:t>
            </a:r>
            <a:endParaRPr lang="zh-CN" altLang="en-US" sz="100">
              <a:no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标题 1" title=""/>
          <p:cNvSpPr txBox="1"/>
          <p:nvPr>
            <p:custDataLst>
              <p:tags r:id="rId3"/>
            </p:custDataLst>
          </p:nvPr>
        </p:nvSpPr>
        <p:spPr>
          <a:xfrm>
            <a:off x="766763" y="1484784"/>
            <a:ext cx="10658475" cy="120032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7380" indent="-627380" fontAlgn="auto">
              <a:lnSpc>
                <a:spcPct val="150000"/>
              </a:lnSpc>
              <a:spcAft>
                <a:spcPct val="0"/>
              </a:spcAft>
            </a:pPr>
            <a:r>
              <a:rPr lang="en-US" altLang="zh-CN" sz="3200" b="1" kern="2200" smtClean="0">
                <a:latin typeface="Times New Roman" panose="02020603050405020304" pitchFamily="2" charset="0"/>
                <a:ea typeface="宋体" panose="02010600030101010101" pitchFamily="2" charset="-122"/>
              </a:rPr>
              <a:t>1</a:t>
            </a:r>
            <a:r>
              <a:rPr lang="zh-CN" altLang="en-US" sz="3200" b="1" kern="2200" smtClean="0">
                <a:latin typeface="Times New Roman" panose="02020603050405020304" pitchFamily="2" charset="0"/>
                <a:ea typeface="宋体" panose="02010600030101010101" pitchFamily="2" charset="-122"/>
              </a:rPr>
              <a:t>．</a:t>
            </a:r>
            <a:r>
              <a:rPr lang="en-US" altLang="zh-CN" sz="3200" b="1" kern="2200" smtClean="0">
                <a:latin typeface="Times New Roman" panose="02020603050405020304" pitchFamily="2" charset="0"/>
                <a:ea typeface="宋体" panose="02010600030101010101" pitchFamily="2" charset="-122"/>
              </a:rPr>
              <a:t>[2025·</a:t>
            </a:r>
            <a:r>
              <a:rPr lang="zh-CN" altLang="en-US" sz="3200" b="1" kern="2200" smtClean="0">
                <a:latin typeface="Times New Roman" panose="02020603050405020304" pitchFamily="2" charset="0"/>
                <a:ea typeface="宋体" panose="02010600030101010101" pitchFamily="2" charset="-122"/>
              </a:rPr>
              <a:t>扬州</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如图所示，下列做法中电磁铁不能吸引更多大头针的是</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　　</a:t>
            </a:r>
            <a:r>
              <a:rPr lang="en-US" altLang="zh-CN" sz="3200" b="1" kern="2200" smtClean="0">
                <a:latin typeface="Times New Roman" panose="02020603050405020304" pitchFamily="2" charset="0"/>
                <a:ea typeface="宋体" panose="02010600030101010101" pitchFamily="2" charset="-122"/>
              </a:rPr>
              <a:t>)</a:t>
            </a:r>
            <a:endParaRPr lang="zh-CN" altLang="en-US" sz="3200" b="1" kern="2200" smtClean="0">
              <a:latin typeface="Times New Roman" panose="02020603050405020304" pitchFamily="2" charset="0"/>
              <a:ea typeface="宋体" panose="02010600030101010101" pitchFamily="2" charset="-122"/>
            </a:endParaRPr>
          </a:p>
        </p:txBody>
      </p:sp>
      <p:sp>
        <p:nvSpPr>
          <p:cNvPr id="5" name="文本占位符 2" title=""/>
          <p:cNvSpPr txBox="1"/>
          <p:nvPr>
            <p:custDataLst>
              <p:tags r:id="rId4"/>
            </p:custDataLst>
          </p:nvPr>
        </p:nvSpPr>
        <p:spPr>
          <a:xfrm>
            <a:off x="766763" y="3064892"/>
            <a:ext cx="7921625" cy="23083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1030"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A</a:t>
            </a:r>
            <a:r>
              <a:rPr lang="zh-CN" altLang="en-US" sz="3200" b="1" kern="100" smtClean="0">
                <a:latin typeface="Times New Roman" panose="02020603050405020304" pitchFamily="2" charset="0"/>
                <a:ea typeface="宋体" panose="02010600030101010101" pitchFamily="2" charset="-122"/>
              </a:rPr>
              <a:t>．只提高电源电压</a:t>
            </a:r>
            <a:endParaRPr lang="zh-CN" altLang="en-US" sz="3200" b="1" kern="100" smtClean="0">
              <a:latin typeface="Times New Roman" panose="02020603050405020304" pitchFamily="2" charset="0"/>
              <a:ea typeface="宋体" panose="02010600030101010101" pitchFamily="2" charset="-122"/>
            </a:endParaRPr>
          </a:p>
          <a:p>
            <a:pPr marL="621030"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B</a:t>
            </a:r>
            <a:r>
              <a:rPr lang="zh-CN" altLang="en-US" sz="3200" b="1" kern="100" smtClean="0">
                <a:latin typeface="Times New Roman" panose="02020603050405020304" pitchFamily="2" charset="0"/>
                <a:ea typeface="宋体" panose="02010600030101010101" pitchFamily="2" charset="-122"/>
              </a:rPr>
              <a:t>．只将滑片</a:t>
            </a:r>
            <a:r>
              <a:rPr lang="en-US" altLang="zh-CN" sz="3200" b="1" i="1" kern="100" smtClean="0">
                <a:latin typeface="Times New Roman" panose="02020603050405020304" pitchFamily="2" charset="0"/>
                <a:ea typeface="宋体" panose="02010600030101010101" pitchFamily="2" charset="-122"/>
              </a:rPr>
              <a:t>P</a:t>
            </a:r>
            <a:r>
              <a:rPr lang="zh-CN" altLang="en-US" sz="3200" b="1" kern="100" smtClean="0">
                <a:latin typeface="Times New Roman" panose="02020603050405020304" pitchFamily="2" charset="0"/>
                <a:ea typeface="宋体" panose="02010600030101010101" pitchFamily="2" charset="-122"/>
              </a:rPr>
              <a:t>向左移动</a:t>
            </a:r>
            <a:endParaRPr lang="zh-CN" altLang="en-US" sz="3200" b="1" kern="100" smtClean="0">
              <a:latin typeface="Times New Roman" panose="02020603050405020304" pitchFamily="2" charset="0"/>
              <a:ea typeface="宋体" panose="02010600030101010101" pitchFamily="2" charset="-122"/>
            </a:endParaRPr>
          </a:p>
          <a:p>
            <a:pPr marL="621030"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C</a:t>
            </a:r>
            <a:r>
              <a:rPr lang="zh-CN" altLang="en-US" sz="3200" b="1" kern="100" smtClean="0">
                <a:latin typeface="Times New Roman" panose="02020603050405020304" pitchFamily="2" charset="0"/>
                <a:ea typeface="宋体" panose="02010600030101010101" pitchFamily="2" charset="-122"/>
              </a:rPr>
              <a:t>．只增加螺线管线圈的匝数</a:t>
            </a:r>
            <a:endParaRPr lang="zh-CN" altLang="en-US" sz="3200" b="1" kern="100" smtClean="0">
              <a:latin typeface="Times New Roman" panose="02020603050405020304" pitchFamily="2" charset="0"/>
              <a:ea typeface="宋体" panose="02010600030101010101" pitchFamily="2" charset="-122"/>
            </a:endParaRPr>
          </a:p>
          <a:p>
            <a:pPr marL="621030"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D</a:t>
            </a:r>
            <a:r>
              <a:rPr lang="zh-CN" altLang="en-US" sz="3200" b="1" kern="100" smtClean="0">
                <a:latin typeface="Times New Roman" panose="02020603050405020304" pitchFamily="2" charset="0"/>
                <a:ea typeface="宋体" panose="02010600030101010101" pitchFamily="2" charset="-122"/>
              </a:rPr>
              <a:t>．只将铁芯换成同规格的铜芯</a:t>
            </a:r>
            <a:endParaRPr lang="zh-CN" altLang="en-US" sz="3200" kern="100" smtClean="0">
              <a:latin typeface="Times New Roman" panose="02020603050405020304" pitchFamily="2" charset="0"/>
              <a:ea typeface="宋体" panose="02010600030101010101" pitchFamily="2" charset="-122"/>
            </a:endParaRPr>
          </a:p>
        </p:txBody>
      </p:sp>
      <p:pic>
        <p:nvPicPr>
          <p:cNvPr id="6" name="Picture 2" title=""/>
          <p:cNvPicPr>
            <a:picLocks noChangeAspect="1" noChangeArrowheads="1"/>
          </p:cNvPicPr>
          <p:nvPr>
            <p:custDataLst>
              <p:tags r:id="rId6"/>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460618" y="2875100"/>
            <a:ext cx="3243894" cy="271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title=""/>
          <p:cNvSpPr/>
          <p:nvPr>
            <p:custDataLst>
              <p:tags r:id="rId7"/>
            </p:custDataLst>
          </p:nvPr>
        </p:nvSpPr>
        <p:spPr>
          <a:xfrm>
            <a:off x="3918697" y="2233895"/>
            <a:ext cx="360413" cy="829945"/>
          </a:xfrm>
          <a:prstGeom prst="rect">
            <a:avLst/>
          </a:prstGeom>
          <a:noFill/>
          <a:ln w="9525">
            <a:noFill/>
          </a:ln>
        </p:spPr>
        <p:txBody>
          <a:bodyPr wrap="square">
            <a:spAutoFit/>
          </a:bodyPr>
          <a:lstStyle/>
          <a:p>
            <a:pPr lvl="0">
              <a:lnSpc>
                <a:spcPct val="150000"/>
              </a:lnSpc>
            </a:pPr>
            <a:r>
              <a:rPr lang="en-US" altLang="zh-CN" sz="3200" b="1" smtClean="0">
                <a:solidFill>
                  <a:srgbClr val="C00000"/>
                </a:solidFill>
                <a:latin typeface="Times New Roman" panose="02020603050405020304" pitchFamily="2" charset="0"/>
                <a:ea typeface="宋体" panose="02010600030101010101" pitchFamily="2" charset="-122"/>
              </a:rPr>
              <a:t>D</a:t>
            </a:r>
            <a:endParaRPr lang="zh-CN" altLang="en-US" sz="3200">
              <a:solidFill>
                <a:prstClr val="black"/>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标题 1" title=""/>
          <p:cNvSpPr txBox="1"/>
          <p:nvPr>
            <p:custDataLst>
              <p:tags r:id="rId3"/>
            </p:custDataLst>
          </p:nvPr>
        </p:nvSpPr>
        <p:spPr>
          <a:xfrm>
            <a:off x="790122" y="1552724"/>
            <a:ext cx="10635116" cy="120032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7380" indent="-627380" fontAlgn="auto">
              <a:lnSpc>
                <a:spcPct val="150000"/>
              </a:lnSpc>
              <a:spcAft>
                <a:spcPct val="0"/>
              </a:spcAft>
            </a:pPr>
            <a:r>
              <a:rPr lang="en-US" altLang="zh-CN" sz="3200" b="1" kern="2200" smtClean="0">
                <a:latin typeface="Times New Roman" panose="02020603050405020304" pitchFamily="2" charset="0"/>
                <a:ea typeface="宋体" panose="02010600030101010101" pitchFamily="2" charset="-122"/>
              </a:rPr>
              <a:t>2</a:t>
            </a:r>
            <a:r>
              <a:rPr lang="zh-CN" altLang="en-US" sz="3200" b="1" kern="2200" smtClean="0">
                <a:latin typeface="Times New Roman" panose="02020603050405020304" pitchFamily="2" charset="0"/>
                <a:ea typeface="宋体" panose="02010600030101010101" pitchFamily="2" charset="-122"/>
              </a:rPr>
              <a:t>．如图所示是某同学连接的电铃电路，闭合开关后，电铃只响一声就不再响了。原因是</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　　</a:t>
            </a:r>
            <a:r>
              <a:rPr lang="en-US" altLang="zh-CN" sz="3200" b="1" kern="2200" smtClean="0">
                <a:latin typeface="Times New Roman" panose="02020603050405020304" pitchFamily="2" charset="0"/>
                <a:ea typeface="宋体" panose="02010600030101010101" pitchFamily="2" charset="-122"/>
              </a:rPr>
              <a:t>)</a:t>
            </a:r>
            <a:endParaRPr lang="zh-CN" altLang="en-US" sz="3200" b="1" kern="2200" smtClean="0">
              <a:latin typeface="Times New Roman" panose="02020603050405020304" pitchFamily="2" charset="0"/>
              <a:ea typeface="宋体" panose="02010600030101010101" pitchFamily="2" charset="-122"/>
            </a:endParaRPr>
          </a:p>
        </p:txBody>
      </p:sp>
      <p:sp>
        <p:nvSpPr>
          <p:cNvPr id="3" name="文本占位符 2" title=""/>
          <p:cNvSpPr txBox="1"/>
          <p:nvPr>
            <p:custDataLst>
              <p:tags r:id="rId4"/>
            </p:custDataLst>
          </p:nvPr>
        </p:nvSpPr>
        <p:spPr>
          <a:xfrm>
            <a:off x="790122" y="2992884"/>
            <a:ext cx="7921625" cy="23083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3105"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A</a:t>
            </a:r>
            <a:r>
              <a:rPr lang="zh-CN" altLang="en-US" sz="3200" b="1" kern="100" smtClean="0">
                <a:latin typeface="Times New Roman" panose="02020603050405020304" pitchFamily="2" charset="0"/>
                <a:ea typeface="宋体" panose="02010600030101010101" pitchFamily="2" charset="-122"/>
              </a:rPr>
              <a:t>．电磁铁始终没有磁性</a:t>
            </a:r>
            <a:endParaRPr lang="zh-CN" altLang="en-US" sz="3200" b="1" kern="100" smtClean="0">
              <a:latin typeface="Times New Roman" panose="02020603050405020304" pitchFamily="2" charset="0"/>
              <a:ea typeface="宋体" panose="02010600030101010101" pitchFamily="2" charset="-122"/>
            </a:endParaRPr>
          </a:p>
          <a:p>
            <a:pPr marL="713105"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B</a:t>
            </a:r>
            <a:r>
              <a:rPr lang="zh-CN" altLang="en-US" sz="3200" b="1" kern="100" smtClean="0">
                <a:latin typeface="Times New Roman" panose="02020603050405020304" pitchFamily="2" charset="0"/>
                <a:ea typeface="宋体" panose="02010600030101010101" pitchFamily="2" charset="-122"/>
              </a:rPr>
              <a:t>．衔铁没有向下运动</a:t>
            </a:r>
            <a:endParaRPr lang="zh-CN" altLang="en-US" sz="3200" b="1" kern="100" smtClean="0">
              <a:latin typeface="Times New Roman" panose="02020603050405020304" pitchFamily="2" charset="0"/>
              <a:ea typeface="宋体" panose="02010600030101010101" pitchFamily="2" charset="-122"/>
            </a:endParaRPr>
          </a:p>
          <a:p>
            <a:pPr marL="713105"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C</a:t>
            </a:r>
            <a:r>
              <a:rPr lang="zh-CN" altLang="en-US" sz="3200" b="1" kern="100" smtClean="0">
                <a:latin typeface="Times New Roman" panose="02020603050405020304" pitchFamily="2" charset="0"/>
                <a:ea typeface="宋体" panose="02010600030101010101" pitchFamily="2" charset="-122"/>
              </a:rPr>
              <a:t>．电池正、负极接反了</a:t>
            </a:r>
            <a:endParaRPr lang="zh-CN" altLang="en-US" sz="3200" b="1" kern="100" smtClean="0">
              <a:latin typeface="Times New Roman" panose="02020603050405020304" pitchFamily="2" charset="0"/>
              <a:ea typeface="宋体" panose="02010600030101010101" pitchFamily="2" charset="-122"/>
            </a:endParaRPr>
          </a:p>
          <a:p>
            <a:pPr marL="713105"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D</a:t>
            </a:r>
            <a:r>
              <a:rPr lang="zh-CN" altLang="en-US" sz="3200" b="1" kern="100" smtClean="0">
                <a:latin typeface="Times New Roman" panose="02020603050405020304" pitchFamily="2" charset="0"/>
                <a:ea typeface="宋体" panose="02010600030101010101" pitchFamily="2" charset="-122"/>
              </a:rPr>
              <a:t>．衔铁一直被吸住</a:t>
            </a:r>
            <a:endParaRPr lang="zh-CN" altLang="en-US" sz="3200" kern="100" smtClean="0">
              <a:latin typeface="Times New Roman" panose="02020603050405020304" pitchFamily="2" charset="0"/>
              <a:ea typeface="宋体" panose="02010600030101010101" pitchFamily="2" charset="-122"/>
            </a:endParaRPr>
          </a:p>
        </p:txBody>
      </p:sp>
      <p:pic>
        <p:nvPicPr>
          <p:cNvPr id="4" name="Picture 2" title=""/>
          <p:cNvPicPr>
            <a:picLocks noChangeAspect="1" noChangeArrowheads="1"/>
          </p:cNvPicPr>
          <p:nvPr>
            <p:custDataLst>
              <p:tags r:id="rId6"/>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104112" y="3212976"/>
            <a:ext cx="3767597" cy="2710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title=""/>
          <p:cNvSpPr/>
          <p:nvPr>
            <p:custDataLst>
              <p:tags r:id="rId7"/>
            </p:custDataLst>
          </p:nvPr>
        </p:nvSpPr>
        <p:spPr>
          <a:xfrm>
            <a:off x="7248128" y="2309971"/>
            <a:ext cx="360413" cy="830997"/>
          </a:xfrm>
          <a:prstGeom prst="rect">
            <a:avLst/>
          </a:prstGeom>
          <a:noFill/>
          <a:ln w="9525">
            <a:noFill/>
          </a:ln>
        </p:spPr>
        <p:txBody>
          <a:bodyPr wrap="square">
            <a:spAutoFit/>
          </a:bodyPr>
          <a:lstStyle/>
          <a:p>
            <a:pPr lvl="0">
              <a:lnSpc>
                <a:spcPct val="150000"/>
              </a:lnSpc>
            </a:pPr>
            <a:r>
              <a:rPr lang="en-US" altLang="zh-CN" sz="3200" b="1" smtClean="0">
                <a:solidFill>
                  <a:srgbClr val="C00000"/>
                </a:solidFill>
                <a:latin typeface="Times New Roman" panose="02020603050405020304" pitchFamily="2" charset="0"/>
                <a:ea typeface="宋体" panose="02010600030101010101" pitchFamily="2" charset="-122"/>
              </a:rPr>
              <a:t>D</a:t>
            </a:r>
            <a:endParaRPr lang="zh-CN" altLang="en-US" sz="3200">
              <a:solidFill>
                <a:prstClr val="black"/>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标题 1" title=""/>
          <p:cNvSpPr txBox="1"/>
          <p:nvPr>
            <p:custDataLst>
              <p:tags r:id="rId3"/>
            </p:custDataLst>
          </p:nvPr>
        </p:nvSpPr>
        <p:spPr>
          <a:xfrm>
            <a:off x="767408" y="1479996"/>
            <a:ext cx="10585176" cy="33462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7380" indent="-627380" fontAlgn="auto">
              <a:lnSpc>
                <a:spcPct val="150000"/>
              </a:lnSpc>
              <a:spcAft>
                <a:spcPct val="0"/>
              </a:spcAft>
            </a:pPr>
            <a:r>
              <a:rPr lang="en-US" altLang="zh-CN" sz="3200" b="1" kern="2200" smtClean="0">
                <a:latin typeface="Times New Roman" panose="02020603050405020304" pitchFamily="2" charset="0"/>
                <a:ea typeface="宋体" panose="02010600030101010101" pitchFamily="2" charset="-122"/>
              </a:rPr>
              <a:t>3</a:t>
            </a:r>
            <a:r>
              <a:rPr lang="zh-CN" altLang="en-US" sz="3200" b="1" kern="2200" smtClean="0">
                <a:latin typeface="Times New Roman" panose="02020603050405020304" pitchFamily="2" charset="0"/>
                <a:ea typeface="宋体" panose="02010600030101010101" pitchFamily="2" charset="-122"/>
              </a:rPr>
              <a:t>．酿酒坊里的发酵罐配有笨重的密封装置，为了方便操作，小明设计了用一个杠杆和电磁铁组合系统来升降的密封罩，如图所示。电磁铁的工作原理是</a:t>
            </a:r>
            <a:r>
              <a:rPr lang="en-US" altLang="zh-CN" sz="3200" b="1" kern="2200" smtClean="0">
                <a:latin typeface="Times New Roman" panose="02020603050405020304" pitchFamily="2" charset="0"/>
                <a:ea typeface="宋体" panose="02010600030101010101" pitchFamily="2" charset="-122"/>
              </a:rPr>
              <a:t>______________</a:t>
            </a:r>
            <a:r>
              <a:rPr lang="zh-CN" altLang="en-US" sz="3200" b="1" kern="2200" smtClean="0">
                <a:latin typeface="Times New Roman" panose="02020603050405020304" pitchFamily="2" charset="0"/>
                <a:ea typeface="宋体" panose="02010600030101010101" pitchFamily="2" charset="-122"/>
              </a:rPr>
              <a:t>；装置通电后，</a:t>
            </a:r>
            <a:br>
              <a:rPr lang="en-US" altLang="zh-CN" sz="3200" b="1" kern="2200" smtClean="0">
                <a:latin typeface="Times New Roman" panose="02020603050405020304" pitchFamily="2" charset="0"/>
                <a:ea typeface="宋体" panose="02010600030101010101" pitchFamily="2" charset="-122"/>
              </a:rPr>
            </a:br>
            <a:r>
              <a:rPr lang="zh-CN" altLang="en-US" sz="3200" b="1" kern="2200" smtClean="0">
                <a:latin typeface="Times New Roman" panose="02020603050405020304" pitchFamily="2" charset="0"/>
                <a:ea typeface="宋体" panose="02010600030101010101" pitchFamily="2" charset="-122"/>
              </a:rPr>
              <a:t>电磁铁上端为 </a:t>
            </a:r>
            <a:r>
              <a:rPr lang="en-US" altLang="zh-CN" sz="3200" b="1" kern="2200" smtClean="0">
                <a:latin typeface="Times New Roman" panose="02020603050405020304" pitchFamily="2" charset="0"/>
                <a:ea typeface="宋体" panose="02010600030101010101" pitchFamily="2" charset="-122"/>
              </a:rPr>
              <a:t>________(</a:t>
            </a:r>
            <a:r>
              <a:rPr lang="zh-CN" altLang="en-US" sz="3200" b="1" kern="2200" smtClean="0">
                <a:latin typeface="Times New Roman" panose="02020603050405020304" pitchFamily="2" charset="0"/>
                <a:ea typeface="宋体" panose="02010600030101010101" pitchFamily="2" charset="-122"/>
              </a:rPr>
              <a:t>选填</a:t>
            </a:r>
            <a:br>
              <a:rPr lang="en-US" altLang="zh-CN" sz="3200" b="1" kern="2200" smtClean="0">
                <a:latin typeface="Times New Roman" panose="02020603050405020304" pitchFamily="2" charset="0"/>
                <a:ea typeface="宋体" panose="02010600030101010101" pitchFamily="2" charset="-122"/>
              </a:rPr>
            </a:br>
            <a:r>
              <a:rPr lang="zh-CN" altLang="en-US" sz="3200" b="1" kern="2200" smtClean="0">
                <a:latin typeface="Times New Roman" panose="02020603050405020304" pitchFamily="2" charset="0"/>
                <a:ea typeface="宋体" panose="02010600030101010101" pitchFamily="2" charset="-122"/>
              </a:rPr>
              <a:t>“</a:t>
            </a:r>
            <a:r>
              <a:rPr lang="en-US" altLang="zh-CN" sz="3200" b="1" kern="2200" smtClean="0">
                <a:latin typeface="Times New Roman" panose="02020603050405020304" pitchFamily="2" charset="0"/>
                <a:ea typeface="宋体" panose="02010600030101010101" pitchFamily="2" charset="-122"/>
              </a:rPr>
              <a:t>N”</a:t>
            </a:r>
            <a:r>
              <a:rPr lang="zh-CN" altLang="en-US" sz="3200" b="1" kern="2200" smtClean="0">
                <a:latin typeface="Times New Roman" panose="02020603050405020304" pitchFamily="2" charset="0"/>
                <a:ea typeface="宋体" panose="02010600030101010101" pitchFamily="2" charset="-122"/>
              </a:rPr>
              <a:t>或“</a:t>
            </a:r>
            <a:r>
              <a:rPr lang="en-US" altLang="zh-CN" sz="3200" b="1" kern="2200" smtClean="0">
                <a:latin typeface="Times New Roman" panose="02020603050405020304" pitchFamily="2" charset="0"/>
                <a:ea typeface="宋体" panose="02010600030101010101" pitchFamily="2" charset="-122"/>
              </a:rPr>
              <a:t>S”)</a:t>
            </a:r>
            <a:r>
              <a:rPr lang="zh-CN" altLang="en-US" sz="3200" b="1" kern="2200" smtClean="0">
                <a:latin typeface="Times New Roman" panose="02020603050405020304" pitchFamily="2" charset="0"/>
                <a:ea typeface="宋体" panose="02010600030101010101" pitchFamily="2" charset="-122"/>
              </a:rPr>
              <a:t>极。</a:t>
            </a:r>
            <a:endParaRPr lang="zh-CN" altLang="en-US" sz="3200" b="1" kern="2200" smtClean="0">
              <a:latin typeface="Times New Roman" panose="02020603050405020304" pitchFamily="2" charset="0"/>
              <a:ea typeface="宋体" panose="02010600030101010101" pitchFamily="2" charset="-122"/>
            </a:endParaRPr>
          </a:p>
        </p:txBody>
      </p:sp>
      <p:pic>
        <p:nvPicPr>
          <p:cNvPr id="3"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248128" y="3820769"/>
            <a:ext cx="3960440" cy="2274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title=""/>
          <p:cNvSpPr/>
          <p:nvPr>
            <p:custDataLst>
              <p:tags r:id="rId6"/>
            </p:custDataLst>
          </p:nvPr>
        </p:nvSpPr>
        <p:spPr>
          <a:xfrm>
            <a:off x="1559868" y="3645024"/>
            <a:ext cx="2951956" cy="830997"/>
          </a:xfrm>
          <a:prstGeom prst="rect">
            <a:avLst/>
          </a:prstGeom>
          <a:noFill/>
          <a:ln w="9525">
            <a:noFill/>
          </a:ln>
        </p:spPr>
        <p:txBody>
          <a:bodyPr wrap="square">
            <a:spAutoFit/>
          </a:bodyPr>
          <a:lstStyle/>
          <a:p>
            <a:pPr lvl="0">
              <a:lnSpc>
                <a:spcPct val="150000"/>
              </a:lnSpc>
            </a:pPr>
            <a:r>
              <a:rPr lang="zh-CN" altLang="en-US" sz="3200" b="1">
                <a:solidFill>
                  <a:srgbClr val="C00000"/>
                </a:solidFill>
                <a:latin typeface="Times New Roman" panose="02020603050405020304" pitchFamily="2" charset="0"/>
                <a:ea typeface="宋体" panose="02010600030101010101" pitchFamily="2" charset="-122"/>
              </a:rPr>
              <a:t>电流的磁效应</a:t>
            </a:r>
            <a:endParaRPr lang="zh-CN" altLang="en-US" sz="3200">
              <a:solidFill>
                <a:prstClr val="black"/>
              </a:solidFill>
            </a:endParaRPr>
          </a:p>
        </p:txBody>
      </p:sp>
      <p:sp>
        <p:nvSpPr>
          <p:cNvPr id="5" name="矩形 4" title=""/>
          <p:cNvSpPr/>
          <p:nvPr>
            <p:custDataLst>
              <p:tags r:id="rId7"/>
            </p:custDataLst>
          </p:nvPr>
        </p:nvSpPr>
        <p:spPr>
          <a:xfrm>
            <a:off x="4727848" y="4437112"/>
            <a:ext cx="360040" cy="741998"/>
          </a:xfrm>
          <a:prstGeom prst="rect">
            <a:avLst/>
          </a:prstGeom>
          <a:noFill/>
          <a:ln w="9525">
            <a:noFill/>
          </a:ln>
        </p:spPr>
        <p:txBody>
          <a:bodyPr wrap="square">
            <a:spAutoFit/>
          </a:bodyPr>
          <a:lstStyle/>
          <a:p>
            <a:pPr lvl="0">
              <a:lnSpc>
                <a:spcPct val="150000"/>
              </a:lnSpc>
            </a:pPr>
            <a:r>
              <a:rPr lang="en-US" altLang="zh-CN" sz="3200" b="1">
                <a:solidFill>
                  <a:srgbClr val="C00000"/>
                </a:solidFill>
                <a:latin typeface="Times New Roman" panose="02020603050405020304" pitchFamily="2" charset="0"/>
                <a:ea typeface="宋体" panose="02010600030101010101" pitchFamily="2" charset="-122"/>
              </a:rPr>
              <a:t>N</a:t>
            </a:r>
            <a:endParaRPr lang="zh-CN" altLang="en-US" sz="3200">
              <a:solidFill>
                <a:prstClr val="black"/>
              </a:solidFill>
            </a:endParaRPr>
          </a:p>
        </p:txBody>
      </p:sp>
      <p:pic>
        <p:nvPicPr>
          <p:cNvPr id="6" name="Picture 6"/>
          <p:cNvPicPr>
            <a:picLocks noChangeAspect="1"/>
          </p:cNvPicPr>
          <p:nvPr>
            <p:custDataLst>
              <p:tags r:id="rId9"/>
            </p:custDataLst>
          </p:nvPr>
        </p:nvPicPr>
        <p:blipFill>
          <a:blip r:embed="rId8"/>
          <a:stretch>
            <a:fillRect/>
          </a:stretch>
        </p:blipFill>
        <p:spPr>
          <a:xfrm flipH="1">
            <a:off x="11912600" y="10325100"/>
            <a:ext cx="0" cy="0"/>
          </a:xfrm>
          <a:prstGeom prst="rect">
            <a:avLst/>
          </a:prstGeom>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3554" name="Group 2" title=""/>
          <p:cNvGrpSpPr/>
          <p:nvPr>
            <p:custDataLst>
              <p:tags r:id="rId3"/>
            </p:custDataLst>
          </p:nvPr>
        </p:nvGrpSpPr>
        <p:grpSpPr>
          <a:xfrm>
            <a:off x="2674939" y="1349084"/>
            <a:ext cx="2281237" cy="2785699"/>
            <a:chExt cx="2281783" cy="3001431"/>
          </a:xfrm>
        </p:grpSpPr>
        <p:pic>
          <p:nvPicPr>
            <p:cNvPr id="23555" name="图片 2" descr="1.jpg"/>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bwMode="auto">
            <a:xfrm>
              <a:off x="0" y="0"/>
              <a:ext cx="2281783" cy="300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custDataLst>
                <p:tags r:id="rId6"/>
              </p:custDataLst>
            </p:nvPr>
          </p:nvSpPr>
          <p:spPr bwMode="auto">
            <a:xfrm>
              <a:off x="303125" y="2571768"/>
              <a:ext cx="1453228" cy="429663"/>
            </a:xfrm>
            <a:prstGeom prst="rect">
              <a:avLst/>
            </a:prstGeom>
            <a:solidFill>
              <a:schemeClr val="bg1"/>
            </a:solidFill>
            <a:ln w="12700">
              <a:solidFill>
                <a:srgbClr val="F79646"/>
              </a:solidFill>
              <a:miter lim="800000"/>
            </a:ln>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2000" b="1">
                  <a:solidFill>
                    <a:schemeClr val="tx2"/>
                  </a:solidFill>
                  <a:latin typeface="Calibri"/>
                  <a:ea typeface="微软雅黑" panose="020b0503020204020204" charset="-122"/>
                </a:rPr>
                <a:t>电磁起重机</a:t>
              </a:r>
              <a:endParaRPr lang="zh-CN" altLang="en-US" sz="2000" b="1">
                <a:solidFill>
                  <a:schemeClr val="tx2"/>
                </a:solidFill>
                <a:latin typeface="Calibri"/>
                <a:ea typeface="微软雅黑" panose="020b0503020204020204" charset="-122"/>
              </a:endParaRPr>
            </a:p>
          </p:txBody>
        </p:sp>
      </p:grpSp>
      <p:grpSp>
        <p:nvGrpSpPr>
          <p:cNvPr id="23557" name="Group 5" title=""/>
          <p:cNvGrpSpPr/>
          <p:nvPr>
            <p:custDataLst>
              <p:tags r:id="rId7"/>
            </p:custDataLst>
          </p:nvPr>
        </p:nvGrpSpPr>
        <p:grpSpPr>
          <a:xfrm>
            <a:off x="5195888" y="1349084"/>
            <a:ext cx="2359025" cy="2715014"/>
            <a:chExt cx="2358892" cy="2930805"/>
          </a:xfrm>
        </p:grpSpPr>
        <p:pic>
          <p:nvPicPr>
            <p:cNvPr id="23558" name="图片 3" descr="1102181625198068.jpg"/>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bwMode="auto">
            <a:xfrm>
              <a:off x="0" y="0"/>
              <a:ext cx="2358892" cy="2928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Box 6"/>
            <p:cNvSpPr txBox="1">
              <a:spLocks noChangeArrowheads="1"/>
            </p:cNvSpPr>
            <p:nvPr>
              <p:custDataLst>
                <p:tags r:id="rId10"/>
              </p:custDataLst>
            </p:nvPr>
          </p:nvSpPr>
          <p:spPr bwMode="auto">
            <a:xfrm>
              <a:off x="800689" y="2500330"/>
              <a:ext cx="690841" cy="430475"/>
            </a:xfrm>
            <a:prstGeom prst="rect">
              <a:avLst/>
            </a:prstGeom>
            <a:solidFill>
              <a:schemeClr val="bg1"/>
            </a:solidFill>
            <a:ln w="12700">
              <a:solidFill>
                <a:srgbClr val="F79646"/>
              </a:solidFill>
              <a:miter lim="800000"/>
            </a:ln>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2000" b="1">
                  <a:solidFill>
                    <a:schemeClr val="tx2"/>
                  </a:solidFill>
                  <a:latin typeface="Calibri"/>
                  <a:ea typeface="微软雅黑" panose="020b0503020204020204" charset="-122"/>
                </a:rPr>
                <a:t>电铃</a:t>
              </a:r>
              <a:endParaRPr lang="zh-CN" altLang="en-US" sz="2000" b="1">
                <a:solidFill>
                  <a:schemeClr val="tx2"/>
                </a:solidFill>
                <a:latin typeface="Calibri"/>
                <a:ea typeface="微软雅黑" panose="020b0503020204020204" charset="-122"/>
              </a:endParaRPr>
            </a:p>
          </p:txBody>
        </p:sp>
      </p:grpSp>
      <p:grpSp>
        <p:nvGrpSpPr>
          <p:cNvPr id="23560" name="Group 8" title=""/>
          <p:cNvGrpSpPr/>
          <p:nvPr>
            <p:custDataLst>
              <p:tags r:id="rId11"/>
            </p:custDataLst>
          </p:nvPr>
        </p:nvGrpSpPr>
        <p:grpSpPr>
          <a:xfrm>
            <a:off x="7975384" y="1254049"/>
            <a:ext cx="2336961" cy="2661967"/>
            <a:chExt cx="2445499" cy="3024278"/>
          </a:xfrm>
        </p:grpSpPr>
        <p:pic>
          <p:nvPicPr>
            <p:cNvPr id="23561" name="图片 8" descr="874201132714124.jpg"/>
            <p:cNvPicPr>
              <a:picLocks noChangeAspect="1" noChangeArrowheads="1"/>
            </p:cNvPicPr>
            <p:nvPr>
              <p:custDataLst>
                <p:tags r:id="rId13"/>
              </p:custDataLst>
            </p:nvPr>
          </p:nvPicPr>
          <p:blipFill>
            <a:blip r:embed="rId12">
              <a:extLst>
                <a:ext uri="{28A0092B-C50C-407E-A947-70E740481C1C}">
                  <a14:useLocalDpi xmlns:a14="http://schemas.microsoft.com/office/drawing/2010/main" val="0"/>
                </a:ext>
              </a:extLst>
            </a:blip>
            <a:stretch>
              <a:fillRect/>
            </a:stretch>
          </p:blipFill>
          <p:spPr bwMode="auto">
            <a:xfrm>
              <a:off x="0" y="0"/>
              <a:ext cx="2445499" cy="2786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TextBox 12"/>
            <p:cNvSpPr txBox="1">
              <a:spLocks noChangeArrowheads="1"/>
            </p:cNvSpPr>
            <p:nvPr>
              <p:custDataLst>
                <p:tags r:id="rId14"/>
              </p:custDataLst>
            </p:nvPr>
          </p:nvSpPr>
          <p:spPr bwMode="auto">
            <a:xfrm>
              <a:off x="333452" y="2571221"/>
              <a:ext cx="1254561" cy="453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2000" b="1">
                  <a:solidFill>
                    <a:schemeClr val="tx2"/>
                  </a:solidFill>
                  <a:latin typeface="Calibri"/>
                  <a:ea typeface="微软雅黑" panose="020b0503020204020204" charset="-122"/>
                </a:rPr>
                <a:t>电磁阀门</a:t>
              </a:r>
              <a:endParaRPr lang="zh-CN" altLang="en-US" sz="2000" b="1">
                <a:solidFill>
                  <a:schemeClr val="tx2"/>
                </a:solidFill>
                <a:latin typeface="Calibri"/>
                <a:ea typeface="微软雅黑" panose="020b0503020204020204" charset="-122"/>
              </a:endParaRPr>
            </a:p>
          </p:txBody>
        </p:sp>
      </p:grpSp>
      <p:grpSp>
        <p:nvGrpSpPr>
          <p:cNvPr id="23563" name="Group 11" title=""/>
          <p:cNvGrpSpPr/>
          <p:nvPr>
            <p:custDataLst>
              <p:tags r:id="rId15"/>
            </p:custDataLst>
          </p:nvPr>
        </p:nvGrpSpPr>
        <p:grpSpPr>
          <a:xfrm>
            <a:off x="3216275" y="4330701"/>
            <a:ext cx="2643188" cy="2256156"/>
            <a:chExt cx="2643206" cy="2255547"/>
          </a:xfrm>
        </p:grpSpPr>
        <p:pic>
          <p:nvPicPr>
            <p:cNvPr id="23564" name="图片 20" descr="电磁铁的应用——磁力锁.jpg"/>
            <p:cNvPicPr>
              <a:picLocks noChangeAspect="1" noChangeArrowheads="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bwMode="auto">
            <a:xfrm>
              <a:off x="0" y="0"/>
              <a:ext cx="2643206" cy="223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5" name="TextBox 10"/>
            <p:cNvSpPr txBox="1">
              <a:spLocks noChangeArrowheads="1"/>
            </p:cNvSpPr>
            <p:nvPr>
              <p:custDataLst>
                <p:tags r:id="rId18"/>
              </p:custDataLst>
            </p:nvPr>
          </p:nvSpPr>
          <p:spPr bwMode="auto">
            <a:xfrm>
              <a:off x="800741" y="1856875"/>
              <a:ext cx="944886" cy="398672"/>
            </a:xfrm>
            <a:prstGeom prst="rect">
              <a:avLst/>
            </a:prstGeom>
            <a:solidFill>
              <a:schemeClr val="bg1"/>
            </a:solidFill>
            <a:ln w="12700">
              <a:solidFill>
                <a:srgbClr val="F79646"/>
              </a:solidFill>
              <a:miter lim="800000"/>
            </a:ln>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2000" b="1">
                  <a:solidFill>
                    <a:schemeClr val="tx2"/>
                  </a:solidFill>
                  <a:latin typeface="Calibri"/>
                  <a:ea typeface="微软雅黑" panose="020b0503020204020204" charset="-122"/>
                </a:rPr>
                <a:t>电磁锁</a:t>
              </a:r>
              <a:endParaRPr lang="zh-CN" altLang="en-US" sz="2000" b="1">
                <a:solidFill>
                  <a:schemeClr val="tx2"/>
                </a:solidFill>
                <a:latin typeface="Calibri"/>
                <a:ea typeface="微软雅黑" panose="020b0503020204020204" charset="-122"/>
              </a:endParaRPr>
            </a:p>
          </p:txBody>
        </p:sp>
      </p:grpSp>
      <p:grpSp>
        <p:nvGrpSpPr>
          <p:cNvPr id="23566" name="Group 14" title=""/>
          <p:cNvGrpSpPr/>
          <p:nvPr>
            <p:custDataLst>
              <p:tags r:id="rId19"/>
            </p:custDataLst>
          </p:nvPr>
        </p:nvGrpSpPr>
        <p:grpSpPr>
          <a:xfrm>
            <a:off x="6888163" y="4149725"/>
            <a:ext cx="3117851" cy="2413619"/>
            <a:chExt cx="3118142" cy="2412977"/>
          </a:xfrm>
        </p:grpSpPr>
        <p:sp>
          <p:nvSpPr>
            <p:cNvPr id="23567" name="TextBox 18"/>
            <p:cNvSpPr txBox="1">
              <a:spLocks noChangeArrowheads="1"/>
            </p:cNvSpPr>
            <p:nvPr>
              <p:custDataLst>
                <p:tags r:id="rId20"/>
              </p:custDataLst>
            </p:nvPr>
          </p:nvSpPr>
          <p:spPr bwMode="auto">
            <a:xfrm>
              <a:off x="2627876" y="71418"/>
              <a:ext cx="490266" cy="234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2000" b="1">
                  <a:solidFill>
                    <a:schemeClr val="tx2"/>
                  </a:solidFill>
                  <a:latin typeface="Calibri"/>
                  <a:ea typeface="微软雅黑" panose="020b0503020204020204" charset="-122"/>
                </a:rPr>
                <a:t>电磁选矿机示意图</a:t>
              </a:r>
              <a:endParaRPr lang="zh-CN" altLang="en-US" sz="2000" b="1">
                <a:solidFill>
                  <a:schemeClr val="tx2"/>
                </a:solidFill>
                <a:latin typeface="Calibri"/>
                <a:ea typeface="微软雅黑" panose="020b0503020204020204" charset="-122"/>
              </a:endParaRPr>
            </a:p>
          </p:txBody>
        </p:sp>
        <p:pic>
          <p:nvPicPr>
            <p:cNvPr id="23568" name="图片 21" descr="微粉磁选原理.jpg"/>
            <p:cNvPicPr>
              <a:picLocks noChangeAspect="1" noChangeArrowheads="1"/>
            </p:cNvPicPr>
            <p:nvPr>
              <p:custDataLst>
                <p:tags r:id="rId22"/>
              </p:custDataLst>
            </p:nvPr>
          </p:nvPicPr>
          <p:blipFill>
            <a:blip r:embed="rId21">
              <a:extLst>
                <a:ext uri="{28A0092B-C50C-407E-A947-70E740481C1C}">
                  <a14:useLocalDpi xmlns:a14="http://schemas.microsoft.com/office/drawing/2010/main" val="0"/>
                </a:ext>
              </a:extLst>
            </a:blip>
            <a:stretch>
              <a:fillRect/>
            </a:stretch>
          </p:blipFill>
          <p:spPr bwMode="auto">
            <a:xfrm>
              <a:off x="0" y="0"/>
              <a:ext cx="2231914" cy="2367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70" name="Text Box 18" title=""/>
          <p:cNvSpPr txBox="1">
            <a:spLocks noChangeArrowheads="1"/>
          </p:cNvSpPr>
          <p:nvPr>
            <p:custDataLst>
              <p:tags r:id="rId23"/>
            </p:custDataLst>
          </p:nvPr>
        </p:nvSpPr>
        <p:spPr bwMode="auto">
          <a:xfrm>
            <a:off x="3311691" y="327901"/>
            <a:ext cx="7029284" cy="66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gn="ctr">
              <a:spcBef>
                <a:spcPct val="50000"/>
              </a:spcBef>
              <a:buFont typeface="Arial" panose="020b0604020202020204" pitchFamily="34" charset="0"/>
              <a:buNone/>
            </a:pPr>
            <a:r>
              <a:rPr lang="zh-CN" altLang="en-US" sz="3735" b="1">
                <a:ea typeface="微软雅黑" panose="020b0503020204020204" charset="-122"/>
              </a:rPr>
              <a:t>三、电磁铁的应用</a:t>
            </a:r>
            <a:endParaRPr lang="zh-CN" altLang="en-US" sz="3735" b="1">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6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6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4578" name="矩形 5" title=""/>
          <p:cNvSpPr>
            <a:spLocks noChangeArrowheads="1"/>
          </p:cNvSpPr>
          <p:nvPr>
            <p:custDataLst>
              <p:tags r:id="rId3"/>
            </p:custDataLst>
          </p:nvPr>
        </p:nvSpPr>
        <p:spPr bwMode="auto">
          <a:xfrm>
            <a:off x="6209259" y="1281388"/>
            <a:ext cx="5256708" cy="512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30000"/>
              </a:lnSpc>
              <a:buFont typeface="Arial" panose="020b0604020202020204" pitchFamily="34" charset="0"/>
              <a:buNone/>
            </a:pPr>
            <a:r>
              <a:rPr lang="zh-CN" altLang="en-US" sz="2800" b="1">
                <a:latin typeface="Times New Roman" panose="02020603050405020304" pitchFamily="2" charset="0"/>
                <a:ea typeface="微软雅黑" panose="020b0503020204020204" charset="-122"/>
              </a:rPr>
              <a:t>　　磁悬浮列车所用的磁体大多是通有强大电流的电磁铁。是一种靠安装在车厢和轨道上的磁体的相互作用悬浮和高速运动的，由于磁力使其悬浮在轨道上方几厘米高度，行走时不需接触轨道，因此只受来自空气的阻力。磁悬浮列车的最高速度可达每小时</a:t>
            </a:r>
            <a:r>
              <a:rPr lang="en-US" altLang="zh-CN" sz="2800" b="1">
                <a:latin typeface="Times New Roman" panose="02020603050405020304" pitchFamily="2" charset="0"/>
                <a:ea typeface="微软雅黑" panose="020b0503020204020204" charset="-122"/>
              </a:rPr>
              <a:t>500 km</a:t>
            </a:r>
            <a:r>
              <a:rPr lang="zh-CN" altLang="en-US" sz="2800" b="1">
                <a:latin typeface="Times New Roman" panose="02020603050405020304" pitchFamily="2" charset="0"/>
                <a:ea typeface="微软雅黑" panose="020b0503020204020204" charset="-122"/>
              </a:rPr>
              <a:t>以上。</a:t>
            </a:r>
            <a:endParaRPr lang="zh-CN" altLang="en-US" sz="2800" b="1">
              <a:latin typeface="Times New Roman" panose="02020603050405020304" pitchFamily="2" charset="0"/>
              <a:ea typeface="微软雅黑" panose="020b0503020204020204" charset="-122"/>
            </a:endParaRPr>
          </a:p>
        </p:txBody>
      </p:sp>
      <p:sp>
        <p:nvSpPr>
          <p:cNvPr id="24579" name="TextBox 6" title=""/>
          <p:cNvSpPr txBox="1">
            <a:spLocks noChangeArrowheads="1"/>
          </p:cNvSpPr>
          <p:nvPr>
            <p:custDataLst>
              <p:tags r:id="rId4"/>
            </p:custDataLst>
          </p:nvPr>
        </p:nvSpPr>
        <p:spPr bwMode="auto">
          <a:xfrm>
            <a:off x="1376291" y="4467576"/>
            <a:ext cx="3948179" cy="2158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buFont typeface="Arial" panose="020b0604020202020204" pitchFamily="34" charset="0"/>
              <a:buNone/>
            </a:pPr>
            <a:r>
              <a:rPr lang="zh-CN" altLang="en-US" sz="2800" b="1">
                <a:latin typeface="Times New Roman" panose="02020603050405020304" pitchFamily="2" charset="0"/>
                <a:ea typeface="微软雅黑" panose="020b0503020204020204" charset="-122"/>
              </a:rPr>
              <a:t>　　</a:t>
            </a:r>
            <a:r>
              <a:rPr lang="en-US" altLang="zh-CN" sz="2800" b="1">
                <a:latin typeface="Times New Roman" panose="02020603050405020304" pitchFamily="2" charset="0"/>
                <a:ea typeface="微软雅黑" panose="020b0503020204020204" charset="-122"/>
              </a:rPr>
              <a:t>2003</a:t>
            </a:r>
            <a:r>
              <a:rPr lang="zh-CN" altLang="en-US" sz="2800" b="1">
                <a:latin typeface="Times New Roman" panose="02020603050405020304" pitchFamily="2" charset="0"/>
                <a:ea typeface="微软雅黑" panose="020b0503020204020204" charset="-122"/>
              </a:rPr>
              <a:t>年，上海浦东机场到市区的磁悬浮铁路成为我国第一条正式投入运营的磁悬浮铁路。</a:t>
            </a:r>
            <a:endParaRPr lang="zh-CN" altLang="en-US" sz="2800" b="1">
              <a:latin typeface="Times New Roman" panose="02020603050405020304" pitchFamily="2" charset="0"/>
              <a:ea typeface="微软雅黑" panose="020b0503020204020204" charset="-122"/>
            </a:endParaRPr>
          </a:p>
        </p:txBody>
      </p:sp>
      <p:grpSp>
        <p:nvGrpSpPr>
          <p:cNvPr id="24580" name="Group 4" title=""/>
          <p:cNvGrpSpPr/>
          <p:nvPr>
            <p:custDataLst>
              <p:tags r:id="rId5"/>
            </p:custDataLst>
          </p:nvPr>
        </p:nvGrpSpPr>
        <p:grpSpPr>
          <a:xfrm>
            <a:off x="1504736" y="1277589"/>
            <a:ext cx="3816351" cy="3178873"/>
            <a:chExt cx="2070" cy="1777"/>
          </a:xfrm>
        </p:grpSpPr>
        <p:pic>
          <p:nvPicPr>
            <p:cNvPr id="24581" name="图片 7" descr="上海磁悬浮列车2.jpg"/>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0" y="0"/>
              <a:ext cx="2070" cy="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Box 3"/>
            <p:cNvSpPr txBox="1">
              <a:spLocks noChangeArrowheads="1"/>
            </p:cNvSpPr>
            <p:nvPr>
              <p:custDataLst>
                <p:tags r:id="rId8"/>
              </p:custDataLst>
            </p:nvPr>
          </p:nvSpPr>
          <p:spPr bwMode="auto">
            <a:xfrm>
              <a:off x="341" y="1520"/>
              <a:ext cx="926" cy="257"/>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2400" b="1">
                  <a:solidFill>
                    <a:schemeClr val="tx2"/>
                  </a:solidFill>
                  <a:latin typeface="Calibri"/>
                  <a:ea typeface="微软雅黑" panose="020b0503020204020204" charset="-122"/>
                </a:rPr>
                <a:t>磁悬浮列车</a:t>
              </a:r>
              <a:endParaRPr lang="zh-CN" altLang="en-US" sz="2400" b="1">
                <a:solidFill>
                  <a:schemeClr val="tx2"/>
                </a:solidFill>
                <a:latin typeface="Calibri"/>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5602" name="图片 16" title=""/>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311691" y="3503553"/>
            <a:ext cx="5975351"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14" title=""/>
          <p:cNvSpPr txBox="1">
            <a:spLocks noChangeArrowheads="1"/>
          </p:cNvSpPr>
          <p:nvPr>
            <p:custDataLst>
              <p:tags r:id="rId5"/>
            </p:custDataLst>
          </p:nvPr>
        </p:nvSpPr>
        <p:spPr bwMode="auto">
          <a:xfrm>
            <a:off x="1295467" y="1167079"/>
            <a:ext cx="10177131" cy="196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buFont typeface="Arial" panose="020b0604020202020204" pitchFamily="34" charset="0"/>
              <a:buNone/>
            </a:pPr>
            <a:r>
              <a:rPr lang="en-US" altLang="zh-CN" sz="3200" b="1">
                <a:latin typeface="Times New Roman" panose="02020603050405020304" pitchFamily="2" charset="0"/>
                <a:ea typeface="微软雅黑" panose="020b0503020204020204" charset="-122"/>
              </a:rPr>
              <a:t>1</a:t>
            </a:r>
            <a:r>
              <a:rPr lang="zh-CN" altLang="en-US" sz="3200" b="1">
                <a:latin typeface="Times New Roman" panose="02020603050405020304" pitchFamily="2" charset="0"/>
                <a:ea typeface="微软雅黑" panose="020b0503020204020204" charset="-122"/>
              </a:rPr>
              <a:t>．电磁</a:t>
            </a:r>
            <a:r>
              <a:rPr lang="zh-CN" altLang="en-US" sz="3200" b="1">
                <a:latin typeface="Calibri"/>
                <a:ea typeface="微软雅黑" panose="020b0503020204020204" charset="-122"/>
              </a:rPr>
              <a:t>继电器</a:t>
            </a:r>
            <a:endParaRPr lang="zh-CN" altLang="en-US" sz="3200" b="1">
              <a:latin typeface="Calibri"/>
              <a:ea typeface="微软雅黑" panose="020b0503020204020204" charset="-122"/>
            </a:endParaRPr>
          </a:p>
          <a:p>
            <a:pPr>
              <a:lnSpc>
                <a:spcPct val="130000"/>
              </a:lnSpc>
              <a:buFont typeface="Arial" panose="020b0604020202020204" pitchFamily="34" charset="0"/>
              <a:buNone/>
            </a:pPr>
            <a:r>
              <a:rPr lang="zh-CN" altLang="en-US" sz="3200" b="1">
                <a:latin typeface="Calibri"/>
                <a:ea typeface="微软雅黑" panose="020b0503020204020204" charset="-122"/>
              </a:rPr>
              <a:t>　　电磁继电器就是利用电磁铁来控制工作电路的一种开关。</a:t>
            </a:r>
            <a:endParaRPr lang="zh-CN" altLang="en-US" sz="3200" b="1">
              <a:latin typeface="Calibri"/>
              <a:ea typeface="微软雅黑" panose="020b0503020204020204" charset="-122"/>
            </a:endParaRPr>
          </a:p>
        </p:txBody>
      </p:sp>
      <p:sp>
        <p:nvSpPr>
          <p:cNvPr id="25604" name="TextBox 15" title=""/>
          <p:cNvSpPr txBox="1">
            <a:spLocks noChangeArrowheads="1"/>
          </p:cNvSpPr>
          <p:nvPr>
            <p:custDataLst>
              <p:tags r:id="rId6"/>
            </p:custDataLst>
          </p:nvPr>
        </p:nvSpPr>
        <p:spPr bwMode="auto">
          <a:xfrm>
            <a:off x="1274245" y="3049981"/>
            <a:ext cx="4716463"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3200" b="1">
                <a:latin typeface="Times New Roman" panose="02020603050405020304" pitchFamily="2" charset="0"/>
                <a:ea typeface="微软雅黑" panose="020b0503020204020204" charset="-122"/>
              </a:rPr>
              <a:t>2</a:t>
            </a:r>
            <a:r>
              <a:rPr lang="zh-CN" altLang="en-US" sz="3200" b="1">
                <a:latin typeface="Times New Roman" panose="02020603050405020304" pitchFamily="2" charset="0"/>
                <a:ea typeface="微软雅黑" panose="020b0503020204020204" charset="-122"/>
              </a:rPr>
              <a:t>．电磁继电器的构造</a:t>
            </a:r>
            <a:endParaRPr lang="zh-CN" altLang="en-US" sz="3200" b="1">
              <a:latin typeface="Times New Roman" panose="02020603050405020304" pitchFamily="2" charset="0"/>
              <a:ea typeface="微软雅黑" panose="020b0503020204020204" charset="-122"/>
            </a:endParaRPr>
          </a:p>
        </p:txBody>
      </p:sp>
      <p:sp>
        <p:nvSpPr>
          <p:cNvPr id="25606" name="Text Box 6" title=""/>
          <p:cNvSpPr txBox="1">
            <a:spLocks noChangeArrowheads="1"/>
          </p:cNvSpPr>
          <p:nvPr>
            <p:custDataLst>
              <p:tags r:id="rId7"/>
            </p:custDataLst>
          </p:nvPr>
        </p:nvSpPr>
        <p:spPr bwMode="auto">
          <a:xfrm>
            <a:off x="3215680" y="353268"/>
            <a:ext cx="7104789" cy="66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gn="ctr">
              <a:spcBef>
                <a:spcPct val="50000"/>
              </a:spcBef>
              <a:buFont typeface="Arial" panose="020b0604020202020204" pitchFamily="34" charset="0"/>
              <a:buNone/>
            </a:pPr>
            <a:r>
              <a:rPr lang="zh-CN" altLang="en-US" sz="3735" b="1">
                <a:ea typeface="微软雅黑" panose="020b0503020204020204" charset="-122"/>
              </a:rPr>
              <a:t>四、电磁继电器</a:t>
            </a:r>
            <a:endParaRPr lang="zh-CN" altLang="en-US" sz="3735" b="1">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6626" name="图片 40" title=""/>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1387259" y="1652617"/>
            <a:ext cx="7697787"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2" title=""/>
          <p:cNvSpPr txBox="1">
            <a:spLocks noChangeArrowheads="1"/>
          </p:cNvSpPr>
          <p:nvPr>
            <p:custDataLst>
              <p:tags r:id="rId5"/>
            </p:custDataLst>
          </p:nvPr>
        </p:nvSpPr>
        <p:spPr bwMode="auto">
          <a:xfrm>
            <a:off x="1242795" y="1133504"/>
            <a:ext cx="658812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en-US" altLang="zh-CN" sz="2800" b="1">
                <a:latin typeface="Times New Roman" panose="02020603050405020304" pitchFamily="2" charset="0"/>
                <a:ea typeface="微软雅黑" panose="020b0503020204020204" charset="-122"/>
              </a:rPr>
              <a:t>3</a:t>
            </a:r>
            <a:r>
              <a:rPr lang="zh-CN" altLang="en-US" sz="2800" b="1">
                <a:latin typeface="Times New Roman" panose="02020603050405020304" pitchFamily="2" charset="0"/>
                <a:ea typeface="微软雅黑" panose="020b0503020204020204" charset="-122"/>
              </a:rPr>
              <a:t>．电磁继电器的工作原理</a:t>
            </a:r>
            <a:endParaRPr lang="zh-CN" altLang="en-US" sz="2800" b="1">
              <a:latin typeface="Times New Roman" panose="02020603050405020304" pitchFamily="2" charset="0"/>
              <a:ea typeface="微软雅黑" panose="020b0503020204020204" charset="-122"/>
            </a:endParaRPr>
          </a:p>
        </p:txBody>
      </p:sp>
      <p:grpSp>
        <p:nvGrpSpPr>
          <p:cNvPr id="26628" name="Group 4" title=""/>
          <p:cNvGrpSpPr/>
          <p:nvPr>
            <p:custDataLst>
              <p:tags r:id="rId6"/>
            </p:custDataLst>
          </p:nvPr>
        </p:nvGrpSpPr>
        <p:grpSpPr>
          <a:xfrm>
            <a:off x="1584107" y="4749828"/>
            <a:ext cx="4521201" cy="1568451"/>
            <a:chOff x="487" y="3022"/>
            <a:chExt cx="2848" cy="988"/>
          </a:xfrm>
        </p:grpSpPr>
        <p:grpSp>
          <p:nvGrpSpPr>
            <p:cNvPr id="26629" name="Group 5"/>
            <p:cNvGrpSpPr/>
            <p:nvPr>
              <p:custDataLst>
                <p:tags r:id="rId7"/>
              </p:custDataLst>
            </p:nvPr>
          </p:nvGrpSpPr>
          <p:grpSpPr>
            <a:xfrm>
              <a:off x="487" y="3022"/>
              <a:ext cx="2848" cy="798"/>
              <a:chOff x="487" y="3022"/>
              <a:chExt cx="2848" cy="798"/>
            </a:xfrm>
          </p:grpSpPr>
          <p:sp>
            <p:nvSpPr>
              <p:cNvPr id="26630" name="Line 6"/>
              <p:cNvSpPr>
                <a:spLocks noChangeShapeType="1"/>
              </p:cNvSpPr>
              <p:nvPr>
                <p:custDataLst>
                  <p:tags r:id="rId8"/>
                </p:custDataLst>
              </p:nvPr>
            </p:nvSpPr>
            <p:spPr bwMode="auto">
              <a:xfrm flipH="1">
                <a:off x="2794" y="3068"/>
                <a:ext cx="0" cy="364"/>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31" name="Line 7"/>
              <p:cNvSpPr>
                <a:spLocks noChangeShapeType="1"/>
              </p:cNvSpPr>
              <p:nvPr>
                <p:custDataLst>
                  <p:tags r:id="rId9"/>
                </p:custDataLst>
              </p:nvPr>
            </p:nvSpPr>
            <p:spPr bwMode="auto">
              <a:xfrm flipH="1">
                <a:off x="1796" y="3432"/>
                <a:ext cx="998"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pic>
            <p:nvPicPr>
              <p:cNvPr id="26632" name="Picture 8"/>
              <p:cNvPicPr>
                <a:picLocks noChangeAspect="1" noChangeArrowheads="1"/>
              </p:cNvPicPr>
              <p:nvPr>
                <p:custDataLst>
                  <p:tags r:id="rId11"/>
                </p:custDataLst>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37999" t="36667" r="52000" b="52667"/>
              <a:stretch>
                <a:fillRect/>
              </a:stretch>
            </p:blipFill>
            <p:spPr bwMode="auto">
              <a:xfrm>
                <a:off x="1546" y="3232"/>
                <a:ext cx="33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Line 9"/>
              <p:cNvSpPr>
                <a:spLocks noChangeShapeType="1"/>
              </p:cNvSpPr>
              <p:nvPr>
                <p:custDataLst>
                  <p:tags r:id="rId12"/>
                </p:custDataLst>
              </p:nvPr>
            </p:nvSpPr>
            <p:spPr bwMode="auto">
              <a:xfrm flipH="1">
                <a:off x="1213" y="3432"/>
                <a:ext cx="375"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34" name="Line 10"/>
              <p:cNvSpPr>
                <a:spLocks noChangeShapeType="1"/>
              </p:cNvSpPr>
              <p:nvPr>
                <p:custDataLst>
                  <p:tags r:id="rId13"/>
                </p:custDataLst>
              </p:nvPr>
            </p:nvSpPr>
            <p:spPr bwMode="auto">
              <a:xfrm>
                <a:off x="1213" y="3705"/>
                <a:ext cx="2122"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35" name="Line 11"/>
              <p:cNvSpPr>
                <a:spLocks noChangeShapeType="1"/>
              </p:cNvSpPr>
              <p:nvPr>
                <p:custDataLst>
                  <p:tags r:id="rId14"/>
                </p:custDataLst>
              </p:nvPr>
            </p:nvSpPr>
            <p:spPr bwMode="auto">
              <a:xfrm flipH="1" flipV="1">
                <a:off x="3325" y="3022"/>
                <a:ext cx="0" cy="683"/>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36" name="Oval 12"/>
              <p:cNvSpPr>
                <a:spLocks noChangeArrowheads="1"/>
              </p:cNvSpPr>
              <p:nvPr>
                <p:custDataLst>
                  <p:tags r:id="rId15"/>
                </p:custDataLst>
              </p:nvPr>
            </p:nvSpPr>
            <p:spPr bwMode="auto">
              <a:xfrm>
                <a:off x="1172" y="3398"/>
                <a:ext cx="41" cy="45"/>
              </a:xfrm>
              <a:prstGeom prst="ellipse">
                <a:avLst/>
              </a:prstGeom>
              <a:solidFill>
                <a:schemeClr val="accent1"/>
              </a:solidFill>
              <a:ln w="28575">
                <a:solidFill>
                  <a:srgbClr val="0000FF"/>
                </a:solidFill>
                <a:rou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37" name="Oval 15"/>
              <p:cNvSpPr>
                <a:spLocks noChangeArrowheads="1"/>
              </p:cNvSpPr>
              <p:nvPr>
                <p:custDataLst>
                  <p:tags r:id="rId16"/>
                </p:custDataLst>
              </p:nvPr>
            </p:nvSpPr>
            <p:spPr bwMode="auto">
              <a:xfrm>
                <a:off x="1182" y="3671"/>
                <a:ext cx="42" cy="45"/>
              </a:xfrm>
              <a:prstGeom prst="ellipse">
                <a:avLst/>
              </a:prstGeom>
              <a:solidFill>
                <a:schemeClr val="accent1"/>
              </a:solidFill>
              <a:ln w="28575">
                <a:solidFill>
                  <a:srgbClr val="0000FF"/>
                </a:solidFill>
                <a:rou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38" name="Text Box 16"/>
              <p:cNvSpPr txBox="1">
                <a:spLocks noChangeArrowheads="1"/>
              </p:cNvSpPr>
              <p:nvPr>
                <p:custDataLst>
                  <p:tags r:id="rId17"/>
                </p:custDataLst>
              </p:nvPr>
            </p:nvSpPr>
            <p:spPr bwMode="auto">
              <a:xfrm>
                <a:off x="487" y="3297"/>
                <a:ext cx="692"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2400" b="1">
                    <a:effectLst>
                      <a:outerShdw blurRad="38100" dist="38100" dir="2700000" algn="tl">
                        <a:srgbClr val="C0C0C0"/>
                      </a:outerShdw>
                    </a:effectLst>
                    <a:latin typeface="Times New Roman" panose="02020603050405020304" pitchFamily="2" charset="0"/>
                    <a:ea typeface="微软雅黑" panose="020b0503020204020204" charset="-122"/>
                  </a:rPr>
                  <a:t>低压电源</a:t>
                </a:r>
                <a:endParaRPr lang="zh-CN" altLang="en-US" sz="2400" b="1">
                  <a:effectLst>
                    <a:outerShdw blurRad="38100" dist="38100" dir="2700000" algn="tl">
                      <a:srgbClr val="C0C0C0"/>
                    </a:outerShdw>
                  </a:effectLst>
                  <a:latin typeface="Times New Roman" panose="02020603050405020304" pitchFamily="2" charset="0"/>
                  <a:ea typeface="微软雅黑" panose="020b0503020204020204" charset="-122"/>
                </a:endParaRPr>
              </a:p>
            </p:txBody>
          </p:sp>
        </p:grpSp>
        <p:sp>
          <p:nvSpPr>
            <p:cNvPr id="26639" name="Text Box 18"/>
            <p:cNvSpPr txBox="1">
              <a:spLocks noChangeArrowheads="1"/>
            </p:cNvSpPr>
            <p:nvPr>
              <p:custDataLst>
                <p:tags r:id="rId18"/>
              </p:custDataLst>
            </p:nvPr>
          </p:nvSpPr>
          <p:spPr bwMode="auto">
            <a:xfrm>
              <a:off x="1713" y="3694"/>
              <a:ext cx="1526"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2665" b="1">
                  <a:solidFill>
                    <a:schemeClr val="tx2"/>
                  </a:solidFill>
                  <a:effectLst>
                    <a:outerShdw blurRad="38100" dist="38100" dir="2700000" algn="tl">
                      <a:srgbClr val="C0C0C0"/>
                    </a:outerShdw>
                  </a:effectLst>
                  <a:latin typeface="Times New Roman" panose="02020603050405020304" pitchFamily="2" charset="0"/>
                  <a:ea typeface="微软雅黑" panose="020b0503020204020204" charset="-122"/>
                </a:rPr>
                <a:t>低压控制电路</a:t>
              </a:r>
              <a:endParaRPr lang="zh-CN" altLang="en-US" sz="2665" b="1">
                <a:solidFill>
                  <a:schemeClr val="tx2"/>
                </a:solidFill>
                <a:effectLst>
                  <a:outerShdw blurRad="38100" dist="38100" dir="2700000" algn="tl">
                    <a:srgbClr val="C0C0C0"/>
                  </a:outerShdw>
                </a:effectLst>
                <a:latin typeface="Times New Roman" panose="02020603050405020304" pitchFamily="2" charset="0"/>
                <a:ea typeface="微软雅黑" panose="020b0503020204020204" charset="-122"/>
              </a:endParaRPr>
            </a:p>
          </p:txBody>
        </p:sp>
      </p:grpSp>
      <p:grpSp>
        <p:nvGrpSpPr>
          <p:cNvPr id="26640" name="Group 16" title=""/>
          <p:cNvGrpSpPr/>
          <p:nvPr>
            <p:custDataLst>
              <p:tags r:id="rId19"/>
            </p:custDataLst>
          </p:nvPr>
        </p:nvGrpSpPr>
        <p:grpSpPr>
          <a:xfrm>
            <a:off x="7291171" y="1725641"/>
            <a:ext cx="2282825" cy="2341563"/>
            <a:chOff x="4082" y="845"/>
            <a:chExt cx="1438" cy="1475"/>
          </a:xfrm>
        </p:grpSpPr>
        <p:grpSp>
          <p:nvGrpSpPr>
            <p:cNvPr id="26641" name="Group 17"/>
            <p:cNvGrpSpPr/>
            <p:nvPr>
              <p:custDataLst>
                <p:tags r:id="rId20"/>
              </p:custDataLst>
            </p:nvPr>
          </p:nvGrpSpPr>
          <p:grpSpPr>
            <a:xfrm>
              <a:off x="4576" y="845"/>
              <a:ext cx="743" cy="1072"/>
              <a:chOff x="4566" y="845"/>
              <a:chExt cx="743" cy="1072"/>
            </a:xfrm>
          </p:grpSpPr>
          <p:sp>
            <p:nvSpPr>
              <p:cNvPr id="26642" name="Line 87"/>
              <p:cNvSpPr>
                <a:spLocks noChangeShapeType="1"/>
              </p:cNvSpPr>
              <p:nvPr>
                <p:custDataLst>
                  <p:tags r:id="rId21"/>
                </p:custDataLst>
              </p:nvPr>
            </p:nvSpPr>
            <p:spPr bwMode="auto">
              <a:xfrm>
                <a:off x="4566" y="929"/>
                <a:ext cx="385" cy="0"/>
              </a:xfrm>
              <a:prstGeom prst="line">
                <a:avLst/>
              </a:prstGeom>
              <a:noFill/>
              <a:ln w="38100">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43" name="Line 89"/>
              <p:cNvSpPr>
                <a:spLocks noChangeShapeType="1"/>
              </p:cNvSpPr>
              <p:nvPr>
                <p:custDataLst>
                  <p:tags r:id="rId22"/>
                </p:custDataLst>
              </p:nvPr>
            </p:nvSpPr>
            <p:spPr bwMode="auto">
              <a:xfrm>
                <a:off x="4605" y="1363"/>
                <a:ext cx="231" cy="0"/>
              </a:xfrm>
              <a:prstGeom prst="line">
                <a:avLst/>
              </a:prstGeom>
              <a:noFill/>
              <a:ln w="38100">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44" name="Oval 90"/>
              <p:cNvSpPr>
                <a:spLocks noChangeAspect="1" noChangeArrowheads="1"/>
              </p:cNvSpPr>
              <p:nvPr>
                <p:custDataLst>
                  <p:tags r:id="rId23"/>
                </p:custDataLst>
              </p:nvPr>
            </p:nvSpPr>
            <p:spPr bwMode="auto">
              <a:xfrm>
                <a:off x="4836" y="1343"/>
                <a:ext cx="38" cy="42"/>
              </a:xfrm>
              <a:prstGeom prst="ellipse">
                <a:avLst/>
              </a:prstGeom>
              <a:noFill/>
              <a:ln w="19050" cap="sq">
                <a:solidFill>
                  <a:schemeClr val="hlink"/>
                </a:solidFill>
                <a:rou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45" name="Oval 91"/>
              <p:cNvSpPr>
                <a:spLocks noChangeAspect="1" noChangeArrowheads="1"/>
              </p:cNvSpPr>
              <p:nvPr>
                <p:custDataLst>
                  <p:tags r:id="rId24"/>
                </p:custDataLst>
              </p:nvPr>
            </p:nvSpPr>
            <p:spPr bwMode="auto">
              <a:xfrm>
                <a:off x="5036" y="1343"/>
                <a:ext cx="39" cy="42"/>
              </a:xfrm>
              <a:prstGeom prst="ellipse">
                <a:avLst/>
              </a:prstGeom>
              <a:noFill/>
              <a:ln w="19050" cap="sq">
                <a:solidFill>
                  <a:schemeClr val="hlink"/>
                </a:solidFill>
                <a:rou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46" name="Line 92"/>
              <p:cNvSpPr>
                <a:spLocks noChangeShapeType="1"/>
              </p:cNvSpPr>
              <p:nvPr>
                <p:custDataLst>
                  <p:tags r:id="rId25"/>
                </p:custDataLst>
              </p:nvPr>
            </p:nvSpPr>
            <p:spPr bwMode="auto">
              <a:xfrm>
                <a:off x="5067" y="1363"/>
                <a:ext cx="230" cy="0"/>
              </a:xfrm>
              <a:prstGeom prst="line">
                <a:avLst/>
              </a:prstGeom>
              <a:noFill/>
              <a:ln w="38100">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47" name="Line 93"/>
              <p:cNvSpPr>
                <a:spLocks noChangeShapeType="1"/>
              </p:cNvSpPr>
              <p:nvPr>
                <p:custDataLst>
                  <p:tags r:id="rId26"/>
                </p:custDataLst>
              </p:nvPr>
            </p:nvSpPr>
            <p:spPr bwMode="auto">
              <a:xfrm>
                <a:off x="4566" y="1843"/>
                <a:ext cx="385" cy="0"/>
              </a:xfrm>
              <a:prstGeom prst="line">
                <a:avLst/>
              </a:prstGeom>
              <a:noFill/>
              <a:ln w="38100">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grpSp>
            <p:nvGrpSpPr>
              <p:cNvPr id="26648" name="Group 24"/>
              <p:cNvGrpSpPr/>
              <p:nvPr>
                <p:custDataLst>
                  <p:tags r:id="rId27"/>
                </p:custDataLst>
              </p:nvPr>
            </p:nvGrpSpPr>
            <p:grpSpPr>
              <a:xfrm>
                <a:off x="4951" y="845"/>
                <a:ext cx="154" cy="166"/>
                <a:chExt cx="182" cy="182"/>
              </a:xfrm>
            </p:grpSpPr>
            <p:sp>
              <p:nvSpPr>
                <p:cNvPr id="26649" name="Oval 88"/>
                <p:cNvSpPr>
                  <a:spLocks noChangeArrowheads="1"/>
                </p:cNvSpPr>
                <p:nvPr>
                  <p:custDataLst>
                    <p:tags r:id="rId28"/>
                  </p:custDataLst>
                </p:nvPr>
              </p:nvSpPr>
              <p:spPr bwMode="auto">
                <a:xfrm>
                  <a:off x="0" y="0"/>
                  <a:ext cx="182" cy="182"/>
                </a:xfrm>
                <a:prstGeom prst="ellipse">
                  <a:avLst/>
                </a:prstGeom>
                <a:noFill/>
                <a:ln w="38100" cap="sq">
                  <a:solidFill>
                    <a:schemeClr val="hlink"/>
                  </a:solidFill>
                  <a:rou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50" name="Line 94"/>
                <p:cNvSpPr>
                  <a:spLocks noChangeAspect="1" noChangeShapeType="1"/>
                </p:cNvSpPr>
                <p:nvPr>
                  <p:custDataLst>
                    <p:tags r:id="rId29"/>
                  </p:custDataLst>
                </p:nvPr>
              </p:nvSpPr>
              <p:spPr bwMode="auto">
                <a:xfrm flipV="1">
                  <a:off x="21" y="52"/>
                  <a:ext cx="141" cy="82"/>
                </a:xfrm>
                <a:prstGeom prst="line">
                  <a:avLst/>
                </a:prstGeom>
                <a:noFill/>
                <a:ln w="38100" cap="sq">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51" name="Line 96"/>
                <p:cNvSpPr>
                  <a:spLocks noChangeShapeType="1"/>
                </p:cNvSpPr>
                <p:nvPr>
                  <p:custDataLst>
                    <p:tags r:id="rId30"/>
                  </p:custDataLst>
                </p:nvPr>
              </p:nvSpPr>
              <p:spPr bwMode="auto">
                <a:xfrm>
                  <a:off x="21" y="45"/>
                  <a:ext cx="136" cy="91"/>
                </a:xfrm>
                <a:prstGeom prst="line">
                  <a:avLst/>
                </a:prstGeom>
                <a:noFill/>
                <a:ln w="38100" cap="sq">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grpSp>
          <p:sp>
            <p:nvSpPr>
              <p:cNvPr id="26652" name="Line 97"/>
              <p:cNvSpPr>
                <a:spLocks noChangeShapeType="1"/>
              </p:cNvSpPr>
              <p:nvPr>
                <p:custDataLst>
                  <p:tags r:id="rId31"/>
                </p:custDataLst>
              </p:nvPr>
            </p:nvSpPr>
            <p:spPr bwMode="auto">
              <a:xfrm>
                <a:off x="5105" y="929"/>
                <a:ext cx="192" cy="0"/>
              </a:xfrm>
              <a:prstGeom prst="line">
                <a:avLst/>
              </a:prstGeom>
              <a:noFill/>
              <a:ln w="38100">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grpSp>
            <p:nvGrpSpPr>
              <p:cNvPr id="26653" name="Group 29"/>
              <p:cNvGrpSpPr/>
              <p:nvPr>
                <p:custDataLst>
                  <p:tags r:id="rId32"/>
                </p:custDataLst>
              </p:nvPr>
            </p:nvGrpSpPr>
            <p:grpSpPr>
              <a:xfrm>
                <a:off x="4951" y="1751"/>
                <a:ext cx="154" cy="166"/>
                <a:chExt cx="182" cy="182"/>
              </a:xfrm>
            </p:grpSpPr>
            <p:sp>
              <p:nvSpPr>
                <p:cNvPr id="26654" name="Oval 100"/>
                <p:cNvSpPr>
                  <a:spLocks noChangeArrowheads="1"/>
                </p:cNvSpPr>
                <p:nvPr>
                  <p:custDataLst>
                    <p:tags r:id="rId33"/>
                  </p:custDataLst>
                </p:nvPr>
              </p:nvSpPr>
              <p:spPr bwMode="auto">
                <a:xfrm>
                  <a:off x="0" y="0"/>
                  <a:ext cx="182" cy="182"/>
                </a:xfrm>
                <a:prstGeom prst="ellipse">
                  <a:avLst/>
                </a:prstGeom>
                <a:noFill/>
                <a:ln w="38100" cap="sq">
                  <a:solidFill>
                    <a:schemeClr val="hlink"/>
                  </a:solidFill>
                  <a:rou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55" name="Line 101"/>
                <p:cNvSpPr>
                  <a:spLocks noChangeAspect="1" noChangeShapeType="1"/>
                </p:cNvSpPr>
                <p:nvPr>
                  <p:custDataLst>
                    <p:tags r:id="rId34"/>
                  </p:custDataLst>
                </p:nvPr>
              </p:nvSpPr>
              <p:spPr bwMode="auto">
                <a:xfrm flipV="1">
                  <a:off x="21" y="52"/>
                  <a:ext cx="141" cy="82"/>
                </a:xfrm>
                <a:prstGeom prst="line">
                  <a:avLst/>
                </a:prstGeom>
                <a:noFill/>
                <a:ln w="38100" cap="sq">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56" name="Line 102"/>
                <p:cNvSpPr>
                  <a:spLocks noChangeShapeType="1"/>
                </p:cNvSpPr>
                <p:nvPr>
                  <p:custDataLst>
                    <p:tags r:id="rId35"/>
                  </p:custDataLst>
                </p:nvPr>
              </p:nvSpPr>
              <p:spPr bwMode="auto">
                <a:xfrm>
                  <a:off x="21" y="45"/>
                  <a:ext cx="136" cy="91"/>
                </a:xfrm>
                <a:prstGeom prst="line">
                  <a:avLst/>
                </a:prstGeom>
                <a:noFill/>
                <a:ln w="38100" cap="sq">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grpSp>
          <p:sp>
            <p:nvSpPr>
              <p:cNvPr id="26657" name="Line 103"/>
              <p:cNvSpPr>
                <a:spLocks noChangeShapeType="1"/>
              </p:cNvSpPr>
              <p:nvPr>
                <p:custDataLst>
                  <p:tags r:id="rId36"/>
                </p:custDataLst>
              </p:nvPr>
            </p:nvSpPr>
            <p:spPr bwMode="auto">
              <a:xfrm>
                <a:off x="5105" y="1843"/>
                <a:ext cx="192" cy="0"/>
              </a:xfrm>
              <a:prstGeom prst="line">
                <a:avLst/>
              </a:prstGeom>
              <a:noFill/>
              <a:ln w="38100">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58" name="Line 104"/>
              <p:cNvSpPr>
                <a:spLocks noChangeShapeType="1"/>
              </p:cNvSpPr>
              <p:nvPr>
                <p:custDataLst>
                  <p:tags r:id="rId37"/>
                </p:custDataLst>
              </p:nvPr>
            </p:nvSpPr>
            <p:spPr bwMode="auto">
              <a:xfrm flipH="1">
                <a:off x="5284" y="935"/>
                <a:ext cx="25" cy="906"/>
              </a:xfrm>
              <a:prstGeom prst="line">
                <a:avLst/>
              </a:prstGeom>
              <a:noFill/>
              <a:ln w="38100" cap="sq">
                <a:solidFill>
                  <a:schemeClr val="hlink"/>
                </a:solidFill>
                <a:round/>
              </a:ln>
              <a:extLst>
                <a:ext uri="{909E8E84-426E-40DD-AFC4-6F175D3DCCD1}">
                  <a14:hiddenFill xmlns:a14="http://schemas.microsoft.com/office/drawing/2010/main">
                    <a:noFill/>
                  </a14:hiddenFill>
                </a:ext>
              </a:extLst>
            </p:spPr>
            <p:txBody>
              <a:bodyPr wrap="none"/>
              <a:lstStyle/>
              <a:p>
                <a:endParaRPr lang="zh-CN" altLang="en-US" sz="2400">
                  <a:ea typeface="微软雅黑" panose="020b0503020204020204" charset="-122"/>
                </a:endParaRPr>
              </a:p>
            </p:txBody>
          </p:sp>
          <p:sp>
            <p:nvSpPr>
              <p:cNvPr id="26659" name="Oval 105"/>
              <p:cNvSpPr>
                <a:spLocks noChangeAspect="1" noChangeArrowheads="1"/>
              </p:cNvSpPr>
              <p:nvPr>
                <p:custDataLst>
                  <p:tags r:id="rId38"/>
                </p:custDataLst>
              </p:nvPr>
            </p:nvSpPr>
            <p:spPr bwMode="auto">
              <a:xfrm>
                <a:off x="5271" y="1340"/>
                <a:ext cx="38" cy="41"/>
              </a:xfrm>
              <a:prstGeom prst="ellipse">
                <a:avLst/>
              </a:prstGeom>
              <a:solidFill>
                <a:schemeClr val="tx1"/>
              </a:solidFill>
              <a:ln w="19050" cap="sq">
                <a:solidFill>
                  <a:schemeClr val="hlink"/>
                </a:solidFill>
                <a:rou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Calibri"/>
                  <a:ea typeface="微软雅黑" panose="020b0503020204020204" charset="-122"/>
                </a:endParaRPr>
              </a:p>
            </p:txBody>
          </p:sp>
          <p:sp>
            <p:nvSpPr>
              <p:cNvPr id="26660" name="Text Box 107"/>
              <p:cNvSpPr txBox="1">
                <a:spLocks noChangeArrowheads="1"/>
              </p:cNvSpPr>
              <p:nvPr>
                <p:custDataLst>
                  <p:tags r:id="rId39"/>
                </p:custDataLst>
              </p:nvPr>
            </p:nvSpPr>
            <p:spPr bwMode="auto">
              <a:xfrm>
                <a:off x="4581" y="1457"/>
                <a:ext cx="72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hlink"/>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2000" b="1">
                    <a:latin typeface="Calibri"/>
                    <a:ea typeface="微软雅黑" panose="020b0503020204020204" charset="-122"/>
                  </a:rPr>
                  <a:t>高压电源</a:t>
                </a:r>
                <a:endParaRPr lang="zh-CN" altLang="en-US" sz="2000" b="1">
                  <a:latin typeface="Calibri"/>
                  <a:ea typeface="微软雅黑" panose="020b0503020204020204" charset="-122"/>
                </a:endParaRPr>
              </a:p>
            </p:txBody>
          </p:sp>
          <p:sp>
            <p:nvSpPr>
              <p:cNvPr id="26661" name="Freeform 108"/>
              <p:cNvSpPr/>
              <p:nvPr>
                <p:custDataLst>
                  <p:tags r:id="rId40"/>
                </p:custDataLst>
              </p:nvPr>
            </p:nvSpPr>
            <p:spPr bwMode="auto">
              <a:xfrm>
                <a:off x="4897" y="1396"/>
                <a:ext cx="116" cy="49"/>
              </a:xfrm>
              <a:custGeom>
                <a:gdLst>
                  <a:gd name="T0" fmla="*/ 0 w 227"/>
                  <a:gd name="T1" fmla="*/ 46 h 54"/>
                  <a:gd name="T2" fmla="*/ 91 w 227"/>
                  <a:gd name="T3" fmla="*/ 0 h 54"/>
                  <a:gd name="T4" fmla="*/ 136 w 227"/>
                  <a:gd name="T5" fmla="*/ 46 h 54"/>
                  <a:gd name="T6" fmla="*/ 182 w 227"/>
                  <a:gd name="T7" fmla="*/ 46 h 54"/>
                  <a:gd name="T8" fmla="*/ 227 w 227"/>
                  <a:gd name="T9" fmla="*/ 0 h 54"/>
                  <a:gd name="T10" fmla="*/ 0 w 227"/>
                  <a:gd name="T11" fmla="*/ 0 h 54"/>
                  <a:gd name="T12" fmla="*/ 227 w 227"/>
                  <a:gd name="T13" fmla="*/ 54 h 54"/>
                </a:gdLst>
                <a:cxnLst>
                  <a:cxn ang="0">
                    <a:pos x="T0" y="T1"/>
                  </a:cxn>
                  <a:cxn ang="0">
                    <a:pos x="T2" y="T3"/>
                  </a:cxn>
                  <a:cxn ang="0">
                    <a:pos x="T4" y="T5"/>
                  </a:cxn>
                  <a:cxn ang="0">
                    <a:pos x="T6" y="T7"/>
                  </a:cxn>
                  <a:cxn ang="0">
                    <a:pos x="T8" y="T9"/>
                  </a:cxn>
                </a:cxnLst>
                <a:rect l="T10" t="T11" r="T12" b="T13"/>
                <a:pathLst>
                  <a:path w="226" h="54">
                    <a:moveTo>
                      <a:pt x="0" y="46"/>
                    </a:moveTo>
                    <a:cubicBezTo>
                      <a:pt x="34" y="23"/>
                      <a:pt x="68" y="0"/>
                      <a:pt x="91" y="0"/>
                    </a:cubicBezTo>
                    <a:cubicBezTo>
                      <a:pt x="114" y="0"/>
                      <a:pt x="121" y="38"/>
                      <a:pt x="136" y="46"/>
                    </a:cubicBezTo>
                    <a:cubicBezTo>
                      <a:pt x="151" y="54"/>
                      <a:pt x="167" y="54"/>
                      <a:pt x="182" y="46"/>
                    </a:cubicBezTo>
                    <a:cubicBezTo>
                      <a:pt x="197" y="38"/>
                      <a:pt x="212" y="19"/>
                      <a:pt x="227" y="0"/>
                    </a:cubicBezTo>
                  </a:path>
                </a:pathLst>
              </a:custGeom>
              <a:noFill/>
              <a:ln w="28575" cap="sq" cmpd="sng">
                <a:solidFill>
                  <a:schemeClr val="hlink"/>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ea typeface="微软雅黑" panose="020b0503020204020204" charset="-122"/>
                </a:endParaRPr>
              </a:p>
            </p:txBody>
          </p:sp>
        </p:grpSp>
        <p:sp>
          <p:nvSpPr>
            <p:cNvPr id="26662" name="Text Box 110"/>
            <p:cNvSpPr txBox="1">
              <a:spLocks noChangeArrowheads="1"/>
            </p:cNvSpPr>
            <p:nvPr>
              <p:custDataLst>
                <p:tags r:id="rId41"/>
              </p:custDataLst>
            </p:nvPr>
          </p:nvSpPr>
          <p:spPr bwMode="auto">
            <a:xfrm>
              <a:off x="4082" y="2069"/>
              <a:ext cx="1438"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hlink"/>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spcBef>
                  <a:spcPct val="50000"/>
                </a:spcBef>
                <a:buFont typeface="Arial" panose="020b0604020202020204" pitchFamily="34" charset="0"/>
                <a:buNone/>
              </a:pPr>
              <a:r>
                <a:rPr lang="zh-CN" altLang="en-US" sz="2000" b="1">
                  <a:solidFill>
                    <a:schemeClr val="tx2"/>
                  </a:solidFill>
                  <a:latin typeface="Calibri"/>
                  <a:ea typeface="微软雅黑" panose="020b0503020204020204" charset="-122"/>
                </a:rPr>
                <a:t>高压工作电路</a:t>
              </a:r>
              <a:endParaRPr lang="zh-CN" altLang="en-US" sz="2000" b="1">
                <a:solidFill>
                  <a:schemeClr val="tx2"/>
                </a:solidFill>
                <a:latin typeface="Calibri"/>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标题 1" title=""/>
          <p:cNvSpPr txBox="1"/>
          <p:nvPr>
            <p:custDataLst>
              <p:tags r:id="rId3"/>
            </p:custDataLst>
          </p:nvPr>
        </p:nvSpPr>
        <p:spPr>
          <a:xfrm>
            <a:off x="777060" y="1523658"/>
            <a:ext cx="10648178" cy="120032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7380" indent="-627380" fontAlgn="auto">
              <a:lnSpc>
                <a:spcPct val="150000"/>
              </a:lnSpc>
              <a:spcAft>
                <a:spcPct val="0"/>
              </a:spcAft>
            </a:pPr>
            <a:r>
              <a:rPr lang="en-US" altLang="zh-CN" sz="3200" b="1" kern="2200" smtClean="0">
                <a:latin typeface="Times New Roman" panose="02020603050405020304" pitchFamily="2" charset="0"/>
                <a:ea typeface="宋体" panose="02010600030101010101" pitchFamily="2" charset="-122"/>
              </a:rPr>
              <a:t>4</a:t>
            </a:r>
            <a:r>
              <a:rPr lang="zh-CN" altLang="en-US" sz="3200" b="1" kern="2200" smtClean="0">
                <a:latin typeface="Times New Roman" panose="02020603050405020304" pitchFamily="2" charset="0"/>
                <a:ea typeface="宋体" panose="02010600030101010101" pitchFamily="2" charset="-122"/>
              </a:rPr>
              <a:t>．如图所示是电磁继电器的构造示意图，请指出下列各部位的名称：</a:t>
            </a:r>
            <a:endParaRPr lang="zh-CN" altLang="en-US" sz="3200" b="1" kern="2200" smtClean="0">
              <a:latin typeface="Times New Roman" panose="02020603050405020304" pitchFamily="2" charset="0"/>
              <a:ea typeface="宋体" panose="02010600030101010101" pitchFamily="2" charset="-122"/>
            </a:endParaRPr>
          </a:p>
        </p:txBody>
      </p:sp>
      <p:sp>
        <p:nvSpPr>
          <p:cNvPr id="3" name="文本占位符 2" title=""/>
          <p:cNvSpPr txBox="1"/>
          <p:nvPr>
            <p:custDataLst>
              <p:tags r:id="rId4"/>
            </p:custDataLst>
          </p:nvPr>
        </p:nvSpPr>
        <p:spPr>
          <a:xfrm>
            <a:off x="1199456" y="3140968"/>
            <a:ext cx="7921625" cy="2238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fontAlgn="auto">
              <a:lnSpc>
                <a:spcPct val="150000"/>
              </a:lnSpc>
              <a:spcBef>
                <a:spcPct val="0"/>
              </a:spcBef>
              <a:spcAft>
                <a:spcPct val="0"/>
              </a:spcAft>
              <a:buNone/>
            </a:pPr>
            <a:r>
              <a:rPr lang="en-US" altLang="zh-CN" sz="3200" b="1" i="1" kern="100" smtClean="0">
                <a:latin typeface="Times New Roman" panose="02020603050405020304" pitchFamily="2" charset="0"/>
                <a:ea typeface="宋体" panose="02010600030101010101" pitchFamily="2" charset="-122"/>
              </a:rPr>
              <a:t>A</a:t>
            </a:r>
            <a:r>
              <a:rPr lang="zh-CN" altLang="en-US" sz="3200" b="1" kern="100" smtClean="0">
                <a:latin typeface="Times New Roman" panose="02020603050405020304" pitchFamily="2" charset="0"/>
                <a:ea typeface="宋体" panose="02010600030101010101" pitchFamily="2" charset="-122"/>
              </a:rPr>
              <a:t>是</a:t>
            </a:r>
            <a:r>
              <a:rPr lang="en-US" altLang="zh-CN" sz="3200" b="1" kern="100" smtClean="0">
                <a:latin typeface="Times New Roman" panose="02020603050405020304" pitchFamily="2" charset="0"/>
                <a:ea typeface="宋体" panose="02010600030101010101" pitchFamily="2" charset="-122"/>
              </a:rPr>
              <a:t>________</a:t>
            </a:r>
            <a:r>
              <a:rPr lang="zh-CN" altLang="en-US" sz="3200" b="1" kern="100" smtClean="0">
                <a:latin typeface="Times New Roman" panose="02020603050405020304" pitchFamily="2" charset="0"/>
                <a:ea typeface="宋体" panose="02010600030101010101" pitchFamily="2" charset="-122"/>
              </a:rPr>
              <a:t>，</a:t>
            </a:r>
            <a:endParaRPr lang="zh-CN" altLang="en-US" sz="3200" b="1" kern="100" smtClean="0">
              <a:latin typeface="Times New Roman" panose="02020603050405020304" pitchFamily="2" charset="0"/>
              <a:ea typeface="宋体" panose="02010600030101010101" pitchFamily="2" charset="-122"/>
            </a:endParaRPr>
          </a:p>
          <a:p>
            <a:pPr indent="0" fontAlgn="auto">
              <a:lnSpc>
                <a:spcPct val="150000"/>
              </a:lnSpc>
              <a:spcBef>
                <a:spcPct val="0"/>
              </a:spcBef>
              <a:spcAft>
                <a:spcPct val="0"/>
              </a:spcAft>
              <a:buNone/>
            </a:pPr>
            <a:r>
              <a:rPr lang="en-US" altLang="zh-CN" sz="3200" b="1" i="1" kern="100" smtClean="0">
                <a:latin typeface="Times New Roman" panose="02020603050405020304" pitchFamily="2" charset="0"/>
                <a:ea typeface="宋体" panose="02010600030101010101" pitchFamily="2" charset="-122"/>
              </a:rPr>
              <a:t>B</a:t>
            </a:r>
            <a:r>
              <a:rPr lang="zh-CN" altLang="en-US" sz="3200" b="1" kern="100" smtClean="0">
                <a:latin typeface="Times New Roman" panose="02020603050405020304" pitchFamily="2" charset="0"/>
                <a:ea typeface="宋体" panose="02010600030101010101" pitchFamily="2" charset="-122"/>
              </a:rPr>
              <a:t>是</a:t>
            </a:r>
            <a:r>
              <a:rPr lang="en-US" altLang="zh-CN" sz="3200" b="1" kern="100" smtClean="0">
                <a:latin typeface="Times New Roman" panose="02020603050405020304" pitchFamily="2" charset="0"/>
                <a:ea typeface="宋体" panose="02010600030101010101" pitchFamily="2" charset="-122"/>
              </a:rPr>
              <a:t>________</a:t>
            </a:r>
            <a:r>
              <a:rPr lang="zh-CN" altLang="en-US" sz="3200" b="1" kern="100" smtClean="0">
                <a:latin typeface="Times New Roman" panose="02020603050405020304" pitchFamily="2" charset="0"/>
                <a:ea typeface="宋体" panose="02010600030101010101" pitchFamily="2" charset="-122"/>
              </a:rPr>
              <a:t>，</a:t>
            </a:r>
            <a:endParaRPr lang="zh-CN" altLang="en-US" sz="3200" b="1" kern="100" smtClean="0">
              <a:latin typeface="Times New Roman" panose="02020603050405020304" pitchFamily="2" charset="0"/>
              <a:ea typeface="宋体" panose="02010600030101010101" pitchFamily="2" charset="-122"/>
            </a:endParaRPr>
          </a:p>
          <a:p>
            <a:pPr indent="0" fontAlgn="auto">
              <a:lnSpc>
                <a:spcPct val="150000"/>
              </a:lnSpc>
              <a:spcBef>
                <a:spcPct val="0"/>
              </a:spcBef>
              <a:spcAft>
                <a:spcPct val="0"/>
              </a:spcAft>
              <a:buNone/>
            </a:pPr>
            <a:r>
              <a:rPr lang="en-US" altLang="zh-CN" sz="3200" b="1" i="1" kern="100" smtClean="0">
                <a:latin typeface="Times New Roman" panose="02020603050405020304" pitchFamily="2" charset="0"/>
                <a:ea typeface="宋体" panose="02010600030101010101" pitchFamily="2" charset="-122"/>
              </a:rPr>
              <a:t>C</a:t>
            </a:r>
            <a:r>
              <a:rPr lang="zh-CN" altLang="en-US" sz="3200" b="1" kern="100" smtClean="0">
                <a:latin typeface="Times New Roman" panose="02020603050405020304" pitchFamily="2" charset="0"/>
                <a:ea typeface="宋体" panose="02010600030101010101" pitchFamily="2" charset="-122"/>
              </a:rPr>
              <a:t>是</a:t>
            </a:r>
            <a:r>
              <a:rPr lang="en-US" altLang="zh-CN" sz="3200" b="1" kern="100" smtClean="0">
                <a:latin typeface="Times New Roman" panose="02020603050405020304" pitchFamily="2" charset="0"/>
                <a:ea typeface="宋体" panose="02010600030101010101" pitchFamily="2" charset="-122"/>
              </a:rPr>
              <a:t>________</a:t>
            </a:r>
            <a:r>
              <a:rPr lang="zh-CN" altLang="en-US" sz="3200" b="1" kern="100" smtClean="0">
                <a:latin typeface="Times New Roman" panose="02020603050405020304" pitchFamily="2" charset="0"/>
                <a:ea typeface="宋体" panose="02010600030101010101" pitchFamily="2" charset="-122"/>
              </a:rPr>
              <a:t>，</a:t>
            </a:r>
            <a:endParaRPr lang="zh-CN" altLang="en-US" sz="3200" b="1" kern="100" smtClean="0">
              <a:latin typeface="Times New Roman" panose="02020603050405020304" pitchFamily="2" charset="0"/>
              <a:ea typeface="宋体" panose="02010600030101010101" pitchFamily="2" charset="-122"/>
            </a:endParaRPr>
          </a:p>
          <a:p>
            <a:pPr indent="0" fontAlgn="auto">
              <a:lnSpc>
                <a:spcPct val="150000"/>
              </a:lnSpc>
              <a:spcBef>
                <a:spcPct val="0"/>
              </a:spcBef>
              <a:spcAft>
                <a:spcPct val="0"/>
              </a:spcAft>
              <a:buNone/>
            </a:pPr>
            <a:r>
              <a:rPr lang="en-US" altLang="zh-CN" sz="3200" b="1" i="1" kern="100" smtClean="0">
                <a:latin typeface="Times New Roman" panose="02020603050405020304" pitchFamily="2" charset="0"/>
                <a:ea typeface="宋体" panose="02010600030101010101" pitchFamily="2" charset="-122"/>
              </a:rPr>
              <a:t>D</a:t>
            </a:r>
            <a:r>
              <a:rPr lang="zh-CN" altLang="en-US" sz="3200" b="1" kern="100" smtClean="0">
                <a:latin typeface="Times New Roman" panose="02020603050405020304" pitchFamily="2" charset="0"/>
                <a:ea typeface="宋体" panose="02010600030101010101" pitchFamily="2" charset="-122"/>
              </a:rPr>
              <a:t>是</a:t>
            </a:r>
            <a:r>
              <a:rPr lang="en-US" altLang="zh-CN" sz="3200" b="1" kern="100" smtClean="0">
                <a:latin typeface="Times New Roman" panose="02020603050405020304" pitchFamily="2" charset="0"/>
                <a:ea typeface="宋体" panose="02010600030101010101" pitchFamily="2" charset="-122"/>
              </a:rPr>
              <a:t>________</a:t>
            </a:r>
            <a:r>
              <a:rPr lang="zh-CN" altLang="en-US" sz="3200" b="1" kern="100" smtClean="0">
                <a:latin typeface="Times New Roman" panose="02020603050405020304" pitchFamily="2" charset="0"/>
                <a:ea typeface="宋体" panose="02010600030101010101" pitchFamily="2" charset="-122"/>
              </a:rPr>
              <a:t>。</a:t>
            </a:r>
            <a:endParaRPr lang="zh-CN" altLang="en-US" sz="3200" b="1" kern="100" smtClean="0">
              <a:latin typeface="Times New Roman" panose="02020603050405020304" pitchFamily="2" charset="0"/>
              <a:ea typeface="宋体" panose="02010600030101010101" pitchFamily="2" charset="-122"/>
            </a:endParaRPr>
          </a:p>
        </p:txBody>
      </p:sp>
      <p:pic>
        <p:nvPicPr>
          <p:cNvPr id="4" name="Picture 2" title=""/>
          <p:cNvPicPr>
            <a:picLocks noChangeAspect="1" noChangeArrowheads="1"/>
          </p:cNvPicPr>
          <p:nvPr>
            <p:custDataLst>
              <p:tags r:id="rId6"/>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663952" y="3140968"/>
            <a:ext cx="3889909" cy="2420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title=""/>
          <p:cNvSpPr/>
          <p:nvPr>
            <p:custDataLst>
              <p:tags r:id="rId7"/>
            </p:custDataLst>
          </p:nvPr>
        </p:nvSpPr>
        <p:spPr>
          <a:xfrm>
            <a:off x="2207568" y="3102059"/>
            <a:ext cx="1718168" cy="830997"/>
          </a:xfrm>
          <a:prstGeom prst="rect">
            <a:avLst/>
          </a:prstGeom>
        </p:spPr>
        <p:txBody>
          <a:bodyPr wrap="square">
            <a:spAutoFit/>
          </a:bodyPr>
          <a:lstStyle/>
          <a:p>
            <a:pPr algn="just">
              <a:lnSpc>
                <a:spcPct val="150000"/>
              </a:lnSpc>
              <a:spcAft>
                <a:spcPct val="0"/>
              </a:spcAft>
            </a:pPr>
            <a:r>
              <a:rPr lang="zh-CN" altLang="en-US" sz="3200" b="1" kern="100" smtClean="0">
                <a:solidFill>
                  <a:srgbClr val="C00000"/>
                </a:solidFill>
                <a:latin typeface="Times New Roman" panose="02020603050405020304" pitchFamily="2" charset="0"/>
                <a:cs typeface="Times New Roman" panose="02020603050405020304" pitchFamily="2" charset="0"/>
              </a:rPr>
              <a:t>电磁铁</a:t>
            </a:r>
            <a:endParaRPr lang="zh-CN" altLang="zh-CN" sz="3200" kern="100">
              <a:solidFill>
                <a:srgbClr val="C00000"/>
              </a:solidFill>
              <a:effectLst/>
              <a:latin typeface="宋体" panose="02010600030101010101" pitchFamily="2" charset="-122"/>
              <a:cs typeface="Courier New" panose="02070309020205020404"/>
            </a:endParaRPr>
          </a:p>
        </p:txBody>
      </p:sp>
      <p:sp>
        <p:nvSpPr>
          <p:cNvPr id="6" name="矩形 5" title=""/>
          <p:cNvSpPr/>
          <p:nvPr>
            <p:custDataLst>
              <p:tags r:id="rId8"/>
            </p:custDataLst>
          </p:nvPr>
        </p:nvSpPr>
        <p:spPr>
          <a:xfrm>
            <a:off x="2495600" y="3822139"/>
            <a:ext cx="1288486" cy="830997"/>
          </a:xfrm>
          <a:prstGeom prst="rect">
            <a:avLst/>
          </a:prstGeom>
        </p:spPr>
        <p:txBody>
          <a:bodyPr wrap="square">
            <a:spAutoFit/>
          </a:bodyPr>
          <a:lstStyle/>
          <a:p>
            <a:pPr algn="just">
              <a:lnSpc>
                <a:spcPct val="150000"/>
              </a:lnSpc>
              <a:spcAft>
                <a:spcPct val="0"/>
              </a:spcAft>
            </a:pPr>
            <a:r>
              <a:rPr lang="zh-CN" altLang="en-US" sz="3200" b="1" kern="100" smtClean="0">
                <a:solidFill>
                  <a:srgbClr val="C00000"/>
                </a:solidFill>
                <a:latin typeface="Times New Roman" panose="02020603050405020304" pitchFamily="2" charset="0"/>
                <a:cs typeface="Times New Roman" panose="02020603050405020304" pitchFamily="2" charset="0"/>
              </a:rPr>
              <a:t>衔铁</a:t>
            </a:r>
            <a:endParaRPr lang="zh-CN" altLang="zh-CN" sz="3200" kern="100">
              <a:solidFill>
                <a:srgbClr val="C00000"/>
              </a:solidFill>
              <a:effectLst/>
              <a:latin typeface="宋体" panose="02010600030101010101" pitchFamily="2" charset="-122"/>
              <a:cs typeface="Courier New" panose="02070309020205020404"/>
            </a:endParaRPr>
          </a:p>
        </p:txBody>
      </p:sp>
      <p:sp>
        <p:nvSpPr>
          <p:cNvPr id="7" name="矩形 6" title=""/>
          <p:cNvSpPr/>
          <p:nvPr>
            <p:custDataLst>
              <p:tags r:id="rId9"/>
            </p:custDataLst>
          </p:nvPr>
        </p:nvSpPr>
        <p:spPr>
          <a:xfrm>
            <a:off x="2576760" y="4614227"/>
            <a:ext cx="1288486" cy="830997"/>
          </a:xfrm>
          <a:prstGeom prst="rect">
            <a:avLst/>
          </a:prstGeom>
        </p:spPr>
        <p:txBody>
          <a:bodyPr wrap="square">
            <a:spAutoFit/>
          </a:bodyPr>
          <a:lstStyle/>
          <a:p>
            <a:pPr algn="just">
              <a:lnSpc>
                <a:spcPct val="150000"/>
              </a:lnSpc>
              <a:spcAft>
                <a:spcPct val="0"/>
              </a:spcAft>
            </a:pPr>
            <a:r>
              <a:rPr lang="zh-CN" altLang="en-US" sz="3200" b="1" kern="100" smtClean="0">
                <a:solidFill>
                  <a:srgbClr val="C00000"/>
                </a:solidFill>
                <a:latin typeface="Times New Roman" panose="02020603050405020304" pitchFamily="2" charset="0"/>
                <a:cs typeface="Times New Roman" panose="02020603050405020304" pitchFamily="2" charset="0"/>
              </a:rPr>
              <a:t>弹簧</a:t>
            </a:r>
            <a:endParaRPr lang="zh-CN" altLang="zh-CN" sz="3200" kern="100">
              <a:solidFill>
                <a:srgbClr val="C00000"/>
              </a:solidFill>
              <a:effectLst/>
              <a:latin typeface="宋体" panose="02010600030101010101" pitchFamily="2" charset="-122"/>
              <a:cs typeface="Courier New" panose="02070309020205020404"/>
            </a:endParaRPr>
          </a:p>
        </p:txBody>
      </p:sp>
      <p:sp>
        <p:nvSpPr>
          <p:cNvPr id="8" name="矩形 7" title=""/>
          <p:cNvSpPr/>
          <p:nvPr>
            <p:custDataLst>
              <p:tags r:id="rId10"/>
            </p:custDataLst>
          </p:nvPr>
        </p:nvSpPr>
        <p:spPr>
          <a:xfrm>
            <a:off x="2352394" y="5334307"/>
            <a:ext cx="1718168" cy="830997"/>
          </a:xfrm>
          <a:prstGeom prst="rect">
            <a:avLst/>
          </a:prstGeom>
        </p:spPr>
        <p:txBody>
          <a:bodyPr wrap="square">
            <a:spAutoFit/>
          </a:bodyPr>
          <a:lstStyle/>
          <a:p>
            <a:pPr algn="just">
              <a:lnSpc>
                <a:spcPct val="150000"/>
              </a:lnSpc>
              <a:spcAft>
                <a:spcPct val="0"/>
              </a:spcAft>
            </a:pPr>
            <a:r>
              <a:rPr lang="zh-CN" altLang="en-US" sz="3200" b="1" kern="100" smtClean="0">
                <a:solidFill>
                  <a:srgbClr val="C00000"/>
                </a:solidFill>
                <a:latin typeface="Times New Roman" panose="02020603050405020304" pitchFamily="2" charset="0"/>
                <a:cs typeface="Times New Roman" panose="02020603050405020304" pitchFamily="2" charset="0"/>
              </a:rPr>
              <a:t>动触点</a:t>
            </a:r>
            <a:endParaRPr lang="zh-CN" altLang="zh-CN" sz="3200" kern="100">
              <a:solidFill>
                <a:srgbClr val="C00000"/>
              </a:solidFill>
              <a:effectLst/>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标题 1" title=""/>
          <p:cNvSpPr txBox="1"/>
          <p:nvPr>
            <p:custDataLst>
              <p:tags r:id="rId3"/>
            </p:custDataLst>
          </p:nvPr>
        </p:nvSpPr>
        <p:spPr>
          <a:xfrm>
            <a:off x="766763" y="1306899"/>
            <a:ext cx="10658475" cy="33462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7380" indent="-627380" fontAlgn="auto">
              <a:lnSpc>
                <a:spcPct val="150000"/>
              </a:lnSpc>
              <a:spcAft>
                <a:spcPct val="0"/>
              </a:spcAft>
            </a:pPr>
            <a:r>
              <a:rPr lang="en-US" altLang="zh-CN" sz="3200" b="1" kern="2200" smtClean="0">
                <a:latin typeface="Times New Roman" panose="02020603050405020304" pitchFamily="2" charset="0"/>
                <a:ea typeface="宋体" panose="02010600030101010101" pitchFamily="2" charset="-122"/>
              </a:rPr>
              <a:t>5</a:t>
            </a:r>
            <a:r>
              <a:rPr lang="zh-CN" altLang="en-US" sz="3200" b="1" kern="2200" smtClean="0">
                <a:latin typeface="Times New Roman" panose="02020603050405020304" pitchFamily="2" charset="0"/>
                <a:ea typeface="宋体" panose="02010600030101010101" pitchFamily="2" charset="-122"/>
              </a:rPr>
              <a:t>．</a:t>
            </a:r>
            <a:r>
              <a:rPr lang="en-US" altLang="zh-CN" sz="3200" b="1" kern="2200" smtClean="0">
                <a:latin typeface="Times New Roman" panose="02020603050405020304" pitchFamily="2" charset="0"/>
                <a:ea typeface="宋体" panose="02010600030101010101" pitchFamily="2" charset="-122"/>
              </a:rPr>
              <a:t>[2025·</a:t>
            </a:r>
            <a:r>
              <a:rPr lang="zh-CN" altLang="en-US" sz="3200" b="1" kern="2200" smtClean="0">
                <a:latin typeface="Times New Roman" panose="02020603050405020304" pitchFamily="2" charset="0"/>
                <a:ea typeface="宋体" panose="02010600030101010101" pitchFamily="2" charset="-122"/>
              </a:rPr>
              <a:t>天津</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二十大报告指出“科技是第一生产力”。某学校为了培养学生的科学素养，组织科技拓展大</a:t>
            </a:r>
            <a:br>
              <a:rPr lang="en-US" altLang="zh-CN" sz="3200" b="1" kern="2200" smtClean="0">
                <a:latin typeface="Times New Roman" panose="02020603050405020304" pitchFamily="2" charset="0"/>
                <a:ea typeface="宋体" panose="02010600030101010101" pitchFamily="2" charset="-122"/>
              </a:rPr>
            </a:br>
            <a:r>
              <a:rPr lang="zh-CN" altLang="en-US" sz="3200" b="1" kern="2200" smtClean="0">
                <a:latin typeface="Times New Roman" panose="02020603050405020304" pitchFamily="2" charset="0"/>
                <a:ea typeface="宋体" panose="02010600030101010101" pitchFamily="2" charset="-122"/>
              </a:rPr>
              <a:t>赛，小明在比赛中制作了水位自动报警器，原理图如图所示。当水位达到金属块</a:t>
            </a:r>
            <a:r>
              <a:rPr lang="en-US" altLang="zh-CN" sz="3200" b="1" i="1" kern="2200" smtClean="0">
                <a:latin typeface="Times New Roman" panose="02020603050405020304" pitchFamily="2" charset="0"/>
                <a:ea typeface="宋体" panose="02010600030101010101" pitchFamily="2" charset="-122"/>
              </a:rPr>
              <a:t>A</a:t>
            </a:r>
            <a:r>
              <a:rPr lang="zh-CN" altLang="en-US" sz="3200" b="1" kern="2200" smtClean="0">
                <a:latin typeface="Times New Roman" panose="02020603050405020304" pitchFamily="2" charset="0"/>
                <a:ea typeface="宋体" panose="02010600030101010101" pitchFamily="2" charset="-122"/>
              </a:rPr>
              <a:t>时</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一般</a:t>
            </a:r>
            <a:endParaRPr lang="en-US" altLang="zh-CN" sz="3200" b="1" kern="2200" smtClean="0">
              <a:latin typeface="Times New Roman" panose="02020603050405020304" pitchFamily="2" charset="0"/>
              <a:ea typeface="宋体" panose="02010600030101010101" pitchFamily="2" charset="-122"/>
            </a:endParaRPr>
          </a:p>
          <a:p>
            <a:pPr marL="627380" fontAlgn="auto">
              <a:lnSpc>
                <a:spcPct val="150000"/>
              </a:lnSpc>
              <a:spcAft>
                <a:spcPct val="0"/>
              </a:spcAft>
            </a:pPr>
            <a:r>
              <a:rPr lang="zh-CN" altLang="en-US" sz="3200" b="1" kern="2200" smtClean="0">
                <a:latin typeface="Times New Roman" panose="02020603050405020304" pitchFamily="2" charset="0"/>
                <a:ea typeface="宋体" panose="02010600030101010101" pitchFamily="2" charset="-122"/>
              </a:rPr>
              <a:t>的水都能导电</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，则</a:t>
            </a:r>
            <a:r>
              <a:rPr lang="en-US" altLang="zh-CN" sz="3200" b="1" kern="2200" smtClean="0">
                <a:latin typeface="Times New Roman" panose="02020603050405020304" pitchFamily="2" charset="0"/>
                <a:ea typeface="宋体" panose="02010600030101010101" pitchFamily="2" charset="-122"/>
              </a:rPr>
              <a:t>(</a:t>
            </a:r>
            <a:r>
              <a:rPr lang="zh-CN" altLang="en-US" sz="3200" b="1" kern="2200" smtClean="0">
                <a:latin typeface="Times New Roman" panose="02020603050405020304" pitchFamily="2" charset="0"/>
                <a:ea typeface="宋体" panose="02010600030101010101" pitchFamily="2" charset="-122"/>
              </a:rPr>
              <a:t>　　</a:t>
            </a:r>
            <a:r>
              <a:rPr lang="en-US" altLang="zh-CN" sz="3200" b="1" kern="2200" smtClean="0">
                <a:latin typeface="Times New Roman" panose="02020603050405020304" pitchFamily="2" charset="0"/>
                <a:ea typeface="宋体" panose="02010600030101010101" pitchFamily="2" charset="-122"/>
              </a:rPr>
              <a:t>)</a:t>
            </a:r>
            <a:endParaRPr lang="zh-CN" altLang="en-US" sz="3200" b="1" kern="2200" smtClean="0">
              <a:latin typeface="Times New Roman" panose="02020603050405020304" pitchFamily="2" charset="0"/>
              <a:ea typeface="宋体" panose="02010600030101010101" pitchFamily="2" charset="-122"/>
            </a:endParaRPr>
          </a:p>
        </p:txBody>
      </p:sp>
      <p:sp>
        <p:nvSpPr>
          <p:cNvPr id="3" name="文本占位符 2" title=""/>
          <p:cNvSpPr txBox="1"/>
          <p:nvPr>
            <p:custDataLst>
              <p:tags r:id="rId4"/>
            </p:custDataLst>
          </p:nvPr>
        </p:nvSpPr>
        <p:spPr>
          <a:xfrm>
            <a:off x="767135" y="4891042"/>
            <a:ext cx="7921625" cy="1130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3730"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A</a:t>
            </a:r>
            <a:r>
              <a:rPr lang="zh-CN" altLang="en-US" sz="3200" b="1" kern="100" smtClean="0">
                <a:latin typeface="Times New Roman" panose="02020603050405020304" pitchFamily="2" charset="0"/>
                <a:ea typeface="宋体" panose="02010600030101010101" pitchFamily="2" charset="-122"/>
              </a:rPr>
              <a:t>．两灯都亮         </a:t>
            </a:r>
            <a:r>
              <a:rPr lang="en-US" altLang="zh-CN" sz="3200" b="1" kern="100" smtClean="0">
                <a:latin typeface="Times New Roman" panose="02020603050405020304" pitchFamily="2" charset="0"/>
                <a:ea typeface="宋体" panose="02010600030101010101" pitchFamily="2" charset="-122"/>
              </a:rPr>
              <a:t>B</a:t>
            </a:r>
            <a:r>
              <a:rPr lang="zh-CN" altLang="en-US" sz="3200" b="1" kern="100" smtClean="0">
                <a:latin typeface="Times New Roman" panose="02020603050405020304" pitchFamily="2" charset="0"/>
                <a:ea typeface="宋体" panose="02010600030101010101" pitchFamily="2" charset="-122"/>
              </a:rPr>
              <a:t>．两灯都不亮</a:t>
            </a:r>
            <a:endParaRPr lang="zh-CN" altLang="en-US" sz="3200" b="1" kern="100" smtClean="0">
              <a:latin typeface="Times New Roman" panose="02020603050405020304" pitchFamily="2" charset="0"/>
              <a:ea typeface="宋体" panose="02010600030101010101" pitchFamily="2" charset="-122"/>
            </a:endParaRPr>
          </a:p>
          <a:p>
            <a:pPr marL="633730" indent="0" fontAlgn="auto">
              <a:lnSpc>
                <a:spcPct val="150000"/>
              </a:lnSpc>
              <a:spcBef>
                <a:spcPct val="0"/>
              </a:spcBef>
              <a:spcAft>
                <a:spcPct val="0"/>
              </a:spcAft>
              <a:buNone/>
            </a:pPr>
            <a:r>
              <a:rPr lang="en-US" altLang="zh-CN" sz="3200" b="1" kern="100" smtClean="0">
                <a:latin typeface="Times New Roman" panose="02020603050405020304" pitchFamily="2" charset="0"/>
                <a:ea typeface="宋体" panose="02010600030101010101" pitchFamily="2" charset="-122"/>
              </a:rPr>
              <a:t>C</a:t>
            </a:r>
            <a:r>
              <a:rPr lang="zh-CN" altLang="en-US" sz="3200" b="1" kern="100" smtClean="0">
                <a:latin typeface="Times New Roman" panose="02020603050405020304" pitchFamily="2" charset="0"/>
                <a:ea typeface="宋体" panose="02010600030101010101" pitchFamily="2" charset="-122"/>
              </a:rPr>
              <a:t>．只有绿灯亮     </a:t>
            </a:r>
            <a:r>
              <a:rPr lang="en-US" altLang="zh-CN" sz="3200" b="1" kern="100" smtClean="0">
                <a:latin typeface="Times New Roman" panose="02020603050405020304" pitchFamily="2" charset="0"/>
                <a:ea typeface="宋体" panose="02010600030101010101" pitchFamily="2" charset="-122"/>
              </a:rPr>
              <a:t>D</a:t>
            </a:r>
            <a:r>
              <a:rPr lang="zh-CN" altLang="en-US" sz="3200" b="1" kern="100" smtClean="0">
                <a:latin typeface="Times New Roman" panose="02020603050405020304" pitchFamily="2" charset="0"/>
                <a:ea typeface="宋体" panose="02010600030101010101" pitchFamily="2" charset="-122"/>
              </a:rPr>
              <a:t>．只有红灯亮</a:t>
            </a:r>
            <a:endParaRPr lang="zh-CN" altLang="en-US" sz="3200" b="1" kern="100" smtClean="0">
              <a:latin typeface="Times New Roman" panose="02020603050405020304" pitchFamily="2" charset="0"/>
              <a:ea typeface="宋体" panose="02010600030101010101" pitchFamily="2" charset="-122"/>
            </a:endParaRPr>
          </a:p>
        </p:txBody>
      </p:sp>
      <p:pic>
        <p:nvPicPr>
          <p:cNvPr id="4" name="Picture 2" title=""/>
          <p:cNvPicPr>
            <a:picLocks noChangeAspect="1" noChangeArrowheads="1"/>
          </p:cNvPicPr>
          <p:nvPr>
            <p:custDataLst>
              <p:tags r:id="rId6"/>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752184" y="3814701"/>
            <a:ext cx="3673054" cy="1983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title=""/>
          <p:cNvSpPr/>
          <p:nvPr>
            <p:custDataLst>
              <p:tags r:id="rId7"/>
            </p:custDataLst>
          </p:nvPr>
        </p:nvSpPr>
        <p:spPr>
          <a:xfrm>
            <a:off x="5231904" y="4306439"/>
            <a:ext cx="432048" cy="830997"/>
          </a:xfrm>
          <a:prstGeom prst="rect">
            <a:avLst/>
          </a:prstGeom>
        </p:spPr>
        <p:txBody>
          <a:bodyPr wrap="square">
            <a:spAutoFit/>
          </a:bodyPr>
          <a:lstStyle/>
          <a:p>
            <a:pPr algn="just">
              <a:lnSpc>
                <a:spcPct val="150000"/>
              </a:lnSpc>
              <a:spcAft>
                <a:spcPct val="0"/>
              </a:spcAft>
            </a:pPr>
            <a:r>
              <a:rPr lang="en-US" altLang="zh-CN" sz="3200" b="1" kern="100" smtClean="0">
                <a:solidFill>
                  <a:srgbClr val="C00000"/>
                </a:solidFill>
                <a:latin typeface="Times New Roman" panose="02020603050405020304" pitchFamily="2" charset="0"/>
                <a:cs typeface="Times New Roman" panose="02020603050405020304" pitchFamily="2" charset="0"/>
              </a:rPr>
              <a:t>D</a:t>
            </a:r>
            <a:endParaRPr lang="zh-CN" altLang="zh-CN" sz="3200" kern="100">
              <a:solidFill>
                <a:srgbClr val="C00000"/>
              </a:solidFill>
              <a:effectLst/>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5_BD#129314191?vcp=1&amp;pid=3730be706&amp;color=147,205,221&amp;vtp=1&amp;bt=1&amp;bbb=1" title=""/>
          <p:cNvSpPr/>
          <p:nvPr>
            <p:custDataLst>
              <p:tags r:id="rId4"/>
            </p:custDataLst>
          </p:nvPr>
        </p:nvSpPr>
        <p:spPr>
          <a:xfrm>
            <a:off x="719328" y="536448"/>
            <a:ext cx="10753344" cy="792480"/>
          </a:xfrm>
          <a:prstGeom prst="rect">
            <a:avLst/>
          </a:prstGeom>
          <a:noFill/>
        </p:spPr>
        <p:txBody>
          <a:bodyPr wrap="none" lIns="0" tIns="0" rIns="0" bIns="0" rtlCol="0" anchor="ctr"/>
          <a:lstStyle/>
          <a:p>
            <a:pPr algn="l" latinLnBrk="1">
              <a:lnSpc>
                <a:spcPts val="4600"/>
              </a:lnSpc>
            </a:pPr>
            <a:r>
              <a:rPr lang="en-US" altLang="zh-CN" sz="3465" b="1" i="0">
                <a:solidFill>
                  <a:srgbClr val="93CDDD"/>
                </a:solidFill>
                <a:latin typeface="Times New Roman" panose="02020603050405020304" pitchFamily="2" charset="0"/>
                <a:ea typeface="黑体" panose="02010609060101010101" charset="-122"/>
                <a:cs typeface="Times New Roman" panose="02020603050405020304" pitchFamily="34" charset="-120"/>
              </a:rPr>
              <a:t>知识点1</a:t>
            </a:r>
            <a:r>
              <a:rPr lang="en-US" altLang="zh-CN" sz="3465"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3465" b="1" i="0">
                <a:solidFill>
                  <a:srgbClr val="93CDDD"/>
                </a:solidFill>
                <a:latin typeface="Times New Roman" panose="02020603050405020304" pitchFamily="2" charset="0"/>
                <a:ea typeface="黑体" panose="02010609060101010101" charset="-122"/>
                <a:cs typeface="Times New Roman" panose="02020603050405020304" pitchFamily="34" charset="-120"/>
              </a:rPr>
              <a:t>影响电磁铁磁性强弱的因素</a:t>
            </a:r>
            <a:endParaRPr lang="en-US" altLang="zh-CN" sz="3465"/>
          </a:p>
        </p:txBody>
      </p:sp>
      <p:sp>
        <p:nvSpPr>
          <p:cNvPr id="3" name="QC_6_BD.1_1#0564fa4f6?sp=1&amp;vcp=1&amp;vis=1&amp;pid=129314191&amp;color=0,0,0&amp;vtp=1&amp;bbb=1&amp;hb=1" title=""/>
          <p:cNvSpPr/>
          <p:nvPr>
            <p:custDataLst>
              <p:tags r:id="rId5"/>
            </p:custDataLst>
          </p:nvPr>
        </p:nvSpPr>
        <p:spPr>
          <a:xfrm>
            <a:off x="719328" y="1403175"/>
            <a:ext cx="10753344" cy="1490133"/>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1.</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［2024·枣庄一模］如图所示，下列做法中，</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电磁铁不能</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吸引更多大头针的是(</a:t>
            </a:r>
            <a:r>
              <a:rPr lang="en-US" altLang="zh-CN" sz="32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a:p>
        </p:txBody>
      </p:sp>
      <p:sp>
        <p:nvSpPr>
          <p:cNvPr id="4" name="QC_6_AN.2_1#0564fa4f6.bracket?vcp=1&amp;vis=1&amp;pid=129314191&amp;color=0,0,0&amp;vpa=1&amp;vtp=1" title=""/>
          <p:cNvSpPr/>
          <p:nvPr>
            <p:custDataLst>
              <p:tags r:id="rId6"/>
            </p:custDataLst>
          </p:nvPr>
        </p:nvSpPr>
        <p:spPr>
          <a:xfrm>
            <a:off x="4687020" y="2161788"/>
            <a:ext cx="588433"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D</a:t>
            </a:r>
            <a:endParaRPr lang="en-US" altLang="zh-CN" sz="3200"/>
          </a:p>
        </p:txBody>
      </p:sp>
      <p:pic>
        <p:nvPicPr>
          <p:cNvPr id="5" name="QC_6_BD.1_2#0564fa4f6?htil=1&amp;vcp=1&amp;vis=1&amp;pid=129314191&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7321807" y="3047323"/>
            <a:ext cx="3023616" cy="2548128"/>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6" name="QC_6_BD.1_3#0564fa4f6.choices?htil=1&amp;vcp=1&amp;vis=1&amp;pid=129314191&amp;color=0,0,0&amp;vtp=1&amp;bbb=1" title=""/>
              <p:cNvSpPr/>
              <p:nvPr>
                <p:custDataLst>
                  <p:tags r:id="rId9"/>
                </p:custDataLst>
              </p:nvPr>
            </p:nvSpPr>
            <p:spPr>
              <a:xfrm>
                <a:off x="719328" y="2939021"/>
                <a:ext cx="7559040" cy="2980267"/>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只提高电源电压</a:t>
                </a:r>
                <a:endParaRPr lang="en-US" altLang="zh-CN" sz="3200"/>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B</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只将滑片</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向左移动</a:t>
                </a:r>
                <a:endParaRPr lang="en-US" altLang="zh-CN" sz="3200"/>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C</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只增加螺线管线圈的匝数</a:t>
                </a:r>
                <a:endParaRPr lang="en-US" altLang="zh-CN" sz="3200"/>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D</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只将铁芯换成同规格的铜芯</a:t>
                </a:r>
                <a:endParaRPr lang="en-US" altLang="zh-CN" sz="3200"/>
              </a:p>
            </p:txBody>
          </p:sp>
        </mc:Choice>
        <mc:Fallback>
          <p:sp>
            <p:nvSpPr>
              <p:cNvPr id="6" name="QC_6_BD.1_3#0564fa4f6.choices?htil=1&amp;vcp=1&amp;vis=1&amp;pid=129314191&amp;color=0,0,0&amp;vtp=1&amp;bbb=1"/>
              <p:cNvSpPr>
                <a:spLocks noRot="1" noChangeAspect="1" noMove="1" noResize="1" noEditPoints="1" noAdjustHandles="1" noChangeArrowheads="1" noChangeShapeType="1" noTextEdit="1"/>
              </p:cNvSpPr>
              <p:nvPr>
                <p:custDataLst>
                  <p:tags r:id="rId10"/>
                </p:custDataLst>
              </p:nvPr>
            </p:nvSpPr>
            <p:spPr>
              <a:xfrm>
                <a:off x="719328" y="2939021"/>
                <a:ext cx="7559040" cy="2980267"/>
              </a:xfrm>
              <a:prstGeom prst="rect">
                <a:avLst/>
              </a:prstGeom>
              <a:blipFill rotWithShape="1">
                <a:blip r:embed="rId11"/>
                <a:stretch>
                  <a:fillRect l="-7" t="-8" r="7" b="15"/>
                </a:stretch>
              </a:blipFill>
            </p:spPr>
            <p:txBody>
              <a:bodyPr/>
              <a:lstStyle/>
              <a:p>
                <a:r>
                  <a:rPr lang="zh-CN" altLang="en-US">
                    <a:noFill/>
                  </a:rPr>
                  <a:t> </a:t>
                </a:r>
              </a:p>
            </p:txBody>
          </p:sp>
        </mc:Fallback>
      </mc:AlternateContent>
      <p:sp>
        <p:nvSpPr>
          <p:cNvPr id="7" name="object 54" title="">
            <a:hlinkClick r:id="rId13" action="ppaction://hlinksldjump"/>
          </p:cNvPr>
          <p:cNvSpPr/>
          <p:nvPr>
            <p:custDataLst>
              <p:tags r:id="rId12"/>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TextBox 26" title=""/>
          <p:cNvSpPr txBox="1">
            <a:spLocks noChangeArrowheads="1"/>
          </p:cNvSpPr>
          <p:nvPr>
            <p:custDataLst>
              <p:tags r:id="rId3"/>
            </p:custDataLst>
          </p:nvPr>
        </p:nvSpPr>
        <p:spPr bwMode="auto">
          <a:xfrm>
            <a:off x="1054945" y="1988840"/>
            <a:ext cx="10081615" cy="2336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spcBef>
                <a:spcPct val="20000"/>
              </a:spcBef>
              <a:buFont typeface="Arial" panose="020b0604020202020204" pitchFamily="34" charset="0"/>
              <a:buChar char="•"/>
              <a:defRPr sz="3200">
                <a:solidFill>
                  <a:schemeClr val="tx1"/>
                </a:solidFill>
                <a:latin typeface="Calibri"/>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a:ea typeface="宋体" panose="02010600030101010101" pitchFamily="2" charset="-122"/>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a:ea typeface="宋体" panose="02010600030101010101" pitchFamily="2" charset="-122"/>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a:ea typeface="宋体" panose="02010600030101010101" pitchFamily="2" charset="-122"/>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a:ea typeface="宋体" panose="02010600030101010101" pitchFamily="2" charset="-122"/>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a:ea typeface="宋体" panose="02010600030101010101" pitchFamily="2" charset="-122"/>
              </a:defRPr>
            </a:lvl9pPr>
          </a:lstStyle>
          <a:p>
            <a:pPr indent="806450" eaLnBrk="1" hangingPunct="1">
              <a:lnSpc>
                <a:spcPct val="150000"/>
              </a:lnSpc>
              <a:spcBef>
                <a:spcPct val="0"/>
              </a:spcBef>
              <a:buNone/>
              <a:defRPr/>
            </a:pPr>
            <a:r>
              <a:rPr lang="zh-CN" altLang="en-US" b="1">
                <a:latin typeface="Times New Roman" panose="02020603050405020304" pitchFamily="2" charset="0"/>
                <a:ea typeface="+mn-ea"/>
                <a:cs typeface="Times New Roman" panose="02020603050405020304" pitchFamily="2" charset="0"/>
              </a:rPr>
              <a:t>先让通电螺线管吸引大头针，吸引不上，但能够吸引小磁针；再在该螺线管中加入铁芯，发现有了铁芯的螺线管能够吸引很多大头针了</a:t>
            </a:r>
            <a:r>
              <a:rPr lang="zh-CN" altLang="en-US" b="1" smtClean="0">
                <a:latin typeface="Times New Roman" panose="02020603050405020304" pitchFamily="2" charset="0"/>
                <a:ea typeface="+mn-ea"/>
                <a:cs typeface="Times New Roman" panose="02020603050405020304" pitchFamily="2" charset="0"/>
              </a:rPr>
              <a:t>。这是为什么？</a:t>
            </a:r>
            <a:endParaRPr lang="zh-CN" altLang="en-US" b="1">
              <a:latin typeface="Times New Roman" panose="02020603050405020304" pitchFamily="2" charset="0"/>
              <a:ea typeface="+mn-ea"/>
              <a:cs typeface="Times New Roman" panose="02020603050405020304" pitchFamily="2" charset="0"/>
            </a:endParaRPr>
          </a:p>
        </p:txBody>
      </p:sp>
    </p:spTree>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6_BD.3_1#d103bb2f4?htil=2&amp;vcp=1&amp;vis=1&amp;pid=129314191&amp;color=0,0,0&amp;tib=255,255,255&amp;vtp=1&amp;bt=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8400288" y="1549369"/>
            <a:ext cx="3048000" cy="2218944"/>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3" name="QO_6_BD.3_2#d103bb2f4?htil=2&amp;vcp=1&amp;vis=1&amp;pid=129314191&amp;color=0,0,0&amp;vtp=1&amp;bbb=1&amp;hb=1" title=""/>
              <p:cNvSpPr/>
              <p:nvPr>
                <p:custDataLst>
                  <p:tags r:id="rId6"/>
                </p:custDataLst>
              </p:nvPr>
            </p:nvSpPr>
            <p:spPr>
              <a:xfrm>
                <a:off x="719328" y="1532436"/>
                <a:ext cx="7522464" cy="3725333"/>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2</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12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小明按照如图所示的装置连</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接电路并进行探究实验</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。实验过程中，</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保</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持电磁铁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下端与软铁块</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Q</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的距离不变</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电子测力计始终有示数</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根据电子测力计</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示数的大小可以判断电磁铁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的磁性强弱。</a:t>
                </a:r>
                <a:endParaRPr lang="en-US" altLang="zh-CN" sz="3200"/>
              </a:p>
            </p:txBody>
          </p:sp>
        </mc:Choice>
        <mc:Fallback>
          <p:sp>
            <p:nvSpPr>
              <p:cNvPr id="3" name="QO_6_BD.3_2#d103bb2f4?htil=2&amp;vcp=1&amp;vis=1&amp;pid=129314191&amp;color=0,0,0&amp;vtp=1&amp;bbb=1&amp;hb=1"/>
              <p:cNvSpPr>
                <a:spLocks noRot="1" noChangeAspect="1" noMove="1" noResize="1" noEditPoints="1" noAdjustHandles="1" noChangeArrowheads="1" noChangeShapeType="1" noTextEdit="1"/>
              </p:cNvSpPr>
              <p:nvPr>
                <p:custDataLst>
                  <p:tags r:id="rId7"/>
                </p:custDataLst>
              </p:nvPr>
            </p:nvSpPr>
            <p:spPr>
              <a:xfrm>
                <a:off x="719328" y="1532436"/>
                <a:ext cx="7522464" cy="3725333"/>
              </a:xfrm>
              <a:prstGeom prst="rect">
                <a:avLst/>
              </a:prstGeom>
              <a:blipFill rotWithShape="1">
                <a:blip r:embed="rId8"/>
                <a:stretch>
                  <a:fillRect l="-7" t="-5" r="-4219" b="16"/>
                </a:stretch>
              </a:blipFill>
            </p:spPr>
            <p:txBody>
              <a:bodyPr/>
              <a:lstStyle/>
              <a:p>
                <a:r>
                  <a:rPr lang="zh-CN" altLang="en-US">
                    <a:noFill/>
                  </a:rPr>
                  <a:t> </a:t>
                </a:r>
              </a:p>
            </p:txBody>
          </p:sp>
        </mc:Fallback>
      </mc:AlternateContent>
      <p:pic>
        <p:nvPicPr>
          <p:cNvPr id="4" name="QO_6_BD.3_2#d103bb2f4?htil=2&amp;vcp=1&amp;vis=1&amp;pid=129314191&amp;color=0,0,0&amp;tib=255,255,255&amp;iip=1&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1054651" y="1611684"/>
            <a:ext cx="2072640" cy="573024"/>
          </a:xfrm>
          <a:prstGeom prst="rect">
            <a:avLst/>
          </a:prstGeom>
          <a:noFill/>
          <a:extLst>
            <a:ext uri="{909E8E84-426E-40DD-AFC4-6F175D3DCCD1}">
              <a14:hiddenFill xmlns:a14="http://schemas.microsoft.com/office/drawing/2010/main">
                <a:solidFill>
                  <a:scrgbClr b="0" g="0" r="0">
                    <a:alpha val="0"/>
                  </a:scrgbClr>
                </a:solidFill>
              </a14:hiddenFill>
            </a:ext>
          </a:extLst>
        </p:spPr>
      </p:pic>
    </p:spTree>
  </p:cSld>
  <p:clrMapOvr>
    <a:masterClrMapping/>
  </p:clrMapOvr>
  <p:transition>
    <p:split dir="in"/>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6_BD.4_1#fa28eb542?htil=3&amp;vcp=1&amp;vis=1&amp;pid=d103bb2f4&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8478015" y="597408"/>
            <a:ext cx="2913888" cy="2121408"/>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3" name="QB_7_BD.4_2#fa28eb542?htil=3&amp;vcp=1&amp;vis=1&amp;pid=d103bb2f4&amp;color=0,0,0&amp;vtp=1&amp;bt=1&amp;bbb=1&amp;hb=1&amp;hs=1" title=""/>
              <p:cNvSpPr/>
              <p:nvPr>
                <p:custDataLst>
                  <p:tags r:id="rId6"/>
                </p:custDataLst>
              </p:nvPr>
            </p:nvSpPr>
            <p:spPr>
              <a:xfrm>
                <a:off x="719328" y="536448"/>
                <a:ext cx="7668768" cy="2777067"/>
              </a:xfrm>
              <a:prstGeom prst="rect">
                <a:avLst/>
              </a:prstGeom>
              <a:noFill/>
            </p:spPr>
            <p:txBody>
              <a:bodyPr wrap="none" lIns="0" tIns="0" rIns="0" bIns="0" rtlCol="0" anchor="t"/>
              <a:lstStyle/>
              <a:p>
                <a:pPr algn="l" latinLnBrk="1">
                  <a:lnSpc>
                    <a:spcPts val="41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（1）实验中，闭合开关，</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电子测力计示数</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1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越大</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，说明电磁铁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对软铁块</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Q</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的吸引力越</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100"/>
                  </a:lnSpc>
                </a:pP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选填“大”或“小”），电磁铁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的磁性</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1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越</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选填“强”或“弱”）。</a:t>
                </a:r>
                <a:endParaRPr lang="en-US" altLang="zh-CN" sz="3200"/>
              </a:p>
            </p:txBody>
          </p:sp>
        </mc:Choice>
        <mc:Fallback>
          <p:sp>
            <p:nvSpPr>
              <p:cNvPr id="3" name="QB_7_BD.4_2#fa28eb542?htil=3&amp;vcp=1&amp;vis=1&amp;pid=d103bb2f4&amp;color=0,0,0&amp;vtp=1&amp;bt=1&amp;bbb=1&amp;hb=1&amp;hs=1"/>
              <p:cNvSpPr>
                <a:spLocks noRot="1" noChangeAspect="1" noMove="1" noResize="1" noEditPoints="1" noAdjustHandles="1" noChangeArrowheads="1" noChangeShapeType="1" noTextEdit="1"/>
              </p:cNvSpPr>
              <p:nvPr>
                <p:custDataLst>
                  <p:tags r:id="rId7"/>
                </p:custDataLst>
              </p:nvPr>
            </p:nvSpPr>
            <p:spPr>
              <a:xfrm>
                <a:off x="719328" y="536448"/>
                <a:ext cx="7668768" cy="2777067"/>
              </a:xfrm>
              <a:prstGeom prst="rect">
                <a:avLst/>
              </a:prstGeom>
              <a:blipFill rotWithShape="1">
                <a:blip r:embed="rId8"/>
                <a:stretch>
                  <a:fillRect l="-7" t="-270" r="-177" b="3"/>
                </a:stretch>
              </a:blipFill>
            </p:spPr>
            <p:txBody>
              <a:bodyPr/>
              <a:lstStyle/>
              <a:p>
                <a:r>
                  <a:rPr lang="zh-CN" altLang="en-US">
                    <a:noFill/>
                  </a:rPr>
                  <a:t> </a:t>
                </a:r>
              </a:p>
            </p:txBody>
          </p:sp>
        </mc:Fallback>
      </mc:AlternateContent>
      <p:sp>
        <p:nvSpPr>
          <p:cNvPr id="4" name="QB_7_AN.5_1#fa28eb542.blank?vcp=1&amp;vis=1&amp;pid=d103bb2f4&amp;color=0,0,0&amp;vpa=2&amp;vtp=1" title=""/>
          <p:cNvSpPr/>
          <p:nvPr>
            <p:custDataLst>
              <p:tags r:id="rId9"/>
            </p:custDataLst>
          </p:nvPr>
        </p:nvSpPr>
        <p:spPr>
          <a:xfrm>
            <a:off x="741553" y="1890607"/>
            <a:ext cx="700617" cy="660400"/>
          </a:xfrm>
          <a:prstGeom prst="rect">
            <a:avLst/>
          </a:prstGeom>
          <a:noFill/>
        </p:spPr>
        <p:txBody>
          <a:bodyPr wrap="none" lIns="0" tIns="0" rIns="0" bIns="0" rtlCol="0" anchor="t"/>
          <a:lstStyle/>
          <a:p>
            <a:pPr algn="ctr" latinLnBrk="1">
              <a:lnSpc>
                <a:spcPts val="39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小</a:t>
            </a:r>
            <a:endParaRPr lang="en-US" altLang="zh-CN" sz="3200"/>
          </a:p>
        </p:txBody>
      </p:sp>
      <p:sp>
        <p:nvSpPr>
          <p:cNvPr id="5" name="QB_7_AN.6_1#fa28eb542.blank?vcp=1&amp;vis=1&amp;pid=d103bb2f4&amp;color=0,0,0&amp;vpa=3&amp;vtp=1" title=""/>
          <p:cNvSpPr/>
          <p:nvPr>
            <p:custDataLst>
              <p:tags r:id="rId10"/>
            </p:custDataLst>
          </p:nvPr>
        </p:nvSpPr>
        <p:spPr>
          <a:xfrm>
            <a:off x="1147953" y="2584873"/>
            <a:ext cx="700617" cy="660400"/>
          </a:xfrm>
          <a:prstGeom prst="rect">
            <a:avLst/>
          </a:prstGeom>
          <a:noFill/>
        </p:spPr>
        <p:txBody>
          <a:bodyPr wrap="none" lIns="0" tIns="0" rIns="0" bIns="0" rtlCol="0" anchor="t"/>
          <a:lstStyle/>
          <a:p>
            <a:pPr algn="ctr" latinLnBrk="1">
              <a:lnSpc>
                <a:spcPts val="39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弱</a:t>
            </a:r>
            <a:endParaRPr lang="en-US" altLang="zh-CN" sz="3200"/>
          </a:p>
        </p:txBody>
      </p:sp>
      <mc:AlternateContent>
        <mc:Choice Requires="a14">
          <p:sp>
            <p:nvSpPr>
              <p:cNvPr id="6" name="QB_7_BD.7_1#b5a024b7a?vcp=1&amp;vis=1&amp;pid=d103bb2f4&amp;color=0,0,0&amp;vtp=1&amp;bbb=1&amp;hb=1&amp;hs=1" title=""/>
              <p:cNvSpPr/>
              <p:nvPr>
                <p:custDataLst>
                  <p:tags r:id="rId11"/>
                </p:custDataLst>
              </p:nvPr>
            </p:nvSpPr>
            <p:spPr>
              <a:xfrm>
                <a:off x="719328" y="3312909"/>
                <a:ext cx="10753344" cy="2777067"/>
              </a:xfrm>
              <a:prstGeom prst="rect">
                <a:avLst/>
              </a:prstGeom>
              <a:noFill/>
            </p:spPr>
            <p:txBody>
              <a:bodyPr wrap="none" lIns="0" tIns="0" rIns="0" bIns="0" rtlCol="0" anchor="t"/>
              <a:lstStyle/>
              <a:p>
                <a:pPr algn="l" latinLnBrk="1">
                  <a:lnSpc>
                    <a:spcPts val="41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（2）线圈的匝数一定时，闭合开关，</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将滑动变阻器的滑片</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1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向右缓慢移动</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对</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Q</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的吸引力变</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，电磁铁的磁性</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a:t>
                </a:r>
                <a:endPar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1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选填“增强”“减弱”或“不变”）。由此可得结论：</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线圈匝数</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1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一定时</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，通过电磁铁的电流越大，</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电磁铁的磁性越</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a:p>
            </p:txBody>
          </p:sp>
        </mc:Choice>
        <mc:Fallback>
          <p:sp>
            <p:nvSpPr>
              <p:cNvPr id="6" name="QB_7_BD.7_1#b5a024b7a?vcp=1&amp;vis=1&amp;pid=d103bb2f4&amp;color=0,0,0&amp;vtp=1&amp;bbb=1&amp;hb=1&amp;hs=1"/>
              <p:cNvSpPr>
                <a:spLocks noRot="1" noChangeAspect="1" noMove="1" noResize="1" noEditPoints="1" noAdjustHandles="1" noChangeArrowheads="1" noChangeShapeType="1" noTextEdit="1"/>
              </p:cNvSpPr>
              <p:nvPr>
                <p:custDataLst>
                  <p:tags r:id="rId12"/>
                </p:custDataLst>
              </p:nvPr>
            </p:nvSpPr>
            <p:spPr>
              <a:xfrm>
                <a:off x="719328" y="3312909"/>
                <a:ext cx="10753344" cy="2777067"/>
              </a:xfrm>
              <a:prstGeom prst="rect">
                <a:avLst/>
              </a:prstGeom>
              <a:blipFill rotWithShape="1">
                <a:blip r:embed="rId13"/>
                <a:stretch>
                  <a:fillRect l="-5" t="-256" r="-253" b="12"/>
                </a:stretch>
              </a:blipFill>
            </p:spPr>
            <p:txBody>
              <a:bodyPr/>
              <a:lstStyle/>
              <a:p>
                <a:r>
                  <a:rPr lang="zh-CN" altLang="en-US">
                    <a:noFill/>
                  </a:rPr>
                  <a:t> </a:t>
                </a:r>
              </a:p>
            </p:txBody>
          </p:sp>
        </mc:Fallback>
      </mc:AlternateContent>
      <p:sp>
        <p:nvSpPr>
          <p:cNvPr id="7" name="QB_7_AN.8_1#b5a024b7a.blank?vcp=1&amp;vis=1&amp;pid=d103bb2f4&amp;color=0,0,0&amp;vpa=4&amp;vtp=1" title=""/>
          <p:cNvSpPr/>
          <p:nvPr>
            <p:custDataLst>
              <p:tags r:id="rId14"/>
            </p:custDataLst>
          </p:nvPr>
        </p:nvSpPr>
        <p:spPr>
          <a:xfrm>
            <a:off x="6666781" y="3972801"/>
            <a:ext cx="700617" cy="660400"/>
          </a:xfrm>
          <a:prstGeom prst="rect">
            <a:avLst/>
          </a:prstGeom>
          <a:noFill/>
        </p:spPr>
        <p:txBody>
          <a:bodyPr wrap="none" lIns="0" tIns="0" rIns="0" bIns="0" rtlCol="0" anchor="t"/>
          <a:lstStyle/>
          <a:p>
            <a:pPr algn="ctr" latinLnBrk="1">
              <a:lnSpc>
                <a:spcPts val="39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小</a:t>
            </a:r>
            <a:endParaRPr lang="en-US" altLang="zh-CN" sz="3200"/>
          </a:p>
        </p:txBody>
      </p:sp>
      <p:sp>
        <p:nvSpPr>
          <p:cNvPr id="8" name="QB_7_AN.9_1#b5a024b7a.blank?vcp=1&amp;vis=1&amp;pid=d103bb2f4&amp;color=0,0,0&amp;vpa=5&amp;vtp=1&amp;bbb=1" title=""/>
          <p:cNvSpPr/>
          <p:nvPr>
            <p:custDataLst>
              <p:tags r:id="rId15"/>
            </p:custDataLst>
          </p:nvPr>
        </p:nvSpPr>
        <p:spPr>
          <a:xfrm>
            <a:off x="10222780" y="3972801"/>
            <a:ext cx="1107017" cy="660400"/>
          </a:xfrm>
          <a:prstGeom prst="rect">
            <a:avLst/>
          </a:prstGeom>
          <a:noFill/>
        </p:spPr>
        <p:txBody>
          <a:bodyPr wrap="none" lIns="0" tIns="0" rIns="0" bIns="0" rtlCol="0" anchor="t"/>
          <a:lstStyle/>
          <a:p>
            <a:pPr algn="ctr" latinLnBrk="1">
              <a:lnSpc>
                <a:spcPts val="39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减弱</a:t>
            </a:r>
            <a:endParaRPr lang="en-US" altLang="zh-CN" sz="3200"/>
          </a:p>
        </p:txBody>
      </p:sp>
      <p:sp>
        <p:nvSpPr>
          <p:cNvPr id="9" name="QB_7_AN.10_1#b5a024b7a.blank?vcp=1&amp;vis=1&amp;pid=d103bb2f4&amp;color=0,0,0&amp;vpa=6&amp;vtp=1" title=""/>
          <p:cNvSpPr/>
          <p:nvPr>
            <p:custDataLst>
              <p:tags r:id="rId16"/>
            </p:custDataLst>
          </p:nvPr>
        </p:nvSpPr>
        <p:spPr>
          <a:xfrm>
            <a:off x="9682352" y="5361335"/>
            <a:ext cx="700617" cy="660400"/>
          </a:xfrm>
          <a:prstGeom prst="rect">
            <a:avLst/>
          </a:prstGeom>
          <a:noFill/>
        </p:spPr>
        <p:txBody>
          <a:bodyPr wrap="none" lIns="0" tIns="0" rIns="0" bIns="0" rtlCol="0" anchor="t"/>
          <a:lstStyle/>
          <a:p>
            <a:pPr algn="ctr" latinLnBrk="1">
              <a:lnSpc>
                <a:spcPts val="39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强</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left)">
                                      <p:cBhvr>
                                        <p:cTn id="17" dur="500"/>
                                        <p:tgtEl>
                                          <p:spTgt spid="7">
                                            <p:txEl>
                                              <p:pRg st="0" end="0"/>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left)">
                                      <p:cBhvr>
                                        <p:cTn id="22" dur="500"/>
                                        <p:tgtEl>
                                          <p:spTgt spid="8">
                                            <p:txEl>
                                              <p:pRg st="0" end="0"/>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left)">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7" grpId="0" build="p" animBg="1"/>
      <p:bldP spid="8" grpId="0" build="p" animBg="1"/>
      <p:bldP spid="9" grpId="0"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7_BD.11_1#defd7c55b?vcp=1&amp;vis=1&amp;pid=d103bb2f4&amp;color=0,0,0&amp;vtp=1&amp;bt=1&amp;bbb=1&amp;hb=1" title=""/>
          <p:cNvSpPr/>
          <p:nvPr>
            <p:custDataLst>
              <p:tags r:id="rId4"/>
            </p:custDataLst>
          </p:nvPr>
        </p:nvSpPr>
        <p:spPr>
          <a:xfrm>
            <a:off x="719328" y="688509"/>
            <a:ext cx="10753344" cy="2980267"/>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（3）闭合开关，保持电流大小不变，增加线圈的匝数，</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磁铁的磁性</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选填“增强”“减弱”或“不变”），</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电子测</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力计示数变</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由此可得结论：通过电磁铁的电流一定时</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线圈匝数越</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电磁铁的磁性越强。</a:t>
            </a:r>
            <a:endParaRPr lang="en-US" altLang="zh-CN" sz="3200"/>
          </a:p>
        </p:txBody>
      </p:sp>
      <p:sp>
        <p:nvSpPr>
          <p:cNvPr id="3" name="QB_7_AN.12_1#defd7c55b.blank?vcp=1&amp;vis=1&amp;pid=d103bb2f4&amp;color=0,0,0&amp;vpa=7&amp;vtp=1&amp;bbb=1" title=""/>
          <p:cNvSpPr/>
          <p:nvPr>
            <p:custDataLst>
              <p:tags r:id="rId5"/>
            </p:custDataLst>
          </p:nvPr>
        </p:nvSpPr>
        <p:spPr>
          <a:xfrm>
            <a:off x="2773552" y="1396323"/>
            <a:ext cx="11070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增强</a:t>
            </a:r>
            <a:endParaRPr lang="en-US" altLang="zh-CN" sz="3200"/>
          </a:p>
        </p:txBody>
      </p:sp>
      <p:sp>
        <p:nvSpPr>
          <p:cNvPr id="4" name="QB_7_AN.13_1#defd7c55b.blank?vcp=1&amp;vis=1&amp;pid=d103bb2f4&amp;color=0,0,0&amp;vpa=8&amp;vtp=1" title=""/>
          <p:cNvSpPr/>
          <p:nvPr>
            <p:custDataLst>
              <p:tags r:id="rId6"/>
            </p:custDataLst>
          </p:nvPr>
        </p:nvSpPr>
        <p:spPr>
          <a:xfrm>
            <a:off x="2773552" y="2141389"/>
            <a:ext cx="7006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小</a:t>
            </a:r>
            <a:endParaRPr lang="en-US" altLang="zh-CN" sz="3200"/>
          </a:p>
        </p:txBody>
      </p:sp>
      <p:sp>
        <p:nvSpPr>
          <p:cNvPr id="5" name="QB_7_AN.15_1#defd7c55b.blank?vcp=1&amp;vis=1&amp;pid=d103bb2f4&amp;color=0,0,0&amp;vpa=9&amp;vtp=1" title=""/>
          <p:cNvSpPr/>
          <p:nvPr>
            <p:custDataLst>
              <p:tags r:id="rId7"/>
            </p:custDataLst>
          </p:nvPr>
        </p:nvSpPr>
        <p:spPr>
          <a:xfrm>
            <a:off x="2773552" y="2886457"/>
            <a:ext cx="7006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多</a:t>
            </a:r>
            <a:endParaRPr lang="en-US" altLang="zh-CN" sz="3200"/>
          </a:p>
        </p:txBody>
      </p:sp>
      <p:pic>
        <p:nvPicPr>
          <p:cNvPr id="6" name="QO_6_BD.14_1#defd7c55b?vcp=1&amp;vis=1&amp;pid=d103bb2f4&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4502944" y="3793405"/>
            <a:ext cx="3186112" cy="2240556"/>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7" name="object 54" title="">
            <a:hlinkClick r:id="rId11" action="ppaction://hlinksldjump"/>
          </p:cNvPr>
          <p:cNvSpPr/>
          <p:nvPr>
            <p:custDataLst>
              <p:tags r:id="rId10"/>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left)">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5_BD#6cfa685a6?vcp=1&amp;pid=3730be706&amp;color=147,205,221&amp;vtp=1&amp;bt=1&amp;bbb=1" title=""/>
          <p:cNvSpPr/>
          <p:nvPr>
            <p:custDataLst>
              <p:tags r:id="rId4"/>
            </p:custDataLst>
          </p:nvPr>
        </p:nvSpPr>
        <p:spPr>
          <a:xfrm>
            <a:off x="719328" y="536448"/>
            <a:ext cx="10753344" cy="792480"/>
          </a:xfrm>
          <a:prstGeom prst="rect">
            <a:avLst/>
          </a:prstGeom>
          <a:noFill/>
        </p:spPr>
        <p:txBody>
          <a:bodyPr wrap="none" lIns="0" tIns="0" rIns="0" bIns="0" rtlCol="0" anchor="ctr"/>
          <a:lstStyle/>
          <a:p>
            <a:pPr algn="l" latinLnBrk="1">
              <a:lnSpc>
                <a:spcPts val="4600"/>
              </a:lnSpc>
            </a:pPr>
            <a:r>
              <a:rPr lang="en-US" altLang="zh-CN" sz="3465" b="1" i="0">
                <a:solidFill>
                  <a:srgbClr val="93CDDD"/>
                </a:solidFill>
                <a:latin typeface="Times New Roman" panose="02020603050405020304" pitchFamily="2" charset="0"/>
                <a:ea typeface="黑体" panose="02010609060101010101" charset="-122"/>
                <a:cs typeface="Times New Roman" panose="02020603050405020304" pitchFamily="34" charset="-120"/>
              </a:rPr>
              <a:t>知识点2</a:t>
            </a:r>
            <a:r>
              <a:rPr lang="en-US" altLang="zh-CN" sz="3465"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3465" b="1" i="0">
                <a:solidFill>
                  <a:srgbClr val="93CDDD"/>
                </a:solidFill>
                <a:latin typeface="Times New Roman" panose="02020603050405020304" pitchFamily="2" charset="0"/>
                <a:ea typeface="黑体" panose="02010609060101010101" charset="-122"/>
                <a:cs typeface="Times New Roman" panose="02020603050405020304" pitchFamily="34" charset="-120"/>
              </a:rPr>
              <a:t>电磁铁的应用</a:t>
            </a:r>
            <a:endParaRPr lang="en-US" altLang="zh-CN" sz="3465">
              <a:solidFill>
                <a:srgbClr val="93CDDD"/>
              </a:solidFill>
            </a:endParaRPr>
          </a:p>
        </p:txBody>
      </p:sp>
      <p:pic>
        <p:nvPicPr>
          <p:cNvPr id="3" name="QB_6_BD.16_1#54bbafee7?iti=1&amp;htil=4&amp;vcp=1&amp;vis=1&amp;pid=6cfa685a6&amp;color=0,0,0&amp;tib=255,255,255&amp;vtp=1&amp;hs=1&amp;hs=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8625568" y="1464136"/>
            <a:ext cx="2390176" cy="1521835"/>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4" name="QB_6_BD.16_2#54bbafee7?iti=1&amp;htil=4&amp;vcp=1&amp;vis=1&amp;pid=6cfa685a6&amp;color=0,0,0&amp;vtp=1&amp;bbb=1" title=""/>
          <p:cNvSpPr/>
          <p:nvPr>
            <p:custDataLst>
              <p:tags r:id="rId7"/>
            </p:custDataLst>
          </p:nvPr>
        </p:nvSpPr>
        <p:spPr>
          <a:xfrm>
            <a:off x="8860748" y="3155304"/>
            <a:ext cx="1919816" cy="653373"/>
          </a:xfrm>
          <a:prstGeom prst="rect">
            <a:avLst/>
          </a:prstGeom>
          <a:noFill/>
        </p:spPr>
        <p:txBody>
          <a:bodyPr wrap="none" lIns="0" tIns="0" rIns="0" bIns="0" rtlCol="0" anchor="t"/>
          <a:lstStyle/>
          <a:p>
            <a:pPr algn="ctr" latinLnBrk="1">
              <a:lnSpc>
                <a:spcPts val="42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（第3题）</a:t>
            </a:r>
            <a:endParaRPr lang="en-US" altLang="zh-CN" sz="3200">
              <a:solidFill>
                <a:srgbClr val="000000"/>
              </a:solidFill>
            </a:endParaRPr>
          </a:p>
        </p:txBody>
      </p:sp>
      <p:sp>
        <p:nvSpPr>
          <p:cNvPr id="5" name="QB_6_BD.16_3#54bbafee7?htil=4&amp;sp=1&amp;vcp=1&amp;vis=1&amp;pid=6cfa685a6&amp;color=0,0,0&amp;vtp=1&amp;bbb=1&amp;hb=1&amp;hs=1" title=""/>
          <p:cNvSpPr/>
          <p:nvPr>
            <p:custDataLst>
              <p:tags r:id="rId8"/>
            </p:custDataLst>
          </p:nvPr>
        </p:nvSpPr>
        <p:spPr>
          <a:xfrm>
            <a:off x="719328" y="1403175"/>
            <a:ext cx="7327392" cy="3725333"/>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3.酿酒坊里的发酵罐配有笨重的密封装置</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为了方便操作</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小明设计了用一个杠杆和</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电磁铁组合来升降密封罩的系统</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如图所</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示</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电磁铁的工作原理是</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装置通电后</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电磁铁上端为</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a:t>
            </a:r>
            <a:endParaRPr lang="en-US" altLang="zh-CN" sz="3200">
              <a:solidFill>
                <a:srgbClr val="000000"/>
              </a:solidFill>
            </a:endParaRPr>
          </a:p>
        </p:txBody>
      </p:sp>
      <p:sp>
        <p:nvSpPr>
          <p:cNvPr id="6" name="QB_6_AN.17_1#54bbafee7.blank?vcp=1&amp;vis=1&amp;pid=6cfa685a6&amp;color=0,0,0&amp;vpa=10&amp;vtp=1&amp;bbb=1" title=""/>
          <p:cNvSpPr/>
          <p:nvPr>
            <p:custDataLst>
              <p:tags r:id="rId9"/>
            </p:custDataLst>
          </p:nvPr>
        </p:nvSpPr>
        <p:spPr>
          <a:xfrm>
            <a:off x="5211953" y="3601121"/>
            <a:ext cx="27326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电流的磁效应</a:t>
            </a:r>
            <a:endParaRPr lang="en-US" altLang="zh-CN" sz="3200">
              <a:solidFill>
                <a:srgbClr val="C00000"/>
              </a:solidFill>
            </a:endParaRPr>
          </a:p>
        </p:txBody>
      </p:sp>
      <mc:AlternateContent>
        <mc:Choice Requires="a14">
          <p:sp>
            <p:nvSpPr>
              <p:cNvPr id="7" name="QB_6_AN.18_1#54bbafee7.blank?vcp=1&amp;vis=1&amp;pid=6cfa685a6&amp;color=0,0,0&amp;vpa=11&amp;vtp=1&amp;bbb=1" title=""/>
              <p:cNvSpPr/>
              <p:nvPr>
                <p:custDataLst>
                  <p:tags r:id="rId10"/>
                </p:custDataLst>
              </p:nvPr>
            </p:nvSpPr>
            <p:spPr>
              <a:xfrm>
                <a:off x="5661744" y="4481660"/>
                <a:ext cx="484717" cy="508000"/>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32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endParaRPr lang="en-US" altLang="zh-CN" sz="135"/>
              </a:p>
            </p:txBody>
          </p:sp>
        </mc:Choice>
        <mc:Fallback>
          <p:sp>
            <p:nvSpPr>
              <p:cNvPr id="7" name="QB_6_AN.18_1#54bbafee7.blank?vcp=1&amp;vis=1&amp;pid=6cfa685a6&amp;color=0,0,0&amp;vpa=11&amp;vtp=1&amp;bbb=1"/>
              <p:cNvSpPr>
                <a:spLocks noRot="1" noChangeAspect="1" noMove="1" noResize="1" noEditPoints="1" noAdjustHandles="1" noChangeArrowheads="1" noChangeShapeType="1" noTextEdit="1"/>
              </p:cNvSpPr>
              <p:nvPr>
                <p:custDataLst>
                  <p:tags r:id="rId11"/>
                </p:custDataLst>
              </p:nvPr>
            </p:nvSpPr>
            <p:spPr>
              <a:xfrm>
                <a:off x="5661744" y="4481660"/>
                <a:ext cx="484717" cy="508000"/>
              </a:xfrm>
              <a:prstGeom prst="rect">
                <a:avLst/>
              </a:prstGeom>
              <a:blipFill rotWithShape="1">
                <a:blip r:embed="rId12"/>
                <a:stretch>
                  <a:fillRect l="-17" t="-9592" r="61" b="9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6_BD.16_3#54bbafee7?htil=4&amp;sp=1&amp;vcp=1&amp;vis=1&amp;pid=6cfa685a6&amp;color=0,0,0&amp;vtp=1&amp;bbb=1&amp;hb=1&amp;hs=1&amp;htil=1" title=""/>
              <p:cNvSpPr/>
              <p:nvPr>
                <p:custDataLst>
                  <p:tags r:id="rId3"/>
                </p:custDataLst>
              </p:nvPr>
            </p:nvSpPr>
            <p:spPr>
              <a:xfrm>
                <a:off x="719328" y="1532436"/>
                <a:ext cx="7736907" cy="3725333"/>
              </a:xfrm>
              <a:prstGeom prst="rect">
                <a:avLst/>
              </a:prstGeom>
              <a:noFill/>
            </p:spPr>
            <p:txBody>
              <a:bodyPr wrap="none" lIns="0" tIns="0" rIns="0" bIns="0" rtlCol="0" anchor="t"/>
              <a:lstStyle/>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”或“</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若密封罩被提起并悬</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挂于空中</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不计衔铁</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、杠杆的质量,</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左侧电磁</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铁吸力应</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选填“大于”“</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等于” 或</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小</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于</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”）密封罩的重力,若提不起,</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则应将滑动变</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阻器滑片向</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选填“左”</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或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右”）滑动。</a:t>
                </a:r>
                <a:endParaRPr lang="en-US" altLang="zh-CN" sz="3200"/>
              </a:p>
            </p:txBody>
          </p:sp>
        </mc:Choice>
        <mc:Fallback>
          <p:sp>
            <p:nvSpPr>
              <p:cNvPr id="2" name="QB_6_BD.16_3#54bbafee7?htil=4&amp;sp=1&amp;vcp=1&amp;vis=1&amp;pid=6cfa685a6&amp;color=0,0,0&amp;vtp=1&amp;bbb=1&amp;hb=1&amp;hs=1&amp;htil=1"/>
              <p:cNvSpPr>
                <a:spLocks noRot="1" noChangeAspect="1" noMove="1" noResize="1" noEditPoints="1" noAdjustHandles="1" noChangeArrowheads="1" noChangeShapeType="1" noTextEdit="1"/>
              </p:cNvSpPr>
              <p:nvPr>
                <p:custDataLst>
                  <p:tags r:id="rId4"/>
                </p:custDataLst>
              </p:nvPr>
            </p:nvSpPr>
            <p:spPr>
              <a:xfrm>
                <a:off x="719328" y="1532436"/>
                <a:ext cx="7736907" cy="3725333"/>
              </a:xfrm>
              <a:prstGeom prst="rect">
                <a:avLst/>
              </a:prstGeom>
              <a:blipFill rotWithShape="1">
                <a:blip r:embed="rId5"/>
                <a:stretch>
                  <a:fillRect l="-7" t="-5" r="-2241" b="16"/>
                </a:stretch>
              </a:blipFill>
            </p:spPr>
            <p:txBody>
              <a:bodyPr/>
              <a:lstStyle/>
              <a:p>
                <a:r>
                  <a:rPr lang="zh-CN" altLang="en-US">
                    <a:noFill/>
                  </a:rPr>
                  <a:t> </a:t>
                </a:r>
              </a:p>
            </p:txBody>
          </p:sp>
        </mc:Fallback>
      </mc:AlternateContent>
      <p:sp>
        <p:nvSpPr>
          <p:cNvPr id="3" name="QB_6_AN.19_1#54bbafee7.blank?vcp=1&amp;vis=1&amp;pid=6cfa685a6&amp;color=0,0,0&amp;vpa=12&amp;vtp=1&amp;bbb=1" title=""/>
          <p:cNvSpPr/>
          <p:nvPr>
            <p:custDataLst>
              <p:tags r:id="rId6"/>
            </p:custDataLst>
          </p:nvPr>
        </p:nvSpPr>
        <p:spPr>
          <a:xfrm>
            <a:off x="2367152" y="2985316"/>
            <a:ext cx="11070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大于</a:t>
            </a:r>
            <a:endParaRPr lang="en-US" altLang="zh-CN" sz="3200"/>
          </a:p>
        </p:txBody>
      </p:sp>
      <p:sp>
        <p:nvSpPr>
          <p:cNvPr id="4" name="QB_6_AN.20_1#54bbafee7.blank?vcp=1&amp;vis=1&amp;pid=6cfa685a6&amp;color=0,0,0&amp;vpa=13&amp;vtp=1" title=""/>
          <p:cNvSpPr/>
          <p:nvPr>
            <p:custDataLst>
              <p:tags r:id="rId7"/>
            </p:custDataLst>
          </p:nvPr>
        </p:nvSpPr>
        <p:spPr>
          <a:xfrm>
            <a:off x="2773552" y="4475449"/>
            <a:ext cx="7006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左</a:t>
            </a:r>
            <a:endParaRPr lang="en-US" altLang="zh-CN" sz="3200"/>
          </a:p>
        </p:txBody>
      </p:sp>
      <p:pic>
        <p:nvPicPr>
          <p:cNvPr id="5" name="QB_6_BD.16_1#54bbafee7?iti=10&amp;htil=4&amp;vcp=1&amp;vis=1&amp;pid=6cfa685a6&amp;color=0,0,0&amp;tib=255,255,255&amp;vtp=1&amp;hs=1&amp;hs=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8625568" y="2596847"/>
            <a:ext cx="2390176" cy="1521835"/>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6" name="QB_6_BD.16_2#54bbafee7?iti=10&amp;htil=4&amp;vcp=1&amp;vis=1&amp;pid=6cfa685a6&amp;color=0,0,0&amp;vtp=1&amp;bbb=1" title=""/>
          <p:cNvSpPr/>
          <p:nvPr>
            <p:custDataLst>
              <p:tags r:id="rId10"/>
            </p:custDataLst>
          </p:nvPr>
        </p:nvSpPr>
        <p:spPr>
          <a:xfrm>
            <a:off x="8860748" y="4288015"/>
            <a:ext cx="1919816" cy="653373"/>
          </a:xfrm>
          <a:prstGeom prst="rect">
            <a:avLst/>
          </a:prstGeom>
          <a:noFill/>
        </p:spPr>
        <p:txBody>
          <a:bodyPr wrap="none" lIns="0" tIns="0" rIns="0" bIns="0" rtlCol="0" anchor="t"/>
          <a:lstStyle/>
          <a:p>
            <a:pPr algn="ctr" latinLnBrk="1">
              <a:lnSpc>
                <a:spcPts val="42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（第3题）</a:t>
            </a:r>
            <a:endParaRPr lang="en-US" altLang="zh-CN" sz="3200"/>
          </a:p>
        </p:txBody>
      </p:sp>
      <p:sp>
        <p:nvSpPr>
          <p:cNvPr id="7" name="object 54" title="">
            <a:hlinkClick r:id="rId12" action="ppaction://hlinksldjump"/>
          </p:cNvPr>
          <p:cNvSpPr/>
          <p:nvPr>
            <p:custDataLst>
              <p:tags r:id="rId11"/>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6_BD.21_1#4f47c1523?iti=2&amp;htil=5&amp;vcp=1&amp;vis=1&amp;pid=6cfa685a6&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7925311" y="828312"/>
            <a:ext cx="3511296" cy="2328672"/>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3" name="QB_6_BD.21_2#4f47c1523?iti=2&amp;htil=5&amp;vcp=1&amp;vis=1&amp;pid=6cfa685a6&amp;color=0,0,0&amp;vtp=1&amp;bbb=1" title=""/>
          <p:cNvSpPr/>
          <p:nvPr>
            <p:custDataLst>
              <p:tags r:id="rId6"/>
            </p:custDataLst>
          </p:nvPr>
        </p:nvSpPr>
        <p:spPr>
          <a:xfrm>
            <a:off x="8721051" y="3326317"/>
            <a:ext cx="1919816" cy="1193461"/>
          </a:xfrm>
          <a:prstGeom prst="rect">
            <a:avLst/>
          </a:prstGeom>
          <a:noFill/>
        </p:spPr>
        <p:txBody>
          <a:bodyPr wrap="none" lIns="0" tIns="0" rIns="0" bIns="0" rtlCol="0" anchor="t"/>
          <a:lstStyle/>
          <a:p>
            <a:pPr algn="ctr" latinLnBrk="1">
              <a:lnSpc>
                <a:spcPts val="42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（第4题）</a:t>
            </a:r>
            <a:endParaRPr lang="en-US" altLang="zh-CN" sz="3200"/>
          </a:p>
        </p:txBody>
      </p:sp>
      <mc:AlternateContent>
        <mc:Choice Requires="a14">
          <p:sp>
            <p:nvSpPr>
              <p:cNvPr id="4" name="QB_6_BD.21_3#4f47c1523?htil=5&amp;vcp=1&amp;vis=1&amp;pid=6cfa685a6&amp;color=0,0,0&amp;vtp=1&amp;bt=1&amp;bbb=1&amp;hb=1&amp;hs=1" title=""/>
              <p:cNvSpPr/>
              <p:nvPr>
                <p:custDataLst>
                  <p:tags r:id="rId7"/>
                </p:custDataLst>
              </p:nvPr>
            </p:nvSpPr>
            <p:spPr>
              <a:xfrm>
                <a:off x="719328" y="767352"/>
                <a:ext cx="7071360" cy="3725333"/>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4.如图是由电磁铁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等构成的空气自动开</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关的原理图</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当电路由于</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或使用</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的用电器总功率过大等原因导致电流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I</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endPar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过大时</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电磁铁的磁性</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endPar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选填“增强”“减弱”或“不变”），</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吸引</a:t>
                </a:r>
                <a:endParaRPr lang="en-US" altLang="zh-CN" sz="3200"/>
              </a:p>
            </p:txBody>
          </p:sp>
        </mc:Choice>
        <mc:Fallback>
          <p:sp>
            <p:nvSpPr>
              <p:cNvPr id="4" name="QB_6_BD.21_3#4f47c1523?htil=5&amp;vcp=1&amp;vis=1&amp;pid=6cfa685a6&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767352"/>
                <a:ext cx="7071360" cy="3725333"/>
              </a:xfrm>
              <a:prstGeom prst="rect">
                <a:avLst/>
              </a:prstGeom>
              <a:blipFill rotWithShape="1">
                <a:blip r:embed="rId9"/>
                <a:stretch>
                  <a:fillRect l="-7" t="-7" r="-1421" b="2"/>
                </a:stretch>
              </a:blipFill>
            </p:spPr>
            <p:txBody>
              <a:bodyPr/>
              <a:lstStyle/>
              <a:p>
                <a:r>
                  <a:rPr lang="zh-CN" altLang="en-US">
                    <a:noFill/>
                  </a:rPr>
                  <a:t> </a:t>
                </a:r>
              </a:p>
            </p:txBody>
          </p:sp>
        </mc:Fallback>
      </mc:AlternateContent>
      <p:sp>
        <p:nvSpPr>
          <p:cNvPr id="5" name="QB_6_AN.22_1#4f47c1523.blank?vcp=1&amp;vis=1&amp;pid=6cfa685a6&amp;color=0,0,0&amp;vpa=14&amp;vtp=1&amp;bbb=1" title=""/>
          <p:cNvSpPr/>
          <p:nvPr>
            <p:custDataLst>
              <p:tags r:id="rId10"/>
            </p:custDataLst>
          </p:nvPr>
        </p:nvSpPr>
        <p:spPr>
          <a:xfrm>
            <a:off x="5211953" y="1475165"/>
            <a:ext cx="11070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短路</a:t>
            </a:r>
            <a:endParaRPr lang="en-US" altLang="zh-CN" sz="3200"/>
          </a:p>
        </p:txBody>
      </p:sp>
      <p:sp>
        <p:nvSpPr>
          <p:cNvPr id="6" name="QB_6_AN.23_1#4f47c1523.blank?vcp=1&amp;vis=1&amp;pid=6cfa685a6&amp;color=0,0,0&amp;vpa=15&amp;vtp=1&amp;bbb=1" title=""/>
          <p:cNvSpPr/>
          <p:nvPr>
            <p:custDataLst>
              <p:tags r:id="rId11"/>
            </p:custDataLst>
          </p:nvPr>
        </p:nvSpPr>
        <p:spPr>
          <a:xfrm>
            <a:off x="4805553" y="2965299"/>
            <a:ext cx="11070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增强</a:t>
            </a:r>
            <a:endParaRPr lang="en-US" altLang="zh-CN" sz="3200"/>
          </a:p>
        </p:txBody>
      </p:sp>
      <p:sp>
        <p:nvSpPr>
          <p:cNvPr id="7" name="QB_6_AN.24_1#4f47c1523.blank?vcp=1&amp;vis=1&amp;pid=6cfa685a6&amp;color=0,0,0&amp;vpa=16&amp;vtp=1&amp;bbb=1" title=""/>
          <p:cNvSpPr/>
          <p:nvPr>
            <p:custDataLst>
              <p:tags r:id="rId12"/>
            </p:custDataLst>
          </p:nvPr>
        </p:nvSpPr>
        <p:spPr>
          <a:xfrm>
            <a:off x="2654931" y="4454827"/>
            <a:ext cx="11070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变大</a:t>
            </a:r>
            <a:endParaRPr lang="en-US" altLang="zh-CN" sz="3200"/>
          </a:p>
        </p:txBody>
      </p:sp>
      <mc:AlternateContent>
        <mc:Choice Requires="a14">
          <p:sp>
            <p:nvSpPr>
              <p:cNvPr id="8" name="QB_6_BD.21_3#4f47c1523?htil=5&amp;vcp=1&amp;vis=1&amp;pid=6cfa685a6&amp;color=0,0,0&amp;vtp=1&amp;bt=1&amp;bbb=1&amp;hb=1&amp;hs=1" title=""/>
              <p:cNvSpPr/>
              <p:nvPr>
                <p:custDataLst>
                  <p:tags r:id="rId13"/>
                </p:custDataLst>
              </p:nvPr>
            </p:nvSpPr>
            <p:spPr>
              <a:xfrm>
                <a:off x="720000" y="4492080"/>
                <a:ext cx="10752000" cy="1490133"/>
              </a:xfrm>
              <a:prstGeom prst="rect">
                <a:avLst/>
              </a:prstGeom>
              <a:noFill/>
            </p:spPr>
            <p:txBody>
              <a:bodyPr wrap="none" lIns="0" tIns="0" rIns="0" bIns="0" rtlCol="0" anchor="t"/>
              <a:lstStyle/>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衔铁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Q</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的力</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选填“变大”“变小</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 或</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“不变”），</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衔铁转</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动</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，闸刀</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被弹簧拉起</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，切断电路，起到保险作用。</a:t>
                </a:r>
                <a:endParaRPr lang="en-US" altLang="zh-CN" sz="3200"/>
              </a:p>
            </p:txBody>
          </p:sp>
        </mc:Choice>
        <mc:Fallback>
          <p:sp>
            <p:nvSpPr>
              <p:cNvPr id="8" name="QB_6_BD.21_3#4f47c1523?htil=5&amp;vcp=1&amp;vis=1&amp;pid=6cfa685a6&amp;color=0,0,0&amp;vtp=1&amp;bt=1&amp;bbb=1&amp;hb=1&amp;hs=1"/>
              <p:cNvSpPr>
                <a:spLocks noRot="1" noChangeAspect="1" noMove="1" noResize="1" noEditPoints="1" noAdjustHandles="1" noChangeArrowheads="1" noChangeShapeType="1" noTextEdit="1"/>
              </p:cNvSpPr>
              <p:nvPr>
                <p:custDataLst>
                  <p:tags r:id="rId14"/>
                </p:custDataLst>
              </p:nvPr>
            </p:nvSpPr>
            <p:spPr>
              <a:xfrm>
                <a:off x="720000" y="4492080"/>
                <a:ext cx="10752000" cy="1490133"/>
              </a:xfrm>
              <a:prstGeom prst="rect">
                <a:avLst/>
              </a:prstGeom>
              <a:blipFill rotWithShape="1">
                <a:blip r:embed="rId15"/>
                <a:stretch>
                  <a:fillRect l="-5" t="-6" r="1" b="34"/>
                </a:stretch>
              </a:blipFill>
            </p:spPr>
            <p:txBody>
              <a:bodyPr/>
              <a:lstStyle/>
              <a:p>
                <a:r>
                  <a:rPr lang="zh-CN" altLang="en-US">
                    <a:noFill/>
                  </a:rPr>
                  <a:t> </a:t>
                </a:r>
              </a:p>
            </p:txBody>
          </p:sp>
        </mc:Fallback>
      </mc:AlternateContent>
      <p:sp>
        <p:nvSpPr>
          <p:cNvPr id="9" name="object 54" title="">
            <a:hlinkClick r:id="rId17" action="ppaction://hlinksldjump"/>
          </p:cNvPr>
          <p:cNvSpPr/>
          <p:nvPr>
            <p:custDataLst>
              <p:tags r:id="rId16"/>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left)">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BD.25_1#cfa0c5fb6?sp=1&amp;vcp=1&amp;vis=1&amp;pid=54771870b&amp;color=0,0,0&amp;vtp=1&amp;bt=1&amp;bbb=1&amp;hb=1" title=""/>
              <p:cNvSpPr/>
              <p:nvPr>
                <p:custDataLst>
                  <p:tags r:id="rId4"/>
                </p:custDataLst>
              </p:nvPr>
            </p:nvSpPr>
            <p:spPr>
              <a:xfrm>
                <a:off x="719328" y="536448"/>
                <a:ext cx="10753344" cy="1981200"/>
              </a:xfrm>
              <a:prstGeom prst="rect">
                <a:avLst/>
              </a:prstGeom>
              <a:noFill/>
            </p:spPr>
            <p:txBody>
              <a:bodyPr wrap="none" lIns="0" tIns="0" rIns="0" bIns="0" rtlCol="0" anchor="t"/>
              <a:lstStyle/>
              <a:p>
                <a:pPr algn="l" latinLnBrk="1">
                  <a:lnSpc>
                    <a:spcPts val="39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5.</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如图所示电路中的开关</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由触点</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换接到触点</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时</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39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电源电压相同），电磁铁的磁性强弱及</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端的极性变化情</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39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况是(</a:t>
                </a:r>
                <a:r>
                  <a:rPr lang="en-US" altLang="zh-CN" sz="32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a:p>
            </p:txBody>
          </p:sp>
        </mc:Choice>
        <mc:Fallback>
          <p:sp>
            <p:nvSpPr>
              <p:cNvPr id="2" name="QC_5_BD.25_1#cfa0c5fb6?sp=1&amp;vcp=1&amp;vis=1&amp;pid=54771870b&amp;color=0,0,0&amp;vtp=1&amp;bt=1&amp;bbb=1&amp;hb=1"/>
              <p:cNvSpPr>
                <a:spLocks noRot="1" noChangeAspect="1" noMove="1" noResize="1" noEditPoints="1" noAdjustHandles="1" noChangeArrowheads="1" noChangeShapeType="1" noTextEdit="1"/>
              </p:cNvSpPr>
              <p:nvPr>
                <p:custDataLst>
                  <p:tags r:id="rId5"/>
                </p:custDataLst>
              </p:nvPr>
            </p:nvSpPr>
            <p:spPr>
              <a:xfrm>
                <a:off x="719328" y="536448"/>
                <a:ext cx="10753344" cy="1981200"/>
              </a:xfrm>
              <a:prstGeom prst="rect">
                <a:avLst/>
              </a:prstGeom>
              <a:blipFill rotWithShape="1">
                <a:blip r:embed="rId6"/>
                <a:stretch>
                  <a:fillRect l="-5" t="-1436" r="1" b="26"/>
                </a:stretch>
              </a:blipFill>
            </p:spPr>
            <p:txBody>
              <a:bodyPr/>
              <a:lstStyle/>
              <a:p>
                <a:r>
                  <a:rPr lang="zh-CN" altLang="en-US">
                    <a:noFill/>
                  </a:rPr>
                  <a:t> </a:t>
                </a:r>
              </a:p>
            </p:txBody>
          </p:sp>
        </mc:Fallback>
      </mc:AlternateContent>
      <p:sp>
        <p:nvSpPr>
          <p:cNvPr id="3" name="QC_5_AN.26_1#cfa0c5fb6.bracket?vcp=1&amp;vis=1&amp;pid=54771870b&amp;color=0,0,0&amp;vpa=17&amp;vtp=1" title=""/>
          <p:cNvSpPr/>
          <p:nvPr>
            <p:custDataLst>
              <p:tags r:id="rId7"/>
            </p:custDataLst>
          </p:nvPr>
        </p:nvSpPr>
        <p:spPr>
          <a:xfrm>
            <a:off x="1842220" y="1864191"/>
            <a:ext cx="588433" cy="643467"/>
          </a:xfrm>
          <a:prstGeom prst="rect">
            <a:avLst/>
          </a:prstGeom>
          <a:noFill/>
        </p:spPr>
        <p:txBody>
          <a:bodyPr wrap="none" lIns="0" tIns="0" rIns="0" bIns="0" rtlCol="0" anchor="t"/>
          <a:lstStyle/>
          <a:p>
            <a:pPr algn="ctr" latinLnBrk="1">
              <a:lnSpc>
                <a:spcPts val="38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D</a:t>
            </a:r>
            <a:endParaRPr lang="en-US" altLang="zh-CN" sz="3200"/>
          </a:p>
        </p:txBody>
      </p:sp>
      <p:pic>
        <p:nvPicPr>
          <p:cNvPr id="4" name="QC_5_BD.25_2#cfa0c5fb6?vcp=1&amp;vis=1&amp;pid=54771870b&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4706112" y="2676143"/>
            <a:ext cx="2779776" cy="1853184"/>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5" name="QC_5_BD.25_3#cfa0c5fb6.choices?vcp=1&amp;vis=1&amp;pid=54771870b&amp;color=0,0,0&amp;vtp=1&amp;bbb=1" title=""/>
              <p:cNvSpPr/>
              <p:nvPr>
                <p:custDataLst>
                  <p:tags r:id="rId10"/>
                </p:custDataLst>
              </p:nvPr>
            </p:nvSpPr>
            <p:spPr>
              <a:xfrm>
                <a:off x="719328" y="4708143"/>
                <a:ext cx="10753344" cy="1320800"/>
              </a:xfrm>
              <a:prstGeom prst="rect">
                <a:avLst/>
              </a:prstGeom>
              <a:noFill/>
            </p:spPr>
            <p:txBody>
              <a:bodyPr wrap="none" lIns="0" tIns="0" rIns="0" bIns="0" rtlCol="0" anchor="t"/>
              <a:lstStyle/>
              <a:p>
                <a:pPr marL="0" marR="0" lvl="0" indent="0" defTabSz="914400" eaLnBrk="1" fontAlgn="auto" latinLnBrk="1" hangingPunct="1">
                  <a:lnSpc>
                    <a:spcPts val="3900"/>
                  </a:lnSpc>
                  <a:spcBef>
                    <a:spcPct val="0"/>
                  </a:spcBef>
                  <a:spcAft>
                    <a:spcPct val="0"/>
                  </a:spcAft>
                  <a:buClrTx/>
                  <a:buSzTx/>
                  <a:buNone/>
                  <a:tabLst>
                    <a:tab pos="4139565"/>
                  </a:tabLst>
                  <a:defRPr/>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增强，由</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极变为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r>
                  <a:rPr lang="en-US" altLang="zh-CN" sz="32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B</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增强，由</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极变为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endParaRPr lang="en-US" altLang="zh-CN" sz="3200"/>
              </a:p>
              <a:p>
                <a:pPr marL="0" marR="0" lvl="0" indent="0" defTabSz="914400" eaLnBrk="1" fontAlgn="auto" latinLnBrk="1" hangingPunct="1">
                  <a:lnSpc>
                    <a:spcPts val="3900"/>
                  </a:lnSpc>
                  <a:spcBef>
                    <a:spcPct val="0"/>
                  </a:spcBef>
                  <a:spcAft>
                    <a:spcPct val="0"/>
                  </a:spcAft>
                  <a:buClrTx/>
                  <a:buSzTx/>
                  <a:buNone/>
                  <a:tabLst>
                    <a:tab pos="4139565"/>
                  </a:tabLst>
                  <a:defRPr/>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C</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减弱，由</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极变为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r>
                  <a:rPr lang="en-US" altLang="zh-CN" sz="32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D</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减弱，由</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极变为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endParaRPr lang="en-US" altLang="zh-CN" sz="3200"/>
              </a:p>
            </p:txBody>
          </p:sp>
        </mc:Choice>
        <mc:Fallback>
          <p:sp>
            <p:nvSpPr>
              <p:cNvPr id="5" name="QC_5_BD.25_3#cfa0c5fb6.choices?vcp=1&amp;vis=1&amp;pid=54771870b&amp;color=0,0,0&amp;vtp=1&amp;bbb=1"/>
              <p:cNvSpPr>
                <a:spLocks noRot="1" noChangeAspect="1" noMove="1" noResize="1" noEditPoints="1" noAdjustHandles="1" noChangeArrowheads="1" noChangeShapeType="1" noTextEdit="1"/>
              </p:cNvSpPr>
              <p:nvPr>
                <p:custDataLst>
                  <p:tags r:id="rId11"/>
                </p:custDataLst>
              </p:nvPr>
            </p:nvSpPr>
            <p:spPr>
              <a:xfrm>
                <a:off x="719328" y="4708143"/>
                <a:ext cx="10753344" cy="1320800"/>
              </a:xfrm>
              <a:prstGeom prst="rect">
                <a:avLst/>
              </a:prstGeom>
              <a:blipFill rotWithShape="1">
                <a:blip r:embed="rId12"/>
                <a:stretch>
                  <a:fillRect l="-5" t="-2135" r="1" b="19"/>
                </a:stretch>
              </a:blipFill>
            </p:spPr>
            <p:txBody>
              <a:bodyPr/>
              <a:lstStyle/>
              <a:p>
                <a:r>
                  <a:rPr lang="zh-CN" altLang="en-US">
                    <a:noFill/>
                  </a:rPr>
                  <a:t> </a:t>
                </a:r>
              </a:p>
            </p:txBody>
          </p:sp>
        </mc:Fallback>
      </mc:AlternateContent>
      <p:sp>
        <p:nvSpPr>
          <p:cNvPr id="6" name="object 54" title="">
            <a:hlinkClick r:id="rId14" action="ppaction://hlinksldjump"/>
          </p:cNvPr>
          <p:cNvSpPr/>
          <p:nvPr>
            <p:custDataLst>
              <p:tags r:id="rId13"/>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27_1#00f423066?sp=1&amp;vcp=1&amp;vis=1&amp;pid=54771870b&amp;color=0,0,0&amp;vtp=1&amp;bt=1&amp;bbb=1&amp;hb=1" title=""/>
          <p:cNvSpPr/>
          <p:nvPr>
            <p:custDataLst>
              <p:tags r:id="rId4"/>
            </p:custDataLst>
          </p:nvPr>
        </p:nvSpPr>
        <p:spPr>
          <a:xfrm>
            <a:off x="719328" y="536448"/>
            <a:ext cx="10753344" cy="2032000"/>
          </a:xfrm>
          <a:prstGeom prst="rect">
            <a:avLst/>
          </a:prstGeom>
          <a:noFill/>
        </p:spPr>
        <p:txBody>
          <a:bodyPr wrap="none" lIns="0" tIns="0" rIns="0" bIns="0" rtlCol="0" anchor="t"/>
          <a:lstStyle/>
          <a:p>
            <a:pPr algn="l" latinLnBrk="1">
              <a:lnSpc>
                <a:spcPts val="40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6.</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［2024·南阳月考］如图所示，</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两个相同的铁钉上绕有不</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同匝数的线圈</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，把它们接入电路中。</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下列说法不正确的是</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a:p>
        </p:txBody>
      </p:sp>
      <p:sp>
        <p:nvSpPr>
          <p:cNvPr id="3" name="QC_5_AN.28_1#00f423066.bracket?vcp=1&amp;vis=1&amp;pid=54771870b&amp;color=0,0,0&amp;vpa=18&amp;vtp=1" title=""/>
          <p:cNvSpPr/>
          <p:nvPr>
            <p:custDataLst>
              <p:tags r:id="rId5"/>
            </p:custDataLst>
          </p:nvPr>
        </p:nvSpPr>
        <p:spPr>
          <a:xfrm>
            <a:off x="1029420" y="1895432"/>
            <a:ext cx="588433" cy="643467"/>
          </a:xfrm>
          <a:prstGeom prst="rect">
            <a:avLst/>
          </a:prstGeom>
          <a:noFill/>
        </p:spPr>
        <p:txBody>
          <a:bodyPr wrap="none" lIns="0" tIns="0" rIns="0" bIns="0" rtlCol="0" anchor="t"/>
          <a:lstStyle/>
          <a:p>
            <a:pPr algn="ctr" latinLnBrk="1">
              <a:lnSpc>
                <a:spcPts val="38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D</a:t>
            </a:r>
            <a:endParaRPr lang="en-US" altLang="zh-CN" sz="3200"/>
          </a:p>
        </p:txBody>
      </p:sp>
      <p:pic>
        <p:nvPicPr>
          <p:cNvPr id="4" name="QC_5_BD.27_2#00f423066?iti=3&amp;htil=6&amp;vcp=1&amp;vis=1&amp;pid=54771870b&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8866635" y="2726944"/>
            <a:ext cx="2450592" cy="1682496"/>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5" name="QC_5_BD.27_3#00f423066?iti=3&amp;htil=6&amp;vcp=1&amp;vis=1&amp;pid=54771870b&amp;color=0,0,0&amp;vtp=1&amp;bbb=1" title=""/>
          <p:cNvSpPr/>
          <p:nvPr>
            <p:custDataLst>
              <p:tags r:id="rId8"/>
            </p:custDataLst>
          </p:nvPr>
        </p:nvSpPr>
        <p:spPr>
          <a:xfrm>
            <a:off x="9132024" y="4578773"/>
            <a:ext cx="1919816" cy="609516"/>
          </a:xfrm>
          <a:prstGeom prst="rect">
            <a:avLst/>
          </a:prstGeom>
          <a:noFill/>
        </p:spPr>
        <p:txBody>
          <a:bodyPr wrap="none" lIns="0" tIns="0" rIns="0" bIns="0" rtlCol="0" anchor="t"/>
          <a:lstStyle/>
          <a:p>
            <a:pPr algn="ctr" latinLnBrk="1">
              <a:lnSpc>
                <a:spcPts val="38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（第6题）</a:t>
            </a:r>
            <a:endParaRPr lang="en-US" altLang="zh-CN" sz="3200"/>
          </a:p>
        </p:txBody>
      </p:sp>
      <mc:AlternateContent>
        <mc:Choice Requires="a14">
          <p:sp>
            <p:nvSpPr>
              <p:cNvPr id="6" name="QC_5_BD.27_4#00f423066.choices?htil=6&amp;vcp=1&amp;vis=1&amp;pid=54771870b&amp;color=0,0,0&amp;vtp=1&amp;bbb=1&amp;hb=1" title=""/>
              <p:cNvSpPr/>
              <p:nvPr>
                <p:custDataLst>
                  <p:tags r:id="rId9"/>
                </p:custDataLst>
              </p:nvPr>
            </p:nvSpPr>
            <p:spPr>
              <a:xfrm>
                <a:off x="719328" y="2618643"/>
                <a:ext cx="8119872" cy="3386667"/>
              </a:xfrm>
              <a:prstGeom prst="rect">
                <a:avLst/>
              </a:prstGeom>
              <a:noFill/>
            </p:spPr>
            <p:txBody>
              <a:bodyPr wrap="none" lIns="0" tIns="0" rIns="0" bIns="0" rtlCol="0" anchor="t"/>
              <a:lstStyle/>
              <a:p>
                <a:pPr algn="l" latinLnBrk="1">
                  <a:lnSpc>
                    <a:spcPts val="40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线圈通电时，铁钉具有磁性</a:t>
                </a:r>
                <a:endParaRPr lang="en-US" altLang="zh-CN" sz="3200"/>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B</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该装置可探究电磁铁磁性强弱与线圈匝数</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的关系</a:t>
                </a:r>
                <a:endParaRPr lang="en-US" altLang="zh-CN" sz="3200"/>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C</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的磁性强于电磁铁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的磁性</a:t>
                </a:r>
                <a:endParaRPr lang="en-US" altLang="zh-CN" sz="3200"/>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D</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滑片</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向右移，电磁铁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的磁性都增强</a:t>
                </a:r>
                <a:endParaRPr lang="en-US" altLang="zh-CN" sz="3200"/>
              </a:p>
            </p:txBody>
          </p:sp>
        </mc:Choice>
        <mc:Fallback>
          <p:sp>
            <p:nvSpPr>
              <p:cNvPr id="6" name="QC_5_BD.27_4#00f423066.choices?htil=6&amp;vcp=1&amp;vis=1&amp;pid=54771870b&amp;color=0,0,0&amp;vtp=1&amp;bbb=1&amp;hb=1"/>
              <p:cNvSpPr>
                <a:spLocks noRot="1" noChangeAspect="1" noMove="1" noResize="1" noEditPoints="1" noAdjustHandles="1" noChangeArrowheads="1" noChangeShapeType="1" noTextEdit="1"/>
              </p:cNvSpPr>
              <p:nvPr>
                <p:custDataLst>
                  <p:tags r:id="rId10"/>
                </p:custDataLst>
              </p:nvPr>
            </p:nvSpPr>
            <p:spPr>
              <a:xfrm>
                <a:off x="719328" y="2618643"/>
                <a:ext cx="8119872" cy="3386667"/>
              </a:xfrm>
              <a:prstGeom prst="rect">
                <a:avLst/>
              </a:prstGeom>
              <a:blipFill rotWithShape="1">
                <a:blip r:embed="rId11"/>
                <a:stretch>
                  <a:fillRect l="-6" t="-541" r="0" b="3"/>
                </a:stretch>
              </a:blipFill>
            </p:spPr>
            <p:txBody>
              <a:bodyPr/>
              <a:lstStyle/>
              <a:p>
                <a:r>
                  <a:rPr lang="zh-CN" altLang="en-US">
                    <a:noFill/>
                  </a:rPr>
                  <a:t> </a:t>
                </a:r>
              </a:p>
            </p:txBody>
          </p:sp>
        </mc:Fallback>
      </mc:AlternateContent>
      <p:sp>
        <p:nvSpPr>
          <p:cNvPr id="7" name="object 54" title="">
            <a:hlinkClick r:id="rId13" action="ppaction://hlinksldjump"/>
          </p:cNvPr>
          <p:cNvSpPr/>
          <p:nvPr>
            <p:custDataLst>
              <p:tags r:id="rId12"/>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5_BD.29_1#a9627355f?iti=4&amp;htil=7&amp;vcp=1&amp;vis=1&amp;pid=54771870b&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8194720" y="597408"/>
            <a:ext cx="3218688" cy="1694688"/>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3" name="QC_5_BD.29_2#a9627355f?iti=4&amp;htil=7&amp;vcp=1&amp;vis=1&amp;pid=54771870b&amp;color=0,0,0&amp;vtp=1&amp;bbb=1" title=""/>
          <p:cNvSpPr/>
          <p:nvPr>
            <p:custDataLst>
              <p:tags r:id="rId6"/>
            </p:custDataLst>
          </p:nvPr>
        </p:nvSpPr>
        <p:spPr>
          <a:xfrm>
            <a:off x="8844156" y="2461429"/>
            <a:ext cx="1919816" cy="609516"/>
          </a:xfrm>
          <a:prstGeom prst="rect">
            <a:avLst/>
          </a:prstGeom>
          <a:noFill/>
        </p:spPr>
        <p:txBody>
          <a:bodyPr wrap="none" lIns="0" tIns="0" rIns="0" bIns="0" rtlCol="0" anchor="t"/>
          <a:lstStyle/>
          <a:p>
            <a:pPr algn="ctr" latinLnBrk="1">
              <a:lnSpc>
                <a:spcPts val="38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（第7题）</a:t>
            </a:r>
            <a:endParaRPr lang="en-US" altLang="zh-CN" sz="3200"/>
          </a:p>
        </p:txBody>
      </p:sp>
      <mc:AlternateContent>
        <mc:Choice Requires="a14">
          <p:sp>
            <p:nvSpPr>
              <p:cNvPr id="4" name="QC_5_BD.29_3#a9627355f?htil=7&amp;sp=1&amp;vcp=1&amp;vis=1&amp;pid=54771870b&amp;color=0,0,0&amp;vtp=1&amp;bt=1&amp;bbb=1&amp;hb=1&amp;hs=1" title=""/>
              <p:cNvSpPr/>
              <p:nvPr>
                <p:custDataLst>
                  <p:tags r:id="rId7"/>
                </p:custDataLst>
              </p:nvPr>
            </p:nvSpPr>
            <p:spPr>
              <a:xfrm>
                <a:off x="719328" y="536448"/>
                <a:ext cx="7363968" cy="2709333"/>
              </a:xfrm>
              <a:prstGeom prst="rect">
                <a:avLst/>
              </a:prstGeom>
              <a:noFill/>
            </p:spPr>
            <p:txBody>
              <a:bodyPr wrap="none" lIns="0" tIns="0" rIns="0" bIns="0" rtlCol="0" anchor="t"/>
              <a:lstStyle/>
              <a:p>
                <a:pPr algn="l" latinLnBrk="1">
                  <a:lnSpc>
                    <a:spcPts val="40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7.</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如图所示是某同学自制的简易电磁锁</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原理图</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。闭合开关</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，向左移动滑片</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使静止在水平面上的条形磁体滑动</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就能</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打开门锁</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。下列说法正确的是</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a:p>
            </p:txBody>
          </p:sp>
        </mc:Choice>
        <mc:Fallback>
          <p:sp>
            <p:nvSpPr>
              <p:cNvPr id="4" name="QC_5_BD.29_3#a9627355f?htil=7&amp;sp=1&amp;vcp=1&amp;vis=1&amp;pid=54771870b&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536448"/>
                <a:ext cx="7363968" cy="2709333"/>
              </a:xfrm>
              <a:prstGeom prst="rect">
                <a:avLst/>
              </a:prstGeom>
              <a:blipFill rotWithShape="1">
                <a:blip r:embed="rId9"/>
                <a:stretch>
                  <a:fillRect l="-7" t="-675" r="-866" b="11"/>
                </a:stretch>
              </a:blipFill>
            </p:spPr>
            <p:txBody>
              <a:bodyPr/>
              <a:lstStyle/>
              <a:p>
                <a:r>
                  <a:rPr lang="zh-CN" altLang="en-US">
                    <a:noFill/>
                  </a:rPr>
                  <a:t> </a:t>
                </a:r>
              </a:p>
            </p:txBody>
          </p:sp>
        </mc:Fallback>
      </mc:AlternateContent>
      <p:sp>
        <p:nvSpPr>
          <p:cNvPr id="5" name="QC_5_AN.30_1#a9627355f.bracket?vcp=1&amp;vis=1&amp;pid=54771870b&amp;color=0,0,0&amp;vpa=19&amp;vtp=1" title=""/>
          <p:cNvSpPr/>
          <p:nvPr>
            <p:custDataLst>
              <p:tags r:id="rId10"/>
            </p:custDataLst>
          </p:nvPr>
        </p:nvSpPr>
        <p:spPr>
          <a:xfrm>
            <a:off x="6329553" y="2572767"/>
            <a:ext cx="565151" cy="643467"/>
          </a:xfrm>
          <a:prstGeom prst="rect">
            <a:avLst/>
          </a:prstGeom>
          <a:noFill/>
        </p:spPr>
        <p:txBody>
          <a:bodyPr wrap="none" lIns="0" tIns="0" rIns="0" bIns="0" rtlCol="0" anchor="t"/>
          <a:lstStyle/>
          <a:p>
            <a:pPr algn="ctr" latinLnBrk="1">
              <a:lnSpc>
                <a:spcPts val="38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B</a:t>
            </a:r>
            <a:endParaRPr lang="en-US" altLang="zh-CN" sz="3200"/>
          </a:p>
        </p:txBody>
      </p:sp>
      <mc:AlternateContent>
        <mc:Choice Requires="a14">
          <p:sp>
            <p:nvSpPr>
              <p:cNvPr id="6" name="QC_5_BD.29_4#a9627355f.choices?vcp=1&amp;vis=1&amp;pid=54771870b&amp;color=0,0,0&amp;vtp=1&amp;bbb=1&amp;hs=1" title=""/>
              <p:cNvSpPr/>
              <p:nvPr>
                <p:custDataLst>
                  <p:tags r:id="rId11"/>
                </p:custDataLst>
              </p:nvPr>
            </p:nvSpPr>
            <p:spPr>
              <a:xfrm>
                <a:off x="719328" y="3289541"/>
                <a:ext cx="10753344" cy="2709333"/>
              </a:xfrm>
              <a:prstGeom prst="rect">
                <a:avLst/>
              </a:prstGeom>
              <a:noFill/>
            </p:spPr>
            <p:txBody>
              <a:bodyPr wrap="none" lIns="0" tIns="0" rIns="0" bIns="0" rtlCol="0" anchor="t"/>
              <a:lstStyle/>
              <a:p>
                <a:pPr algn="l" latinLnBrk="1">
                  <a:lnSpc>
                    <a:spcPts val="40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通电后电磁铁</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端为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endParaRPr lang="en-US" altLang="zh-CN" sz="3200"/>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B</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向左移动滑片</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的过程中，电磁铁的磁性增强</a:t>
                </a:r>
                <a:endParaRPr lang="en-US" altLang="zh-CN" sz="3200"/>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C</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条形磁体在滑动过程中受到向左的摩擦力</a:t>
                </a:r>
                <a:endParaRPr lang="en-US" altLang="zh-CN" sz="3200"/>
              </a:p>
              <a:p>
                <a:pPr latinLnBrk="1">
                  <a:lnSpc>
                    <a:spcPts val="40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D</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条形磁体在滑动过程中受到的摩擦力变小</a:t>
                </a:r>
                <a:endParaRPr lang="en-US" altLang="zh-CN" sz="3200"/>
              </a:p>
            </p:txBody>
          </p:sp>
        </mc:Choice>
        <mc:Fallback>
          <p:sp>
            <p:nvSpPr>
              <p:cNvPr id="6" name="QC_5_BD.29_4#a9627355f.choices?vcp=1&amp;vis=1&amp;pid=54771870b&amp;color=0,0,0&amp;vtp=1&amp;bbb=1&amp;hs=1"/>
              <p:cNvSpPr>
                <a:spLocks noRot="1" noChangeAspect="1" noMove="1" noResize="1" noEditPoints="1" noAdjustHandles="1" noChangeArrowheads="1" noChangeShapeType="1" noTextEdit="1"/>
              </p:cNvSpPr>
              <p:nvPr>
                <p:custDataLst>
                  <p:tags r:id="rId12"/>
                </p:custDataLst>
              </p:nvPr>
            </p:nvSpPr>
            <p:spPr>
              <a:xfrm>
                <a:off x="719328" y="3289541"/>
                <a:ext cx="10753344" cy="2709333"/>
              </a:xfrm>
              <a:prstGeom prst="rect">
                <a:avLst/>
              </a:prstGeom>
              <a:blipFill rotWithShape="1">
                <a:blip r:embed="rId13"/>
                <a:stretch>
                  <a:fillRect l="-5" t="-665" r="1" b="1"/>
                </a:stretch>
              </a:blipFill>
            </p:spPr>
            <p:txBody>
              <a:bodyPr/>
              <a:lstStyle/>
              <a:p>
                <a:r>
                  <a:rPr lang="zh-CN" altLang="en-US">
                    <a:noFill/>
                  </a:rPr>
                  <a:t> </a:t>
                </a:r>
              </a:p>
            </p:txBody>
          </p:sp>
        </mc:Fallback>
      </mc:AlternateContent>
      <p:sp>
        <p:nvSpPr>
          <p:cNvPr id="7" name="object 54" title="">
            <a:hlinkClick r:id="rId15" action="ppaction://hlinksldjump"/>
          </p:cNvPr>
          <p:cNvSpPr/>
          <p:nvPr>
            <p:custDataLst>
              <p:tags r:id="rId14"/>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31_1#59a2c075d?iti=5&amp;htil=8&amp;vcp=1&amp;vis=1&amp;pid=54771870b&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357835" y="830005"/>
            <a:ext cx="4962144" cy="2987040"/>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3" name="QB_5_BD.31_2#59a2c075d?iti=5&amp;htil=8&amp;vcp=1&amp;vis=1&amp;pid=54771870b&amp;color=0,0,0&amp;vtp=1&amp;bbb=1" title=""/>
          <p:cNvSpPr/>
          <p:nvPr>
            <p:custDataLst>
              <p:tags r:id="rId6"/>
            </p:custDataLst>
          </p:nvPr>
        </p:nvSpPr>
        <p:spPr>
          <a:xfrm>
            <a:off x="7878999" y="3986379"/>
            <a:ext cx="1919816" cy="1193461"/>
          </a:xfrm>
          <a:prstGeom prst="rect">
            <a:avLst/>
          </a:prstGeom>
          <a:noFill/>
        </p:spPr>
        <p:txBody>
          <a:bodyPr wrap="none" lIns="0" tIns="0" rIns="0" bIns="0" rtlCol="0" anchor="t"/>
          <a:lstStyle/>
          <a:p>
            <a:pPr algn="ctr" latinLnBrk="1">
              <a:lnSpc>
                <a:spcPts val="42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（第8题）</a:t>
            </a:r>
            <a:endParaRPr lang="en-US" altLang="zh-CN" sz="3200">
              <a:solidFill>
                <a:srgbClr val="000000"/>
              </a:solidFill>
            </a:endParaRPr>
          </a:p>
        </p:txBody>
      </p:sp>
      <mc:AlternateContent>
        <mc:Choice Requires="a14">
          <p:sp>
            <p:nvSpPr>
              <p:cNvPr id="4" name="QB_5_BD.31_3#59a2c075d?htil=8&amp;sp=1&amp;vcp=1&amp;vis=1&amp;pid=54771870b&amp;color=0,0,0&amp;vtp=1&amp;bt=1&amp;bbb=1&amp;hb=1&amp;hs=1" title=""/>
              <p:cNvSpPr/>
              <p:nvPr>
                <p:custDataLst>
                  <p:tags r:id="rId7"/>
                </p:custDataLst>
              </p:nvPr>
            </p:nvSpPr>
            <p:spPr>
              <a:xfrm>
                <a:off x="719328" y="769045"/>
                <a:ext cx="5620512" cy="4470400"/>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8.［2024·武汉模拟］</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现在医学</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上使用的心肺机的功能之一是</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用</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“电动泵”替代心脏，</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推动血</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液循环</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。如图所示，</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当线圈中</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的电流从</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流向</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35" b="0" i="0" kern="0" spc="-99900" smtClean="0">
                    <a:solidFill>
                      <a:srgbClr val="FFFFFF"/>
                    </a:solidFill>
                    <a:latin typeface="Times New Roman" panose="02020603050405020304" pitchFamily="2" charset="0"/>
                    <a:ea typeface="微软雅黑" panose="020b0503020204020204" charset="-122"/>
                    <a:cs typeface="Times New Roman" panose="02020603050405020304" pitchFamily="34" charset="-120"/>
                  </a:rPr>
                  <a:t> </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时，</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螺线管的</a:t>
                </a:r>
                <a:endPar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endParaRPr>
              </a:p>
              <a:p>
                <a:pPr latinLnBrk="1">
                  <a:lnSpc>
                    <a:spcPts val="44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左端为</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极</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此时活</a:t>
                </a:r>
                <a:endParaRPr lang="en-US" altLang="zh-CN" sz="3200">
                  <a:solidFill>
                    <a:srgbClr val="000000"/>
                  </a:solidFill>
                </a:endParaRPr>
              </a:p>
            </p:txBody>
          </p:sp>
        </mc:Choice>
        <mc:Fallback>
          <p:sp>
            <p:nvSpPr>
              <p:cNvPr id="4" name="QB_5_BD.31_3#59a2c075d?htil=8&amp;sp=1&amp;vcp=1&amp;vis=1&amp;pid=54771870b&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769045"/>
                <a:ext cx="5620512" cy="4470400"/>
              </a:xfrm>
              <a:prstGeom prst="rect">
                <a:avLst/>
              </a:prstGeom>
              <a:blipFill rotWithShape="1">
                <a:blip r:embed="rId9"/>
                <a:stretch>
                  <a:fillRect l="-9" t="-1" r="-791" b="1"/>
                </a:stretch>
              </a:blipFill>
            </p:spPr>
            <p:txBody>
              <a:bodyPr/>
              <a:lstStyle/>
              <a:p>
                <a:r>
                  <a:rPr lang="zh-CN" altLang="en-US">
                    <a:noFill/>
                  </a:rPr>
                  <a:t> </a:t>
                </a:r>
              </a:p>
            </p:txBody>
          </p:sp>
        </mc:Fallback>
      </mc:AlternateContent>
      <mc:AlternateContent>
        <mc:Choice Requires="a14">
          <p:sp>
            <p:nvSpPr>
              <p:cNvPr id="5" name="QB_5_AN.32_1#59a2c075d.blank?vcp=1&amp;vis=1&amp;pid=54771870b&amp;color=0,0,0&amp;vpa=20&amp;vtp=1&amp;bbb=1" title=""/>
              <p:cNvSpPr/>
              <p:nvPr>
                <p:custDataLst>
                  <p:tags r:id="rId10"/>
                </p:custDataLst>
              </p:nvPr>
            </p:nvSpPr>
            <p:spPr>
              <a:xfrm>
                <a:off x="1926887" y="4582432"/>
                <a:ext cx="2197100" cy="491067"/>
              </a:xfrm>
              <a:prstGeom prst="rect">
                <a:avLst/>
              </a:prstGeom>
              <a:noFill/>
            </p:spPr>
            <p:txBody>
              <a:bodyPr wrap="none" lIns="0" tIns="0" rIns="0" bIns="0" rtlCol="0" anchor="t"/>
              <a:lstStyle/>
              <a:p>
                <a:pPr algn="ctr" latinLnBrk="1">
                  <a:lnSpc>
                    <a:spcPts val="2900"/>
                  </a:lnSpc>
                </a:pPr>
                <a14:m>
                  <m:oMathPara>
                    <m:oMathParaPr>
                      <m:jc/>
                    </m:oMathParaPr>
                    <m:oMath>
                      <m:r>
                        <m:rPr>
                          <m:sty m:val="p"/>
                        </m:rPr>
                        <a:rPr lang="en-US" altLang="zh-CN" sz="32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（或北）</a:t>
                </a:r>
                <a:endParaRPr lang="en-US" altLang="zh-CN" sz="135">
                  <a:solidFill>
                    <a:srgbClr val="C00000"/>
                  </a:solidFill>
                </a:endParaRPr>
              </a:p>
            </p:txBody>
          </p:sp>
        </mc:Choice>
        <mc:Fallback>
          <p:sp>
            <p:nvSpPr>
              <p:cNvPr id="5" name="QB_5_AN.32_1#59a2c075d.blank?vcp=1&amp;vis=1&amp;pid=54771870b&amp;color=0,0,0&amp;vpa=20&amp;vtp=1&amp;bbb=1"/>
              <p:cNvSpPr>
                <a:spLocks noRot="1" noChangeAspect="1" noMove="1" noResize="1" noEditPoints="1" noAdjustHandles="1" noChangeArrowheads="1" noChangeShapeType="1" noTextEdit="1"/>
              </p:cNvSpPr>
              <p:nvPr>
                <p:custDataLst>
                  <p:tags r:id="rId11"/>
                </p:custDataLst>
              </p:nvPr>
            </p:nvSpPr>
            <p:spPr>
              <a:xfrm>
                <a:off x="1926887" y="4582432"/>
                <a:ext cx="2197100" cy="491067"/>
              </a:xfrm>
              <a:prstGeom prst="rect">
                <a:avLst/>
              </a:prstGeom>
              <a:blipFill rotWithShape="1">
                <a:blip r:embed="rId12"/>
                <a:stretch>
                  <a:fillRect l="-14" t="-27211" r="14" b="99"/>
                </a:stretch>
              </a:blipFill>
            </p:spPr>
            <p:txBody>
              <a:bodyPr/>
              <a:lstStyle/>
              <a:p>
                <a:r>
                  <a:rPr lang="zh-CN" altLang="en-US">
                    <a:noFill/>
                  </a:rPr>
                  <a:t> </a:t>
                </a:r>
              </a:p>
            </p:txBody>
          </p:sp>
        </mc:Fallback>
      </mc:AlternateContent>
      <p:sp>
        <p:nvSpPr>
          <p:cNvPr id="6" name="QB_5_AN.33_1#59a2c075d.blank?vcp=1&amp;vis=1&amp;pid=54771870b&amp;color=0,0,0&amp;vpa=21&amp;vtp=1" title=""/>
          <p:cNvSpPr/>
          <p:nvPr>
            <p:custDataLst>
              <p:tags r:id="rId13"/>
            </p:custDataLst>
          </p:nvPr>
        </p:nvSpPr>
        <p:spPr>
          <a:xfrm>
            <a:off x="1961424" y="5171107"/>
            <a:ext cx="700617" cy="711200"/>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2" charset="0"/>
                <a:ea typeface="微软雅黑" panose="020b0503020204020204" charset="-122"/>
                <a:cs typeface="Times New Roman" panose="02020603050405020304" pitchFamily="34" charset="-120"/>
              </a:rPr>
              <a:t>右</a:t>
            </a:r>
            <a:endParaRPr lang="en-US" altLang="zh-CN" sz="3200">
              <a:solidFill>
                <a:srgbClr val="C00000"/>
              </a:solidFill>
            </a:endParaRPr>
          </a:p>
        </p:txBody>
      </p:sp>
      <p:sp>
        <p:nvSpPr>
          <p:cNvPr id="7" name="QB_5_BD.31_3#59a2c075d?htil=8&amp;sp=1&amp;vcp=1&amp;vis=1&amp;pid=54771870b&amp;color=0,0,0&amp;vtp=1&amp;bt=1&amp;bbb=1&amp;hb=1&amp;hs=1" title=""/>
          <p:cNvSpPr/>
          <p:nvPr>
            <p:custDataLst>
              <p:tags r:id="rId14"/>
            </p:custDataLst>
          </p:nvPr>
        </p:nvSpPr>
        <p:spPr>
          <a:xfrm>
            <a:off x="720000" y="5221907"/>
            <a:ext cx="10752000" cy="711200"/>
          </a:xfrm>
          <a:prstGeom prst="rect">
            <a:avLst/>
          </a:prstGeom>
          <a:noFill/>
        </p:spPr>
        <p:txBody>
          <a:bodyPr wrap="none" lIns="0" tIns="0" rIns="0" bIns="0" rtlCol="0" anchor="t"/>
          <a:lstStyle/>
          <a:p>
            <a:pPr latinLnBrk="1">
              <a:lnSpc>
                <a:spcPts val="4200"/>
              </a:lnSpc>
            </a:pP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塞将向</a:t>
            </a:r>
            <a:r>
              <a:rPr lang="en-US" altLang="zh-CN" sz="32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运动</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r>
              <a:rPr lang="en-US" altLang="zh-CN" sz="3200" b="0" i="0" smtClean="0">
                <a:solidFill>
                  <a:srgbClr val="000000"/>
                </a:solidFill>
                <a:latin typeface="Times New Roman" panose="02020603050405020304" pitchFamily="2" charset="0"/>
                <a:ea typeface="微软雅黑" panose="020b0503020204020204" charset="-122"/>
                <a:cs typeface="Times New Roman" panose="02020603050405020304" pitchFamily="34" charset="-120"/>
              </a:rPr>
              <a:t>促使血液流动</a:t>
            </a:r>
            <a:r>
              <a:rPr lang="en-US" altLang="zh-CN" sz="3200" b="0" i="0">
                <a:solidFill>
                  <a:srgbClr val="000000"/>
                </a:solidFill>
                <a:latin typeface="Times New Roman" panose="02020603050405020304" pitchFamily="2" charset="0"/>
                <a:ea typeface="微软雅黑" panose="020b0503020204020204" charset="-122"/>
                <a:cs typeface="Times New Roman" panose="02020603050405020304" pitchFamily="34" charset="-120"/>
              </a:rPr>
              <a:t>。</a:t>
            </a:r>
            <a:endParaRPr lang="en-US" altLang="zh-CN" sz="3200">
              <a:solidFill>
                <a:srgbClr val="000000"/>
              </a:solidFill>
            </a:endParaRPr>
          </a:p>
        </p:txBody>
      </p:sp>
      <p:sp>
        <p:nvSpPr>
          <p:cNvPr id="8" name="object 54" title="">
            <a:hlinkClick r:id="rId16" action="ppaction://hlinksldjump"/>
          </p:cNvPr>
          <p:cNvSpPr/>
          <p:nvPr>
            <p:custDataLst>
              <p:tags r:id="rId15"/>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9219" name="Picture 7" title=""/>
          <p:cNvPicPr>
            <a:picLocks noChangeAspect="1"/>
          </p:cNvPicPr>
          <p:nvPr>
            <p:custDataLst>
              <p:tags r:id="rId4"/>
            </p:custDataLst>
          </p:nvPr>
        </p:nvPicPr>
        <p:blipFill>
          <a:blip r:embed="rId3"/>
          <a:stretch>
            <a:fillRect/>
          </a:stretch>
        </p:blipFill>
        <p:spPr>
          <a:xfrm>
            <a:off x="383117" y="1531197"/>
            <a:ext cx="6595533" cy="4550833"/>
          </a:xfrm>
          <a:prstGeom prst="rect">
            <a:avLst/>
          </a:prstGeom>
          <a:noFill/>
          <a:ln w="9525">
            <a:noFill/>
          </a:ln>
        </p:spPr>
      </p:pic>
      <p:pic>
        <p:nvPicPr>
          <p:cNvPr id="9220" name="Picture 11" title=""/>
          <p:cNvPicPr>
            <a:picLocks noChangeAspect="1"/>
          </p:cNvPicPr>
          <p:nvPr>
            <p:custDataLst>
              <p:tags r:id="rId6"/>
            </p:custDataLst>
          </p:nvPr>
        </p:nvPicPr>
        <p:blipFill>
          <a:blip r:embed="rId5"/>
          <a:stretch>
            <a:fillRect/>
          </a:stretch>
        </p:blipFill>
        <p:spPr>
          <a:xfrm>
            <a:off x="7255933" y="1530774"/>
            <a:ext cx="4552951" cy="4550833"/>
          </a:xfrm>
          <a:prstGeom prst="rect">
            <a:avLst/>
          </a:prstGeom>
          <a:noFill/>
          <a:ln w="9525">
            <a:noFill/>
          </a:ln>
        </p:spPr>
      </p:pic>
      <p:sp>
        <p:nvSpPr>
          <p:cNvPr id="3" name="文本框 2" title=""/>
          <p:cNvSpPr txBox="1"/>
          <p:nvPr>
            <p:custDataLst>
              <p:tags r:id="rId7"/>
            </p:custDataLst>
          </p:nvPr>
        </p:nvSpPr>
        <p:spPr>
          <a:xfrm>
            <a:off x="2649220" y="746125"/>
            <a:ext cx="6894195" cy="583565"/>
          </a:xfrm>
          <a:prstGeom prst="rect">
            <a:avLst/>
          </a:prstGeom>
          <a:noFill/>
        </p:spPr>
        <p:txBody>
          <a:bodyPr wrap="square" rtlCol="0">
            <a:spAutoFit/>
          </a:bodyPr>
          <a:lstStyle/>
          <a:p>
            <a:r>
              <a:rPr lang="zh-CN" altLang="en-US" sz="3200" b="1">
                <a:latin typeface="黑体" panose="02010609060101010101" charset="-122"/>
                <a:ea typeface="黑体" panose="02010609060101010101" charset="-122"/>
              </a:rPr>
              <a:t>起重机为何能随意吸起或放下钢铁？</a:t>
            </a:r>
            <a:endParaRPr lang="zh-CN" altLang="en-US" sz="3200" b="1">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fade">
                                      <p:cBhvr>
                                        <p:cTn id="12" dur="500"/>
                                        <p:tgtEl>
                                          <p:spTgt spid="9219"/>
                                        </p:tgtEl>
                                      </p:cBhvr>
                                    </p:animEffect>
                                  </p:childTnLst>
                                </p:cTn>
                              </p:par>
                              <p:par>
                                <p:cTn id="13" presetID="10" presetClass="entr" presetSubtype="0" fill="hold" nodeType="withEffect">
                                  <p:stCondLst>
                                    <p:cond delay="0"/>
                                  </p:stCondLst>
                                  <p:childTnLst>
                                    <p:set>
                                      <p:cBhvr>
                                        <p:cTn id="14" dur="1" fill="hold">
                                          <p:stCondLst>
                                            <p:cond delay="0"/>
                                          </p:stCondLst>
                                        </p:cTn>
                                        <p:tgtEl>
                                          <p:spTgt spid="9220"/>
                                        </p:tgtEl>
                                        <p:attrNameLst>
                                          <p:attrName>style.visibility</p:attrName>
                                        </p:attrNameLst>
                                      </p:cBhvr>
                                      <p:to>
                                        <p:strVal val="visible"/>
                                      </p:to>
                                    </p:set>
                                    <p:animEffect transition="in" filter="fade">
                                      <p:cBhvr>
                                        <p:cTn id="15"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组合 1" title=""/>
          <p:cNvGrpSpPr/>
          <p:nvPr>
            <p:custDataLst>
              <p:tags r:id="rId3"/>
            </p:custDataLst>
          </p:nvPr>
        </p:nvGrpSpPr>
        <p:grpSpPr>
          <a:xfrm>
            <a:off x="1538781" y="2388204"/>
            <a:ext cx="9026157" cy="2268488"/>
            <a:chOff x="1087717" y="1462953"/>
            <a:chExt cx="6769618" cy="1701366"/>
          </a:xfrm>
        </p:grpSpPr>
        <p:cxnSp>
          <p:nvCxnSpPr>
            <p:cNvPr id="3" name="直接箭头连接符 2"/>
            <p:cNvCxnSpPr/>
            <p:nvPr>
              <p:custDataLst>
                <p:tags r:id="rId4"/>
              </p:custDataLst>
            </p:nvPr>
          </p:nvCxnSpPr>
          <p:spPr bwMode="auto">
            <a:xfrm>
              <a:off x="5165829" y="2075241"/>
              <a:ext cx="100811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矩形 35"/>
            <p:cNvSpPr>
              <a:spLocks noChangeArrowheads="1"/>
            </p:cNvSpPr>
            <p:nvPr>
              <p:custDataLst>
                <p:tags r:id="rId5"/>
              </p:custDataLst>
            </p:nvPr>
          </p:nvSpPr>
          <p:spPr bwMode="auto">
            <a:xfrm>
              <a:off x="5260031" y="1678037"/>
              <a:ext cx="756457" cy="43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t>应用</a:t>
              </a:r>
              <a:endParaRPr lang="en-US" altLang="zh-CN" sz="3200" b="1"/>
            </a:p>
          </p:txBody>
        </p:sp>
        <p:cxnSp>
          <p:nvCxnSpPr>
            <p:cNvPr id="5" name="直接箭头连接符 4"/>
            <p:cNvCxnSpPr/>
            <p:nvPr>
              <p:custDataLst>
                <p:tags r:id="rId6"/>
              </p:custDataLst>
            </p:nvPr>
          </p:nvCxnSpPr>
          <p:spPr bwMode="auto">
            <a:xfrm flipH="1">
              <a:off x="5664258" y="2075241"/>
              <a:ext cx="0" cy="65049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矩形 35"/>
            <p:cNvSpPr>
              <a:spLocks noChangeArrowheads="1"/>
            </p:cNvSpPr>
            <p:nvPr>
              <p:custDataLst>
                <p:tags r:id="rId7"/>
              </p:custDataLst>
            </p:nvPr>
          </p:nvSpPr>
          <p:spPr bwMode="auto">
            <a:xfrm>
              <a:off x="6173941" y="1859798"/>
              <a:ext cx="1683394" cy="438581"/>
            </a:xfrm>
            <a:prstGeom prst="rect">
              <a:avLst/>
            </a:prstGeom>
            <a:noFill/>
            <a:ln w="25400">
              <a:solidFill>
                <a:schemeClr val="tx1"/>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t>电磁继电器</a:t>
              </a:r>
              <a:endParaRPr lang="en-US" altLang="zh-CN" sz="3200" b="1"/>
            </a:p>
          </p:txBody>
        </p:sp>
        <p:cxnSp>
          <p:nvCxnSpPr>
            <p:cNvPr id="7" name="直接连接符 6"/>
            <p:cNvCxnSpPr/>
            <p:nvPr>
              <p:custDataLst>
                <p:tags r:id="rId8"/>
              </p:custDataLst>
            </p:nvPr>
          </p:nvCxnSpPr>
          <p:spPr>
            <a:xfrm>
              <a:off x="2834241" y="1693786"/>
              <a:ext cx="17167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圆角矩形 7"/>
            <p:cNvSpPr/>
            <p:nvPr>
              <p:custDataLst>
                <p:tags r:id="rId9"/>
              </p:custDataLst>
            </p:nvPr>
          </p:nvSpPr>
          <p:spPr>
            <a:xfrm>
              <a:off x="3957192" y="1859798"/>
              <a:ext cx="1224135" cy="430887"/>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rPr>
                <a:t>电磁铁</a:t>
              </a:r>
              <a:endParaRPr lang="zh-CN" altLang="en-US" sz="3200" b="1">
                <a:solidFill>
                  <a:schemeClr val="tx1"/>
                </a:solidFill>
              </a:endParaRPr>
            </a:p>
          </p:txBody>
        </p:sp>
        <p:sp>
          <p:nvSpPr>
            <p:cNvPr id="9" name="矩形 35"/>
            <p:cNvSpPr>
              <a:spLocks noChangeArrowheads="1"/>
            </p:cNvSpPr>
            <p:nvPr>
              <p:custDataLst>
                <p:tags r:id="rId10"/>
              </p:custDataLst>
            </p:nvPr>
          </p:nvSpPr>
          <p:spPr bwMode="auto">
            <a:xfrm>
              <a:off x="3131840" y="1678037"/>
              <a:ext cx="756457" cy="43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t>组成</a:t>
              </a:r>
              <a:endParaRPr lang="en-US" altLang="zh-CN" sz="3200" b="1"/>
            </a:p>
          </p:txBody>
        </p:sp>
        <p:cxnSp>
          <p:nvCxnSpPr>
            <p:cNvPr id="10" name="直接箭头连接符 9"/>
            <p:cNvCxnSpPr/>
            <p:nvPr>
              <p:custDataLst>
                <p:tags r:id="rId11"/>
              </p:custDataLst>
            </p:nvPr>
          </p:nvCxnSpPr>
          <p:spPr bwMode="auto">
            <a:xfrm flipH="1">
              <a:off x="3005914" y="2079478"/>
              <a:ext cx="95447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矩形 35"/>
            <p:cNvSpPr>
              <a:spLocks noChangeArrowheads="1"/>
            </p:cNvSpPr>
            <p:nvPr>
              <p:custDataLst>
                <p:tags r:id="rId12"/>
              </p:custDataLst>
            </p:nvPr>
          </p:nvSpPr>
          <p:spPr bwMode="auto">
            <a:xfrm>
              <a:off x="4807899" y="2725738"/>
              <a:ext cx="1683394" cy="438581"/>
            </a:xfrm>
            <a:prstGeom prst="rect">
              <a:avLst/>
            </a:prstGeom>
            <a:noFill/>
            <a:ln w="25400">
              <a:solidFill>
                <a:schemeClr val="tx1"/>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t>电磁起重器</a:t>
              </a:r>
              <a:endParaRPr lang="en-US" altLang="zh-CN" sz="3200" b="1"/>
            </a:p>
          </p:txBody>
        </p:sp>
        <p:cxnSp>
          <p:nvCxnSpPr>
            <p:cNvPr id="12" name="直接连接符 11"/>
            <p:cNvCxnSpPr/>
            <p:nvPr>
              <p:custDataLst>
                <p:tags r:id="rId13"/>
              </p:custDataLst>
            </p:nvPr>
          </p:nvCxnSpPr>
          <p:spPr>
            <a:xfrm flipH="1">
              <a:off x="3005914" y="1688357"/>
              <a:ext cx="0" cy="78224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4"/>
              </p:custDataLst>
            </p:nvPr>
          </p:nvCxnSpPr>
          <p:spPr>
            <a:xfrm>
              <a:off x="2834241" y="2467320"/>
              <a:ext cx="17167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矩形 35"/>
            <p:cNvSpPr>
              <a:spLocks noChangeArrowheads="1"/>
            </p:cNvSpPr>
            <p:nvPr>
              <p:custDataLst>
                <p:tags r:id="rId15"/>
              </p:custDataLst>
            </p:nvPr>
          </p:nvSpPr>
          <p:spPr bwMode="auto">
            <a:xfrm>
              <a:off x="1087717" y="1462953"/>
              <a:ext cx="1683394" cy="43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t>通电螺线管</a:t>
              </a:r>
              <a:endParaRPr lang="en-US" altLang="zh-CN" sz="3200" b="1"/>
            </a:p>
          </p:txBody>
        </p:sp>
        <p:sp>
          <p:nvSpPr>
            <p:cNvPr id="15" name="矩形 35"/>
            <p:cNvSpPr>
              <a:spLocks noChangeArrowheads="1"/>
            </p:cNvSpPr>
            <p:nvPr>
              <p:custDataLst>
                <p:tags r:id="rId16"/>
              </p:custDataLst>
            </p:nvPr>
          </p:nvSpPr>
          <p:spPr bwMode="auto">
            <a:xfrm>
              <a:off x="2051720" y="2254101"/>
              <a:ext cx="756457" cy="43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t>铁芯</a:t>
              </a:r>
              <a:endParaRPr lang="en-US" altLang="zh-CN" sz="3200" b="1"/>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Rectangle 2" title=""/>
          <p:cNvSpPr txBox="1"/>
          <p:nvPr>
            <p:custDataLst>
              <p:tags r:id="rId3"/>
            </p:custDataLst>
          </p:nvPr>
        </p:nvSpPr>
        <p:spPr>
          <a:xfrm>
            <a:off x="2531110" y="2476500"/>
            <a:ext cx="8576310" cy="1904365"/>
          </a:xfrm>
          <a:prstGeom prst="rect">
            <a:avLst/>
          </a:prstGeom>
          <a:noFill/>
          <a:ln w="9525">
            <a:noFill/>
          </a:ln>
        </p:spPr>
        <p:txBody>
          <a:bodyPr>
            <a:scene3d>
              <a:camera prst="orthographicFront"/>
              <a:lightRig rig="threePt" dir="t"/>
            </a:scene3d>
          </a:bodyPr>
          <a:lstStyle/>
          <a:p>
            <a:pPr marL="342900" indent="-342900" eaLnBrk="1" hangingPunct="1">
              <a:lnSpc>
                <a:spcPct val="150000"/>
              </a:lnSpc>
              <a:spcBef>
                <a:spcPct val="0"/>
              </a:spcBef>
            </a:pPr>
            <a:r>
              <a:rPr lang="zh-CN" altLang="en-US" sz="3735" b="1">
                <a:ln w="15875"/>
                <a:gradFill>
                  <a:gsLst>
                    <a:gs pos="0">
                      <a:schemeClr val="accent1"/>
                    </a:gs>
                    <a:gs pos="100000">
                      <a:schemeClr val="accent6"/>
                    </a:gs>
                  </a:gsLst>
                  <a:lin ang="2700000" scaled="0"/>
                </a:gradFill>
                <a:effectLst/>
                <a:latin typeface="Times New Roman" panose="02020603050405020304" pitchFamily="2" charset="0"/>
                <a:ea typeface="黑体" panose="02010609060101010101" charset="-122"/>
              </a:rPr>
              <a:t>必做作业：从教材习题中选取；</a:t>
            </a:r>
            <a:endParaRPr lang="zh-CN" altLang="en-US" sz="3735" b="1">
              <a:ln w="15875"/>
              <a:gradFill>
                <a:gsLst>
                  <a:gs pos="0">
                    <a:schemeClr val="accent1"/>
                  </a:gs>
                  <a:gs pos="100000">
                    <a:schemeClr val="accent6"/>
                  </a:gs>
                </a:gsLst>
                <a:lin ang="2700000" scaled="0"/>
              </a:gradFill>
              <a:effectLst/>
              <a:latin typeface="Times New Roman" panose="02020603050405020304" pitchFamily="2" charset="0"/>
              <a:ea typeface="黑体" panose="02010609060101010101" charset="-122"/>
            </a:endParaRPr>
          </a:p>
          <a:p>
            <a:pPr marL="342900" indent="-342900" eaLnBrk="1" hangingPunct="1">
              <a:lnSpc>
                <a:spcPct val="150000"/>
              </a:lnSpc>
              <a:spcBef>
                <a:spcPct val="0"/>
              </a:spcBef>
            </a:pPr>
            <a:r>
              <a:rPr lang="zh-CN" altLang="en-US" sz="3735" b="1">
                <a:ln w="15875"/>
                <a:gradFill>
                  <a:gsLst>
                    <a:gs pos="0">
                      <a:schemeClr val="accent1"/>
                    </a:gs>
                    <a:gs pos="100000">
                      <a:schemeClr val="accent6"/>
                    </a:gs>
                  </a:gsLst>
                  <a:lin ang="2700000" scaled="0"/>
                </a:gradFill>
                <a:effectLst/>
                <a:latin typeface="Times New Roman" panose="02020603050405020304" pitchFamily="2" charset="0"/>
                <a:ea typeface="黑体" panose="02010609060101010101" charset="-122"/>
              </a:rPr>
              <a:t>选做作业：完成练习册本课时的习题</a:t>
            </a:r>
            <a:r>
              <a:rPr lang="en-US" altLang="zh-CN" sz="3735" b="1">
                <a:ln w="15875"/>
                <a:gradFill>
                  <a:gsLst>
                    <a:gs pos="0">
                      <a:schemeClr val="accent1"/>
                    </a:gs>
                    <a:gs pos="100000">
                      <a:schemeClr val="accent6"/>
                    </a:gs>
                  </a:gsLst>
                  <a:lin ang="2700000" scaled="0"/>
                </a:gradFill>
                <a:effectLst/>
                <a:latin typeface="Times New Roman" panose="02020603050405020304" pitchFamily="2" charset="0"/>
                <a:ea typeface="黑体" panose="02010609060101010101" charset="-122"/>
              </a:rPr>
              <a:t>.</a:t>
            </a:r>
            <a:endParaRPr lang="en-US" altLang="zh-CN" sz="3735" b="1">
              <a:ln w="15875"/>
              <a:gradFill>
                <a:gsLst>
                  <a:gs pos="0">
                    <a:schemeClr val="accent1"/>
                  </a:gs>
                  <a:gs pos="100000">
                    <a:schemeClr val="accent6"/>
                  </a:gs>
                </a:gsLst>
                <a:lin ang="2700000" scaled="0"/>
              </a:gradFill>
              <a:effectLst/>
              <a:latin typeface="Times New Roman" panose="02020603050405020304" pitchFamily="2" charset="0"/>
              <a:ea typeface="黑体" panose="02010609060101010101" charset="-122"/>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7410" name="Group 2" title=""/>
          <p:cNvGrpSpPr/>
          <p:nvPr>
            <p:custDataLst>
              <p:tags r:id="rId3"/>
            </p:custDataLst>
          </p:nvPr>
        </p:nvGrpSpPr>
        <p:grpSpPr>
          <a:xfrm>
            <a:off x="3719513" y="1412875"/>
            <a:ext cx="4724400" cy="2273300"/>
            <a:chExt cx="2976" cy="1432"/>
          </a:xfrm>
        </p:grpSpPr>
        <p:grpSp>
          <p:nvGrpSpPr>
            <p:cNvPr id="17411" name="Group 3"/>
            <p:cNvGrpSpPr/>
            <p:nvPr>
              <p:custDataLst>
                <p:tags r:id="rId4"/>
              </p:custDataLst>
            </p:nvPr>
          </p:nvGrpSpPr>
          <p:grpSpPr>
            <a:xfrm>
              <a:off x="672" y="624"/>
              <a:ext cx="1440" cy="384"/>
              <a:chExt cx="1440" cy="384"/>
            </a:xfrm>
          </p:grpSpPr>
          <p:sp>
            <p:nvSpPr>
              <p:cNvPr id="17412" name="Line 5"/>
              <p:cNvSpPr>
                <a:spLocks noChangeShapeType="1"/>
              </p:cNvSpPr>
              <p:nvPr>
                <p:custDataLst>
                  <p:tags r:id="rId5"/>
                </p:custDataLst>
              </p:nvPr>
            </p:nvSpPr>
            <p:spPr bwMode="auto">
              <a:xfrm flipH="1">
                <a:off x="0"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3" name="Line 6"/>
              <p:cNvSpPr>
                <a:spLocks noChangeShapeType="1"/>
              </p:cNvSpPr>
              <p:nvPr>
                <p:custDataLst>
                  <p:tags r:id="rId6"/>
                </p:custDataLst>
              </p:nvPr>
            </p:nvSpPr>
            <p:spPr bwMode="auto">
              <a:xfrm flipH="1">
                <a:off x="384"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4" name="Line 7"/>
              <p:cNvSpPr>
                <a:spLocks noChangeShapeType="1"/>
              </p:cNvSpPr>
              <p:nvPr>
                <p:custDataLst>
                  <p:tags r:id="rId7"/>
                </p:custDataLst>
              </p:nvPr>
            </p:nvSpPr>
            <p:spPr bwMode="auto">
              <a:xfrm flipH="1">
                <a:off x="576"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5" name="Line 8"/>
              <p:cNvSpPr>
                <a:spLocks noChangeShapeType="1"/>
              </p:cNvSpPr>
              <p:nvPr>
                <p:custDataLst>
                  <p:tags r:id="rId8"/>
                </p:custDataLst>
              </p:nvPr>
            </p:nvSpPr>
            <p:spPr bwMode="auto">
              <a:xfrm flipH="1">
                <a:off x="768"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6" name="Line 9"/>
              <p:cNvSpPr>
                <a:spLocks noChangeShapeType="1"/>
              </p:cNvSpPr>
              <p:nvPr>
                <p:custDataLst>
                  <p:tags r:id="rId9"/>
                </p:custDataLst>
              </p:nvPr>
            </p:nvSpPr>
            <p:spPr bwMode="auto">
              <a:xfrm flipH="1">
                <a:off x="972"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7" name="Line 10"/>
              <p:cNvSpPr>
                <a:spLocks noChangeShapeType="1"/>
              </p:cNvSpPr>
              <p:nvPr>
                <p:custDataLst>
                  <p:tags r:id="rId10"/>
                </p:custDataLst>
              </p:nvPr>
            </p:nvSpPr>
            <p:spPr bwMode="auto">
              <a:xfrm>
                <a:off x="1392" y="0"/>
                <a:ext cx="48"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8" name="Line 11"/>
              <p:cNvSpPr>
                <a:spLocks noChangeShapeType="1"/>
              </p:cNvSpPr>
              <p:nvPr>
                <p:custDataLst>
                  <p:tags r:id="rId11"/>
                </p:custDataLst>
              </p:nvPr>
            </p:nvSpPr>
            <p:spPr bwMode="auto">
              <a:xfrm flipH="1">
                <a:off x="1176"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sp>
            <p:nvSpPr>
              <p:cNvPr id="17419" name="Line 12"/>
              <p:cNvSpPr>
                <a:spLocks noChangeShapeType="1"/>
              </p:cNvSpPr>
              <p:nvPr>
                <p:custDataLst>
                  <p:tags r:id="rId12"/>
                </p:custDataLst>
              </p:nvPr>
            </p:nvSpPr>
            <p:spPr bwMode="auto">
              <a:xfrm flipH="1">
                <a:off x="192" y="0"/>
                <a:ext cx="0" cy="384"/>
              </a:xfrm>
              <a:prstGeom prst="line">
                <a:avLst/>
              </a:prstGeom>
              <a:noFill/>
              <a:ln w="38100">
                <a:solidFill>
                  <a:srgbClr val="00FF99"/>
                </a:solidFill>
                <a:prstDash val="dash"/>
                <a:round/>
              </a:ln>
              <a:extLst>
                <a:ext uri="{909E8E84-426E-40DD-AFC4-6F175D3DCCD1}">
                  <a14:hiddenFill xmlns:a14="http://schemas.microsoft.com/office/drawing/2010/main">
                    <a:noFill/>
                  </a14:hiddenFill>
                </a:ext>
              </a:extLst>
            </p:spPr>
            <p:txBody>
              <a:bodyPr wrap="none"/>
              <a:lstStyle/>
              <a:p>
                <a:endParaRPr lang="zh-CN" altLang="en-US" sz="2400">
                  <a:latin typeface="+mj-ea"/>
                  <a:ea typeface="+mj-ea"/>
                </a:endParaRPr>
              </a:p>
            </p:txBody>
          </p:sp>
        </p:grpSp>
        <p:sp>
          <p:nvSpPr>
            <p:cNvPr id="17420" name="Rectangle 13"/>
            <p:cNvSpPr>
              <a:spLocks noChangeArrowheads="1"/>
            </p:cNvSpPr>
            <p:nvPr>
              <p:custDataLst>
                <p:tags r:id="rId13"/>
              </p:custDataLst>
            </p:nvPr>
          </p:nvSpPr>
          <p:spPr bwMode="auto">
            <a:xfrm>
              <a:off x="416" y="630"/>
              <a:ext cx="1776" cy="363"/>
            </a:xfrm>
            <a:prstGeom prst="rect">
              <a:avLst/>
            </a:prstGeom>
            <a:gradFill rotWithShape="1">
              <a:gsLst>
                <a:gs pos="0">
                  <a:srgbClr val="DDDDDD">
                    <a:gamma/>
                    <a:shade val="54118"/>
                    <a:invGamma/>
                  </a:srgbClr>
                </a:gs>
                <a:gs pos="50000">
                  <a:srgbClr val="DDDDDD"/>
                </a:gs>
                <a:gs pos="100000">
                  <a:srgbClr val="DDDDDD">
                    <a:gamma/>
                    <a:shade val="54118"/>
                    <a:invGamma/>
                  </a:srgbClr>
                </a:gs>
              </a:gsLst>
              <a:lin ang="5400000" scaled="1"/>
            </a:gradFill>
            <a:ln w="19050">
              <a:solidFill>
                <a:srgbClr val="4D4D4D"/>
              </a:solidFill>
              <a:miter lim="800000"/>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solidFill>
                  <a:srgbClr val="1E1C11"/>
                </a:solidFill>
                <a:latin typeface="+mj-ea"/>
                <a:ea typeface="+mj-ea"/>
              </a:endParaRPr>
            </a:p>
          </p:txBody>
        </p:sp>
        <p:grpSp>
          <p:nvGrpSpPr>
            <p:cNvPr id="17421" name="Group 13"/>
            <p:cNvGrpSpPr/>
            <p:nvPr>
              <p:custDataLst>
                <p:tags r:id="rId14"/>
              </p:custDataLst>
            </p:nvPr>
          </p:nvGrpSpPr>
          <p:grpSpPr>
            <a:xfrm>
              <a:off x="480" y="432"/>
              <a:ext cx="1680" cy="1000"/>
              <a:chExt cx="1680" cy="1248"/>
            </a:xfrm>
          </p:grpSpPr>
          <p:sp>
            <p:nvSpPr>
              <p:cNvPr id="17422" name="未知"/>
              <p:cNvSpPr/>
              <p:nvPr>
                <p:custDataLst>
                  <p:tags r:id="rId15"/>
                </p:custDataLst>
              </p:nvPr>
            </p:nvSpPr>
            <p:spPr bwMode="auto">
              <a:xfrm>
                <a:off x="204"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3" name="未知"/>
              <p:cNvSpPr/>
              <p:nvPr>
                <p:custDataLst>
                  <p:tags r:id="rId16"/>
                </p:custDataLst>
              </p:nvPr>
            </p:nvSpPr>
            <p:spPr bwMode="auto">
              <a:xfrm>
                <a:off x="384"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4" name="未知"/>
              <p:cNvSpPr/>
              <p:nvPr>
                <p:custDataLst>
                  <p:tags r:id="rId17"/>
                </p:custDataLst>
              </p:nvPr>
            </p:nvSpPr>
            <p:spPr bwMode="auto">
              <a:xfrm>
                <a:off x="576"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5" name="未知"/>
              <p:cNvSpPr/>
              <p:nvPr>
                <p:custDataLst>
                  <p:tags r:id="rId18"/>
                </p:custDataLst>
              </p:nvPr>
            </p:nvSpPr>
            <p:spPr bwMode="auto">
              <a:xfrm>
                <a:off x="780"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6" name="未知"/>
              <p:cNvSpPr/>
              <p:nvPr>
                <p:custDataLst>
                  <p:tags r:id="rId19"/>
                </p:custDataLst>
              </p:nvPr>
            </p:nvSpPr>
            <p:spPr bwMode="auto">
              <a:xfrm>
                <a:off x="972"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7" name="未知"/>
              <p:cNvSpPr/>
              <p:nvPr>
                <p:custDataLst>
                  <p:tags r:id="rId20"/>
                </p:custDataLst>
              </p:nvPr>
            </p:nvSpPr>
            <p:spPr bwMode="auto">
              <a:xfrm>
                <a:off x="1176"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8" name="未知"/>
              <p:cNvSpPr/>
              <p:nvPr>
                <p:custDataLst>
                  <p:tags r:id="rId21"/>
                </p:custDataLst>
              </p:nvPr>
            </p:nvSpPr>
            <p:spPr bwMode="auto">
              <a:xfrm>
                <a:off x="1380" y="0"/>
                <a:ext cx="192" cy="920"/>
              </a:xfrm>
              <a:custGeom>
                <a:gdLst>
                  <a:gd name="T0" fmla="*/ 0 w 192"/>
                  <a:gd name="T1" fmla="*/ 720 h 920"/>
                  <a:gd name="T2" fmla="*/ 48 w 192"/>
                  <a:gd name="T3" fmla="*/ 816 h 920"/>
                  <a:gd name="T4" fmla="*/ 144 w 192"/>
                  <a:gd name="T5" fmla="*/ 96 h 920"/>
                  <a:gd name="T6" fmla="*/ 192 w 192"/>
                  <a:gd name="T7" fmla="*/ 240 h 920"/>
                  <a:gd name="T8" fmla="*/ 0 w 192"/>
                  <a:gd name="T9" fmla="*/ 0 h 920"/>
                  <a:gd name="T10" fmla="*/ 192 w 192"/>
                  <a:gd name="T11" fmla="*/ 920 h 920"/>
                </a:gdLst>
                <a:cxnLst>
                  <a:cxn ang="0">
                    <a:pos x="T0" y="T1"/>
                  </a:cxn>
                  <a:cxn ang="0">
                    <a:pos x="T2" y="T3"/>
                  </a:cxn>
                  <a:cxn ang="0">
                    <a:pos x="T4" y="T5"/>
                  </a:cxn>
                  <a:cxn ang="0">
                    <a:pos x="T6" y="T7"/>
                  </a:cxn>
                </a:cxnLst>
                <a:rect l="T8" t="T9" r="T10" b="T11"/>
                <a:pathLst>
                  <a:path w="192" h="920">
                    <a:moveTo>
                      <a:pt x="0" y="720"/>
                    </a:moveTo>
                    <a:cubicBezTo>
                      <a:pt x="12" y="820"/>
                      <a:pt x="24" y="920"/>
                      <a:pt x="48" y="816"/>
                    </a:cubicBezTo>
                    <a:cubicBezTo>
                      <a:pt x="72" y="712"/>
                      <a:pt x="120" y="192"/>
                      <a:pt x="144" y="96"/>
                    </a:cubicBezTo>
                    <a:cubicBezTo>
                      <a:pt x="168" y="0"/>
                      <a:pt x="184" y="216"/>
                      <a:pt x="192" y="240"/>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29" name="未知"/>
              <p:cNvSpPr/>
              <p:nvPr>
                <p:custDataLst>
                  <p:tags r:id="rId22"/>
                </p:custDataLst>
              </p:nvPr>
            </p:nvSpPr>
            <p:spPr bwMode="auto">
              <a:xfrm>
                <a:off x="1632" y="720"/>
                <a:ext cx="48" cy="528"/>
              </a:xfrm>
              <a:custGeom>
                <a:gdLst>
                  <a:gd name="T0" fmla="*/ 0 w 48"/>
                  <a:gd name="T1" fmla="*/ 0 h 528"/>
                  <a:gd name="T2" fmla="*/ 48 w 48"/>
                  <a:gd name="T3" fmla="*/ 528 h 528"/>
                  <a:gd name="T4" fmla="*/ 0 w 48"/>
                  <a:gd name="T5" fmla="*/ 0 h 528"/>
                  <a:gd name="T6" fmla="*/ 48 w 48"/>
                  <a:gd name="T7" fmla="*/ 528 h 528"/>
                </a:gdLst>
                <a:cxnLst>
                  <a:cxn ang="0">
                    <a:pos x="T0" y="T1"/>
                  </a:cxn>
                  <a:cxn ang="0">
                    <a:pos x="T2" y="T3"/>
                  </a:cxn>
                </a:cxnLst>
                <a:rect l="T4" t="T5" r="T6" b="T7"/>
                <a:pathLst>
                  <a:path w="48" h="528">
                    <a:moveTo>
                      <a:pt x="0" y="0"/>
                    </a:moveTo>
                    <a:cubicBezTo>
                      <a:pt x="20" y="216"/>
                      <a:pt x="40" y="432"/>
                      <a:pt x="48" y="528"/>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sp>
            <p:nvSpPr>
              <p:cNvPr id="17430" name="未知"/>
              <p:cNvSpPr/>
              <p:nvPr>
                <p:custDataLst>
                  <p:tags r:id="rId23"/>
                </p:custDataLst>
              </p:nvPr>
            </p:nvSpPr>
            <p:spPr bwMode="auto">
              <a:xfrm>
                <a:off x="0" y="0"/>
                <a:ext cx="192" cy="1216"/>
              </a:xfrm>
              <a:custGeom>
                <a:gdLst>
                  <a:gd name="T0" fmla="*/ 0 w 192"/>
                  <a:gd name="T1" fmla="*/ 1216 h 1216"/>
                  <a:gd name="T2" fmla="*/ 144 w 192"/>
                  <a:gd name="T3" fmla="*/ 160 h 1216"/>
                  <a:gd name="T4" fmla="*/ 192 w 192"/>
                  <a:gd name="T5" fmla="*/ 256 h 1216"/>
                  <a:gd name="T6" fmla="*/ 0 w 192"/>
                  <a:gd name="T7" fmla="*/ 0 h 1216"/>
                  <a:gd name="T8" fmla="*/ 192 w 192"/>
                  <a:gd name="T9" fmla="*/ 1216 h 1216"/>
                </a:gdLst>
                <a:cxnLst>
                  <a:cxn ang="0">
                    <a:pos x="T0" y="T1"/>
                  </a:cxn>
                  <a:cxn ang="0">
                    <a:pos x="T2" y="T3"/>
                  </a:cxn>
                  <a:cxn ang="0">
                    <a:pos x="T4" y="T5"/>
                  </a:cxn>
                </a:cxnLst>
                <a:rect l="T6" t="T7" r="T8" b="T9"/>
                <a:pathLst>
                  <a:path w="192" h="1216">
                    <a:moveTo>
                      <a:pt x="0" y="1216"/>
                    </a:moveTo>
                    <a:cubicBezTo>
                      <a:pt x="56" y="768"/>
                      <a:pt x="112" y="320"/>
                      <a:pt x="144" y="160"/>
                    </a:cubicBezTo>
                    <a:cubicBezTo>
                      <a:pt x="176" y="0"/>
                      <a:pt x="184" y="128"/>
                      <a:pt x="192" y="256"/>
                    </a:cubicBezTo>
                  </a:path>
                </a:pathLst>
              </a:custGeom>
              <a:noFill/>
              <a:ln w="38100" cmpd="sng">
                <a:solidFill>
                  <a:srgbClr val="000000"/>
                </a:solidFill>
                <a:round/>
              </a:ln>
              <a:extLst>
                <a:ext uri="{909E8E84-426E-40DD-AFC4-6F175D3DCCD1}">
                  <a14:hiddenFill xmlns:a14="http://schemas.microsoft.com/office/drawing/2010/main">
                    <a:solidFill>
                      <a:srgbClr val="FFFFFF"/>
                    </a:solidFill>
                  </a14:hiddenFill>
                </a:ext>
              </a:extLst>
            </p:spPr>
            <p:txBody>
              <a:bodyPr wrap="none"/>
              <a:lstStyle/>
              <a:p>
                <a:endParaRPr lang="zh-CN" altLang="en-US" sz="2400">
                  <a:latin typeface="+mj-ea"/>
                  <a:ea typeface="+mj-ea"/>
                </a:endParaRPr>
              </a:p>
            </p:txBody>
          </p:sp>
        </p:grpSp>
        <p:grpSp>
          <p:nvGrpSpPr>
            <p:cNvPr id="17431" name="Group 23"/>
            <p:cNvGrpSpPr/>
            <p:nvPr>
              <p:custDataLst>
                <p:tags r:id="rId24"/>
              </p:custDataLst>
            </p:nvPr>
          </p:nvGrpSpPr>
          <p:grpSpPr>
            <a:xfrm>
              <a:off x="0" y="0"/>
              <a:ext cx="816" cy="432"/>
              <a:chExt cx="816" cy="432"/>
            </a:xfrm>
          </p:grpSpPr>
          <p:sp>
            <p:nvSpPr>
              <p:cNvPr id="17432" name="AutoShape 25"/>
              <p:cNvSpPr>
                <a:spLocks noChangeArrowheads="1"/>
              </p:cNvSpPr>
              <p:nvPr>
                <p:custDataLst>
                  <p:tags r:id="rId25"/>
                </p:custDataLst>
              </p:nvPr>
            </p:nvSpPr>
            <p:spPr bwMode="auto">
              <a:xfrm flipH="1">
                <a:off x="0" y="0"/>
                <a:ext cx="672" cy="432"/>
              </a:xfrm>
              <a:prstGeom prst="wedgeRoundRectCallout">
                <a:avLst>
                  <a:gd name="adj1" fmla="val -41519"/>
                  <a:gd name="adj2" fmla="val 76384"/>
                  <a:gd name="adj3" fmla="val 16667"/>
                </a:avLst>
              </a:prstGeom>
              <a:solidFill>
                <a:schemeClr val="bg1">
                  <a:alpha val="50000"/>
                </a:schemeClr>
              </a:solidFill>
              <a:ln w="28575" cap="sq">
                <a:solidFill>
                  <a:srgbClr val="0066CC"/>
                </a:solidFill>
                <a:miter lim="800000"/>
              </a:ln>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endParaRPr lang="zh-CN" altLang="zh-CN" sz="2400">
                  <a:solidFill>
                    <a:srgbClr val="1E1C11"/>
                  </a:solidFill>
                  <a:latin typeface="+mj-ea"/>
                  <a:ea typeface="+mj-ea"/>
                </a:endParaRPr>
              </a:p>
            </p:txBody>
          </p:sp>
          <p:sp>
            <p:nvSpPr>
              <p:cNvPr id="17433" name="Text Box 26"/>
              <p:cNvSpPr txBox="1">
                <a:spLocks noChangeArrowheads="1"/>
              </p:cNvSpPr>
              <p:nvPr>
                <p:custDataLst>
                  <p:tags r:id="rId26"/>
                </p:custDataLst>
              </p:nvPr>
            </p:nvSpPr>
            <p:spPr bwMode="auto">
              <a:xfrm>
                <a:off x="0" y="24"/>
                <a:ext cx="81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3200" b="1">
                    <a:solidFill>
                      <a:srgbClr val="1E1C11"/>
                    </a:solidFill>
                    <a:effectLst>
                      <a:outerShdw blurRad="38100" dist="38100" dir="2700000" algn="tl">
                        <a:srgbClr val="C0C0C0"/>
                      </a:outerShdw>
                    </a:effectLst>
                    <a:latin typeface="+mj-ea"/>
                    <a:ea typeface="+mj-ea"/>
                  </a:rPr>
                  <a:t>线圈</a:t>
                </a:r>
                <a:endParaRPr lang="zh-CN" altLang="en-US" sz="3200" b="1">
                  <a:solidFill>
                    <a:srgbClr val="1E1C11"/>
                  </a:solidFill>
                  <a:effectLst>
                    <a:outerShdw blurRad="38100" dist="38100" dir="2700000" algn="tl">
                      <a:srgbClr val="C0C0C0"/>
                    </a:outerShdw>
                  </a:effectLst>
                  <a:latin typeface="+mj-ea"/>
                  <a:ea typeface="+mj-ea"/>
                </a:endParaRPr>
              </a:p>
            </p:txBody>
          </p:sp>
        </p:grpSp>
        <p:grpSp>
          <p:nvGrpSpPr>
            <p:cNvPr id="17434" name="Group 26"/>
            <p:cNvGrpSpPr/>
            <p:nvPr>
              <p:custDataLst>
                <p:tags r:id="rId27"/>
              </p:custDataLst>
            </p:nvPr>
          </p:nvGrpSpPr>
          <p:grpSpPr>
            <a:xfrm>
              <a:off x="2148" y="192"/>
              <a:ext cx="828" cy="408"/>
              <a:chExt cx="828" cy="408"/>
            </a:xfrm>
          </p:grpSpPr>
          <p:sp>
            <p:nvSpPr>
              <p:cNvPr id="17435" name="AutoShape 28"/>
              <p:cNvSpPr>
                <a:spLocks noChangeArrowheads="1"/>
              </p:cNvSpPr>
              <p:nvPr>
                <p:custDataLst>
                  <p:tags r:id="rId28"/>
                </p:custDataLst>
              </p:nvPr>
            </p:nvSpPr>
            <p:spPr bwMode="auto">
              <a:xfrm>
                <a:off x="0" y="0"/>
                <a:ext cx="684" cy="408"/>
              </a:xfrm>
              <a:prstGeom prst="wedgeRoundRectCallout">
                <a:avLst>
                  <a:gd name="adj1" fmla="val -41667"/>
                  <a:gd name="adj2" fmla="val 78185"/>
                  <a:gd name="adj3" fmla="val 16667"/>
                </a:avLst>
              </a:prstGeom>
              <a:solidFill>
                <a:schemeClr val="bg1">
                  <a:alpha val="50000"/>
                </a:schemeClr>
              </a:solidFill>
              <a:ln w="28575" cap="sq">
                <a:solidFill>
                  <a:srgbClr val="0066CC"/>
                </a:solidFill>
                <a:miter lim="800000"/>
              </a:ln>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endParaRPr lang="zh-CN" altLang="zh-CN" sz="2400">
                  <a:solidFill>
                    <a:srgbClr val="1E1C11"/>
                  </a:solidFill>
                  <a:latin typeface="+mj-ea"/>
                  <a:ea typeface="+mj-ea"/>
                </a:endParaRPr>
              </a:p>
            </p:txBody>
          </p:sp>
          <p:sp>
            <p:nvSpPr>
              <p:cNvPr id="17436" name="Text Box 29"/>
              <p:cNvSpPr txBox="1">
                <a:spLocks noChangeArrowheads="1"/>
              </p:cNvSpPr>
              <p:nvPr>
                <p:custDataLst>
                  <p:tags r:id="rId29"/>
                </p:custDataLst>
              </p:nvPr>
            </p:nvSpPr>
            <p:spPr bwMode="auto">
              <a:xfrm>
                <a:off x="12" y="24"/>
                <a:ext cx="81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3200" b="1">
                    <a:solidFill>
                      <a:srgbClr val="1E1C11"/>
                    </a:solidFill>
                    <a:effectLst>
                      <a:outerShdw blurRad="38100" dist="38100" dir="2700000" algn="tl">
                        <a:srgbClr val="C0C0C0"/>
                      </a:outerShdw>
                    </a:effectLst>
                    <a:latin typeface="+mj-ea"/>
                    <a:ea typeface="+mj-ea"/>
                  </a:rPr>
                  <a:t>铁芯</a:t>
                </a:r>
                <a:endParaRPr lang="zh-CN" altLang="en-US" sz="3200" b="1">
                  <a:solidFill>
                    <a:srgbClr val="1E1C11"/>
                  </a:solidFill>
                  <a:effectLst>
                    <a:outerShdw blurRad="38100" dist="38100" dir="2700000" algn="tl">
                      <a:srgbClr val="C0C0C0"/>
                    </a:outerShdw>
                  </a:effectLst>
                  <a:latin typeface="+mj-ea"/>
                  <a:ea typeface="+mj-ea"/>
                </a:endParaRPr>
              </a:p>
            </p:txBody>
          </p:sp>
        </p:grpSp>
      </p:grpSp>
      <p:sp>
        <p:nvSpPr>
          <p:cNvPr id="17437" name="TextBox 29" title=""/>
          <p:cNvSpPr txBox="1">
            <a:spLocks noChangeArrowheads="1"/>
          </p:cNvSpPr>
          <p:nvPr>
            <p:custDataLst>
              <p:tags r:id="rId30"/>
            </p:custDataLst>
          </p:nvPr>
        </p:nvSpPr>
        <p:spPr bwMode="auto">
          <a:xfrm>
            <a:off x="625393" y="3843775"/>
            <a:ext cx="923624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zh-CN" altLang="en-US" sz="3200" b="1">
                <a:latin typeface="+mj-ea"/>
                <a:ea typeface="+mj-ea"/>
              </a:rPr>
              <a:t>　　</a:t>
            </a:r>
            <a:r>
              <a:rPr lang="en-US" altLang="zh-CN" sz="3200" b="1">
                <a:latin typeface="+mj-ea"/>
                <a:ea typeface="+mj-ea"/>
              </a:rPr>
              <a:t>1</a:t>
            </a:r>
            <a:r>
              <a:rPr lang="zh-CN" altLang="en-US" sz="3200" b="1">
                <a:latin typeface="+mj-ea"/>
                <a:ea typeface="+mj-ea"/>
              </a:rPr>
              <a:t>．插入铁芯的通电螺线管称为电磁铁。</a:t>
            </a:r>
            <a:endParaRPr lang="zh-CN" altLang="en-US" sz="3200" b="1">
              <a:latin typeface="+mj-ea"/>
              <a:ea typeface="+mj-ea"/>
            </a:endParaRPr>
          </a:p>
        </p:txBody>
      </p:sp>
      <p:sp>
        <p:nvSpPr>
          <p:cNvPr id="17438" name="TextBox 33" title=""/>
          <p:cNvSpPr txBox="1">
            <a:spLocks noChangeArrowheads="1"/>
          </p:cNvSpPr>
          <p:nvPr>
            <p:custDataLst>
              <p:tags r:id="rId31"/>
            </p:custDataLst>
          </p:nvPr>
        </p:nvSpPr>
        <p:spPr bwMode="auto">
          <a:xfrm>
            <a:off x="535977" y="5256303"/>
            <a:ext cx="9948597" cy="583565"/>
          </a:xfrm>
          <a:prstGeom prst="rect">
            <a:avLst/>
          </a:prstGeom>
          <a:noFill/>
          <a:ln w="25400">
            <a:solidFill>
              <a:schemeClr val="bg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zh-CN" altLang="en-US" sz="3200" b="1">
                <a:solidFill>
                  <a:srgbClr val="000000"/>
                </a:solidFill>
                <a:latin typeface="+mj-ea"/>
                <a:ea typeface="+mj-ea"/>
              </a:rPr>
              <a:t>　　</a:t>
            </a:r>
            <a:r>
              <a:rPr lang="en-US" altLang="zh-CN" sz="3200" b="1">
                <a:solidFill>
                  <a:srgbClr val="000000"/>
                </a:solidFill>
                <a:latin typeface="+mj-ea"/>
                <a:ea typeface="+mj-ea"/>
              </a:rPr>
              <a:t>2</a:t>
            </a:r>
            <a:r>
              <a:rPr lang="zh-CN" altLang="en-US" sz="3200" b="1">
                <a:solidFill>
                  <a:srgbClr val="000000"/>
                </a:solidFill>
                <a:latin typeface="+mj-ea"/>
                <a:ea typeface="+mj-ea"/>
              </a:rPr>
              <a:t>．有电流通过时有磁性，没有电流时失去磁性。</a:t>
            </a:r>
            <a:endParaRPr lang="zh-CN" altLang="en-US" sz="3200" b="1">
              <a:solidFill>
                <a:srgbClr val="000000"/>
              </a:solidFill>
              <a:latin typeface="+mj-ea"/>
              <a:ea typeface="+mj-ea"/>
            </a:endParaRPr>
          </a:p>
        </p:txBody>
      </p:sp>
      <p:sp>
        <p:nvSpPr>
          <p:cNvPr id="17440" name="Text Box 32" title=""/>
          <p:cNvSpPr txBox="1">
            <a:spLocks noChangeArrowheads="1"/>
          </p:cNvSpPr>
          <p:nvPr>
            <p:custDataLst>
              <p:tags r:id="rId32"/>
            </p:custDataLst>
          </p:nvPr>
        </p:nvSpPr>
        <p:spPr bwMode="auto">
          <a:xfrm>
            <a:off x="2270056" y="4485117"/>
            <a:ext cx="5545139"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3200" b="1">
                <a:latin typeface="+mj-ea"/>
                <a:ea typeface="+mj-ea"/>
              </a:rPr>
              <a:t>只能插入铁芯，不能插入钢芯。</a:t>
            </a:r>
            <a:endParaRPr lang="zh-CN" altLang="en-US" sz="3200" b="1">
              <a:latin typeface="+mj-ea"/>
              <a:ea typeface="+mj-ea"/>
            </a:endParaRPr>
          </a:p>
        </p:txBody>
      </p:sp>
      <p:sp>
        <p:nvSpPr>
          <p:cNvPr id="17441" name="Text Box 33" title=""/>
          <p:cNvSpPr txBox="1">
            <a:spLocks noChangeArrowheads="1"/>
          </p:cNvSpPr>
          <p:nvPr>
            <p:custDataLst>
              <p:tags r:id="rId33"/>
            </p:custDataLst>
          </p:nvPr>
        </p:nvSpPr>
        <p:spPr bwMode="auto">
          <a:xfrm>
            <a:off x="2756845" y="260648"/>
            <a:ext cx="7104788" cy="66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gn="ctr">
              <a:spcBef>
                <a:spcPct val="50000"/>
              </a:spcBef>
              <a:buFont typeface="Arial" panose="020b0604020202020204" pitchFamily="34" charset="0"/>
              <a:buNone/>
            </a:pPr>
            <a:r>
              <a:rPr lang="zh-CN" altLang="en-US" sz="3735" b="1">
                <a:latin typeface="+mj-ea"/>
                <a:ea typeface="+mj-ea"/>
              </a:rPr>
              <a:t>一、电磁铁</a:t>
            </a:r>
            <a:endParaRPr lang="zh-CN" altLang="en-US" sz="3735" b="1">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17440"/>
                                        </p:tgtEl>
                                        <p:attrNameLst>
                                          <p:attrName>style.visibility</p:attrName>
                                        </p:attrNameLst>
                                      </p:cBhvr>
                                      <p:to>
                                        <p:strVal val="visible"/>
                                      </p:to>
                                    </p:set>
                                    <p:anim calcmode="lin" valueType="num">
                                      <p:cBhvr>
                                        <p:cTn id="15" dur="500" fill="hold"/>
                                        <p:tgtEl>
                                          <p:spTgt spid="17440"/>
                                        </p:tgtEl>
                                        <p:attrNameLst>
                                          <p:attrName>ppt_w</p:attrName>
                                        </p:attrNameLst>
                                      </p:cBhvr>
                                      <p:tavLst>
                                        <p:tav tm="0">
                                          <p:val>
                                            <p:fltVal val="0"/>
                                          </p:val>
                                        </p:tav>
                                        <p:tav tm="100000">
                                          <p:val>
                                            <p:strVal val="#ppt_w"/>
                                          </p:val>
                                        </p:tav>
                                      </p:tavLst>
                                    </p:anim>
                                    <p:anim calcmode="lin" valueType="num">
                                      <p:cBhvr>
                                        <p:cTn id="16" dur="500" fill="hold"/>
                                        <p:tgtEl>
                                          <p:spTgt spid="17440"/>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8434" name="矩形 4" title=""/>
          <p:cNvSpPr>
            <a:spLocks noChangeArrowheads="1"/>
          </p:cNvSpPr>
          <p:nvPr>
            <p:custDataLst>
              <p:tags r:id="rId3"/>
            </p:custDataLst>
          </p:nvPr>
        </p:nvSpPr>
        <p:spPr bwMode="auto">
          <a:xfrm>
            <a:off x="3311691" y="369832"/>
            <a:ext cx="7034048" cy="6661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3735" b="1">
                <a:latin typeface="+mj-ea"/>
                <a:ea typeface="+mj-ea"/>
              </a:rPr>
              <a:t>二、电磁铁的磁性强弱</a:t>
            </a:r>
            <a:endParaRPr lang="zh-CN" altLang="en-US" sz="3735" b="1">
              <a:latin typeface="+mj-ea"/>
              <a:ea typeface="+mj-ea"/>
            </a:endParaRPr>
          </a:p>
        </p:txBody>
      </p:sp>
      <p:sp>
        <p:nvSpPr>
          <p:cNvPr id="18435" name="矩形 5" title=""/>
          <p:cNvSpPr>
            <a:spLocks noChangeArrowheads="1"/>
          </p:cNvSpPr>
          <p:nvPr>
            <p:custDataLst>
              <p:tags r:id="rId4"/>
            </p:custDataLst>
          </p:nvPr>
        </p:nvSpPr>
        <p:spPr bwMode="auto">
          <a:xfrm>
            <a:off x="2802048" y="4645525"/>
            <a:ext cx="9246613" cy="60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buFont typeface="Arial" panose="020b0604020202020204" pitchFamily="34" charset="0"/>
              <a:buNone/>
            </a:pPr>
            <a:r>
              <a:rPr lang="zh-CN" altLang="en-US" sz="2800" b="1" smtClean="0">
                <a:latin typeface="+mj-ea"/>
                <a:ea typeface="+mj-ea"/>
              </a:rPr>
              <a:t>磁性</a:t>
            </a:r>
            <a:r>
              <a:rPr lang="zh-CN" altLang="en-US" sz="2800" b="1">
                <a:latin typeface="+mj-ea"/>
                <a:ea typeface="+mj-ea"/>
              </a:rPr>
              <a:t>强弱可能与</a:t>
            </a:r>
            <a:r>
              <a:rPr lang="zh-CN" altLang="en-US" sz="2800" b="1">
                <a:solidFill>
                  <a:srgbClr val="CC0000"/>
                </a:solidFill>
                <a:latin typeface="+mj-ea"/>
                <a:ea typeface="+mj-ea"/>
              </a:rPr>
              <a:t>电流的大小、线圈的匝数</a:t>
            </a:r>
            <a:r>
              <a:rPr lang="zh-CN" altLang="en-US" sz="2800" b="1">
                <a:latin typeface="+mj-ea"/>
                <a:ea typeface="+mj-ea"/>
              </a:rPr>
              <a:t>和</a:t>
            </a:r>
            <a:r>
              <a:rPr lang="zh-CN" altLang="en-US" sz="2800" b="1">
                <a:solidFill>
                  <a:srgbClr val="CC0000"/>
                </a:solidFill>
                <a:latin typeface="+mj-ea"/>
                <a:ea typeface="+mj-ea"/>
              </a:rPr>
              <a:t>形状</a:t>
            </a:r>
            <a:r>
              <a:rPr lang="zh-CN" altLang="en-US" sz="2800" b="1">
                <a:latin typeface="+mj-ea"/>
                <a:ea typeface="+mj-ea"/>
              </a:rPr>
              <a:t>有关。</a:t>
            </a:r>
            <a:endParaRPr lang="zh-CN" altLang="en-US" sz="2800" b="1">
              <a:latin typeface="+mj-ea"/>
              <a:ea typeface="+mj-ea"/>
            </a:endParaRPr>
          </a:p>
        </p:txBody>
      </p:sp>
      <p:pic>
        <p:nvPicPr>
          <p:cNvPr id="18436" name="Picture 6" title=""/>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bwMode="auto">
          <a:xfrm>
            <a:off x="5232400" y="1952625"/>
            <a:ext cx="2411413"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圆角矩形标注 10" title=""/>
          <p:cNvSpPr>
            <a:spLocks noChangeArrowheads="1"/>
          </p:cNvSpPr>
          <p:nvPr>
            <p:custDataLst>
              <p:tags r:id="rId7"/>
            </p:custDataLst>
          </p:nvPr>
        </p:nvSpPr>
        <p:spPr bwMode="auto">
          <a:xfrm>
            <a:off x="2351585" y="2708276"/>
            <a:ext cx="2752229" cy="1211263"/>
          </a:xfrm>
          <a:prstGeom prst="wedgeRoundRectCallout">
            <a:avLst>
              <a:gd name="adj1" fmla="val 84718"/>
              <a:gd name="adj2" fmla="val -46069"/>
              <a:gd name="adj3" fmla="val 16667"/>
            </a:avLst>
          </a:prstGeom>
          <a:solidFill>
            <a:schemeClr val="bg1">
              <a:alpha val="50000"/>
            </a:schemeClr>
          </a:solidFill>
          <a:ln w="28575" cap="sq">
            <a:solidFill>
              <a:srgbClr val="0066CC"/>
            </a:solidFill>
            <a:miter lim="800000"/>
          </a:ln>
        </p:spPr>
        <p:txBody>
          <a:bodyPr/>
          <a:lstStyle/>
          <a:p>
            <a:pPr algn="just"/>
            <a:r>
              <a:rPr lang="zh-CN" altLang="en-US" sz="2400">
                <a:solidFill>
                  <a:srgbClr val="1E1C11"/>
                </a:solidFill>
                <a:latin typeface="+mj-ea"/>
                <a:ea typeface="+mj-ea"/>
              </a:rPr>
              <a:t>应用电流磁效应，应该与电流大小有关。</a:t>
            </a:r>
            <a:endParaRPr lang="zh-CN" altLang="en-US" sz="2400">
              <a:solidFill>
                <a:srgbClr val="1E1C11"/>
              </a:solidFill>
              <a:latin typeface="+mj-ea"/>
              <a:ea typeface="+mj-ea"/>
            </a:endParaRPr>
          </a:p>
        </p:txBody>
      </p:sp>
      <p:sp>
        <p:nvSpPr>
          <p:cNvPr id="18438" name="圆角矩形标注 11" title=""/>
          <p:cNvSpPr>
            <a:spLocks noChangeArrowheads="1"/>
          </p:cNvSpPr>
          <p:nvPr>
            <p:custDataLst>
              <p:tags r:id="rId8"/>
            </p:custDataLst>
          </p:nvPr>
        </p:nvSpPr>
        <p:spPr bwMode="auto">
          <a:xfrm>
            <a:off x="7572376" y="2997200"/>
            <a:ext cx="3324157" cy="1403351"/>
          </a:xfrm>
          <a:prstGeom prst="wedgeRoundRectCallout">
            <a:avLst>
              <a:gd name="adj1" fmla="val -84690"/>
              <a:gd name="adj2" fmla="val -16968"/>
              <a:gd name="adj3" fmla="val 16667"/>
            </a:avLst>
          </a:prstGeom>
          <a:solidFill>
            <a:schemeClr val="bg1">
              <a:alpha val="50000"/>
            </a:schemeClr>
          </a:solidFill>
          <a:ln w="28575" cap="sq">
            <a:solidFill>
              <a:srgbClr val="0066CC"/>
            </a:solidFill>
            <a:miter lim="800000"/>
          </a:ln>
        </p:spPr>
        <p:txBody>
          <a:bodyPr/>
          <a:lstStyle/>
          <a:p>
            <a:r>
              <a:rPr lang="zh-CN" altLang="en-US" sz="2400">
                <a:solidFill>
                  <a:srgbClr val="1E1C11"/>
                </a:solidFill>
                <a:latin typeface="+mj-ea"/>
                <a:ea typeface="+mj-ea"/>
              </a:rPr>
              <a:t>线圈是主要部件，应该与线圈的形状、匝数有关。</a:t>
            </a:r>
            <a:endParaRPr lang="zh-CN" altLang="en-US" sz="2400">
              <a:solidFill>
                <a:srgbClr val="1E1C11"/>
              </a:solidFill>
              <a:latin typeface="+mj-ea"/>
              <a:ea typeface="+mj-ea"/>
            </a:endParaRPr>
          </a:p>
        </p:txBody>
      </p:sp>
      <p:sp>
        <p:nvSpPr>
          <p:cNvPr id="18440" name="Text Box 8" title=""/>
          <p:cNvSpPr txBox="1">
            <a:spLocks noChangeArrowheads="1"/>
          </p:cNvSpPr>
          <p:nvPr>
            <p:custDataLst>
              <p:tags r:id="rId9"/>
            </p:custDataLst>
          </p:nvPr>
        </p:nvSpPr>
        <p:spPr bwMode="auto">
          <a:xfrm>
            <a:off x="1763877" y="4691019"/>
            <a:ext cx="1547813"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800" b="1">
                <a:latin typeface="+mj-ea"/>
                <a:ea typeface="+mj-ea"/>
              </a:rPr>
              <a:t>猜想：</a:t>
            </a:r>
            <a:endParaRPr lang="zh-CN" altLang="en-US" sz="2800" b="1">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9458" name="Group 2" title=""/>
          <p:cNvGrpSpPr/>
          <p:nvPr>
            <p:custDataLst>
              <p:tags r:id="rId3"/>
            </p:custDataLst>
          </p:nvPr>
        </p:nvGrpSpPr>
        <p:grpSpPr>
          <a:xfrm>
            <a:off x="7896225" y="4148139"/>
            <a:ext cx="2230439" cy="1943100"/>
            <a:chExt cx="1405" cy="1224"/>
          </a:xfrm>
        </p:grpSpPr>
        <p:grpSp>
          <p:nvGrpSpPr>
            <p:cNvPr id="19459" name="Group 3"/>
            <p:cNvGrpSpPr/>
            <p:nvPr>
              <p:custDataLst>
                <p:tags r:id="rId4"/>
              </p:custDataLst>
            </p:nvPr>
          </p:nvGrpSpPr>
          <p:grpSpPr>
            <a:xfrm>
              <a:off x="1187" y="1043"/>
              <a:ext cx="218" cy="181"/>
              <a:chExt cx="300" cy="200"/>
            </a:xfrm>
          </p:grpSpPr>
          <p:grpSp>
            <p:nvGrpSpPr>
              <p:cNvPr id="19460" name="Group 4"/>
              <p:cNvGrpSpPr/>
              <p:nvPr>
                <p:custDataLst>
                  <p:tags r:id="rId5"/>
                </p:custDataLst>
              </p:nvPr>
            </p:nvGrpSpPr>
            <p:grpSpPr>
              <a:xfrm rot="913762" flipV="1">
                <a:off x="73" y="7"/>
                <a:ext cx="88" cy="171"/>
                <a:chExt cx="144" cy="288"/>
              </a:xfrm>
            </p:grpSpPr>
            <p:sp>
              <p:nvSpPr>
                <p:cNvPr id="19461" name="AutoShape 65"/>
                <p:cNvSpPr>
                  <a:spLocks noChangeArrowheads="1"/>
                </p:cNvSpPr>
                <p:nvPr>
                  <p:custDataLst>
                    <p:tags r:id="rId6"/>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62" name="AutoShape 66"/>
                <p:cNvSpPr>
                  <a:spLocks noChangeArrowheads="1"/>
                </p:cNvSpPr>
                <p:nvPr>
                  <p:custDataLst>
                    <p:tags r:id="rId7"/>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19463" name="Group 7"/>
              <p:cNvGrpSpPr/>
              <p:nvPr>
                <p:custDataLst>
                  <p:tags r:id="rId8"/>
                </p:custDataLst>
              </p:nvPr>
            </p:nvGrpSpPr>
            <p:grpSpPr>
              <a:xfrm rot="17847162" flipV="1">
                <a:off x="169" y="-45"/>
                <a:ext cx="86" cy="176"/>
                <a:chExt cx="144" cy="288"/>
              </a:xfrm>
            </p:grpSpPr>
            <p:sp>
              <p:nvSpPr>
                <p:cNvPr id="19464" name="AutoShape 68"/>
                <p:cNvSpPr>
                  <a:spLocks noChangeArrowheads="1"/>
                </p:cNvSpPr>
                <p:nvPr>
                  <p:custDataLst>
                    <p:tags r:id="rId9"/>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65" name="AutoShape 69"/>
                <p:cNvSpPr>
                  <a:spLocks noChangeArrowheads="1"/>
                </p:cNvSpPr>
                <p:nvPr>
                  <p:custDataLst>
                    <p:tags r:id="rId10"/>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19466" name="Group 10"/>
              <p:cNvGrpSpPr/>
              <p:nvPr>
                <p:custDataLst>
                  <p:tags r:id="rId11"/>
                </p:custDataLst>
              </p:nvPr>
            </p:nvGrpSpPr>
            <p:grpSpPr>
              <a:xfrm rot="21155952" flipV="1">
                <a:off x="117" y="29"/>
                <a:ext cx="88" cy="171"/>
                <a:chExt cx="144" cy="288"/>
              </a:xfrm>
            </p:grpSpPr>
            <p:sp>
              <p:nvSpPr>
                <p:cNvPr id="19467" name="AutoShape 71"/>
                <p:cNvSpPr>
                  <a:spLocks noChangeArrowheads="1"/>
                </p:cNvSpPr>
                <p:nvPr>
                  <p:custDataLst>
                    <p:tags r:id="rId12"/>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68" name="AutoShape 72"/>
                <p:cNvSpPr>
                  <a:spLocks noChangeArrowheads="1"/>
                </p:cNvSpPr>
                <p:nvPr>
                  <p:custDataLst>
                    <p:tags r:id="rId13"/>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19469" name="Group 13"/>
              <p:cNvGrpSpPr/>
              <p:nvPr>
                <p:custDataLst>
                  <p:tags r:id="rId14"/>
                </p:custDataLst>
              </p:nvPr>
            </p:nvGrpSpPr>
            <p:grpSpPr>
              <a:xfrm rot="3470054" flipV="1">
                <a:off x="45" y="-45"/>
                <a:ext cx="86" cy="175"/>
                <a:chExt cx="144" cy="288"/>
              </a:xfrm>
            </p:grpSpPr>
            <p:sp>
              <p:nvSpPr>
                <p:cNvPr id="19470" name="AutoShape 74"/>
                <p:cNvSpPr>
                  <a:spLocks noChangeArrowheads="1"/>
                </p:cNvSpPr>
                <p:nvPr>
                  <p:custDataLst>
                    <p:tags r:id="rId15"/>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71" name="AutoShape 75"/>
                <p:cNvSpPr>
                  <a:spLocks noChangeArrowheads="1"/>
                </p:cNvSpPr>
                <p:nvPr>
                  <p:custDataLst>
                    <p:tags r:id="rId16"/>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grpSp>
          <p:nvGrpSpPr>
            <p:cNvPr id="19472" name="Group 16"/>
            <p:cNvGrpSpPr/>
            <p:nvPr>
              <p:custDataLst>
                <p:tags r:id="rId17"/>
              </p:custDataLst>
            </p:nvPr>
          </p:nvGrpSpPr>
          <p:grpSpPr>
            <a:xfrm>
              <a:off x="0" y="0"/>
              <a:ext cx="1405" cy="1112"/>
              <a:chExt cx="1405" cy="1112"/>
            </a:xfrm>
          </p:grpSpPr>
          <p:sp>
            <p:nvSpPr>
              <p:cNvPr id="19473" name="Rectangle 102"/>
              <p:cNvSpPr>
                <a:spLocks noChangeArrowheads="1"/>
              </p:cNvSpPr>
              <p:nvPr>
                <p:custDataLst>
                  <p:tags r:id="rId18"/>
                </p:custDataLst>
              </p:nvPr>
            </p:nvSpPr>
            <p:spPr bwMode="auto">
              <a:xfrm>
                <a:off x="0" y="295"/>
                <a:ext cx="1224" cy="635"/>
              </a:xfrm>
              <a:prstGeom prst="rect">
                <a:avLst/>
              </a:prstGeom>
              <a:noFill/>
              <a:ln w="28575">
                <a:solidFill>
                  <a:srgbClr val="0000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nvGrpSpPr>
              <p:cNvPr id="19474" name="Group 18"/>
              <p:cNvGrpSpPr/>
              <p:nvPr>
                <p:custDataLst>
                  <p:tags r:id="rId19"/>
                </p:custDataLst>
              </p:nvPr>
            </p:nvGrpSpPr>
            <p:grpSpPr>
              <a:xfrm>
                <a:off x="430" y="0"/>
                <a:ext cx="254" cy="397"/>
                <a:chExt cx="454" cy="482"/>
              </a:xfrm>
            </p:grpSpPr>
            <p:sp>
              <p:nvSpPr>
                <p:cNvPr id="19475" name="Rectangle 175"/>
                <p:cNvSpPr>
                  <a:spLocks noChangeArrowheads="1"/>
                </p:cNvSpPr>
                <p:nvPr>
                  <p:custDataLst>
                    <p:tags r:id="rId20"/>
                  </p:custDataLst>
                </p:nvPr>
              </p:nvSpPr>
              <p:spPr bwMode="auto">
                <a:xfrm>
                  <a:off x="110" y="57"/>
                  <a:ext cx="344" cy="42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76" name="Line 176"/>
                <p:cNvSpPr>
                  <a:spLocks noChangeShapeType="1"/>
                </p:cNvSpPr>
                <p:nvPr>
                  <p:custDataLst>
                    <p:tags r:id="rId21"/>
                  </p:custDataLst>
                </p:nvPr>
              </p:nvSpPr>
              <p:spPr bwMode="auto">
                <a:xfrm>
                  <a:off x="0" y="0"/>
                  <a:ext cx="451" cy="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77" name="Line 177"/>
                <p:cNvSpPr>
                  <a:spLocks noChangeShapeType="1"/>
                </p:cNvSpPr>
                <p:nvPr>
                  <p:custDataLst>
                    <p:tags r:id="rId22"/>
                  </p:custDataLst>
                </p:nvPr>
              </p:nvSpPr>
              <p:spPr bwMode="auto">
                <a:xfrm flipH="1">
                  <a:off x="0" y="0"/>
                  <a:ext cx="0" cy="292"/>
                </a:xfrm>
                <a:prstGeom prst="line">
                  <a:avLst/>
                </a:prstGeom>
                <a:noFill/>
                <a:ln w="28575">
                  <a:solidFill>
                    <a:srgbClr val="000099"/>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78" name="Line 66"/>
                <p:cNvSpPr>
                  <a:spLocks noChangeShapeType="1"/>
                </p:cNvSpPr>
                <p:nvPr>
                  <p:custDataLst>
                    <p:tags r:id="rId23"/>
                  </p:custDataLst>
                </p:nvPr>
              </p:nvSpPr>
              <p:spPr bwMode="auto">
                <a:xfrm flipH="1">
                  <a:off x="454" y="0"/>
                  <a:ext cx="0" cy="363"/>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sp>
            <p:nvSpPr>
              <p:cNvPr id="19479" name="Rectangle 178"/>
              <p:cNvSpPr>
                <a:spLocks noChangeArrowheads="1"/>
              </p:cNvSpPr>
              <p:nvPr>
                <p:custDataLst>
                  <p:tags r:id="rId24"/>
                </p:custDataLst>
              </p:nvPr>
            </p:nvSpPr>
            <p:spPr bwMode="auto">
              <a:xfrm>
                <a:off x="181" y="250"/>
                <a:ext cx="347" cy="104"/>
              </a:xfrm>
              <a:prstGeom prst="rect">
                <a:avLst/>
              </a:prstGeom>
              <a:solidFill>
                <a:schemeClr val="bg1"/>
              </a:solidFill>
              <a:ln w="28575">
                <a:solidFill>
                  <a:srgbClr val="000099"/>
                </a:solidFill>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nvGrpSpPr>
              <p:cNvPr id="19480" name="Group 24"/>
              <p:cNvGrpSpPr/>
              <p:nvPr>
                <p:custDataLst>
                  <p:tags r:id="rId25"/>
                </p:custDataLst>
              </p:nvPr>
            </p:nvGrpSpPr>
            <p:grpSpPr>
              <a:xfrm>
                <a:off x="678" y="786"/>
                <a:ext cx="57" cy="289"/>
                <a:chExt cx="85" cy="340"/>
              </a:xfrm>
            </p:grpSpPr>
            <p:sp>
              <p:nvSpPr>
                <p:cNvPr id="19481" name="Rectangle 19"/>
                <p:cNvSpPr>
                  <a:spLocks noChangeArrowheads="1"/>
                </p:cNvSpPr>
                <p:nvPr>
                  <p:custDataLst>
                    <p:tags r:id="rId26"/>
                  </p:custDataLst>
                </p:nvPr>
              </p:nvSpPr>
              <p:spPr bwMode="auto">
                <a:xfrm>
                  <a:off x="0" y="113"/>
                  <a:ext cx="85" cy="85"/>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82" name="Line 20"/>
                <p:cNvSpPr>
                  <a:spLocks noChangeShapeType="1"/>
                </p:cNvSpPr>
                <p:nvPr>
                  <p:custDataLst>
                    <p:tags r:id="rId27"/>
                  </p:custDataLst>
                </p:nvPr>
              </p:nvSpPr>
              <p:spPr bwMode="auto">
                <a:xfrm flipH="1">
                  <a:off x="0" y="0"/>
                  <a:ext cx="0" cy="34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83" name="Line 21"/>
                <p:cNvSpPr>
                  <a:spLocks noChangeShapeType="1"/>
                </p:cNvSpPr>
                <p:nvPr>
                  <p:custDataLst>
                    <p:tags r:id="rId28"/>
                  </p:custDataLst>
                </p:nvPr>
              </p:nvSpPr>
              <p:spPr bwMode="auto">
                <a:xfrm flipH="1">
                  <a:off x="85" y="85"/>
                  <a:ext cx="0" cy="170"/>
                </a:xfrm>
                <a:prstGeom prst="line">
                  <a:avLst/>
                </a:prstGeom>
                <a:noFill/>
                <a:ln w="38100">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grpSp>
            <p:nvGrpSpPr>
              <p:cNvPr id="19484" name="Group 28"/>
              <p:cNvGrpSpPr/>
              <p:nvPr>
                <p:custDataLst>
                  <p:tags r:id="rId29"/>
                </p:custDataLst>
              </p:nvPr>
            </p:nvGrpSpPr>
            <p:grpSpPr>
              <a:xfrm>
                <a:off x="193" y="831"/>
                <a:ext cx="302" cy="149"/>
                <a:chExt cx="318" cy="159"/>
              </a:xfrm>
            </p:grpSpPr>
            <p:sp>
              <p:nvSpPr>
                <p:cNvPr id="19485" name="Rectangle 96"/>
                <p:cNvSpPr>
                  <a:spLocks noChangeArrowheads="1"/>
                </p:cNvSpPr>
                <p:nvPr>
                  <p:custDataLst>
                    <p:tags r:id="rId30"/>
                  </p:custDataLst>
                </p:nvPr>
              </p:nvSpPr>
              <p:spPr bwMode="auto">
                <a:xfrm>
                  <a:off x="32" y="0"/>
                  <a:ext cx="195" cy="159"/>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86" name="Line 97"/>
                <p:cNvSpPr>
                  <a:spLocks noChangeShapeType="1"/>
                </p:cNvSpPr>
                <p:nvPr>
                  <p:custDataLst>
                    <p:tags r:id="rId31"/>
                  </p:custDataLst>
                </p:nvPr>
              </p:nvSpPr>
              <p:spPr bwMode="auto">
                <a:xfrm flipV="1">
                  <a:off x="55" y="68"/>
                  <a:ext cx="263" cy="36"/>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87" name="Oval 98"/>
                <p:cNvSpPr>
                  <a:spLocks noChangeArrowheads="1"/>
                </p:cNvSpPr>
                <p:nvPr>
                  <p:custDataLst>
                    <p:tags r:id="rId32"/>
                  </p:custDataLst>
                </p:nvPr>
              </p:nvSpPr>
              <p:spPr bwMode="auto">
                <a:xfrm>
                  <a:off x="0" y="69"/>
                  <a:ext cx="63" cy="67"/>
                </a:xfrm>
                <a:prstGeom prst="ellipse">
                  <a:avLst/>
                </a:prstGeom>
                <a:solidFill>
                  <a:schemeClr val="bg1"/>
                </a:solidFill>
                <a:ln w="28575">
                  <a:solidFill>
                    <a:srgbClr val="000099"/>
                  </a:solidFill>
                  <a:rou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sp>
            <p:nvSpPr>
              <p:cNvPr id="19488" name="Rectangle 78"/>
              <p:cNvSpPr>
                <a:spLocks noChangeArrowheads="1"/>
              </p:cNvSpPr>
              <p:nvPr>
                <p:custDataLst>
                  <p:tags r:id="rId33"/>
                </p:custDataLst>
              </p:nvPr>
            </p:nvSpPr>
            <p:spPr bwMode="auto">
              <a:xfrm>
                <a:off x="300" y="640"/>
                <a:ext cx="216"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2800" b="1">
                    <a:solidFill>
                      <a:srgbClr val="000099"/>
                    </a:solidFill>
                    <a:latin typeface="+mj-ea"/>
                    <a:ea typeface="+mj-ea"/>
                  </a:rPr>
                  <a:t>S</a:t>
                </a:r>
                <a:endParaRPr lang="en-US" altLang="zh-CN" sz="2800" b="1">
                  <a:solidFill>
                    <a:srgbClr val="000099"/>
                  </a:solidFill>
                  <a:latin typeface="+mj-ea"/>
                  <a:ea typeface="+mj-ea"/>
                </a:endParaRPr>
              </a:p>
            </p:txBody>
          </p:sp>
          <p:grpSp>
            <p:nvGrpSpPr>
              <p:cNvPr id="19489" name="Group 33"/>
              <p:cNvGrpSpPr/>
              <p:nvPr>
                <p:custDataLst>
                  <p:tags r:id="rId34"/>
                </p:custDataLst>
              </p:nvPr>
            </p:nvGrpSpPr>
            <p:grpSpPr>
              <a:xfrm>
                <a:off x="975" y="204"/>
                <a:ext cx="430" cy="908"/>
                <a:chExt cx="430" cy="908"/>
              </a:xfrm>
            </p:grpSpPr>
            <p:sp>
              <p:nvSpPr>
                <p:cNvPr id="19490" name="Rectangle 80"/>
                <p:cNvSpPr>
                  <a:spLocks noChangeArrowheads="1"/>
                </p:cNvSpPr>
                <p:nvPr>
                  <p:custDataLst>
                    <p:tags r:id="rId35"/>
                  </p:custDataLst>
                </p:nvPr>
              </p:nvSpPr>
              <p:spPr bwMode="auto">
                <a:xfrm>
                  <a:off x="114" y="0"/>
                  <a:ext cx="265" cy="80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19491" name="Rectangle 82"/>
                <p:cNvSpPr>
                  <a:spLocks noChangeArrowheads="1"/>
                </p:cNvSpPr>
                <p:nvPr>
                  <p:custDataLst>
                    <p:tags r:id="rId36"/>
                  </p:custDataLst>
                </p:nvPr>
              </p:nvSpPr>
              <p:spPr bwMode="auto">
                <a:xfrm>
                  <a:off x="0" y="118"/>
                  <a:ext cx="216"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2800" b="1" i="1">
                      <a:solidFill>
                        <a:srgbClr val="000099"/>
                      </a:solidFill>
                      <a:latin typeface="+mj-ea"/>
                      <a:ea typeface="+mj-ea"/>
                    </a:rPr>
                    <a:t>a</a:t>
                  </a:r>
                  <a:endParaRPr lang="en-US" altLang="zh-CN" sz="2800" b="1" i="1">
                    <a:solidFill>
                      <a:srgbClr val="000099"/>
                    </a:solidFill>
                    <a:latin typeface="+mj-ea"/>
                    <a:ea typeface="+mj-ea"/>
                  </a:endParaRPr>
                </a:p>
              </p:txBody>
            </p:sp>
            <p:grpSp>
              <p:nvGrpSpPr>
                <p:cNvPr id="19492" name="Group 36"/>
                <p:cNvGrpSpPr/>
                <p:nvPr>
                  <p:custDataLst>
                    <p:tags r:id="rId37"/>
                  </p:custDataLst>
                </p:nvPr>
              </p:nvGrpSpPr>
              <p:grpSpPr>
                <a:xfrm>
                  <a:off x="227" y="0"/>
                  <a:ext cx="203" cy="908"/>
                  <a:chExt cx="162" cy="1800"/>
                </a:xfrm>
              </p:grpSpPr>
              <p:sp>
                <p:nvSpPr>
                  <p:cNvPr id="19493" name="Freeform 84"/>
                  <p:cNvSpPr/>
                  <p:nvPr>
                    <p:custDataLst>
                      <p:tags r:id="rId38"/>
                    </p:custDataLst>
                  </p:nvPr>
                </p:nvSpPr>
                <p:spPr bwMode="auto">
                  <a:xfrm>
                    <a:off x="41" y="45"/>
                    <a:ext cx="79" cy="1755"/>
                  </a:xfrm>
                  <a:custGeom>
                    <a:gdLst>
                      <a:gd name="T0" fmla="*/ 78 w 79"/>
                      <a:gd name="T1" fmla="*/ 5 h 1755"/>
                      <a:gd name="T2" fmla="*/ 0 w 79"/>
                      <a:gd name="T3" fmla="*/ 0 h 1755"/>
                      <a:gd name="T4" fmla="*/ 0 w 79"/>
                      <a:gd name="T5" fmla="*/ 1533 h 1755"/>
                      <a:gd name="T6" fmla="*/ 33 w 79"/>
                      <a:gd name="T7" fmla="*/ 1755 h 1755"/>
                      <a:gd name="T8" fmla="*/ 79 w 79"/>
                      <a:gd name="T9" fmla="*/ 1537 h 1755"/>
                      <a:gd name="T10" fmla="*/ 78 w 79"/>
                      <a:gd name="T11" fmla="*/ 5 h 1755"/>
                    </a:gdLst>
                    <a:cxnLst>
                      <a:cxn ang="0">
                        <a:pos x="T0" y="T1"/>
                      </a:cxn>
                      <a:cxn ang="0">
                        <a:pos x="T2" y="T3"/>
                      </a:cxn>
                      <a:cxn ang="0">
                        <a:pos x="T4" y="T5"/>
                      </a:cxn>
                      <a:cxn ang="0">
                        <a:pos x="T6" y="T7"/>
                      </a:cxn>
                      <a:cxn ang="0">
                        <a:pos x="T8" y="T9"/>
                      </a:cxn>
                      <a:cxn ang="0">
                        <a:pos x="T10" y="T11"/>
                      </a:cxn>
                    </a:cxnLst>
                    <a:rect l="0" t="0" r="r" b="b"/>
                    <a:pathLst>
                      <a:path w="79" h="1754">
                        <a:moveTo>
                          <a:pt x="78" y="5"/>
                        </a:moveTo>
                        <a:lnTo>
                          <a:pt x="0" y="0"/>
                        </a:lnTo>
                        <a:lnTo>
                          <a:pt x="0" y="1533"/>
                        </a:lnTo>
                        <a:lnTo>
                          <a:pt x="33" y="1755"/>
                        </a:lnTo>
                        <a:lnTo>
                          <a:pt x="79" y="1537"/>
                        </a:lnTo>
                        <a:lnTo>
                          <a:pt x="78" y="5"/>
                        </a:lnTo>
                        <a:close/>
                      </a:path>
                    </a:pathLst>
                  </a:custGeom>
                  <a:gradFill rotWithShape="1">
                    <a:gsLst>
                      <a:gs pos="0">
                        <a:srgbClr val="C0C0C0"/>
                      </a:gs>
                      <a:gs pos="50000">
                        <a:srgbClr val="000000"/>
                      </a:gs>
                      <a:gs pos="100000">
                        <a:srgbClr val="C0C0C0"/>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latin typeface="+mj-ea"/>
                      <a:ea typeface="+mj-ea"/>
                    </a:endParaRPr>
                  </a:p>
                </p:txBody>
              </p:sp>
              <p:sp>
                <p:nvSpPr>
                  <p:cNvPr id="19494" name="Freeform 85"/>
                  <p:cNvSpPr/>
                  <p:nvPr>
                    <p:custDataLst>
                      <p:tags r:id="rId39"/>
                    </p:custDataLst>
                  </p:nvPr>
                </p:nvSpPr>
                <p:spPr bwMode="auto">
                  <a:xfrm>
                    <a:off x="0" y="0"/>
                    <a:ext cx="162" cy="52"/>
                  </a:xfrm>
                  <a:custGeom>
                    <a:gdLst>
                      <a:gd name="T0" fmla="*/ 273 w 273"/>
                      <a:gd name="T1" fmla="*/ 0 h 65"/>
                      <a:gd name="T2" fmla="*/ 0 w 273"/>
                      <a:gd name="T3" fmla="*/ 0 h 65"/>
                      <a:gd name="T4" fmla="*/ 69 w 273"/>
                      <a:gd name="T5" fmla="*/ 63 h 65"/>
                      <a:gd name="T6" fmla="*/ 201 w 273"/>
                      <a:gd name="T7" fmla="*/ 65 h 65"/>
                      <a:gd name="T8" fmla="*/ 273 w 273"/>
                      <a:gd name="T9" fmla="*/ 0 h 65"/>
                    </a:gdLst>
                    <a:cxnLst>
                      <a:cxn ang="0">
                        <a:pos x="T0" y="T1"/>
                      </a:cxn>
                      <a:cxn ang="0">
                        <a:pos x="T2" y="T3"/>
                      </a:cxn>
                      <a:cxn ang="0">
                        <a:pos x="T4" y="T5"/>
                      </a:cxn>
                      <a:cxn ang="0">
                        <a:pos x="T6" y="T7"/>
                      </a:cxn>
                      <a:cxn ang="0">
                        <a:pos x="T8" y="T9"/>
                      </a:cxn>
                    </a:cxnLst>
                    <a:rect l="0" t="0" r="r" b="b"/>
                    <a:pathLst>
                      <a:path w="273" h="65">
                        <a:moveTo>
                          <a:pt x="273" y="0"/>
                        </a:moveTo>
                        <a:lnTo>
                          <a:pt x="0" y="0"/>
                        </a:lnTo>
                        <a:lnTo>
                          <a:pt x="69" y="63"/>
                        </a:lnTo>
                        <a:lnTo>
                          <a:pt x="201" y="65"/>
                        </a:lnTo>
                        <a:lnTo>
                          <a:pt x="273" y="0"/>
                        </a:lnTo>
                        <a:close/>
                      </a:path>
                    </a:pathLst>
                  </a:custGeom>
                  <a:gradFill rotWithShape="1">
                    <a:gsLst>
                      <a:gs pos="0">
                        <a:srgbClr val="C0C0C0"/>
                      </a:gs>
                      <a:gs pos="50000">
                        <a:srgbClr val="000000"/>
                      </a:gs>
                      <a:gs pos="100000">
                        <a:srgbClr val="C0C0C0"/>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latin typeface="+mj-ea"/>
                      <a:ea typeface="+mj-ea"/>
                    </a:endParaRPr>
                  </a:p>
                </p:txBody>
              </p:sp>
            </p:grpSp>
            <p:sp>
              <p:nvSpPr>
                <p:cNvPr id="19495" name="Freeform 86"/>
                <p:cNvSpPr/>
                <p:nvPr>
                  <p:custDataLst>
                    <p:tags r:id="rId40"/>
                  </p:custDataLst>
                </p:nvPr>
              </p:nvSpPr>
              <p:spPr bwMode="auto">
                <a:xfrm>
                  <a:off x="268" y="129"/>
                  <a:ext cx="122" cy="84"/>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96" name="Freeform 87"/>
                <p:cNvSpPr/>
                <p:nvPr>
                  <p:custDataLst>
                    <p:tags r:id="rId41"/>
                  </p:custDataLst>
                </p:nvPr>
              </p:nvSpPr>
              <p:spPr bwMode="auto">
                <a:xfrm>
                  <a:off x="268" y="213"/>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97" name="Freeform 88"/>
                <p:cNvSpPr/>
                <p:nvPr>
                  <p:custDataLst>
                    <p:tags r:id="rId42"/>
                  </p:custDataLst>
                </p:nvPr>
              </p:nvSpPr>
              <p:spPr bwMode="auto">
                <a:xfrm>
                  <a:off x="268" y="320"/>
                  <a:ext cx="122" cy="85"/>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98" name="Freeform 89"/>
                <p:cNvSpPr/>
                <p:nvPr>
                  <p:custDataLst>
                    <p:tags r:id="rId43"/>
                  </p:custDataLst>
                </p:nvPr>
              </p:nvSpPr>
              <p:spPr bwMode="auto">
                <a:xfrm>
                  <a:off x="268" y="426"/>
                  <a:ext cx="122" cy="85"/>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499" name="Freeform 90"/>
                <p:cNvSpPr/>
                <p:nvPr>
                  <p:custDataLst>
                    <p:tags r:id="rId44"/>
                  </p:custDataLst>
                </p:nvPr>
              </p:nvSpPr>
              <p:spPr bwMode="auto">
                <a:xfrm>
                  <a:off x="268" y="531"/>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500" name="Freeform 91"/>
                <p:cNvSpPr/>
                <p:nvPr>
                  <p:custDataLst>
                    <p:tags r:id="rId45"/>
                  </p:custDataLst>
                </p:nvPr>
              </p:nvSpPr>
              <p:spPr bwMode="auto">
                <a:xfrm>
                  <a:off x="91" y="91"/>
                  <a:ext cx="305" cy="46"/>
                </a:xfrm>
                <a:custGeom>
                  <a:gdLst>
                    <a:gd name="T0" fmla="*/ 0 w 339"/>
                    <a:gd name="T1" fmla="*/ 0 h 50"/>
                    <a:gd name="T2" fmla="*/ 141 w 339"/>
                    <a:gd name="T3" fmla="*/ 6 h 50"/>
                    <a:gd name="T4" fmla="*/ 306 w 339"/>
                    <a:gd name="T5" fmla="*/ 12 h 50"/>
                    <a:gd name="T6" fmla="*/ 337 w 339"/>
                    <a:gd name="T7" fmla="*/ 37 h 50"/>
                    <a:gd name="T8" fmla="*/ 322 w 339"/>
                    <a:gd name="T9" fmla="*/ 50 h 50"/>
                  </a:gdLst>
                  <a:cxnLst>
                    <a:cxn ang="0">
                      <a:pos x="T0" y="T1"/>
                    </a:cxn>
                    <a:cxn ang="0">
                      <a:pos x="T2" y="T3"/>
                    </a:cxn>
                    <a:cxn ang="0">
                      <a:pos x="T4" y="T5"/>
                    </a:cxn>
                    <a:cxn ang="0">
                      <a:pos x="T6" y="T7"/>
                    </a:cxn>
                    <a:cxn ang="0">
                      <a:pos x="T8" y="T9"/>
                    </a:cxn>
                  </a:cxnLst>
                  <a:rect l="0" t="0" r="r" b="b"/>
                  <a:pathLst>
                    <a:path w="339" h="50">
                      <a:moveTo>
                        <a:pt x="0" y="0"/>
                      </a:moveTo>
                      <a:cubicBezTo>
                        <a:pt x="24" y="1"/>
                        <a:pt x="90" y="4"/>
                        <a:pt x="141" y="6"/>
                      </a:cubicBezTo>
                      <a:cubicBezTo>
                        <a:pt x="192" y="8"/>
                        <a:pt x="273" y="7"/>
                        <a:pt x="306" y="12"/>
                      </a:cubicBezTo>
                      <a:cubicBezTo>
                        <a:pt x="339" y="17"/>
                        <a:pt x="334" y="31"/>
                        <a:pt x="337" y="37"/>
                      </a:cubicBezTo>
                      <a:cubicBezTo>
                        <a:pt x="339" y="44"/>
                        <a:pt x="326" y="48"/>
                        <a:pt x="322" y="50"/>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501" name="Line 73"/>
                <p:cNvSpPr>
                  <a:spLocks noChangeShapeType="1"/>
                </p:cNvSpPr>
                <p:nvPr>
                  <p:custDataLst>
                    <p:tags r:id="rId46"/>
                  </p:custDataLst>
                </p:nvPr>
              </p:nvSpPr>
              <p:spPr bwMode="auto">
                <a:xfrm>
                  <a:off x="0" y="726"/>
                  <a:ext cx="295" cy="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19502" name="Freeform 90"/>
                <p:cNvSpPr/>
                <p:nvPr>
                  <p:custDataLst>
                    <p:tags r:id="rId47"/>
                  </p:custDataLst>
                </p:nvPr>
              </p:nvSpPr>
              <p:spPr bwMode="auto">
                <a:xfrm>
                  <a:off x="272" y="613"/>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grpSp>
      </p:grpSp>
      <p:sp>
        <p:nvSpPr>
          <p:cNvPr id="19503" name="TextBox 6" title=""/>
          <p:cNvSpPr txBox="1">
            <a:spLocks noChangeArrowheads="1"/>
          </p:cNvSpPr>
          <p:nvPr>
            <p:custDataLst>
              <p:tags r:id="rId48"/>
            </p:custDataLst>
          </p:nvPr>
        </p:nvSpPr>
        <p:spPr bwMode="auto">
          <a:xfrm>
            <a:off x="1391477" y="2945652"/>
            <a:ext cx="9708819" cy="121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30000"/>
              </a:lnSpc>
              <a:buFont typeface="Arial" panose="020b0604020202020204" pitchFamily="34" charset="0"/>
              <a:buNone/>
            </a:pPr>
            <a:r>
              <a:rPr lang="zh-CN" altLang="en-US" sz="2800" b="1">
                <a:solidFill>
                  <a:srgbClr val="0070C0"/>
                </a:solidFill>
                <a:latin typeface="+mj-ea"/>
                <a:ea typeface="+mj-ea"/>
              </a:rPr>
              <a:t>判断磁性强弱方法：</a:t>
            </a:r>
            <a:endParaRPr lang="zh-CN" altLang="en-US" sz="2800" b="1">
              <a:solidFill>
                <a:srgbClr val="0070C0"/>
              </a:solidFill>
              <a:latin typeface="+mj-ea"/>
              <a:ea typeface="+mj-ea"/>
            </a:endParaRPr>
          </a:p>
          <a:p>
            <a:pPr>
              <a:lnSpc>
                <a:spcPct val="130000"/>
              </a:lnSpc>
              <a:buFont typeface="Arial" panose="020b0604020202020204" pitchFamily="34" charset="0"/>
              <a:buNone/>
            </a:pPr>
            <a:r>
              <a:rPr lang="zh-CN" altLang="en-US" sz="2800" b="1" smtClean="0">
                <a:latin typeface="+mj-ea"/>
                <a:ea typeface="+mj-ea"/>
              </a:rPr>
              <a:t>根据</a:t>
            </a:r>
            <a:r>
              <a:rPr lang="zh-CN" altLang="en-US" sz="2800" b="1">
                <a:latin typeface="+mj-ea"/>
                <a:ea typeface="+mj-ea"/>
              </a:rPr>
              <a:t>吸引铁钉、曲别针等的多少来判断螺线管的磁性强弱。</a:t>
            </a:r>
            <a:endParaRPr lang="zh-CN" altLang="en-US" sz="2800" b="1">
              <a:latin typeface="+mj-ea"/>
              <a:ea typeface="+mj-ea"/>
            </a:endParaRPr>
          </a:p>
        </p:txBody>
      </p:sp>
      <p:sp>
        <p:nvSpPr>
          <p:cNvPr id="19504" name="Rectangle 48" title=""/>
          <p:cNvSpPr>
            <a:spLocks noChangeArrowheads="1"/>
          </p:cNvSpPr>
          <p:nvPr>
            <p:custDataLst>
              <p:tags r:id="rId49"/>
            </p:custDataLst>
          </p:nvPr>
        </p:nvSpPr>
        <p:spPr bwMode="auto">
          <a:xfrm>
            <a:off x="1391477" y="1796819"/>
            <a:ext cx="10081120" cy="1210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nSpc>
                <a:spcPct val="130000"/>
              </a:lnSpc>
              <a:buFont typeface="Arial" panose="020b0604020202020204" pitchFamily="34" charset="0"/>
              <a:buNone/>
            </a:pPr>
            <a:r>
              <a:rPr lang="zh-CN" altLang="en-US" sz="2800" b="1">
                <a:latin typeface="+mj-ea"/>
                <a:ea typeface="+mj-ea"/>
              </a:rPr>
              <a:t>　　</a:t>
            </a:r>
            <a:r>
              <a:rPr lang="zh-CN" altLang="en-US" sz="2800" b="1" smtClean="0">
                <a:latin typeface="+mj-ea"/>
                <a:ea typeface="+mj-ea"/>
              </a:rPr>
              <a:t>对于外形</a:t>
            </a:r>
            <a:r>
              <a:rPr lang="zh-CN" altLang="en-US" sz="2800" b="1">
                <a:latin typeface="+mj-ea"/>
                <a:ea typeface="+mj-ea"/>
              </a:rPr>
              <a:t>相同的螺线管，电磁铁磁性的强弱跟线圈的匝数会有什么样的关系？</a:t>
            </a:r>
            <a:endParaRPr lang="zh-CN" altLang="en-US" sz="2800" b="1">
              <a:latin typeface="+mj-ea"/>
              <a:ea typeface="+mj-ea"/>
            </a:endParaRPr>
          </a:p>
        </p:txBody>
      </p:sp>
      <p:sp>
        <p:nvSpPr>
          <p:cNvPr id="19505" name="Rectangle 49" title=""/>
          <p:cNvSpPr>
            <a:spLocks noChangeArrowheads="1"/>
          </p:cNvSpPr>
          <p:nvPr>
            <p:custDataLst>
              <p:tags r:id="rId50"/>
            </p:custDataLst>
          </p:nvPr>
        </p:nvSpPr>
        <p:spPr bwMode="auto">
          <a:xfrm>
            <a:off x="1391477" y="4720953"/>
            <a:ext cx="6011863" cy="1210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lnSpc>
                <a:spcPct val="130000"/>
              </a:lnSpc>
              <a:buFont typeface="Arial" panose="020b0604020202020204" pitchFamily="34" charset="0"/>
              <a:buNone/>
            </a:pPr>
            <a:r>
              <a:rPr lang="zh-CN" altLang="en-US" sz="2800" b="1" smtClean="0">
                <a:latin typeface="+mj-ea"/>
                <a:ea typeface="+mj-ea"/>
              </a:rPr>
              <a:t>（</a:t>
            </a:r>
            <a:r>
              <a:rPr lang="en-US" altLang="zh-CN" sz="2800" b="1">
                <a:latin typeface="+mj-ea"/>
                <a:ea typeface="+mj-ea"/>
              </a:rPr>
              <a:t>1</a:t>
            </a:r>
            <a:r>
              <a:rPr lang="zh-CN" altLang="en-US" sz="2800" b="1">
                <a:latin typeface="+mj-ea"/>
                <a:ea typeface="+mj-ea"/>
              </a:rPr>
              <a:t>）改变电路中的电流大小；</a:t>
            </a:r>
            <a:endParaRPr lang="zh-CN" altLang="en-US" sz="2800" b="1">
              <a:latin typeface="+mj-ea"/>
              <a:ea typeface="+mj-ea"/>
            </a:endParaRPr>
          </a:p>
          <a:p>
            <a:pPr>
              <a:lnSpc>
                <a:spcPct val="130000"/>
              </a:lnSpc>
              <a:buFont typeface="Arial" panose="020b0604020202020204" pitchFamily="34" charset="0"/>
              <a:buNone/>
            </a:pPr>
            <a:r>
              <a:rPr lang="zh-CN" altLang="en-US" sz="2800" b="1" smtClean="0">
                <a:latin typeface="+mj-ea"/>
                <a:ea typeface="+mj-ea"/>
              </a:rPr>
              <a:t>（</a:t>
            </a:r>
            <a:r>
              <a:rPr lang="en-US" altLang="zh-CN" sz="2800" b="1">
                <a:latin typeface="+mj-ea"/>
                <a:ea typeface="+mj-ea"/>
              </a:rPr>
              <a:t>2</a:t>
            </a:r>
            <a:r>
              <a:rPr lang="zh-CN" altLang="en-US" sz="2800" b="1">
                <a:latin typeface="+mj-ea"/>
                <a:ea typeface="+mj-ea"/>
              </a:rPr>
              <a:t>）改换不同匝数的螺线管。</a:t>
            </a:r>
            <a:endParaRPr lang="zh-CN" altLang="en-US" sz="2800" b="1">
              <a:latin typeface="+mj-ea"/>
              <a:ea typeface="+mj-ea"/>
            </a:endParaRPr>
          </a:p>
        </p:txBody>
      </p:sp>
      <p:sp>
        <p:nvSpPr>
          <p:cNvPr id="19507" name="Text Box 51" title=""/>
          <p:cNvSpPr txBox="1">
            <a:spLocks noChangeArrowheads="1"/>
          </p:cNvSpPr>
          <p:nvPr>
            <p:custDataLst>
              <p:tags r:id="rId51"/>
            </p:custDataLst>
          </p:nvPr>
        </p:nvSpPr>
        <p:spPr bwMode="auto">
          <a:xfrm>
            <a:off x="1487488" y="4094567"/>
            <a:ext cx="30607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lnSpc>
                <a:spcPct val="130000"/>
              </a:lnSpc>
              <a:spcBef>
                <a:spcPct val="50000"/>
              </a:spcBef>
              <a:buFont typeface="Arial" panose="020b0604020202020204" pitchFamily="34" charset="0"/>
              <a:buNone/>
            </a:pPr>
            <a:r>
              <a:rPr lang="zh-CN" altLang="en-US" sz="2800" b="1">
                <a:solidFill>
                  <a:srgbClr val="0070C0"/>
                </a:solidFill>
                <a:latin typeface="+mj-ea"/>
                <a:ea typeface="+mj-ea"/>
              </a:rPr>
              <a:t>实验采用的方法：</a:t>
            </a:r>
            <a:endParaRPr lang="zh-CN" altLang="en-US" sz="2800" b="1">
              <a:solidFill>
                <a:srgbClr val="0070C0"/>
              </a:solidFill>
              <a:latin typeface="+mj-ea"/>
              <a:ea typeface="+mj-ea"/>
            </a:endParaRPr>
          </a:p>
        </p:txBody>
      </p:sp>
      <p:sp>
        <p:nvSpPr>
          <p:cNvPr id="19508" name="Text Box 52" title=""/>
          <p:cNvSpPr txBox="1">
            <a:spLocks noChangeArrowheads="1"/>
          </p:cNvSpPr>
          <p:nvPr>
            <p:custDataLst>
              <p:tags r:id="rId52"/>
            </p:custDataLst>
          </p:nvPr>
        </p:nvSpPr>
        <p:spPr bwMode="auto">
          <a:xfrm>
            <a:off x="4374224" y="4148139"/>
            <a:ext cx="3743325"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800" b="1">
                <a:latin typeface="+mj-ea"/>
                <a:ea typeface="+mj-ea"/>
              </a:rPr>
              <a:t>控制变量法</a:t>
            </a:r>
            <a:endParaRPr lang="zh-CN" altLang="en-US" sz="2800" b="1">
              <a:latin typeface="+mj-ea"/>
              <a:ea typeface="+mj-ea"/>
            </a:endParaRPr>
          </a:p>
        </p:txBody>
      </p:sp>
      <p:sp>
        <p:nvSpPr>
          <p:cNvPr id="19510" name="Text Box 54" title=""/>
          <p:cNvSpPr txBox="1">
            <a:spLocks noChangeArrowheads="1"/>
          </p:cNvSpPr>
          <p:nvPr>
            <p:custDataLst>
              <p:tags r:id="rId53"/>
            </p:custDataLst>
          </p:nvPr>
        </p:nvSpPr>
        <p:spPr bwMode="auto">
          <a:xfrm>
            <a:off x="1199456" y="1265633"/>
            <a:ext cx="2339975"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3200" b="1">
                <a:latin typeface="+mj-ea"/>
                <a:ea typeface="+mj-ea"/>
              </a:rPr>
              <a:t>实验设计：</a:t>
            </a:r>
            <a:endParaRPr lang="zh-CN" altLang="en-US" sz="3200" b="1">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503"/>
                                        </p:tgtEl>
                                        <p:attrNameLst>
                                          <p:attrName>style.visibility</p:attrName>
                                        </p:attrNameLst>
                                      </p:cBhvr>
                                      <p:to>
                                        <p:strVal val="visible"/>
                                      </p:to>
                                    </p:set>
                                    <p:anim calcmode="lin" valueType="num">
                                      <p:cBhvr additive="base">
                                        <p:cTn id="7" dur="500" fill="hold"/>
                                        <p:tgtEl>
                                          <p:spTgt spid="19503"/>
                                        </p:tgtEl>
                                        <p:attrNameLst>
                                          <p:attrName>ppt_x</p:attrName>
                                        </p:attrNameLst>
                                      </p:cBhvr>
                                      <p:tavLst>
                                        <p:tav tm="0">
                                          <p:val>
                                            <p:strVal val="#ppt_x"/>
                                          </p:val>
                                        </p:tav>
                                        <p:tav tm="100000">
                                          <p:val>
                                            <p:strVal val="#ppt_x"/>
                                          </p:val>
                                        </p:tav>
                                      </p:tavLst>
                                    </p:anim>
                                    <p:anim calcmode="lin" valueType="num">
                                      <p:cBhvr additive="base">
                                        <p:cTn id="8" dur="500" fill="hold"/>
                                        <p:tgtEl>
                                          <p:spTgt spid="1950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9458"/>
                                        </p:tgtEl>
                                        <p:attrNameLst>
                                          <p:attrName>style.visibility</p:attrName>
                                        </p:attrNameLst>
                                      </p:cBhvr>
                                      <p:to>
                                        <p:strVal val="visible"/>
                                      </p:to>
                                    </p:set>
                                    <p:animEffect transition="in" filter="fade">
                                      <p:cBhvr>
                                        <p:cTn id="13" dur="500"/>
                                        <p:tgtEl>
                                          <p:spTgt spid="19458"/>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9508"/>
                                        </p:tgtEl>
                                        <p:attrNameLst>
                                          <p:attrName>style.visibility</p:attrName>
                                        </p:attrNameLst>
                                      </p:cBhvr>
                                      <p:to>
                                        <p:strVal val="visible"/>
                                      </p:to>
                                    </p:set>
                                    <p:anim calcmode="lin" valueType="num">
                                      <p:cBhvr additive="base">
                                        <p:cTn id="18" dur="500" fill="hold"/>
                                        <p:tgtEl>
                                          <p:spTgt spid="19508"/>
                                        </p:tgtEl>
                                        <p:attrNameLst>
                                          <p:attrName>ppt_x</p:attrName>
                                        </p:attrNameLst>
                                      </p:cBhvr>
                                      <p:tavLst>
                                        <p:tav tm="0">
                                          <p:val>
                                            <p:strVal val="#ppt_x"/>
                                          </p:val>
                                        </p:tav>
                                        <p:tav tm="100000">
                                          <p:val>
                                            <p:strVal val="#ppt_x"/>
                                          </p:val>
                                        </p:tav>
                                      </p:tavLst>
                                    </p:anim>
                                    <p:anim calcmode="lin" valueType="num">
                                      <p:cBhvr additive="base">
                                        <p:cTn id="19" dur="500" fill="hold"/>
                                        <p:tgtEl>
                                          <p:spTgt spid="19508"/>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9507"/>
                                        </p:tgtEl>
                                        <p:attrNameLst>
                                          <p:attrName>style.visibility</p:attrName>
                                        </p:attrNameLst>
                                      </p:cBhvr>
                                      <p:to>
                                        <p:strVal val="visible"/>
                                      </p:to>
                                    </p:set>
                                    <p:anim calcmode="lin" valueType="num">
                                      <p:cBhvr additive="base">
                                        <p:cTn id="22" dur="500" fill="hold"/>
                                        <p:tgtEl>
                                          <p:spTgt spid="19507"/>
                                        </p:tgtEl>
                                        <p:attrNameLst>
                                          <p:attrName>ppt_x</p:attrName>
                                        </p:attrNameLst>
                                      </p:cBhvr>
                                      <p:tavLst>
                                        <p:tav tm="0">
                                          <p:val>
                                            <p:strVal val="#ppt_x"/>
                                          </p:val>
                                        </p:tav>
                                        <p:tav tm="100000">
                                          <p:val>
                                            <p:strVal val="#ppt_x"/>
                                          </p:val>
                                        </p:tav>
                                      </p:tavLst>
                                    </p:anim>
                                    <p:anim calcmode="lin" valueType="num">
                                      <p:cBhvr additive="base">
                                        <p:cTn id="23" dur="500" fill="hold"/>
                                        <p:tgtEl>
                                          <p:spTgt spid="19507"/>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9505">
                                            <p:txEl>
                                              <p:pRg st="0" end="0"/>
                                            </p:txEl>
                                          </p:spTgt>
                                        </p:tgtEl>
                                        <p:attrNameLst>
                                          <p:attrName>style.visibility</p:attrName>
                                        </p:attrNameLst>
                                      </p:cBhvr>
                                      <p:to>
                                        <p:strVal val="visible"/>
                                      </p:to>
                                    </p:set>
                                    <p:anim calcmode="lin" valueType="num">
                                      <p:cBhvr additive="base">
                                        <p:cTn id="28" dur="500" fill="hold"/>
                                        <p:tgtEl>
                                          <p:spTgt spid="1950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950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9505">
                                            <p:txEl>
                                              <p:pRg st="1" end="1"/>
                                            </p:txEl>
                                          </p:spTgt>
                                        </p:tgtEl>
                                        <p:attrNameLst>
                                          <p:attrName>style.visibility</p:attrName>
                                        </p:attrNameLst>
                                      </p:cBhvr>
                                      <p:to>
                                        <p:strVal val="visible"/>
                                      </p:to>
                                    </p:set>
                                    <p:anim calcmode="lin" valueType="num">
                                      <p:cBhvr additive="base">
                                        <p:cTn id="34" dur="500" fill="hold"/>
                                        <p:tgtEl>
                                          <p:spTgt spid="1950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950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0482" name="Group 2" title=""/>
          <p:cNvGrpSpPr/>
          <p:nvPr>
            <p:custDataLst>
              <p:tags r:id="rId3"/>
            </p:custDataLst>
          </p:nvPr>
        </p:nvGrpSpPr>
        <p:grpSpPr>
          <a:xfrm>
            <a:off x="3324225" y="1841209"/>
            <a:ext cx="2627313" cy="2122488"/>
            <a:chExt cx="1405" cy="1224"/>
          </a:xfrm>
        </p:grpSpPr>
        <p:grpSp>
          <p:nvGrpSpPr>
            <p:cNvPr id="20483" name="Group 3"/>
            <p:cNvGrpSpPr/>
            <p:nvPr>
              <p:custDataLst>
                <p:tags r:id="rId4"/>
              </p:custDataLst>
            </p:nvPr>
          </p:nvGrpSpPr>
          <p:grpSpPr>
            <a:xfrm>
              <a:off x="1187" y="1043"/>
              <a:ext cx="218" cy="181"/>
              <a:chExt cx="300" cy="200"/>
            </a:xfrm>
          </p:grpSpPr>
          <p:grpSp>
            <p:nvGrpSpPr>
              <p:cNvPr id="20484" name="Group 4"/>
              <p:cNvGrpSpPr/>
              <p:nvPr>
                <p:custDataLst>
                  <p:tags r:id="rId5"/>
                </p:custDataLst>
              </p:nvPr>
            </p:nvGrpSpPr>
            <p:grpSpPr>
              <a:xfrm rot="913762" flipV="1">
                <a:off x="73" y="7"/>
                <a:ext cx="88" cy="171"/>
                <a:chExt cx="144" cy="288"/>
              </a:xfrm>
            </p:grpSpPr>
            <p:sp>
              <p:nvSpPr>
                <p:cNvPr id="20485" name="AutoShape 65"/>
                <p:cNvSpPr>
                  <a:spLocks noChangeArrowheads="1"/>
                </p:cNvSpPr>
                <p:nvPr>
                  <p:custDataLst>
                    <p:tags r:id="rId6"/>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486" name="AutoShape 66"/>
                <p:cNvSpPr>
                  <a:spLocks noChangeArrowheads="1"/>
                </p:cNvSpPr>
                <p:nvPr>
                  <p:custDataLst>
                    <p:tags r:id="rId7"/>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487" name="Group 7"/>
              <p:cNvGrpSpPr/>
              <p:nvPr>
                <p:custDataLst>
                  <p:tags r:id="rId8"/>
                </p:custDataLst>
              </p:nvPr>
            </p:nvGrpSpPr>
            <p:grpSpPr>
              <a:xfrm rot="17847162" flipV="1">
                <a:off x="169" y="-45"/>
                <a:ext cx="86" cy="176"/>
                <a:chExt cx="144" cy="288"/>
              </a:xfrm>
            </p:grpSpPr>
            <p:sp>
              <p:nvSpPr>
                <p:cNvPr id="20488" name="AutoShape 68"/>
                <p:cNvSpPr>
                  <a:spLocks noChangeArrowheads="1"/>
                </p:cNvSpPr>
                <p:nvPr>
                  <p:custDataLst>
                    <p:tags r:id="rId9"/>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489" name="AutoShape 69"/>
                <p:cNvSpPr>
                  <a:spLocks noChangeArrowheads="1"/>
                </p:cNvSpPr>
                <p:nvPr>
                  <p:custDataLst>
                    <p:tags r:id="rId10"/>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490" name="Group 10"/>
              <p:cNvGrpSpPr/>
              <p:nvPr>
                <p:custDataLst>
                  <p:tags r:id="rId11"/>
                </p:custDataLst>
              </p:nvPr>
            </p:nvGrpSpPr>
            <p:grpSpPr>
              <a:xfrm rot="21155952" flipV="1">
                <a:off x="117" y="29"/>
                <a:ext cx="88" cy="171"/>
                <a:chExt cx="144" cy="288"/>
              </a:xfrm>
            </p:grpSpPr>
            <p:sp>
              <p:nvSpPr>
                <p:cNvPr id="20491" name="AutoShape 71"/>
                <p:cNvSpPr>
                  <a:spLocks noChangeArrowheads="1"/>
                </p:cNvSpPr>
                <p:nvPr>
                  <p:custDataLst>
                    <p:tags r:id="rId12"/>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492" name="AutoShape 72"/>
                <p:cNvSpPr>
                  <a:spLocks noChangeArrowheads="1"/>
                </p:cNvSpPr>
                <p:nvPr>
                  <p:custDataLst>
                    <p:tags r:id="rId13"/>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493" name="Group 13"/>
              <p:cNvGrpSpPr/>
              <p:nvPr>
                <p:custDataLst>
                  <p:tags r:id="rId14"/>
                </p:custDataLst>
              </p:nvPr>
            </p:nvGrpSpPr>
            <p:grpSpPr>
              <a:xfrm rot="3470054" flipV="1">
                <a:off x="45" y="-45"/>
                <a:ext cx="86" cy="175"/>
                <a:chExt cx="144" cy="288"/>
              </a:xfrm>
            </p:grpSpPr>
            <p:sp>
              <p:nvSpPr>
                <p:cNvPr id="20494" name="AutoShape 74"/>
                <p:cNvSpPr>
                  <a:spLocks noChangeArrowheads="1"/>
                </p:cNvSpPr>
                <p:nvPr>
                  <p:custDataLst>
                    <p:tags r:id="rId15"/>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495" name="AutoShape 75"/>
                <p:cNvSpPr>
                  <a:spLocks noChangeArrowheads="1"/>
                </p:cNvSpPr>
                <p:nvPr>
                  <p:custDataLst>
                    <p:tags r:id="rId16"/>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grpSp>
          <p:nvGrpSpPr>
            <p:cNvPr id="20496" name="Group 16"/>
            <p:cNvGrpSpPr/>
            <p:nvPr>
              <p:custDataLst>
                <p:tags r:id="rId17"/>
              </p:custDataLst>
            </p:nvPr>
          </p:nvGrpSpPr>
          <p:grpSpPr>
            <a:xfrm>
              <a:off x="0" y="0"/>
              <a:ext cx="1405" cy="1112"/>
              <a:chExt cx="1405" cy="1112"/>
            </a:xfrm>
          </p:grpSpPr>
          <p:sp>
            <p:nvSpPr>
              <p:cNvPr id="20497" name="Rectangle 102"/>
              <p:cNvSpPr>
                <a:spLocks noChangeArrowheads="1"/>
              </p:cNvSpPr>
              <p:nvPr>
                <p:custDataLst>
                  <p:tags r:id="rId18"/>
                </p:custDataLst>
              </p:nvPr>
            </p:nvSpPr>
            <p:spPr bwMode="auto">
              <a:xfrm>
                <a:off x="0" y="295"/>
                <a:ext cx="1224" cy="635"/>
              </a:xfrm>
              <a:prstGeom prst="rect">
                <a:avLst/>
              </a:prstGeom>
              <a:noFill/>
              <a:ln w="28575">
                <a:solidFill>
                  <a:srgbClr val="0000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nvGrpSpPr>
              <p:cNvPr id="20498" name="Group 18"/>
              <p:cNvGrpSpPr/>
              <p:nvPr>
                <p:custDataLst>
                  <p:tags r:id="rId19"/>
                </p:custDataLst>
              </p:nvPr>
            </p:nvGrpSpPr>
            <p:grpSpPr>
              <a:xfrm>
                <a:off x="430" y="0"/>
                <a:ext cx="254" cy="397"/>
                <a:chExt cx="454" cy="482"/>
              </a:xfrm>
            </p:grpSpPr>
            <p:sp>
              <p:nvSpPr>
                <p:cNvPr id="20499" name="Rectangle 175"/>
                <p:cNvSpPr>
                  <a:spLocks noChangeArrowheads="1"/>
                </p:cNvSpPr>
                <p:nvPr>
                  <p:custDataLst>
                    <p:tags r:id="rId20"/>
                  </p:custDataLst>
                </p:nvPr>
              </p:nvSpPr>
              <p:spPr bwMode="auto">
                <a:xfrm>
                  <a:off x="110" y="57"/>
                  <a:ext cx="344" cy="42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00" name="Line 176"/>
                <p:cNvSpPr>
                  <a:spLocks noChangeShapeType="1"/>
                </p:cNvSpPr>
                <p:nvPr>
                  <p:custDataLst>
                    <p:tags r:id="rId21"/>
                  </p:custDataLst>
                </p:nvPr>
              </p:nvSpPr>
              <p:spPr bwMode="auto">
                <a:xfrm>
                  <a:off x="0" y="0"/>
                  <a:ext cx="451" cy="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01" name="Line 177"/>
                <p:cNvSpPr>
                  <a:spLocks noChangeShapeType="1"/>
                </p:cNvSpPr>
                <p:nvPr>
                  <p:custDataLst>
                    <p:tags r:id="rId22"/>
                  </p:custDataLst>
                </p:nvPr>
              </p:nvSpPr>
              <p:spPr bwMode="auto">
                <a:xfrm flipH="1">
                  <a:off x="0" y="0"/>
                  <a:ext cx="0" cy="292"/>
                </a:xfrm>
                <a:prstGeom prst="line">
                  <a:avLst/>
                </a:prstGeom>
                <a:noFill/>
                <a:ln w="28575">
                  <a:solidFill>
                    <a:srgbClr val="000099"/>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02" name="Line 66"/>
                <p:cNvSpPr>
                  <a:spLocks noChangeShapeType="1"/>
                </p:cNvSpPr>
                <p:nvPr>
                  <p:custDataLst>
                    <p:tags r:id="rId23"/>
                  </p:custDataLst>
                </p:nvPr>
              </p:nvSpPr>
              <p:spPr bwMode="auto">
                <a:xfrm flipH="1">
                  <a:off x="454" y="0"/>
                  <a:ext cx="0" cy="363"/>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sp>
            <p:nvSpPr>
              <p:cNvPr id="20503" name="Rectangle 178"/>
              <p:cNvSpPr>
                <a:spLocks noChangeArrowheads="1"/>
              </p:cNvSpPr>
              <p:nvPr>
                <p:custDataLst>
                  <p:tags r:id="rId24"/>
                </p:custDataLst>
              </p:nvPr>
            </p:nvSpPr>
            <p:spPr bwMode="auto">
              <a:xfrm>
                <a:off x="181" y="250"/>
                <a:ext cx="347" cy="104"/>
              </a:xfrm>
              <a:prstGeom prst="rect">
                <a:avLst/>
              </a:prstGeom>
              <a:solidFill>
                <a:schemeClr val="bg1"/>
              </a:solidFill>
              <a:ln w="28575">
                <a:solidFill>
                  <a:srgbClr val="000099"/>
                </a:solidFill>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nvGrpSpPr>
              <p:cNvPr id="20504" name="Group 24"/>
              <p:cNvGrpSpPr/>
              <p:nvPr>
                <p:custDataLst>
                  <p:tags r:id="rId25"/>
                </p:custDataLst>
              </p:nvPr>
            </p:nvGrpSpPr>
            <p:grpSpPr>
              <a:xfrm>
                <a:off x="678" y="786"/>
                <a:ext cx="57" cy="289"/>
                <a:chExt cx="85" cy="340"/>
              </a:xfrm>
            </p:grpSpPr>
            <p:sp>
              <p:nvSpPr>
                <p:cNvPr id="20505" name="Rectangle 19"/>
                <p:cNvSpPr>
                  <a:spLocks noChangeArrowheads="1"/>
                </p:cNvSpPr>
                <p:nvPr>
                  <p:custDataLst>
                    <p:tags r:id="rId26"/>
                  </p:custDataLst>
                </p:nvPr>
              </p:nvSpPr>
              <p:spPr bwMode="auto">
                <a:xfrm>
                  <a:off x="0" y="113"/>
                  <a:ext cx="85" cy="85"/>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06" name="Line 20"/>
                <p:cNvSpPr>
                  <a:spLocks noChangeShapeType="1"/>
                </p:cNvSpPr>
                <p:nvPr>
                  <p:custDataLst>
                    <p:tags r:id="rId27"/>
                  </p:custDataLst>
                </p:nvPr>
              </p:nvSpPr>
              <p:spPr bwMode="auto">
                <a:xfrm flipH="1">
                  <a:off x="0" y="0"/>
                  <a:ext cx="0" cy="34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07" name="Line 21"/>
                <p:cNvSpPr>
                  <a:spLocks noChangeShapeType="1"/>
                </p:cNvSpPr>
                <p:nvPr>
                  <p:custDataLst>
                    <p:tags r:id="rId28"/>
                  </p:custDataLst>
                </p:nvPr>
              </p:nvSpPr>
              <p:spPr bwMode="auto">
                <a:xfrm flipH="1">
                  <a:off x="85" y="85"/>
                  <a:ext cx="0" cy="170"/>
                </a:xfrm>
                <a:prstGeom prst="line">
                  <a:avLst/>
                </a:prstGeom>
                <a:noFill/>
                <a:ln w="38100">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grpSp>
            <p:nvGrpSpPr>
              <p:cNvPr id="20508" name="Group 28"/>
              <p:cNvGrpSpPr/>
              <p:nvPr>
                <p:custDataLst>
                  <p:tags r:id="rId29"/>
                </p:custDataLst>
              </p:nvPr>
            </p:nvGrpSpPr>
            <p:grpSpPr>
              <a:xfrm>
                <a:off x="193" y="831"/>
                <a:ext cx="302" cy="149"/>
                <a:chExt cx="318" cy="159"/>
              </a:xfrm>
            </p:grpSpPr>
            <p:sp>
              <p:nvSpPr>
                <p:cNvPr id="20509" name="Rectangle 96"/>
                <p:cNvSpPr>
                  <a:spLocks noChangeArrowheads="1"/>
                </p:cNvSpPr>
                <p:nvPr>
                  <p:custDataLst>
                    <p:tags r:id="rId30"/>
                  </p:custDataLst>
                </p:nvPr>
              </p:nvSpPr>
              <p:spPr bwMode="auto">
                <a:xfrm>
                  <a:off x="32" y="0"/>
                  <a:ext cx="195" cy="159"/>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10" name="Line 97"/>
                <p:cNvSpPr>
                  <a:spLocks noChangeShapeType="1"/>
                </p:cNvSpPr>
                <p:nvPr>
                  <p:custDataLst>
                    <p:tags r:id="rId31"/>
                  </p:custDataLst>
                </p:nvPr>
              </p:nvSpPr>
              <p:spPr bwMode="auto">
                <a:xfrm flipV="1">
                  <a:off x="55" y="68"/>
                  <a:ext cx="263" cy="36"/>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11" name="Oval 98"/>
                <p:cNvSpPr>
                  <a:spLocks noChangeArrowheads="1"/>
                </p:cNvSpPr>
                <p:nvPr>
                  <p:custDataLst>
                    <p:tags r:id="rId32"/>
                  </p:custDataLst>
                </p:nvPr>
              </p:nvSpPr>
              <p:spPr bwMode="auto">
                <a:xfrm>
                  <a:off x="0" y="69"/>
                  <a:ext cx="63" cy="67"/>
                </a:xfrm>
                <a:prstGeom prst="ellipse">
                  <a:avLst/>
                </a:prstGeom>
                <a:solidFill>
                  <a:schemeClr val="bg1"/>
                </a:solidFill>
                <a:ln w="28575">
                  <a:solidFill>
                    <a:srgbClr val="000099"/>
                  </a:solidFill>
                  <a:rou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sp>
            <p:nvSpPr>
              <p:cNvPr id="20512" name="Rectangle 78"/>
              <p:cNvSpPr>
                <a:spLocks noChangeArrowheads="1"/>
              </p:cNvSpPr>
              <p:nvPr>
                <p:custDataLst>
                  <p:tags r:id="rId33"/>
                </p:custDataLst>
              </p:nvPr>
            </p:nvSpPr>
            <p:spPr bwMode="auto">
              <a:xfrm>
                <a:off x="300" y="640"/>
                <a:ext cx="216"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2800" b="1">
                    <a:solidFill>
                      <a:srgbClr val="000099"/>
                    </a:solidFill>
                    <a:latin typeface="+mj-ea"/>
                    <a:ea typeface="+mj-ea"/>
                  </a:rPr>
                  <a:t>S</a:t>
                </a:r>
                <a:endParaRPr lang="en-US" altLang="zh-CN" sz="2800" b="1">
                  <a:solidFill>
                    <a:srgbClr val="000099"/>
                  </a:solidFill>
                  <a:latin typeface="+mj-ea"/>
                  <a:ea typeface="+mj-ea"/>
                </a:endParaRPr>
              </a:p>
            </p:txBody>
          </p:sp>
          <p:grpSp>
            <p:nvGrpSpPr>
              <p:cNvPr id="20513" name="Group 33"/>
              <p:cNvGrpSpPr/>
              <p:nvPr>
                <p:custDataLst>
                  <p:tags r:id="rId34"/>
                </p:custDataLst>
              </p:nvPr>
            </p:nvGrpSpPr>
            <p:grpSpPr>
              <a:xfrm>
                <a:off x="975" y="204"/>
                <a:ext cx="430" cy="908"/>
                <a:chExt cx="430" cy="908"/>
              </a:xfrm>
            </p:grpSpPr>
            <p:sp>
              <p:nvSpPr>
                <p:cNvPr id="20514" name="Rectangle 80"/>
                <p:cNvSpPr>
                  <a:spLocks noChangeArrowheads="1"/>
                </p:cNvSpPr>
                <p:nvPr>
                  <p:custDataLst>
                    <p:tags r:id="rId35"/>
                  </p:custDataLst>
                </p:nvPr>
              </p:nvSpPr>
              <p:spPr bwMode="auto">
                <a:xfrm>
                  <a:off x="114" y="0"/>
                  <a:ext cx="265" cy="80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15" name="Rectangle 82"/>
                <p:cNvSpPr>
                  <a:spLocks noChangeArrowheads="1"/>
                </p:cNvSpPr>
                <p:nvPr>
                  <p:custDataLst>
                    <p:tags r:id="rId36"/>
                  </p:custDataLst>
                </p:nvPr>
              </p:nvSpPr>
              <p:spPr bwMode="auto">
                <a:xfrm>
                  <a:off x="0" y="118"/>
                  <a:ext cx="216" cy="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2800" b="1" i="1">
                      <a:solidFill>
                        <a:srgbClr val="000099"/>
                      </a:solidFill>
                      <a:latin typeface="+mj-ea"/>
                      <a:ea typeface="+mj-ea"/>
                    </a:rPr>
                    <a:t>a</a:t>
                  </a:r>
                  <a:endParaRPr lang="en-US" altLang="zh-CN" sz="2800" b="1" i="1">
                    <a:solidFill>
                      <a:srgbClr val="000099"/>
                    </a:solidFill>
                    <a:latin typeface="+mj-ea"/>
                    <a:ea typeface="+mj-ea"/>
                  </a:endParaRPr>
                </a:p>
              </p:txBody>
            </p:sp>
            <p:grpSp>
              <p:nvGrpSpPr>
                <p:cNvPr id="20516" name="Group 36"/>
                <p:cNvGrpSpPr/>
                <p:nvPr>
                  <p:custDataLst>
                    <p:tags r:id="rId37"/>
                  </p:custDataLst>
                </p:nvPr>
              </p:nvGrpSpPr>
              <p:grpSpPr>
                <a:xfrm>
                  <a:off x="227" y="0"/>
                  <a:ext cx="203" cy="908"/>
                  <a:chExt cx="162" cy="1800"/>
                </a:xfrm>
              </p:grpSpPr>
              <p:sp>
                <p:nvSpPr>
                  <p:cNvPr id="20517" name="Freeform 84"/>
                  <p:cNvSpPr/>
                  <p:nvPr>
                    <p:custDataLst>
                      <p:tags r:id="rId38"/>
                    </p:custDataLst>
                  </p:nvPr>
                </p:nvSpPr>
                <p:spPr bwMode="auto">
                  <a:xfrm>
                    <a:off x="41" y="45"/>
                    <a:ext cx="79" cy="1755"/>
                  </a:xfrm>
                  <a:custGeom>
                    <a:gdLst>
                      <a:gd name="T0" fmla="*/ 78 w 79"/>
                      <a:gd name="T1" fmla="*/ 5 h 1755"/>
                      <a:gd name="T2" fmla="*/ 0 w 79"/>
                      <a:gd name="T3" fmla="*/ 0 h 1755"/>
                      <a:gd name="T4" fmla="*/ 0 w 79"/>
                      <a:gd name="T5" fmla="*/ 1533 h 1755"/>
                      <a:gd name="T6" fmla="*/ 33 w 79"/>
                      <a:gd name="T7" fmla="*/ 1755 h 1755"/>
                      <a:gd name="T8" fmla="*/ 79 w 79"/>
                      <a:gd name="T9" fmla="*/ 1537 h 1755"/>
                      <a:gd name="T10" fmla="*/ 78 w 79"/>
                      <a:gd name="T11" fmla="*/ 5 h 1755"/>
                    </a:gdLst>
                    <a:cxnLst>
                      <a:cxn ang="0">
                        <a:pos x="T0" y="T1"/>
                      </a:cxn>
                      <a:cxn ang="0">
                        <a:pos x="T2" y="T3"/>
                      </a:cxn>
                      <a:cxn ang="0">
                        <a:pos x="T4" y="T5"/>
                      </a:cxn>
                      <a:cxn ang="0">
                        <a:pos x="T6" y="T7"/>
                      </a:cxn>
                      <a:cxn ang="0">
                        <a:pos x="T8" y="T9"/>
                      </a:cxn>
                      <a:cxn ang="0">
                        <a:pos x="T10" y="T11"/>
                      </a:cxn>
                    </a:cxnLst>
                    <a:rect l="0" t="0" r="r" b="b"/>
                    <a:pathLst>
                      <a:path w="79" h="1754">
                        <a:moveTo>
                          <a:pt x="78" y="5"/>
                        </a:moveTo>
                        <a:lnTo>
                          <a:pt x="0" y="0"/>
                        </a:lnTo>
                        <a:lnTo>
                          <a:pt x="0" y="1533"/>
                        </a:lnTo>
                        <a:lnTo>
                          <a:pt x="33" y="1755"/>
                        </a:lnTo>
                        <a:lnTo>
                          <a:pt x="79" y="1537"/>
                        </a:lnTo>
                        <a:lnTo>
                          <a:pt x="78" y="5"/>
                        </a:lnTo>
                        <a:close/>
                      </a:path>
                    </a:pathLst>
                  </a:custGeom>
                  <a:gradFill rotWithShape="1">
                    <a:gsLst>
                      <a:gs pos="0">
                        <a:srgbClr val="C0C0C0"/>
                      </a:gs>
                      <a:gs pos="50000">
                        <a:srgbClr val="000000"/>
                      </a:gs>
                      <a:gs pos="100000">
                        <a:srgbClr val="C0C0C0"/>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latin typeface="+mj-ea"/>
                      <a:ea typeface="+mj-ea"/>
                    </a:endParaRPr>
                  </a:p>
                </p:txBody>
              </p:sp>
              <p:sp>
                <p:nvSpPr>
                  <p:cNvPr id="20518" name="Freeform 85"/>
                  <p:cNvSpPr/>
                  <p:nvPr>
                    <p:custDataLst>
                      <p:tags r:id="rId39"/>
                    </p:custDataLst>
                  </p:nvPr>
                </p:nvSpPr>
                <p:spPr bwMode="auto">
                  <a:xfrm>
                    <a:off x="0" y="0"/>
                    <a:ext cx="162" cy="52"/>
                  </a:xfrm>
                  <a:custGeom>
                    <a:gdLst>
                      <a:gd name="T0" fmla="*/ 273 w 273"/>
                      <a:gd name="T1" fmla="*/ 0 h 65"/>
                      <a:gd name="T2" fmla="*/ 0 w 273"/>
                      <a:gd name="T3" fmla="*/ 0 h 65"/>
                      <a:gd name="T4" fmla="*/ 69 w 273"/>
                      <a:gd name="T5" fmla="*/ 63 h 65"/>
                      <a:gd name="T6" fmla="*/ 201 w 273"/>
                      <a:gd name="T7" fmla="*/ 65 h 65"/>
                      <a:gd name="T8" fmla="*/ 273 w 273"/>
                      <a:gd name="T9" fmla="*/ 0 h 65"/>
                    </a:gdLst>
                    <a:cxnLst>
                      <a:cxn ang="0">
                        <a:pos x="T0" y="T1"/>
                      </a:cxn>
                      <a:cxn ang="0">
                        <a:pos x="T2" y="T3"/>
                      </a:cxn>
                      <a:cxn ang="0">
                        <a:pos x="T4" y="T5"/>
                      </a:cxn>
                      <a:cxn ang="0">
                        <a:pos x="T6" y="T7"/>
                      </a:cxn>
                      <a:cxn ang="0">
                        <a:pos x="T8" y="T9"/>
                      </a:cxn>
                    </a:cxnLst>
                    <a:rect l="0" t="0" r="r" b="b"/>
                    <a:pathLst>
                      <a:path w="273" h="65">
                        <a:moveTo>
                          <a:pt x="273" y="0"/>
                        </a:moveTo>
                        <a:lnTo>
                          <a:pt x="0" y="0"/>
                        </a:lnTo>
                        <a:lnTo>
                          <a:pt x="69" y="63"/>
                        </a:lnTo>
                        <a:lnTo>
                          <a:pt x="201" y="65"/>
                        </a:lnTo>
                        <a:lnTo>
                          <a:pt x="273" y="0"/>
                        </a:lnTo>
                        <a:close/>
                      </a:path>
                    </a:pathLst>
                  </a:custGeom>
                  <a:gradFill rotWithShape="1">
                    <a:gsLst>
                      <a:gs pos="0">
                        <a:srgbClr val="C0C0C0"/>
                      </a:gs>
                      <a:gs pos="50000">
                        <a:srgbClr val="000000"/>
                      </a:gs>
                      <a:gs pos="100000">
                        <a:srgbClr val="C0C0C0"/>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latin typeface="+mj-ea"/>
                      <a:ea typeface="+mj-ea"/>
                    </a:endParaRPr>
                  </a:p>
                </p:txBody>
              </p:sp>
            </p:grpSp>
            <p:sp>
              <p:nvSpPr>
                <p:cNvPr id="20519" name="Freeform 86"/>
                <p:cNvSpPr/>
                <p:nvPr>
                  <p:custDataLst>
                    <p:tags r:id="rId40"/>
                  </p:custDataLst>
                </p:nvPr>
              </p:nvSpPr>
              <p:spPr bwMode="auto">
                <a:xfrm>
                  <a:off x="268" y="129"/>
                  <a:ext cx="122" cy="84"/>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0" name="Freeform 87"/>
                <p:cNvSpPr/>
                <p:nvPr>
                  <p:custDataLst>
                    <p:tags r:id="rId41"/>
                  </p:custDataLst>
                </p:nvPr>
              </p:nvSpPr>
              <p:spPr bwMode="auto">
                <a:xfrm>
                  <a:off x="268" y="213"/>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1" name="Freeform 88"/>
                <p:cNvSpPr/>
                <p:nvPr>
                  <p:custDataLst>
                    <p:tags r:id="rId42"/>
                  </p:custDataLst>
                </p:nvPr>
              </p:nvSpPr>
              <p:spPr bwMode="auto">
                <a:xfrm>
                  <a:off x="268" y="320"/>
                  <a:ext cx="122" cy="85"/>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2" name="Freeform 89"/>
                <p:cNvSpPr/>
                <p:nvPr>
                  <p:custDataLst>
                    <p:tags r:id="rId43"/>
                  </p:custDataLst>
                </p:nvPr>
              </p:nvSpPr>
              <p:spPr bwMode="auto">
                <a:xfrm>
                  <a:off x="268" y="426"/>
                  <a:ext cx="122" cy="85"/>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3" name="Freeform 90"/>
                <p:cNvSpPr/>
                <p:nvPr>
                  <p:custDataLst>
                    <p:tags r:id="rId44"/>
                  </p:custDataLst>
                </p:nvPr>
              </p:nvSpPr>
              <p:spPr bwMode="auto">
                <a:xfrm>
                  <a:off x="268" y="531"/>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4" name="Freeform 91"/>
                <p:cNvSpPr/>
                <p:nvPr>
                  <p:custDataLst>
                    <p:tags r:id="rId45"/>
                  </p:custDataLst>
                </p:nvPr>
              </p:nvSpPr>
              <p:spPr bwMode="auto">
                <a:xfrm>
                  <a:off x="91" y="91"/>
                  <a:ext cx="305" cy="46"/>
                </a:xfrm>
                <a:custGeom>
                  <a:gdLst>
                    <a:gd name="T0" fmla="*/ 0 w 339"/>
                    <a:gd name="T1" fmla="*/ 0 h 50"/>
                    <a:gd name="T2" fmla="*/ 141 w 339"/>
                    <a:gd name="T3" fmla="*/ 6 h 50"/>
                    <a:gd name="T4" fmla="*/ 306 w 339"/>
                    <a:gd name="T5" fmla="*/ 12 h 50"/>
                    <a:gd name="T6" fmla="*/ 337 w 339"/>
                    <a:gd name="T7" fmla="*/ 37 h 50"/>
                    <a:gd name="T8" fmla="*/ 322 w 339"/>
                    <a:gd name="T9" fmla="*/ 50 h 50"/>
                  </a:gdLst>
                  <a:cxnLst>
                    <a:cxn ang="0">
                      <a:pos x="T0" y="T1"/>
                    </a:cxn>
                    <a:cxn ang="0">
                      <a:pos x="T2" y="T3"/>
                    </a:cxn>
                    <a:cxn ang="0">
                      <a:pos x="T4" y="T5"/>
                    </a:cxn>
                    <a:cxn ang="0">
                      <a:pos x="T6" y="T7"/>
                    </a:cxn>
                    <a:cxn ang="0">
                      <a:pos x="T8" y="T9"/>
                    </a:cxn>
                  </a:cxnLst>
                  <a:rect l="0" t="0" r="r" b="b"/>
                  <a:pathLst>
                    <a:path w="339" h="50">
                      <a:moveTo>
                        <a:pt x="0" y="0"/>
                      </a:moveTo>
                      <a:cubicBezTo>
                        <a:pt x="24" y="1"/>
                        <a:pt x="90" y="4"/>
                        <a:pt x="141" y="6"/>
                      </a:cubicBezTo>
                      <a:cubicBezTo>
                        <a:pt x="192" y="8"/>
                        <a:pt x="273" y="7"/>
                        <a:pt x="306" y="12"/>
                      </a:cubicBezTo>
                      <a:cubicBezTo>
                        <a:pt x="339" y="17"/>
                        <a:pt x="334" y="31"/>
                        <a:pt x="337" y="37"/>
                      </a:cubicBezTo>
                      <a:cubicBezTo>
                        <a:pt x="339" y="44"/>
                        <a:pt x="326" y="48"/>
                        <a:pt x="322" y="50"/>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5" name="Line 73"/>
                <p:cNvSpPr>
                  <a:spLocks noChangeShapeType="1"/>
                </p:cNvSpPr>
                <p:nvPr>
                  <p:custDataLst>
                    <p:tags r:id="rId46"/>
                  </p:custDataLst>
                </p:nvPr>
              </p:nvSpPr>
              <p:spPr bwMode="auto">
                <a:xfrm>
                  <a:off x="0" y="726"/>
                  <a:ext cx="295" cy="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26" name="Freeform 90"/>
                <p:cNvSpPr/>
                <p:nvPr>
                  <p:custDataLst>
                    <p:tags r:id="rId47"/>
                  </p:custDataLst>
                </p:nvPr>
              </p:nvSpPr>
              <p:spPr bwMode="auto">
                <a:xfrm>
                  <a:off x="272" y="613"/>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grpSp>
      </p:grpSp>
      <p:grpSp>
        <p:nvGrpSpPr>
          <p:cNvPr id="20527" name="Group 47" title=""/>
          <p:cNvGrpSpPr/>
          <p:nvPr>
            <p:custDataLst>
              <p:tags r:id="rId48"/>
            </p:custDataLst>
          </p:nvPr>
        </p:nvGrpSpPr>
        <p:grpSpPr>
          <a:xfrm>
            <a:off x="6672264" y="1841209"/>
            <a:ext cx="2484437" cy="2251075"/>
            <a:chExt cx="1456" cy="1328"/>
          </a:xfrm>
        </p:grpSpPr>
        <p:grpSp>
          <p:nvGrpSpPr>
            <p:cNvPr id="20528" name="Group 48"/>
            <p:cNvGrpSpPr/>
            <p:nvPr>
              <p:custDataLst>
                <p:tags r:id="rId49"/>
              </p:custDataLst>
            </p:nvPr>
          </p:nvGrpSpPr>
          <p:grpSpPr>
            <a:xfrm>
              <a:off x="0" y="0"/>
              <a:ext cx="1405" cy="1112"/>
              <a:chExt cx="1405" cy="1112"/>
            </a:xfrm>
          </p:grpSpPr>
          <p:sp>
            <p:nvSpPr>
              <p:cNvPr id="20529" name="Rectangle 102"/>
              <p:cNvSpPr>
                <a:spLocks noChangeArrowheads="1"/>
              </p:cNvSpPr>
              <p:nvPr>
                <p:custDataLst>
                  <p:tags r:id="rId50"/>
                </p:custDataLst>
              </p:nvPr>
            </p:nvSpPr>
            <p:spPr bwMode="auto">
              <a:xfrm>
                <a:off x="0" y="295"/>
                <a:ext cx="1224" cy="635"/>
              </a:xfrm>
              <a:prstGeom prst="rect">
                <a:avLst/>
              </a:prstGeom>
              <a:noFill/>
              <a:ln w="28575">
                <a:solidFill>
                  <a:srgbClr val="0000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nvGrpSpPr>
              <p:cNvPr id="20530" name="Group 50"/>
              <p:cNvGrpSpPr/>
              <p:nvPr>
                <p:custDataLst>
                  <p:tags r:id="rId51"/>
                </p:custDataLst>
              </p:nvPr>
            </p:nvGrpSpPr>
            <p:grpSpPr>
              <a:xfrm>
                <a:off x="318" y="0"/>
                <a:ext cx="367" cy="397"/>
                <a:chExt cx="454" cy="482"/>
              </a:xfrm>
            </p:grpSpPr>
            <p:sp>
              <p:nvSpPr>
                <p:cNvPr id="20531" name="Rectangle 175"/>
                <p:cNvSpPr>
                  <a:spLocks noChangeArrowheads="1"/>
                </p:cNvSpPr>
                <p:nvPr>
                  <p:custDataLst>
                    <p:tags r:id="rId52"/>
                  </p:custDataLst>
                </p:nvPr>
              </p:nvSpPr>
              <p:spPr bwMode="auto">
                <a:xfrm>
                  <a:off x="110" y="57"/>
                  <a:ext cx="344" cy="42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32" name="Line 176"/>
                <p:cNvSpPr>
                  <a:spLocks noChangeShapeType="1"/>
                </p:cNvSpPr>
                <p:nvPr>
                  <p:custDataLst>
                    <p:tags r:id="rId53"/>
                  </p:custDataLst>
                </p:nvPr>
              </p:nvSpPr>
              <p:spPr bwMode="auto">
                <a:xfrm>
                  <a:off x="0" y="0"/>
                  <a:ext cx="451" cy="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33" name="Line 177"/>
                <p:cNvSpPr>
                  <a:spLocks noChangeShapeType="1"/>
                </p:cNvSpPr>
                <p:nvPr>
                  <p:custDataLst>
                    <p:tags r:id="rId54"/>
                  </p:custDataLst>
                </p:nvPr>
              </p:nvSpPr>
              <p:spPr bwMode="auto">
                <a:xfrm flipH="1">
                  <a:off x="0" y="0"/>
                  <a:ext cx="0" cy="292"/>
                </a:xfrm>
                <a:prstGeom prst="line">
                  <a:avLst/>
                </a:prstGeom>
                <a:noFill/>
                <a:ln w="28575">
                  <a:solidFill>
                    <a:srgbClr val="000099"/>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34" name="Line 66"/>
                <p:cNvSpPr>
                  <a:spLocks noChangeShapeType="1"/>
                </p:cNvSpPr>
                <p:nvPr>
                  <p:custDataLst>
                    <p:tags r:id="rId55"/>
                  </p:custDataLst>
                </p:nvPr>
              </p:nvSpPr>
              <p:spPr bwMode="auto">
                <a:xfrm flipH="1">
                  <a:off x="454" y="0"/>
                  <a:ext cx="0" cy="363"/>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sp>
            <p:nvSpPr>
              <p:cNvPr id="20535" name="Rectangle 178"/>
              <p:cNvSpPr>
                <a:spLocks noChangeArrowheads="1"/>
              </p:cNvSpPr>
              <p:nvPr>
                <p:custDataLst>
                  <p:tags r:id="rId56"/>
                </p:custDataLst>
              </p:nvPr>
            </p:nvSpPr>
            <p:spPr bwMode="auto">
              <a:xfrm>
                <a:off x="181" y="250"/>
                <a:ext cx="347" cy="104"/>
              </a:xfrm>
              <a:prstGeom prst="rect">
                <a:avLst/>
              </a:prstGeom>
              <a:solidFill>
                <a:schemeClr val="bg1"/>
              </a:solidFill>
              <a:ln w="28575">
                <a:solidFill>
                  <a:srgbClr val="000099"/>
                </a:solidFill>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nvGrpSpPr>
              <p:cNvPr id="20536" name="Group 56"/>
              <p:cNvGrpSpPr/>
              <p:nvPr>
                <p:custDataLst>
                  <p:tags r:id="rId57"/>
                </p:custDataLst>
              </p:nvPr>
            </p:nvGrpSpPr>
            <p:grpSpPr>
              <a:xfrm>
                <a:off x="678" y="786"/>
                <a:ext cx="57" cy="289"/>
                <a:chExt cx="85" cy="340"/>
              </a:xfrm>
            </p:grpSpPr>
            <p:sp>
              <p:nvSpPr>
                <p:cNvPr id="20537" name="Rectangle 19"/>
                <p:cNvSpPr>
                  <a:spLocks noChangeArrowheads="1"/>
                </p:cNvSpPr>
                <p:nvPr>
                  <p:custDataLst>
                    <p:tags r:id="rId58"/>
                  </p:custDataLst>
                </p:nvPr>
              </p:nvSpPr>
              <p:spPr bwMode="auto">
                <a:xfrm>
                  <a:off x="0" y="113"/>
                  <a:ext cx="85" cy="85"/>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38" name="Line 20"/>
                <p:cNvSpPr>
                  <a:spLocks noChangeShapeType="1"/>
                </p:cNvSpPr>
                <p:nvPr>
                  <p:custDataLst>
                    <p:tags r:id="rId59"/>
                  </p:custDataLst>
                </p:nvPr>
              </p:nvSpPr>
              <p:spPr bwMode="auto">
                <a:xfrm flipH="1">
                  <a:off x="0" y="0"/>
                  <a:ext cx="0" cy="34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39" name="Line 21"/>
                <p:cNvSpPr>
                  <a:spLocks noChangeShapeType="1"/>
                </p:cNvSpPr>
                <p:nvPr>
                  <p:custDataLst>
                    <p:tags r:id="rId60"/>
                  </p:custDataLst>
                </p:nvPr>
              </p:nvSpPr>
              <p:spPr bwMode="auto">
                <a:xfrm flipH="1">
                  <a:off x="85" y="85"/>
                  <a:ext cx="0" cy="170"/>
                </a:xfrm>
                <a:prstGeom prst="line">
                  <a:avLst/>
                </a:prstGeom>
                <a:noFill/>
                <a:ln w="38100">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grpSp>
            <p:nvGrpSpPr>
              <p:cNvPr id="20540" name="Group 60"/>
              <p:cNvGrpSpPr/>
              <p:nvPr>
                <p:custDataLst>
                  <p:tags r:id="rId61"/>
                </p:custDataLst>
              </p:nvPr>
            </p:nvGrpSpPr>
            <p:grpSpPr>
              <a:xfrm>
                <a:off x="193" y="831"/>
                <a:ext cx="302" cy="149"/>
                <a:chExt cx="318" cy="159"/>
              </a:xfrm>
            </p:grpSpPr>
            <p:sp>
              <p:nvSpPr>
                <p:cNvPr id="20541" name="Rectangle 96"/>
                <p:cNvSpPr>
                  <a:spLocks noChangeArrowheads="1"/>
                </p:cNvSpPr>
                <p:nvPr>
                  <p:custDataLst>
                    <p:tags r:id="rId62"/>
                  </p:custDataLst>
                </p:nvPr>
              </p:nvSpPr>
              <p:spPr bwMode="auto">
                <a:xfrm>
                  <a:off x="32" y="0"/>
                  <a:ext cx="195" cy="159"/>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42" name="Line 97"/>
                <p:cNvSpPr>
                  <a:spLocks noChangeShapeType="1"/>
                </p:cNvSpPr>
                <p:nvPr>
                  <p:custDataLst>
                    <p:tags r:id="rId63"/>
                  </p:custDataLst>
                </p:nvPr>
              </p:nvSpPr>
              <p:spPr bwMode="auto">
                <a:xfrm flipV="1">
                  <a:off x="55" y="68"/>
                  <a:ext cx="263" cy="36"/>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43" name="Oval 98"/>
                <p:cNvSpPr>
                  <a:spLocks noChangeArrowheads="1"/>
                </p:cNvSpPr>
                <p:nvPr>
                  <p:custDataLst>
                    <p:tags r:id="rId64"/>
                  </p:custDataLst>
                </p:nvPr>
              </p:nvSpPr>
              <p:spPr bwMode="auto">
                <a:xfrm>
                  <a:off x="0" y="69"/>
                  <a:ext cx="63" cy="67"/>
                </a:xfrm>
                <a:prstGeom prst="ellipse">
                  <a:avLst/>
                </a:prstGeom>
                <a:solidFill>
                  <a:schemeClr val="bg1"/>
                </a:solidFill>
                <a:ln w="28575">
                  <a:solidFill>
                    <a:srgbClr val="000099"/>
                  </a:solidFill>
                  <a:rou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sp>
            <p:nvSpPr>
              <p:cNvPr id="20544" name="Rectangle 78"/>
              <p:cNvSpPr>
                <a:spLocks noChangeArrowheads="1"/>
              </p:cNvSpPr>
              <p:nvPr>
                <p:custDataLst>
                  <p:tags r:id="rId65"/>
                </p:custDataLst>
              </p:nvPr>
            </p:nvSpPr>
            <p:spPr bwMode="auto">
              <a:xfrm>
                <a:off x="300" y="640"/>
                <a:ext cx="216"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2800" b="1">
                    <a:solidFill>
                      <a:srgbClr val="000099"/>
                    </a:solidFill>
                    <a:latin typeface="+mj-ea"/>
                    <a:ea typeface="+mj-ea"/>
                  </a:rPr>
                  <a:t>S</a:t>
                </a:r>
                <a:endParaRPr lang="en-US" altLang="zh-CN" sz="2800" b="1">
                  <a:solidFill>
                    <a:srgbClr val="000099"/>
                  </a:solidFill>
                  <a:latin typeface="+mj-ea"/>
                  <a:ea typeface="+mj-ea"/>
                </a:endParaRPr>
              </a:p>
            </p:txBody>
          </p:sp>
          <p:grpSp>
            <p:nvGrpSpPr>
              <p:cNvPr id="20545" name="Group 65"/>
              <p:cNvGrpSpPr/>
              <p:nvPr>
                <p:custDataLst>
                  <p:tags r:id="rId66"/>
                </p:custDataLst>
              </p:nvPr>
            </p:nvGrpSpPr>
            <p:grpSpPr>
              <a:xfrm>
                <a:off x="975" y="204"/>
                <a:ext cx="430" cy="908"/>
                <a:chExt cx="430" cy="908"/>
              </a:xfrm>
            </p:grpSpPr>
            <p:sp>
              <p:nvSpPr>
                <p:cNvPr id="20546" name="Rectangle 80"/>
                <p:cNvSpPr>
                  <a:spLocks noChangeArrowheads="1"/>
                </p:cNvSpPr>
                <p:nvPr>
                  <p:custDataLst>
                    <p:tags r:id="rId67"/>
                  </p:custDataLst>
                </p:nvPr>
              </p:nvSpPr>
              <p:spPr bwMode="auto">
                <a:xfrm>
                  <a:off x="114" y="0"/>
                  <a:ext cx="265" cy="80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47" name="Rectangle 82"/>
                <p:cNvSpPr>
                  <a:spLocks noChangeArrowheads="1"/>
                </p:cNvSpPr>
                <p:nvPr>
                  <p:custDataLst>
                    <p:tags r:id="rId68"/>
                  </p:custDataLst>
                </p:nvPr>
              </p:nvSpPr>
              <p:spPr bwMode="auto">
                <a:xfrm>
                  <a:off x="0" y="118"/>
                  <a:ext cx="216"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en-US" altLang="zh-CN" sz="2800" b="1" i="1">
                      <a:solidFill>
                        <a:srgbClr val="000099"/>
                      </a:solidFill>
                      <a:latin typeface="+mj-ea"/>
                      <a:ea typeface="+mj-ea"/>
                    </a:rPr>
                    <a:t>a</a:t>
                  </a:r>
                  <a:endParaRPr lang="en-US" altLang="zh-CN" sz="2800" b="1" i="1">
                    <a:solidFill>
                      <a:srgbClr val="000099"/>
                    </a:solidFill>
                    <a:latin typeface="+mj-ea"/>
                    <a:ea typeface="+mj-ea"/>
                  </a:endParaRPr>
                </a:p>
              </p:txBody>
            </p:sp>
            <p:grpSp>
              <p:nvGrpSpPr>
                <p:cNvPr id="20548" name="Group 68"/>
                <p:cNvGrpSpPr/>
                <p:nvPr>
                  <p:custDataLst>
                    <p:tags r:id="rId69"/>
                  </p:custDataLst>
                </p:nvPr>
              </p:nvGrpSpPr>
              <p:grpSpPr>
                <a:xfrm>
                  <a:off x="227" y="0"/>
                  <a:ext cx="203" cy="908"/>
                  <a:chExt cx="162" cy="1800"/>
                </a:xfrm>
              </p:grpSpPr>
              <p:sp>
                <p:nvSpPr>
                  <p:cNvPr id="20549" name="Freeform 84"/>
                  <p:cNvSpPr/>
                  <p:nvPr>
                    <p:custDataLst>
                      <p:tags r:id="rId70"/>
                    </p:custDataLst>
                  </p:nvPr>
                </p:nvSpPr>
                <p:spPr bwMode="auto">
                  <a:xfrm>
                    <a:off x="41" y="45"/>
                    <a:ext cx="79" cy="1755"/>
                  </a:xfrm>
                  <a:custGeom>
                    <a:gdLst>
                      <a:gd name="T0" fmla="*/ 78 w 79"/>
                      <a:gd name="T1" fmla="*/ 5 h 1755"/>
                      <a:gd name="T2" fmla="*/ 0 w 79"/>
                      <a:gd name="T3" fmla="*/ 0 h 1755"/>
                      <a:gd name="T4" fmla="*/ 0 w 79"/>
                      <a:gd name="T5" fmla="*/ 1533 h 1755"/>
                      <a:gd name="T6" fmla="*/ 33 w 79"/>
                      <a:gd name="T7" fmla="*/ 1755 h 1755"/>
                      <a:gd name="T8" fmla="*/ 79 w 79"/>
                      <a:gd name="T9" fmla="*/ 1537 h 1755"/>
                      <a:gd name="T10" fmla="*/ 78 w 79"/>
                      <a:gd name="T11" fmla="*/ 5 h 1755"/>
                    </a:gdLst>
                    <a:cxnLst>
                      <a:cxn ang="0">
                        <a:pos x="T0" y="T1"/>
                      </a:cxn>
                      <a:cxn ang="0">
                        <a:pos x="T2" y="T3"/>
                      </a:cxn>
                      <a:cxn ang="0">
                        <a:pos x="T4" y="T5"/>
                      </a:cxn>
                      <a:cxn ang="0">
                        <a:pos x="T6" y="T7"/>
                      </a:cxn>
                      <a:cxn ang="0">
                        <a:pos x="T8" y="T9"/>
                      </a:cxn>
                      <a:cxn ang="0">
                        <a:pos x="T10" y="T11"/>
                      </a:cxn>
                    </a:cxnLst>
                    <a:rect l="0" t="0" r="r" b="b"/>
                    <a:pathLst>
                      <a:path w="79" h="1754">
                        <a:moveTo>
                          <a:pt x="78" y="5"/>
                        </a:moveTo>
                        <a:lnTo>
                          <a:pt x="0" y="0"/>
                        </a:lnTo>
                        <a:lnTo>
                          <a:pt x="0" y="1533"/>
                        </a:lnTo>
                        <a:lnTo>
                          <a:pt x="33" y="1755"/>
                        </a:lnTo>
                        <a:lnTo>
                          <a:pt x="79" y="1537"/>
                        </a:lnTo>
                        <a:lnTo>
                          <a:pt x="78" y="5"/>
                        </a:lnTo>
                        <a:close/>
                      </a:path>
                    </a:pathLst>
                  </a:custGeom>
                  <a:gradFill rotWithShape="1">
                    <a:gsLst>
                      <a:gs pos="0">
                        <a:srgbClr val="C0C0C0"/>
                      </a:gs>
                      <a:gs pos="50000">
                        <a:srgbClr val="000000"/>
                      </a:gs>
                      <a:gs pos="100000">
                        <a:srgbClr val="C0C0C0"/>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latin typeface="+mj-ea"/>
                      <a:ea typeface="+mj-ea"/>
                    </a:endParaRPr>
                  </a:p>
                </p:txBody>
              </p:sp>
              <p:sp>
                <p:nvSpPr>
                  <p:cNvPr id="20550" name="Freeform 85"/>
                  <p:cNvSpPr/>
                  <p:nvPr>
                    <p:custDataLst>
                      <p:tags r:id="rId71"/>
                    </p:custDataLst>
                  </p:nvPr>
                </p:nvSpPr>
                <p:spPr bwMode="auto">
                  <a:xfrm>
                    <a:off x="0" y="0"/>
                    <a:ext cx="162" cy="52"/>
                  </a:xfrm>
                  <a:custGeom>
                    <a:gdLst>
                      <a:gd name="T0" fmla="*/ 273 w 273"/>
                      <a:gd name="T1" fmla="*/ 0 h 65"/>
                      <a:gd name="T2" fmla="*/ 0 w 273"/>
                      <a:gd name="T3" fmla="*/ 0 h 65"/>
                      <a:gd name="T4" fmla="*/ 69 w 273"/>
                      <a:gd name="T5" fmla="*/ 63 h 65"/>
                      <a:gd name="T6" fmla="*/ 201 w 273"/>
                      <a:gd name="T7" fmla="*/ 65 h 65"/>
                      <a:gd name="T8" fmla="*/ 273 w 273"/>
                      <a:gd name="T9" fmla="*/ 0 h 65"/>
                    </a:gdLst>
                    <a:cxnLst>
                      <a:cxn ang="0">
                        <a:pos x="T0" y="T1"/>
                      </a:cxn>
                      <a:cxn ang="0">
                        <a:pos x="T2" y="T3"/>
                      </a:cxn>
                      <a:cxn ang="0">
                        <a:pos x="T4" y="T5"/>
                      </a:cxn>
                      <a:cxn ang="0">
                        <a:pos x="T6" y="T7"/>
                      </a:cxn>
                      <a:cxn ang="0">
                        <a:pos x="T8" y="T9"/>
                      </a:cxn>
                    </a:cxnLst>
                    <a:rect l="0" t="0" r="r" b="b"/>
                    <a:pathLst>
                      <a:path w="273" h="65">
                        <a:moveTo>
                          <a:pt x="273" y="0"/>
                        </a:moveTo>
                        <a:lnTo>
                          <a:pt x="0" y="0"/>
                        </a:lnTo>
                        <a:lnTo>
                          <a:pt x="69" y="63"/>
                        </a:lnTo>
                        <a:lnTo>
                          <a:pt x="201" y="65"/>
                        </a:lnTo>
                        <a:lnTo>
                          <a:pt x="273" y="0"/>
                        </a:lnTo>
                        <a:close/>
                      </a:path>
                    </a:pathLst>
                  </a:custGeom>
                  <a:gradFill rotWithShape="1">
                    <a:gsLst>
                      <a:gs pos="0">
                        <a:srgbClr val="C0C0C0"/>
                      </a:gs>
                      <a:gs pos="50000">
                        <a:srgbClr val="000000"/>
                      </a:gs>
                      <a:gs pos="100000">
                        <a:srgbClr val="C0C0C0"/>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latin typeface="+mj-ea"/>
                      <a:ea typeface="+mj-ea"/>
                    </a:endParaRPr>
                  </a:p>
                </p:txBody>
              </p:sp>
            </p:grpSp>
            <p:sp>
              <p:nvSpPr>
                <p:cNvPr id="20551" name="Freeform 86"/>
                <p:cNvSpPr/>
                <p:nvPr>
                  <p:custDataLst>
                    <p:tags r:id="rId72"/>
                  </p:custDataLst>
                </p:nvPr>
              </p:nvSpPr>
              <p:spPr bwMode="auto">
                <a:xfrm>
                  <a:off x="268" y="129"/>
                  <a:ext cx="122" cy="84"/>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2" name="Freeform 87"/>
                <p:cNvSpPr/>
                <p:nvPr>
                  <p:custDataLst>
                    <p:tags r:id="rId73"/>
                  </p:custDataLst>
                </p:nvPr>
              </p:nvSpPr>
              <p:spPr bwMode="auto">
                <a:xfrm>
                  <a:off x="268" y="213"/>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3" name="Freeform 88"/>
                <p:cNvSpPr/>
                <p:nvPr>
                  <p:custDataLst>
                    <p:tags r:id="rId74"/>
                  </p:custDataLst>
                </p:nvPr>
              </p:nvSpPr>
              <p:spPr bwMode="auto">
                <a:xfrm>
                  <a:off x="268" y="320"/>
                  <a:ext cx="122" cy="85"/>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4" name="Freeform 89"/>
                <p:cNvSpPr/>
                <p:nvPr>
                  <p:custDataLst>
                    <p:tags r:id="rId75"/>
                  </p:custDataLst>
                </p:nvPr>
              </p:nvSpPr>
              <p:spPr bwMode="auto">
                <a:xfrm>
                  <a:off x="268" y="426"/>
                  <a:ext cx="122" cy="85"/>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5" name="Freeform 90"/>
                <p:cNvSpPr/>
                <p:nvPr>
                  <p:custDataLst>
                    <p:tags r:id="rId76"/>
                  </p:custDataLst>
                </p:nvPr>
              </p:nvSpPr>
              <p:spPr bwMode="auto">
                <a:xfrm>
                  <a:off x="268" y="531"/>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6" name="Freeform 91"/>
                <p:cNvSpPr/>
                <p:nvPr>
                  <p:custDataLst>
                    <p:tags r:id="rId77"/>
                  </p:custDataLst>
                </p:nvPr>
              </p:nvSpPr>
              <p:spPr bwMode="auto">
                <a:xfrm>
                  <a:off x="91" y="91"/>
                  <a:ext cx="305" cy="46"/>
                </a:xfrm>
                <a:custGeom>
                  <a:gdLst>
                    <a:gd name="T0" fmla="*/ 0 w 339"/>
                    <a:gd name="T1" fmla="*/ 0 h 50"/>
                    <a:gd name="T2" fmla="*/ 141 w 339"/>
                    <a:gd name="T3" fmla="*/ 6 h 50"/>
                    <a:gd name="T4" fmla="*/ 306 w 339"/>
                    <a:gd name="T5" fmla="*/ 12 h 50"/>
                    <a:gd name="T6" fmla="*/ 337 w 339"/>
                    <a:gd name="T7" fmla="*/ 37 h 50"/>
                    <a:gd name="T8" fmla="*/ 322 w 339"/>
                    <a:gd name="T9" fmla="*/ 50 h 50"/>
                  </a:gdLst>
                  <a:cxnLst>
                    <a:cxn ang="0">
                      <a:pos x="T0" y="T1"/>
                    </a:cxn>
                    <a:cxn ang="0">
                      <a:pos x="T2" y="T3"/>
                    </a:cxn>
                    <a:cxn ang="0">
                      <a:pos x="T4" y="T5"/>
                    </a:cxn>
                    <a:cxn ang="0">
                      <a:pos x="T6" y="T7"/>
                    </a:cxn>
                    <a:cxn ang="0">
                      <a:pos x="T8" y="T9"/>
                    </a:cxn>
                  </a:cxnLst>
                  <a:rect l="0" t="0" r="r" b="b"/>
                  <a:pathLst>
                    <a:path w="339" h="50">
                      <a:moveTo>
                        <a:pt x="0" y="0"/>
                      </a:moveTo>
                      <a:cubicBezTo>
                        <a:pt x="24" y="1"/>
                        <a:pt x="90" y="4"/>
                        <a:pt x="141" y="6"/>
                      </a:cubicBezTo>
                      <a:cubicBezTo>
                        <a:pt x="192" y="8"/>
                        <a:pt x="273" y="7"/>
                        <a:pt x="306" y="12"/>
                      </a:cubicBezTo>
                      <a:cubicBezTo>
                        <a:pt x="339" y="17"/>
                        <a:pt x="334" y="31"/>
                        <a:pt x="337" y="37"/>
                      </a:cubicBezTo>
                      <a:cubicBezTo>
                        <a:pt x="339" y="44"/>
                        <a:pt x="326" y="48"/>
                        <a:pt x="322" y="50"/>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7" name="Line 73"/>
                <p:cNvSpPr>
                  <a:spLocks noChangeShapeType="1"/>
                </p:cNvSpPr>
                <p:nvPr>
                  <p:custDataLst>
                    <p:tags r:id="rId78"/>
                  </p:custDataLst>
                </p:nvPr>
              </p:nvSpPr>
              <p:spPr bwMode="auto">
                <a:xfrm>
                  <a:off x="0" y="726"/>
                  <a:ext cx="295" cy="0"/>
                </a:xfrm>
                <a:prstGeom prst="line">
                  <a:avLst/>
                </a:prstGeom>
                <a:noFill/>
                <a:ln w="28575">
                  <a:solidFill>
                    <a:srgbClr val="0000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sp>
              <p:nvSpPr>
                <p:cNvPr id="20558" name="Freeform 90"/>
                <p:cNvSpPr/>
                <p:nvPr>
                  <p:custDataLst>
                    <p:tags r:id="rId79"/>
                  </p:custDataLst>
                </p:nvPr>
              </p:nvSpPr>
              <p:spPr bwMode="auto">
                <a:xfrm>
                  <a:off x="272" y="613"/>
                  <a:ext cx="122" cy="86"/>
                </a:xfrm>
                <a:custGeom>
                  <a:gdLst>
                    <a:gd name="T0" fmla="*/ 64 w 763"/>
                    <a:gd name="T1" fmla="*/ 0 h 363"/>
                    <a:gd name="T2" fmla="*/ 13 w 763"/>
                    <a:gd name="T3" fmla="*/ 27 h 363"/>
                    <a:gd name="T4" fmla="*/ 7 w 763"/>
                    <a:gd name="T5" fmla="*/ 87 h 363"/>
                    <a:gd name="T6" fmla="*/ 58 w 763"/>
                    <a:gd name="T7" fmla="*/ 123 h 363"/>
                    <a:gd name="T8" fmla="*/ 140 w 763"/>
                    <a:gd name="T9" fmla="*/ 141 h 363"/>
                    <a:gd name="T10" fmla="*/ 303 w 763"/>
                    <a:gd name="T11" fmla="*/ 168 h 363"/>
                    <a:gd name="T12" fmla="*/ 511 w 763"/>
                    <a:gd name="T13" fmla="*/ 189 h 363"/>
                    <a:gd name="T14" fmla="*/ 715 w 763"/>
                    <a:gd name="T15" fmla="*/ 225 h 363"/>
                    <a:gd name="T16" fmla="*/ 757 w 763"/>
                    <a:gd name="T17" fmla="*/ 261 h 363"/>
                    <a:gd name="T18" fmla="*/ 751 w 763"/>
                    <a:gd name="T19" fmla="*/ 321 h 363"/>
                    <a:gd name="T20" fmla="*/ 703 w 763"/>
                    <a:gd name="T21" fmla="*/ 363 h 36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3" h="363">
                      <a:moveTo>
                        <a:pt x="64" y="0"/>
                      </a:moveTo>
                      <a:cubicBezTo>
                        <a:pt x="56" y="4"/>
                        <a:pt x="22" y="13"/>
                        <a:pt x="13" y="27"/>
                      </a:cubicBezTo>
                      <a:cubicBezTo>
                        <a:pt x="4" y="41"/>
                        <a:pt x="0" y="71"/>
                        <a:pt x="7" y="87"/>
                      </a:cubicBezTo>
                      <a:cubicBezTo>
                        <a:pt x="14" y="103"/>
                        <a:pt x="36" y="114"/>
                        <a:pt x="58" y="123"/>
                      </a:cubicBezTo>
                      <a:cubicBezTo>
                        <a:pt x="80" y="132"/>
                        <a:pt x="100" y="133"/>
                        <a:pt x="140" y="141"/>
                      </a:cubicBezTo>
                      <a:cubicBezTo>
                        <a:pt x="180" y="148"/>
                        <a:pt x="241" y="160"/>
                        <a:pt x="303" y="168"/>
                      </a:cubicBezTo>
                      <a:cubicBezTo>
                        <a:pt x="365" y="175"/>
                        <a:pt x="442" y="179"/>
                        <a:pt x="511" y="189"/>
                      </a:cubicBezTo>
                      <a:cubicBezTo>
                        <a:pt x="580" y="199"/>
                        <a:pt x="674" y="213"/>
                        <a:pt x="715" y="225"/>
                      </a:cubicBezTo>
                      <a:cubicBezTo>
                        <a:pt x="756" y="237"/>
                        <a:pt x="751" y="245"/>
                        <a:pt x="757" y="261"/>
                      </a:cubicBezTo>
                      <a:cubicBezTo>
                        <a:pt x="763" y="277"/>
                        <a:pt x="760" y="304"/>
                        <a:pt x="751" y="321"/>
                      </a:cubicBezTo>
                      <a:cubicBezTo>
                        <a:pt x="742" y="338"/>
                        <a:pt x="713" y="354"/>
                        <a:pt x="703" y="363"/>
                      </a:cubicBezTo>
                    </a:path>
                  </a:pathLst>
                </a:custGeom>
                <a:noFill/>
                <a:ln w="28575" cmpd="sng">
                  <a:solidFill>
                    <a:srgbClr val="000099"/>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400">
                    <a:latin typeface="+mj-ea"/>
                    <a:ea typeface="+mj-ea"/>
                  </a:endParaRPr>
                </a:p>
              </p:txBody>
            </p:sp>
          </p:grpSp>
        </p:grpSp>
        <p:grpSp>
          <p:nvGrpSpPr>
            <p:cNvPr id="20559" name="Group 79"/>
            <p:cNvGrpSpPr/>
            <p:nvPr>
              <p:custDataLst>
                <p:tags r:id="rId80"/>
              </p:custDataLst>
            </p:nvPr>
          </p:nvGrpSpPr>
          <p:grpSpPr>
            <a:xfrm>
              <a:off x="1156" y="1043"/>
              <a:ext cx="300" cy="285"/>
              <a:chExt cx="300" cy="285"/>
            </a:xfrm>
          </p:grpSpPr>
          <p:grpSp>
            <p:nvGrpSpPr>
              <p:cNvPr id="20560" name="Group 80"/>
              <p:cNvGrpSpPr/>
              <p:nvPr>
                <p:custDataLst>
                  <p:tags r:id="rId81"/>
                </p:custDataLst>
              </p:nvPr>
            </p:nvGrpSpPr>
            <p:grpSpPr>
              <a:xfrm flipV="1">
                <a:off x="0" y="29"/>
                <a:ext cx="88" cy="171"/>
                <a:chExt cx="144" cy="288"/>
              </a:xfrm>
            </p:grpSpPr>
            <p:sp>
              <p:nvSpPr>
                <p:cNvPr id="20561" name="AutoShape 77"/>
                <p:cNvSpPr>
                  <a:spLocks noChangeArrowheads="1"/>
                </p:cNvSpPr>
                <p:nvPr>
                  <p:custDataLst>
                    <p:tags r:id="rId82"/>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62" name="AutoShape 78"/>
                <p:cNvSpPr>
                  <a:spLocks noChangeArrowheads="1"/>
                </p:cNvSpPr>
                <p:nvPr>
                  <p:custDataLst>
                    <p:tags r:id="rId83"/>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563" name="Group 83"/>
              <p:cNvGrpSpPr/>
              <p:nvPr>
                <p:custDataLst>
                  <p:tags r:id="rId84"/>
                </p:custDataLst>
              </p:nvPr>
            </p:nvGrpSpPr>
            <p:grpSpPr>
              <a:xfrm flipV="1">
                <a:off x="58" y="114"/>
                <a:ext cx="88" cy="171"/>
                <a:chExt cx="144" cy="288"/>
              </a:xfrm>
            </p:grpSpPr>
            <p:sp>
              <p:nvSpPr>
                <p:cNvPr id="20564" name="AutoShape 80"/>
                <p:cNvSpPr>
                  <a:spLocks noChangeArrowheads="1"/>
                </p:cNvSpPr>
                <p:nvPr>
                  <p:custDataLst>
                    <p:tags r:id="rId85"/>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65" name="AutoShape 81"/>
                <p:cNvSpPr>
                  <a:spLocks noChangeArrowheads="1"/>
                </p:cNvSpPr>
                <p:nvPr>
                  <p:custDataLst>
                    <p:tags r:id="rId86"/>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566" name="Group 86"/>
              <p:cNvGrpSpPr/>
              <p:nvPr>
                <p:custDataLst>
                  <p:tags r:id="rId87"/>
                </p:custDataLst>
              </p:nvPr>
            </p:nvGrpSpPr>
            <p:grpSpPr>
              <a:xfrm rot="913762" flipV="1">
                <a:off x="73" y="7"/>
                <a:ext cx="88" cy="171"/>
                <a:chExt cx="144" cy="288"/>
              </a:xfrm>
            </p:grpSpPr>
            <p:sp>
              <p:nvSpPr>
                <p:cNvPr id="20567" name="AutoShape 86"/>
                <p:cNvSpPr>
                  <a:spLocks noChangeArrowheads="1"/>
                </p:cNvSpPr>
                <p:nvPr>
                  <p:custDataLst>
                    <p:tags r:id="rId88"/>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68" name="AutoShape 87"/>
                <p:cNvSpPr>
                  <a:spLocks noChangeArrowheads="1"/>
                </p:cNvSpPr>
                <p:nvPr>
                  <p:custDataLst>
                    <p:tags r:id="rId89"/>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569" name="Group 89"/>
              <p:cNvGrpSpPr/>
              <p:nvPr>
                <p:custDataLst>
                  <p:tags r:id="rId90"/>
                </p:custDataLst>
              </p:nvPr>
            </p:nvGrpSpPr>
            <p:grpSpPr>
              <a:xfrm rot="17847162" flipV="1">
                <a:off x="169" y="-45"/>
                <a:ext cx="86" cy="176"/>
                <a:chExt cx="144" cy="288"/>
              </a:xfrm>
            </p:grpSpPr>
            <p:sp>
              <p:nvSpPr>
                <p:cNvPr id="20570" name="AutoShape 89"/>
                <p:cNvSpPr>
                  <a:spLocks noChangeArrowheads="1"/>
                </p:cNvSpPr>
                <p:nvPr>
                  <p:custDataLst>
                    <p:tags r:id="rId91"/>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71" name="AutoShape 90"/>
                <p:cNvSpPr>
                  <a:spLocks noChangeArrowheads="1"/>
                </p:cNvSpPr>
                <p:nvPr>
                  <p:custDataLst>
                    <p:tags r:id="rId92"/>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572" name="Group 92"/>
              <p:cNvGrpSpPr/>
              <p:nvPr>
                <p:custDataLst>
                  <p:tags r:id="rId93"/>
                </p:custDataLst>
              </p:nvPr>
            </p:nvGrpSpPr>
            <p:grpSpPr>
              <a:xfrm rot="21155952" flipV="1">
                <a:off x="117" y="29"/>
                <a:ext cx="88" cy="171"/>
                <a:chExt cx="144" cy="288"/>
              </a:xfrm>
            </p:grpSpPr>
            <p:sp>
              <p:nvSpPr>
                <p:cNvPr id="20573" name="AutoShape 92"/>
                <p:cNvSpPr>
                  <a:spLocks noChangeArrowheads="1"/>
                </p:cNvSpPr>
                <p:nvPr>
                  <p:custDataLst>
                    <p:tags r:id="rId94"/>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74" name="AutoShape 93"/>
                <p:cNvSpPr>
                  <a:spLocks noChangeArrowheads="1"/>
                </p:cNvSpPr>
                <p:nvPr>
                  <p:custDataLst>
                    <p:tags r:id="rId95"/>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575" name="Group 95"/>
              <p:cNvGrpSpPr/>
              <p:nvPr>
                <p:custDataLst>
                  <p:tags r:id="rId96"/>
                </p:custDataLst>
              </p:nvPr>
            </p:nvGrpSpPr>
            <p:grpSpPr>
              <a:xfrm rot="3470054" flipV="1">
                <a:off x="45" y="-45"/>
                <a:ext cx="86" cy="176"/>
                <a:chExt cx="144" cy="288"/>
              </a:xfrm>
            </p:grpSpPr>
            <p:sp>
              <p:nvSpPr>
                <p:cNvPr id="20576" name="AutoShape 95"/>
                <p:cNvSpPr>
                  <a:spLocks noChangeArrowheads="1"/>
                </p:cNvSpPr>
                <p:nvPr>
                  <p:custDataLst>
                    <p:tags r:id="rId97"/>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77" name="AutoShape 96"/>
                <p:cNvSpPr>
                  <a:spLocks noChangeArrowheads="1"/>
                </p:cNvSpPr>
                <p:nvPr>
                  <p:custDataLst>
                    <p:tags r:id="rId98"/>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vert="eaVert"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nvGrpSpPr>
              <p:cNvPr id="20578" name="Group 98"/>
              <p:cNvGrpSpPr/>
              <p:nvPr>
                <p:custDataLst>
                  <p:tags r:id="rId99"/>
                </p:custDataLst>
              </p:nvPr>
            </p:nvGrpSpPr>
            <p:grpSpPr>
              <a:xfrm rot="19618568" flipV="1">
                <a:off x="170" y="23"/>
                <a:ext cx="88" cy="171"/>
                <a:chExt cx="144" cy="288"/>
              </a:xfrm>
            </p:grpSpPr>
            <p:sp>
              <p:nvSpPr>
                <p:cNvPr id="20579" name="AutoShape 98"/>
                <p:cNvSpPr>
                  <a:spLocks noChangeArrowheads="1"/>
                </p:cNvSpPr>
                <p:nvPr>
                  <p:custDataLst>
                    <p:tags r:id="rId100"/>
                  </p:custDataLst>
                </p:nvPr>
              </p:nvSpPr>
              <p:spPr bwMode="auto">
                <a:xfrm>
                  <a:off x="0" y="0"/>
                  <a:ext cx="144" cy="48"/>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sp>
              <p:nvSpPr>
                <p:cNvPr id="20580" name="AutoShape 99"/>
                <p:cNvSpPr>
                  <a:spLocks noChangeArrowheads="1"/>
                </p:cNvSpPr>
                <p:nvPr>
                  <p:custDataLst>
                    <p:tags r:id="rId101"/>
                  </p:custDataLst>
                </p:nvPr>
              </p:nvSpPr>
              <p:spPr bwMode="auto">
                <a:xfrm>
                  <a:off x="48" y="48"/>
                  <a:ext cx="48" cy="240"/>
                </a:xfrm>
                <a:prstGeom prst="flowChartMerge">
                  <a:avLst/>
                </a:prstGeom>
                <a:gradFill rotWithShape="0">
                  <a:gsLst>
                    <a:gs pos="0">
                      <a:schemeClr val="accent1"/>
                    </a:gs>
                    <a:gs pos="100000">
                      <a:srgbClr val="FFFFFF"/>
                    </a:gs>
                  </a:gsLst>
                  <a:lin ang="0" scaled="1"/>
                </a:gradFill>
                <a:ln w="12700" cap="sq">
                  <a:solidFill>
                    <a:schemeClr val="tx1"/>
                  </a:solidFill>
                  <a:miter lim="800000"/>
                </a:ln>
              </p:spPr>
              <p:txBody>
                <a:bodyPr rot="10800000"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zh-CN" sz="2400">
                    <a:latin typeface="+mj-ea"/>
                    <a:ea typeface="+mj-ea"/>
                  </a:endParaRPr>
                </a:p>
              </p:txBody>
            </p:sp>
          </p:grpSp>
        </p:grpSp>
      </p:grpSp>
      <p:sp>
        <p:nvSpPr>
          <p:cNvPr id="20581" name="Rectangle 2" title=""/>
          <p:cNvSpPr>
            <a:spLocks noChangeArrowheads="1"/>
          </p:cNvSpPr>
          <p:nvPr>
            <p:custDataLst>
              <p:tags r:id="rId102"/>
            </p:custDataLst>
          </p:nvPr>
        </p:nvSpPr>
        <p:spPr bwMode="auto">
          <a:xfrm>
            <a:off x="1439013" y="1229376"/>
            <a:ext cx="1368425" cy="583565"/>
          </a:xfrm>
          <a:prstGeom prst="rect">
            <a:avLst/>
          </a:prstGeom>
          <a:noFill/>
          <a:ln>
            <a:noFill/>
          </a:ln>
          <a:effectLst/>
          <a:extLst>
            <a:ext uri="{909E8E84-426E-40DD-AFC4-6F175D3DCCD1}">
              <a14:hiddenFill xmlns:a14="http://schemas.microsoft.com/office/drawing/2010/main">
                <a:gradFill rotWithShape="0">
                  <a:gsLst>
                    <a:gs pos="0">
                      <a:srgbClr val="D1E8FF"/>
                    </a:gs>
                    <a:gs pos="100000">
                      <a:srgbClr val="99CCFF"/>
                    </a:gs>
                  </a:gsLst>
                  <a:lin ang="5400000" scaled="1"/>
                </a:gradFill>
              </a14:hiddenFill>
            </a:ext>
            <a:ext uri="{91240B29-F687-4F45-9708-019B960494DF}">
              <a14:hiddenLine xmlns:a14="http://schemas.microsoft.com/office/drawing/2010/main" w="19050">
                <a:solidFill>
                  <a:schemeClr val="tx2"/>
                </a:solidFill>
                <a:miter lim="800000"/>
                <a:headEnd/>
                <a:tailEnd/>
              </a14:hiddenLine>
            </a:ext>
            <a:ext uri="{AF507438-7753-43E0-B8FC-AC1667EBCBE1}">
              <a14:hiddenEffects xmlns:a14="http://schemas.microsoft.com/office/drawing/2010/main">
                <a:effectLst>
                  <a:outerShdw algn="ctr" dir="2700000" dist="35921" rotWithShape="0">
                    <a:srgbClr val="808080"/>
                  </a:outerShdw>
                </a:effectLst>
              </a14:hiddenEffects>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buFont typeface="Arial" panose="020b0604020202020204" pitchFamily="34" charset="0"/>
              <a:buNone/>
            </a:pPr>
            <a:r>
              <a:rPr lang="zh-CN" altLang="en-US" sz="3200" b="1">
                <a:latin typeface="+mj-ea"/>
                <a:ea typeface="+mj-ea"/>
              </a:rPr>
              <a:t>演示</a:t>
            </a:r>
            <a:r>
              <a:rPr lang="en-US" altLang="zh-CN" sz="3200" b="1">
                <a:latin typeface="+mj-ea"/>
                <a:ea typeface="+mj-ea"/>
              </a:rPr>
              <a:t>1</a:t>
            </a:r>
            <a:endParaRPr lang="en-US" altLang="zh-CN" sz="3200" b="1">
              <a:latin typeface="+mj-ea"/>
              <a:ea typeface="+mj-ea"/>
            </a:endParaRPr>
          </a:p>
        </p:txBody>
      </p:sp>
      <p:sp>
        <p:nvSpPr>
          <p:cNvPr id="20582" name="Text Box 102" title=""/>
          <p:cNvSpPr txBox="1">
            <a:spLocks noChangeArrowheads="1"/>
          </p:cNvSpPr>
          <p:nvPr>
            <p:custDataLst>
              <p:tags r:id="rId103"/>
            </p:custDataLst>
          </p:nvPr>
        </p:nvSpPr>
        <p:spPr bwMode="auto">
          <a:xfrm>
            <a:off x="1007435" y="4389107"/>
            <a:ext cx="10849205" cy="1076325"/>
          </a:xfrm>
          <a:prstGeom prst="rect">
            <a:avLst/>
          </a:prstGeom>
          <a:solidFill>
            <a:schemeClr val="accent1"/>
          </a:solidFill>
          <a:ln>
            <a:noFill/>
          </a:ln>
          <a:effectLst>
            <a:outerShdw dist="107763" dir="2700000" algn="ctr" rotWithShape="0">
              <a:srgbClr val="808080">
                <a:alpha val="50000"/>
              </a:srgbClr>
            </a:outerShdw>
          </a:effec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zh-CN" altLang="en-US" sz="3200" b="1">
                <a:solidFill>
                  <a:srgbClr val="FF0000"/>
                </a:solidFill>
                <a:latin typeface="+mj-ea"/>
                <a:ea typeface="+mj-ea"/>
              </a:rPr>
              <a:t>结论：</a:t>
            </a:r>
            <a:endParaRPr lang="zh-CN" altLang="en-US" sz="3200" b="1">
              <a:solidFill>
                <a:srgbClr val="FF0000"/>
              </a:solidFill>
              <a:latin typeface="+mj-ea"/>
              <a:ea typeface="+mj-ea"/>
            </a:endParaRPr>
          </a:p>
          <a:p>
            <a:pPr>
              <a:buFont typeface="Arial" panose="020b0604020202020204" pitchFamily="34" charset="0"/>
              <a:buNone/>
            </a:pPr>
            <a:r>
              <a:rPr lang="zh-CN" altLang="en-US" sz="3200" b="1">
                <a:solidFill>
                  <a:srgbClr val="0066CC"/>
                </a:solidFill>
                <a:latin typeface="+mj-ea"/>
                <a:ea typeface="+mj-ea"/>
              </a:rPr>
              <a:t>　　</a:t>
            </a:r>
            <a:r>
              <a:rPr lang="zh-CN" altLang="en-US" sz="3200" b="1">
                <a:solidFill>
                  <a:schemeClr val="bg1"/>
                </a:solidFill>
                <a:latin typeface="+mj-ea"/>
                <a:ea typeface="+mj-ea"/>
              </a:rPr>
              <a:t>匝数一定时，通入的电流越大，电磁铁的磁性越强。</a:t>
            </a:r>
            <a:endParaRPr lang="zh-CN" altLang="en-US" sz="3200" b="1">
              <a:solidFill>
                <a:schemeClr val="bg1"/>
              </a:solidFill>
              <a:latin typeface="+mj-ea"/>
              <a:ea typeface="+mj-ea"/>
            </a:endParaRPr>
          </a:p>
        </p:txBody>
      </p:sp>
      <p:sp>
        <p:nvSpPr>
          <p:cNvPr id="20584" name="Rectangle 104" title=""/>
          <p:cNvSpPr>
            <a:spLocks noChangeArrowheads="1"/>
          </p:cNvSpPr>
          <p:nvPr>
            <p:custDataLst>
              <p:tags r:id="rId104"/>
            </p:custDataLst>
          </p:nvPr>
        </p:nvSpPr>
        <p:spPr bwMode="auto">
          <a:xfrm>
            <a:off x="1487488" y="2204021"/>
            <a:ext cx="1402080"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spAutoFit/>
          </a:bodyPr>
          <a:lstStyle/>
          <a:p>
            <a:pPr>
              <a:buFont typeface="Arial" panose="020b0604020202020204" pitchFamily="34" charset="0"/>
              <a:buNone/>
            </a:pPr>
            <a:r>
              <a:rPr lang="zh-CN" altLang="en-US" sz="3200" b="1">
                <a:latin typeface="+mj-ea"/>
                <a:ea typeface="+mj-ea"/>
              </a:rPr>
              <a:t>现象：</a:t>
            </a:r>
            <a:endParaRPr lang="zh-CN" altLang="en-US" sz="3200" b="1">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0582"/>
                                        </p:tgtEl>
                                        <p:attrNameLst>
                                          <p:attrName>style.visibility</p:attrName>
                                        </p:attrNameLst>
                                      </p:cBhvr>
                                      <p:to>
                                        <p:strVal val="visible"/>
                                      </p:to>
                                    </p:set>
                                    <p:anim calcmode="lin" valueType="num">
                                      <p:cBhvr additive="base">
                                        <p:cTn id="7" dur="500" fill="hold"/>
                                        <p:tgtEl>
                                          <p:spTgt spid="20582"/>
                                        </p:tgtEl>
                                        <p:attrNameLst>
                                          <p:attrName>ppt_x</p:attrName>
                                        </p:attrNameLst>
                                      </p:cBhvr>
                                      <p:tavLst>
                                        <p:tav tm="0">
                                          <p:val>
                                            <p:strVal val="#ppt_x"/>
                                          </p:val>
                                        </p:tav>
                                        <p:tav tm="100000">
                                          <p:val>
                                            <p:strVal val="#ppt_x"/>
                                          </p:val>
                                        </p:tav>
                                      </p:tavLst>
                                    </p:anim>
                                    <p:anim calcmode="lin" valueType="num">
                                      <p:cBhvr additive="base">
                                        <p:cTn id="8" dur="500" fill="hold"/>
                                        <p:tgtEl>
                                          <p:spTgt spid="205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 grpId="1"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1506" name="TextBox 194" title=""/>
          <p:cNvSpPr txBox="1">
            <a:spLocks noChangeArrowheads="1"/>
          </p:cNvSpPr>
          <p:nvPr>
            <p:custDataLst>
              <p:tags r:id="rId3"/>
            </p:custDataLst>
          </p:nvPr>
        </p:nvSpPr>
        <p:spPr bwMode="auto">
          <a:xfrm>
            <a:off x="2063751" y="2600325"/>
            <a:ext cx="7786688" cy="119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buFont typeface="Arial" panose="020b0604020202020204" pitchFamily="34" charset="0"/>
              <a:buNone/>
            </a:pPr>
            <a:r>
              <a:rPr lang="zh-CN" altLang="en-US" sz="3200" b="1">
                <a:latin typeface="+mj-ea"/>
                <a:ea typeface="+mj-ea"/>
              </a:rPr>
              <a:t>现象：</a:t>
            </a:r>
            <a:endParaRPr lang="zh-CN" altLang="en-US" sz="3200" b="1">
              <a:latin typeface="+mj-ea"/>
              <a:ea typeface="+mj-ea"/>
            </a:endParaRPr>
          </a:p>
          <a:p>
            <a:pPr>
              <a:lnSpc>
                <a:spcPct val="120000"/>
              </a:lnSpc>
              <a:buFont typeface="Arial" panose="020b0604020202020204" pitchFamily="34" charset="0"/>
              <a:buNone/>
            </a:pPr>
            <a:r>
              <a:rPr lang="zh-CN" altLang="en-US" sz="2800" b="1">
                <a:latin typeface="Calibri"/>
                <a:ea typeface="微软雅黑" panose="020b0503020204020204" charset="-122"/>
              </a:rPr>
              <a:t>　　</a:t>
            </a:r>
            <a:endParaRPr lang="zh-CN" altLang="en-US" sz="2800" b="1">
              <a:latin typeface="Calibri"/>
              <a:ea typeface="微软雅黑" panose="020b0503020204020204" charset="-122"/>
            </a:endParaRPr>
          </a:p>
        </p:txBody>
      </p:sp>
      <p:sp>
        <p:nvSpPr>
          <p:cNvPr id="21507" name="Rectangle 2" title=""/>
          <p:cNvSpPr>
            <a:spLocks noChangeArrowheads="1"/>
          </p:cNvSpPr>
          <p:nvPr>
            <p:custDataLst>
              <p:tags r:id="rId4"/>
            </p:custDataLst>
          </p:nvPr>
        </p:nvSpPr>
        <p:spPr bwMode="auto">
          <a:xfrm>
            <a:off x="1954943" y="1243183"/>
            <a:ext cx="1368425" cy="583565"/>
          </a:xfrm>
          <a:prstGeom prst="rect">
            <a:avLst/>
          </a:prstGeom>
          <a:noFill/>
          <a:ln>
            <a:noFill/>
          </a:ln>
          <a:effectLst/>
          <a:extLst>
            <a:ext uri="{909E8E84-426E-40DD-AFC4-6F175D3DCCD1}">
              <a14:hiddenFill xmlns:a14="http://schemas.microsoft.com/office/drawing/2010/main">
                <a:gradFill rotWithShape="0">
                  <a:gsLst>
                    <a:gs pos="0">
                      <a:srgbClr val="D1E8FF"/>
                    </a:gs>
                    <a:gs pos="100000">
                      <a:srgbClr val="99CCFF"/>
                    </a:gs>
                  </a:gsLst>
                  <a:lin ang="5400000" scaled="1"/>
                </a:gradFill>
              </a14:hiddenFill>
            </a:ext>
            <a:ext uri="{91240B29-F687-4F45-9708-019B960494DF}">
              <a14:hiddenLine xmlns:a14="http://schemas.microsoft.com/office/drawing/2010/main" w="19050">
                <a:solidFill>
                  <a:schemeClr val="tx2"/>
                </a:solidFill>
                <a:miter lim="800000"/>
                <a:headEnd/>
                <a:tailEnd/>
              </a14:hiddenLine>
            </a:ext>
            <a:ext uri="{AF507438-7753-43E0-B8FC-AC1667EBCBE1}">
              <a14:hiddenEffects xmlns:a14="http://schemas.microsoft.com/office/drawing/2010/main">
                <a:effectLst>
                  <a:outerShdw algn="ctr" dir="2700000" dist="35921" rotWithShape="0">
                    <a:srgbClr val="808080"/>
                  </a:outerShdw>
                </a:effectLst>
              </a14:hiddenEffects>
            </a:ext>
          </a:extLst>
        </p:spPr>
        <p:txBody>
          <a:bodyPr>
            <a:spAutoFit/>
          </a:bodyPr>
          <a:lstStyle/>
          <a:p>
            <a:pPr algn="ctr"/>
            <a:r>
              <a:rPr lang="zh-CN" altLang="en-US" sz="3200" b="1">
                <a:latin typeface="+mj-ea"/>
                <a:ea typeface="+mj-ea"/>
              </a:rPr>
              <a:t>演示</a:t>
            </a:r>
            <a:r>
              <a:rPr lang="en-US" altLang="zh-CN" sz="3200" b="1">
                <a:latin typeface="+mj-ea"/>
                <a:ea typeface="+mj-ea"/>
              </a:rPr>
              <a:t>2</a:t>
            </a:r>
            <a:endParaRPr lang="en-US" altLang="zh-CN" sz="3200" b="1">
              <a:latin typeface="+mj-ea"/>
              <a:ea typeface="+mj-ea"/>
            </a:endParaRPr>
          </a:p>
        </p:txBody>
      </p:sp>
      <p:sp>
        <p:nvSpPr>
          <p:cNvPr id="21508" name="Text Box 4" title=""/>
          <p:cNvSpPr txBox="1">
            <a:spLocks noChangeArrowheads="1"/>
          </p:cNvSpPr>
          <p:nvPr>
            <p:custDataLst>
              <p:tags r:id="rId5"/>
            </p:custDataLst>
          </p:nvPr>
        </p:nvSpPr>
        <p:spPr bwMode="auto">
          <a:xfrm>
            <a:off x="1679509" y="4101075"/>
            <a:ext cx="9985109" cy="2011045"/>
          </a:xfrm>
          <a:prstGeom prst="rect">
            <a:avLst/>
          </a:prstGeom>
          <a:solidFill>
            <a:schemeClr val="accent1"/>
          </a:solidFill>
          <a:ln>
            <a:noFill/>
          </a:ln>
          <a:effectLst>
            <a:outerShdw dist="107763" dir="2700000" algn="ctr" rotWithShape="0">
              <a:srgbClr val="808080">
                <a:alpha val="50000"/>
              </a:srgbClr>
            </a:outerShdw>
          </a:effectLst>
        </p:spPr>
        <p:txBody>
          <a:bodyPr wrap="square">
            <a:spAutoFit/>
          </a:bodyPr>
          <a:lstStyle>
            <a:defPPr>
              <a:defRPr lang="zh-CN"/>
            </a:defPPr>
            <a:lvl1pPr>
              <a:buNone/>
              <a:defRPr sz="2400" b="1">
                <a:solidFill>
                  <a:srgbClr val="FF0000"/>
                </a:solidFill>
                <a:latin typeface="+mj-ea"/>
                <a:ea typeface="+mj-ea"/>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a:lnSpc>
                <a:spcPct val="130000"/>
              </a:lnSpc>
            </a:pPr>
            <a:r>
              <a:rPr lang="zh-CN" altLang="en-US" sz="3200"/>
              <a:t>结论：</a:t>
            </a:r>
            <a:endParaRPr lang="zh-CN" altLang="en-US" sz="3200"/>
          </a:p>
          <a:p>
            <a:pPr>
              <a:lnSpc>
                <a:spcPct val="130000"/>
              </a:lnSpc>
            </a:pPr>
            <a:r>
              <a:rPr lang="zh-CN" altLang="en-US" sz="3200"/>
              <a:t>　　</a:t>
            </a:r>
            <a:r>
              <a:rPr lang="zh-CN" altLang="en-US" sz="3200">
                <a:solidFill>
                  <a:schemeClr val="bg1"/>
                </a:solidFill>
              </a:rPr>
              <a:t>电流一定时，外形相同的螺线管匝数越多</a:t>
            </a:r>
            <a:r>
              <a:rPr lang="zh-CN" altLang="en-US" sz="3200" smtClean="0">
                <a:solidFill>
                  <a:schemeClr val="bg1"/>
                </a:solidFill>
              </a:rPr>
              <a:t>，</a:t>
            </a:r>
            <a:endParaRPr lang="en-US" altLang="zh-CN" sz="3200" smtClean="0">
              <a:solidFill>
                <a:schemeClr val="bg1"/>
              </a:solidFill>
            </a:endParaRPr>
          </a:p>
          <a:p>
            <a:pPr>
              <a:lnSpc>
                <a:spcPct val="130000"/>
              </a:lnSpc>
            </a:pPr>
            <a:r>
              <a:rPr lang="zh-CN" altLang="en-US" sz="3200" smtClean="0">
                <a:solidFill>
                  <a:schemeClr val="bg1"/>
                </a:solidFill>
              </a:rPr>
              <a:t>电磁铁</a:t>
            </a:r>
            <a:r>
              <a:rPr lang="zh-CN" altLang="en-US" sz="3200">
                <a:solidFill>
                  <a:schemeClr val="bg1"/>
                </a:solidFill>
              </a:rPr>
              <a:t>的磁性越强。</a:t>
            </a:r>
            <a:endParaRPr lang="zh-CN" altLang="en-US" sz="3200">
              <a:solidFill>
                <a:schemeClr val="bg1"/>
              </a:solidFill>
            </a:endParaRPr>
          </a:p>
        </p:txBody>
      </p:sp>
      <p:pic>
        <p:nvPicPr>
          <p:cNvPr id="21510" name="Picture 6" title=""/>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a:off x="5087939" y="1557339"/>
            <a:ext cx="3590925" cy="2466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2" presetClass="entr" presetSubtype="4" fill="hold" grpId="1" nodeType="clickEffect">
                                  <p:stCondLst>
                                    <p:cond delay="0"/>
                                  </p:stCondLst>
                                  <p:childTnLst>
                                    <p:set>
                                      <p:cBhvr>
                                        <p:cTn id="10" dur="1" fill="hold">
                                          <p:stCondLst>
                                            <p:cond delay="0"/>
                                          </p:stCondLst>
                                        </p:cTn>
                                        <p:tgtEl>
                                          <p:spTgt spid="21508"/>
                                        </p:tgtEl>
                                        <p:attrNameLst>
                                          <p:attrName>style.visibility</p:attrName>
                                        </p:attrNameLst>
                                      </p:cBhvr>
                                      <p:to>
                                        <p:strVal val="visible"/>
                                      </p:to>
                                    </p:set>
                                    <p:anim calcmode="lin" valueType="num">
                                      <p:cBhvr additive="base">
                                        <p:cTn id="11" dur="500" fill="hold"/>
                                        <p:tgtEl>
                                          <p:spTgt spid="21508"/>
                                        </p:tgtEl>
                                        <p:attrNameLst>
                                          <p:attrName>ppt_x</p:attrName>
                                        </p:attrNameLst>
                                      </p:cBhvr>
                                      <p:tavLst>
                                        <p:tav tm="0">
                                          <p:val>
                                            <p:strVal val="#ppt_x"/>
                                          </p:val>
                                        </p:tav>
                                        <p:tav tm="100000">
                                          <p:val>
                                            <p:strVal val="#ppt_x"/>
                                          </p:val>
                                        </p:tav>
                                      </p:tavLst>
                                    </p:anim>
                                    <p:anim calcmode="lin" valueType="num">
                                      <p:cBhvr additive="base">
                                        <p:cTn id="12"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1"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2530" name="Text Box 2" title=""/>
          <p:cNvSpPr txBox="1">
            <a:spLocks noChangeArrowheads="1"/>
          </p:cNvSpPr>
          <p:nvPr>
            <p:custDataLst>
              <p:tags r:id="rId3"/>
            </p:custDataLst>
          </p:nvPr>
        </p:nvSpPr>
        <p:spPr bwMode="auto">
          <a:xfrm>
            <a:off x="1199456" y="1193728"/>
            <a:ext cx="1368425" cy="583565"/>
          </a:xfrm>
          <a:prstGeom prst="rect">
            <a:avLst/>
          </a:prstGeom>
          <a:solidFill>
            <a:schemeClr val="accent1"/>
          </a:solidFill>
          <a:ln w="28575">
            <a:noFill/>
            <a:miter lim="800000"/>
          </a:ln>
          <a:effectLst/>
        </p:spPr>
        <p:txBody>
          <a:bodyPr>
            <a:spAutoFit/>
          </a:bodyPr>
          <a:lstStyle/>
          <a:p>
            <a:pPr algn="ctr">
              <a:spcBef>
                <a:spcPct val="50000"/>
              </a:spcBef>
              <a:buFont typeface="Arial" panose="020b0604020202020204" pitchFamily="34" charset="0"/>
              <a:buNone/>
            </a:pPr>
            <a:r>
              <a:rPr lang="zh-CN" altLang="en-US" sz="3200" b="1">
                <a:solidFill>
                  <a:schemeClr val="bg1"/>
                </a:solidFill>
                <a:latin typeface="+mj-ea"/>
                <a:ea typeface="+mj-ea"/>
              </a:rPr>
              <a:t>总  结</a:t>
            </a:r>
            <a:endParaRPr lang="zh-CN" altLang="en-US" sz="3200" b="1">
              <a:solidFill>
                <a:schemeClr val="bg1"/>
              </a:solidFill>
              <a:latin typeface="+mj-ea"/>
              <a:ea typeface="+mj-ea"/>
            </a:endParaRPr>
          </a:p>
        </p:txBody>
      </p:sp>
      <p:sp>
        <p:nvSpPr>
          <p:cNvPr id="22531" name="Text Box 3" title=""/>
          <p:cNvSpPr txBox="1">
            <a:spLocks noChangeArrowheads="1"/>
          </p:cNvSpPr>
          <p:nvPr>
            <p:custDataLst>
              <p:tags r:id="rId4"/>
            </p:custDataLst>
          </p:nvPr>
        </p:nvSpPr>
        <p:spPr bwMode="auto">
          <a:xfrm>
            <a:off x="1043829" y="1729053"/>
            <a:ext cx="10811059" cy="479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nSpc>
                <a:spcPct val="130000"/>
              </a:lnSpc>
              <a:spcBef>
                <a:spcPct val="0"/>
              </a:spcBef>
            </a:pPr>
            <a:r>
              <a:rPr lang="en-US" altLang="zh-CN" sz="2935" b="1">
                <a:latin typeface="+mj-ea"/>
                <a:ea typeface="+mj-ea"/>
              </a:rPr>
              <a:t>1</a:t>
            </a:r>
            <a:r>
              <a:rPr lang="zh-CN" altLang="en-US" sz="2935" b="1">
                <a:latin typeface="+mj-ea"/>
                <a:ea typeface="+mj-ea"/>
              </a:rPr>
              <a:t>、通电螺线管中插入铁芯叫做</a:t>
            </a:r>
            <a:r>
              <a:rPr lang="en-US" altLang="zh-CN" sz="2935" b="1" smtClean="0">
                <a:latin typeface="+mj-ea"/>
                <a:ea typeface="+mj-ea"/>
              </a:rPr>
              <a:t>_______</a:t>
            </a:r>
            <a:r>
              <a:rPr lang="en-US" altLang="zh-CN" sz="2935" b="1" smtClean="0">
                <a:latin typeface="+mj-ea"/>
              </a:rPr>
              <a:t>_</a:t>
            </a:r>
            <a:r>
              <a:rPr lang="en-US" altLang="zh-CN" sz="2935" b="1">
                <a:latin typeface="+mj-ea"/>
              </a:rPr>
              <a:t>_</a:t>
            </a:r>
            <a:endParaRPr lang="en-US" altLang="zh-CN" sz="2935" b="1" smtClean="0">
              <a:latin typeface="+mj-ea"/>
              <a:ea typeface="+mj-ea"/>
            </a:endParaRPr>
          </a:p>
          <a:p>
            <a:pPr>
              <a:lnSpc>
                <a:spcPct val="130000"/>
              </a:lnSpc>
              <a:spcBef>
                <a:spcPct val="0"/>
              </a:spcBef>
            </a:pPr>
            <a:r>
              <a:rPr lang="en-US" altLang="zh-CN" sz="2935" b="1">
                <a:latin typeface="+mj-ea"/>
              </a:rPr>
              <a:t>2</a:t>
            </a:r>
            <a:r>
              <a:rPr lang="zh-CN" altLang="en-US" sz="2935" b="1">
                <a:latin typeface="+mj-ea"/>
              </a:rPr>
              <a:t>、</a:t>
            </a:r>
            <a:r>
              <a:rPr lang="zh-CN" altLang="en-US" sz="2935" b="1">
                <a:latin typeface="+mj-ea"/>
                <a:ea typeface="+mj-ea"/>
              </a:rPr>
              <a:t>研究电磁铁的磁性强弱的实验方法：</a:t>
            </a:r>
            <a:r>
              <a:rPr lang="en-US" altLang="zh-CN" sz="2935" b="1">
                <a:latin typeface="+mj-ea"/>
                <a:ea typeface="+mj-ea"/>
              </a:rPr>
              <a:t>___________</a:t>
            </a:r>
            <a:endParaRPr lang="en-US" altLang="zh-CN" sz="2935" b="1">
              <a:latin typeface="+mj-ea"/>
              <a:ea typeface="+mj-ea"/>
            </a:endParaRPr>
          </a:p>
          <a:p>
            <a:pPr>
              <a:lnSpc>
                <a:spcPct val="130000"/>
              </a:lnSpc>
              <a:spcBef>
                <a:spcPct val="0"/>
              </a:spcBef>
            </a:pPr>
            <a:r>
              <a:rPr lang="en-US" altLang="zh-CN" sz="2935" b="1">
                <a:latin typeface="+mj-ea"/>
                <a:ea typeface="+mj-ea"/>
              </a:rPr>
              <a:t>3</a:t>
            </a:r>
            <a:r>
              <a:rPr lang="zh-CN" altLang="en-US" sz="2935" b="1">
                <a:latin typeface="+mj-ea"/>
                <a:ea typeface="+mj-ea"/>
              </a:rPr>
              <a:t>、影响电磁铁磁性强弱的因素：在匝数和外形相同</a:t>
            </a:r>
            <a:r>
              <a:rPr lang="zh-CN" altLang="en-US" sz="2935" b="1" smtClean="0">
                <a:latin typeface="+mj-ea"/>
                <a:ea typeface="+mj-ea"/>
              </a:rPr>
              <a:t>时</a:t>
            </a:r>
            <a:r>
              <a:rPr lang="en-US" altLang="zh-CN" sz="2935" b="1">
                <a:latin typeface="+mj-ea"/>
                <a:ea typeface="+mj-ea"/>
              </a:rPr>
              <a:t>______</a:t>
            </a:r>
            <a:r>
              <a:rPr lang="zh-CN" altLang="en-US" sz="2935" b="1">
                <a:latin typeface="+mj-ea"/>
                <a:ea typeface="+mj-ea"/>
              </a:rPr>
              <a:t>越大，磁性越强；在电流相同时，</a:t>
            </a:r>
            <a:r>
              <a:rPr lang="en-US" altLang="zh-CN" sz="2935" b="1" smtClean="0">
                <a:latin typeface="+mj-ea"/>
                <a:ea typeface="+mj-ea"/>
              </a:rPr>
              <a:t>______</a:t>
            </a:r>
            <a:r>
              <a:rPr lang="zh-CN" altLang="en-US" sz="2935" b="1">
                <a:latin typeface="+mj-ea"/>
                <a:ea typeface="+mj-ea"/>
              </a:rPr>
              <a:t>越多，磁性越强。</a:t>
            </a:r>
            <a:endParaRPr lang="zh-CN" altLang="en-US" sz="2935" b="1">
              <a:latin typeface="+mj-ea"/>
              <a:ea typeface="+mj-ea"/>
            </a:endParaRPr>
          </a:p>
          <a:p>
            <a:pPr>
              <a:lnSpc>
                <a:spcPct val="130000"/>
              </a:lnSpc>
              <a:spcBef>
                <a:spcPct val="0"/>
              </a:spcBef>
            </a:pPr>
            <a:r>
              <a:rPr lang="en-US" altLang="zh-CN" sz="2935" b="1">
                <a:latin typeface="+mj-ea"/>
                <a:ea typeface="+mj-ea"/>
              </a:rPr>
              <a:t>4</a:t>
            </a:r>
            <a:r>
              <a:rPr lang="zh-CN" altLang="en-US" sz="2935" b="1">
                <a:latin typeface="+mj-ea"/>
                <a:ea typeface="+mj-ea"/>
              </a:rPr>
              <a:t>、电磁铁相对永磁体的优点是：</a:t>
            </a:r>
            <a:endParaRPr lang="zh-CN" altLang="en-US" sz="2935" b="1">
              <a:latin typeface="+mj-ea"/>
              <a:ea typeface="+mj-ea"/>
            </a:endParaRPr>
          </a:p>
          <a:p>
            <a:pPr>
              <a:lnSpc>
                <a:spcPct val="130000"/>
              </a:lnSpc>
              <a:spcBef>
                <a:spcPct val="0"/>
              </a:spcBef>
            </a:pPr>
            <a:r>
              <a:rPr lang="zh-CN" altLang="en-US" sz="2935" b="1">
                <a:latin typeface="+mj-ea"/>
                <a:ea typeface="+mj-ea"/>
              </a:rPr>
              <a:t>（</a:t>
            </a:r>
            <a:r>
              <a:rPr lang="en-US" altLang="zh-CN" sz="2935" b="1">
                <a:latin typeface="+mj-ea"/>
                <a:ea typeface="+mj-ea"/>
              </a:rPr>
              <a:t>1</a:t>
            </a:r>
            <a:r>
              <a:rPr lang="zh-CN" altLang="en-US" sz="2935" b="1">
                <a:latin typeface="+mj-ea"/>
                <a:ea typeface="+mj-ea"/>
              </a:rPr>
              <a:t>）磁性有无可以通过</a:t>
            </a:r>
            <a:r>
              <a:rPr lang="en-US" altLang="zh-CN" sz="2935" b="1" smtClean="0">
                <a:latin typeface="+mj-ea"/>
                <a:ea typeface="+mj-ea"/>
              </a:rPr>
              <a:t>_____</a:t>
            </a:r>
            <a:r>
              <a:rPr lang="en-US" altLang="zh-CN" sz="2935" b="1">
                <a:latin typeface="+mj-ea"/>
              </a:rPr>
              <a:t>_</a:t>
            </a:r>
            <a:r>
              <a:rPr lang="en-US" altLang="zh-CN" sz="2935" b="1" smtClean="0">
                <a:latin typeface="+mj-ea"/>
              </a:rPr>
              <a:t>__</a:t>
            </a:r>
            <a:r>
              <a:rPr lang="zh-CN" altLang="en-US" sz="2935" b="1" smtClean="0">
                <a:latin typeface="+mj-ea"/>
                <a:ea typeface="+mj-ea"/>
              </a:rPr>
              <a:t>电</a:t>
            </a:r>
            <a:r>
              <a:rPr lang="zh-CN" altLang="en-US" sz="2935" b="1">
                <a:latin typeface="+mj-ea"/>
                <a:ea typeface="+mj-ea"/>
              </a:rPr>
              <a:t>来控制。</a:t>
            </a:r>
            <a:endParaRPr lang="zh-CN" altLang="en-US" sz="2935" b="1">
              <a:latin typeface="+mj-ea"/>
              <a:ea typeface="+mj-ea"/>
            </a:endParaRPr>
          </a:p>
          <a:p>
            <a:pPr>
              <a:lnSpc>
                <a:spcPct val="130000"/>
              </a:lnSpc>
              <a:spcBef>
                <a:spcPct val="0"/>
              </a:spcBef>
            </a:pPr>
            <a:r>
              <a:rPr lang="zh-CN" altLang="en-US" sz="2935" b="1">
                <a:latin typeface="+mj-ea"/>
                <a:ea typeface="+mj-ea"/>
              </a:rPr>
              <a:t>（</a:t>
            </a:r>
            <a:r>
              <a:rPr lang="en-US" altLang="zh-CN" sz="2935" b="1">
                <a:latin typeface="+mj-ea"/>
                <a:ea typeface="+mj-ea"/>
              </a:rPr>
              <a:t>2</a:t>
            </a:r>
            <a:r>
              <a:rPr lang="zh-CN" altLang="en-US" sz="2935" b="1">
                <a:latin typeface="+mj-ea"/>
                <a:ea typeface="+mj-ea"/>
              </a:rPr>
              <a:t>）磁性强弱可以通过</a:t>
            </a:r>
            <a:r>
              <a:rPr lang="en-US" altLang="zh-CN" sz="2935" b="1" smtClean="0">
                <a:latin typeface="+mj-ea"/>
                <a:ea typeface="+mj-ea"/>
              </a:rPr>
              <a:t>______</a:t>
            </a:r>
            <a:r>
              <a:rPr lang="en-US" altLang="zh-CN" sz="2935" b="1" smtClean="0">
                <a:latin typeface="+mj-ea"/>
              </a:rPr>
              <a:t>__</a:t>
            </a:r>
            <a:r>
              <a:rPr lang="en-US" altLang="zh-CN" sz="2935" b="1">
                <a:latin typeface="+mj-ea"/>
              </a:rPr>
              <a:t>_</a:t>
            </a:r>
            <a:r>
              <a:rPr lang="en-US" altLang="zh-CN" sz="2935" b="1" smtClean="0">
                <a:latin typeface="+mj-ea"/>
                <a:ea typeface="+mj-ea"/>
              </a:rPr>
              <a:t>__</a:t>
            </a:r>
            <a:r>
              <a:rPr lang="zh-CN" altLang="en-US" sz="2935" b="1">
                <a:latin typeface="+mj-ea"/>
                <a:ea typeface="+mj-ea"/>
              </a:rPr>
              <a:t>来控制。</a:t>
            </a:r>
            <a:endParaRPr lang="zh-CN" altLang="en-US" sz="2935" b="1">
              <a:latin typeface="+mj-ea"/>
              <a:ea typeface="+mj-ea"/>
            </a:endParaRPr>
          </a:p>
          <a:p>
            <a:pPr>
              <a:lnSpc>
                <a:spcPct val="130000"/>
              </a:lnSpc>
              <a:spcBef>
                <a:spcPct val="0"/>
              </a:spcBef>
            </a:pPr>
            <a:r>
              <a:rPr lang="zh-CN" altLang="en-US" sz="2935" b="1">
                <a:latin typeface="+mj-ea"/>
                <a:ea typeface="+mj-ea"/>
              </a:rPr>
              <a:t>（</a:t>
            </a:r>
            <a:r>
              <a:rPr lang="en-US" altLang="zh-CN" sz="2935" b="1">
                <a:latin typeface="+mj-ea"/>
                <a:ea typeface="+mj-ea"/>
              </a:rPr>
              <a:t>3</a:t>
            </a:r>
            <a:r>
              <a:rPr lang="zh-CN" altLang="en-US" sz="2935" b="1">
                <a:latin typeface="+mj-ea"/>
                <a:ea typeface="+mj-ea"/>
              </a:rPr>
              <a:t>）电磁铁的极性可以通过改变</a:t>
            </a:r>
            <a:r>
              <a:rPr lang="en-US" altLang="zh-CN" sz="2935" b="1" smtClean="0">
                <a:latin typeface="+mj-ea"/>
                <a:ea typeface="+mj-ea"/>
              </a:rPr>
              <a:t>___</a:t>
            </a:r>
            <a:r>
              <a:rPr lang="en-US" altLang="zh-CN" sz="2935" b="1" smtClean="0">
                <a:latin typeface="+mj-ea"/>
              </a:rPr>
              <a:t>__</a:t>
            </a:r>
            <a:r>
              <a:rPr lang="en-US" altLang="zh-CN" sz="2935" b="1">
                <a:latin typeface="+mj-ea"/>
              </a:rPr>
              <a:t>_</a:t>
            </a:r>
            <a:r>
              <a:rPr lang="en-US" altLang="zh-CN" sz="2935" b="1" smtClean="0">
                <a:latin typeface="+mj-ea"/>
                <a:ea typeface="+mj-ea"/>
              </a:rPr>
              <a:t>____</a:t>
            </a:r>
            <a:r>
              <a:rPr lang="zh-CN" altLang="en-US" sz="2935" b="1">
                <a:latin typeface="+mj-ea"/>
                <a:ea typeface="+mj-ea"/>
              </a:rPr>
              <a:t>来控制</a:t>
            </a:r>
            <a:r>
              <a:rPr lang="zh-CN" altLang="en-US" sz="2935" b="1" smtClean="0">
                <a:latin typeface="+mj-ea"/>
                <a:ea typeface="+mj-ea"/>
              </a:rPr>
              <a:t>。</a:t>
            </a:r>
            <a:endParaRPr lang="zh-CN" altLang="en-US" sz="2935" b="1">
              <a:latin typeface="+mj-ea"/>
              <a:ea typeface="+mj-ea"/>
            </a:endParaRPr>
          </a:p>
        </p:txBody>
      </p:sp>
      <p:sp>
        <p:nvSpPr>
          <p:cNvPr id="22540" name="Text Box 12" title=""/>
          <p:cNvSpPr txBox="1">
            <a:spLocks noChangeArrowheads="1"/>
          </p:cNvSpPr>
          <p:nvPr>
            <p:custDataLst>
              <p:tags r:id="rId5"/>
            </p:custDataLst>
          </p:nvPr>
        </p:nvSpPr>
        <p:spPr bwMode="auto">
          <a:xfrm>
            <a:off x="6276976" y="1809281"/>
            <a:ext cx="1439863"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935" b="1">
                <a:solidFill>
                  <a:srgbClr val="FF0000"/>
                </a:solidFill>
                <a:latin typeface="+mj-ea"/>
                <a:ea typeface="+mj-ea"/>
              </a:rPr>
              <a:t>电磁铁</a:t>
            </a:r>
            <a:endParaRPr lang="zh-CN" altLang="en-US" sz="2935" b="1">
              <a:solidFill>
                <a:srgbClr val="FF0000"/>
              </a:solidFill>
              <a:latin typeface="+mj-ea"/>
              <a:ea typeface="+mj-ea"/>
            </a:endParaRPr>
          </a:p>
        </p:txBody>
      </p:sp>
      <p:sp>
        <p:nvSpPr>
          <p:cNvPr id="22541" name="Text Box 13" title=""/>
          <p:cNvSpPr txBox="1">
            <a:spLocks noChangeArrowheads="1"/>
          </p:cNvSpPr>
          <p:nvPr>
            <p:custDataLst>
              <p:tags r:id="rId6"/>
            </p:custDataLst>
          </p:nvPr>
        </p:nvSpPr>
        <p:spPr bwMode="auto">
          <a:xfrm>
            <a:off x="7643812" y="2372377"/>
            <a:ext cx="22320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935" b="1">
                <a:solidFill>
                  <a:srgbClr val="FF0000"/>
                </a:solidFill>
                <a:latin typeface="+mj-ea"/>
                <a:ea typeface="+mj-ea"/>
              </a:rPr>
              <a:t>控制变量法</a:t>
            </a:r>
            <a:endParaRPr lang="zh-CN" altLang="en-US" sz="2935" b="1">
              <a:solidFill>
                <a:srgbClr val="FF0000"/>
              </a:solidFill>
              <a:latin typeface="+mj-ea"/>
              <a:ea typeface="+mj-ea"/>
            </a:endParaRPr>
          </a:p>
        </p:txBody>
      </p:sp>
      <p:sp>
        <p:nvSpPr>
          <p:cNvPr id="22542" name="Text Box 14" title=""/>
          <p:cNvSpPr txBox="1">
            <a:spLocks noChangeArrowheads="1"/>
          </p:cNvSpPr>
          <p:nvPr>
            <p:custDataLst>
              <p:tags r:id="rId7"/>
            </p:custDataLst>
          </p:nvPr>
        </p:nvSpPr>
        <p:spPr bwMode="auto">
          <a:xfrm>
            <a:off x="9968747" y="2962769"/>
            <a:ext cx="1296987"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935" b="1">
                <a:solidFill>
                  <a:srgbClr val="FF0000"/>
                </a:solidFill>
                <a:latin typeface="+mj-ea"/>
                <a:ea typeface="+mj-ea"/>
              </a:rPr>
              <a:t>电流</a:t>
            </a:r>
            <a:endParaRPr lang="zh-CN" altLang="en-US" sz="2935" b="1">
              <a:solidFill>
                <a:srgbClr val="FF0000"/>
              </a:solidFill>
              <a:latin typeface="+mj-ea"/>
              <a:ea typeface="+mj-ea"/>
            </a:endParaRPr>
          </a:p>
        </p:txBody>
      </p:sp>
      <p:sp>
        <p:nvSpPr>
          <p:cNvPr id="22543" name="Text Box 15" title=""/>
          <p:cNvSpPr txBox="1">
            <a:spLocks noChangeArrowheads="1"/>
          </p:cNvSpPr>
          <p:nvPr>
            <p:custDataLst>
              <p:tags r:id="rId8"/>
            </p:custDataLst>
          </p:nvPr>
        </p:nvSpPr>
        <p:spPr bwMode="auto">
          <a:xfrm>
            <a:off x="5620021" y="3563401"/>
            <a:ext cx="126047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935" b="1">
                <a:solidFill>
                  <a:srgbClr val="FF0000"/>
                </a:solidFill>
                <a:latin typeface="+mj-ea"/>
                <a:ea typeface="+mj-ea"/>
              </a:rPr>
              <a:t>匝数</a:t>
            </a:r>
            <a:endParaRPr lang="zh-CN" altLang="en-US" sz="2935" b="1">
              <a:solidFill>
                <a:srgbClr val="FF0000"/>
              </a:solidFill>
              <a:latin typeface="+mj-ea"/>
              <a:ea typeface="+mj-ea"/>
            </a:endParaRPr>
          </a:p>
        </p:txBody>
      </p:sp>
      <p:sp>
        <p:nvSpPr>
          <p:cNvPr id="22544" name="Text Box 16" title=""/>
          <p:cNvSpPr txBox="1">
            <a:spLocks noChangeArrowheads="1"/>
          </p:cNvSpPr>
          <p:nvPr>
            <p:custDataLst>
              <p:tags r:id="rId9"/>
            </p:custDataLst>
          </p:nvPr>
        </p:nvSpPr>
        <p:spPr bwMode="auto">
          <a:xfrm>
            <a:off x="5156093" y="4677139"/>
            <a:ext cx="1344149"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lgn="ctr">
              <a:spcBef>
                <a:spcPct val="50000"/>
              </a:spcBef>
              <a:buFont typeface="Arial" panose="020b0604020202020204" pitchFamily="34" charset="0"/>
              <a:buNone/>
            </a:pPr>
            <a:r>
              <a:rPr lang="zh-CN" altLang="en-US" sz="2935" b="1">
                <a:solidFill>
                  <a:srgbClr val="FF0000"/>
                </a:solidFill>
                <a:latin typeface="+mj-ea"/>
                <a:ea typeface="+mj-ea"/>
              </a:rPr>
              <a:t>通断</a:t>
            </a:r>
            <a:endParaRPr lang="zh-CN" altLang="en-US" sz="2935" b="1">
              <a:solidFill>
                <a:srgbClr val="FF0000"/>
              </a:solidFill>
              <a:latin typeface="+mj-ea"/>
              <a:ea typeface="+mj-ea"/>
            </a:endParaRPr>
          </a:p>
        </p:txBody>
      </p:sp>
      <p:sp>
        <p:nvSpPr>
          <p:cNvPr id="22545" name="Text Box 17" title=""/>
          <p:cNvSpPr txBox="1">
            <a:spLocks noChangeArrowheads="1"/>
          </p:cNvSpPr>
          <p:nvPr>
            <p:custDataLst>
              <p:tags r:id="rId10"/>
            </p:custDataLst>
          </p:nvPr>
        </p:nvSpPr>
        <p:spPr bwMode="auto">
          <a:xfrm>
            <a:off x="5146995" y="5308063"/>
            <a:ext cx="1989707"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spcBef>
                <a:spcPct val="50000"/>
              </a:spcBef>
              <a:buFont typeface="Arial" panose="020b0604020202020204" pitchFamily="34" charset="0"/>
              <a:buNone/>
            </a:pPr>
            <a:r>
              <a:rPr lang="zh-CN" altLang="en-US" sz="2935" b="1">
                <a:solidFill>
                  <a:srgbClr val="FF0000"/>
                </a:solidFill>
                <a:latin typeface="+mj-ea"/>
                <a:ea typeface="+mj-ea"/>
              </a:rPr>
              <a:t>电流大小</a:t>
            </a:r>
            <a:endParaRPr lang="zh-CN" altLang="en-US" sz="2935" b="1">
              <a:solidFill>
                <a:srgbClr val="FF0000"/>
              </a:solidFill>
              <a:latin typeface="+mj-ea"/>
              <a:ea typeface="+mj-ea"/>
            </a:endParaRPr>
          </a:p>
        </p:txBody>
      </p:sp>
      <p:sp>
        <p:nvSpPr>
          <p:cNvPr id="22547" name="Text Box 19" title=""/>
          <p:cNvSpPr txBox="1">
            <a:spLocks noChangeArrowheads="1"/>
          </p:cNvSpPr>
          <p:nvPr>
            <p:custDataLst>
              <p:tags r:id="rId11"/>
            </p:custDataLst>
          </p:nvPr>
        </p:nvSpPr>
        <p:spPr bwMode="auto">
          <a:xfrm>
            <a:off x="6534897" y="5884395"/>
            <a:ext cx="18002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buFont typeface="Arial" panose="020b0604020202020204" pitchFamily="34" charset="0"/>
              <a:buNone/>
            </a:pPr>
            <a:r>
              <a:rPr lang="zh-CN" altLang="en-US" sz="2935" b="1">
                <a:solidFill>
                  <a:srgbClr val="FF0000"/>
                </a:solidFill>
                <a:latin typeface="+mj-ea"/>
                <a:ea typeface="+mj-ea"/>
              </a:rPr>
              <a:t>电流方向</a:t>
            </a:r>
            <a:endParaRPr lang="zh-CN" altLang="en-US" sz="2935" b="1">
              <a:solidFill>
                <a:srgbClr val="FF0000"/>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540"/>
                                        </p:tgtEl>
                                        <p:attrNameLst>
                                          <p:attrName>style.visibility</p:attrName>
                                        </p:attrNameLst>
                                      </p:cBhvr>
                                      <p:to>
                                        <p:strVal val="visible"/>
                                      </p:to>
                                    </p:set>
                                    <p:anim calcmode="lin" valueType="num">
                                      <p:cBhvr>
                                        <p:cTn id="7" dur="500" fill="hold"/>
                                        <p:tgtEl>
                                          <p:spTgt spid="22540"/>
                                        </p:tgtEl>
                                        <p:attrNameLst>
                                          <p:attrName>ppt_w</p:attrName>
                                        </p:attrNameLst>
                                      </p:cBhvr>
                                      <p:tavLst>
                                        <p:tav tm="0">
                                          <p:val>
                                            <p:fltVal val="0"/>
                                          </p:val>
                                        </p:tav>
                                        <p:tav tm="100000">
                                          <p:val>
                                            <p:strVal val="#ppt_w"/>
                                          </p:val>
                                        </p:tav>
                                      </p:tavLst>
                                    </p:anim>
                                    <p:anim calcmode="lin" valueType="num">
                                      <p:cBhvr>
                                        <p:cTn id="8" dur="500" fill="hold"/>
                                        <p:tgtEl>
                                          <p:spTgt spid="2254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2541"/>
                                        </p:tgtEl>
                                        <p:attrNameLst>
                                          <p:attrName>style.visibility</p:attrName>
                                        </p:attrNameLst>
                                      </p:cBhvr>
                                      <p:to>
                                        <p:strVal val="visible"/>
                                      </p:to>
                                    </p:set>
                                    <p:anim calcmode="lin" valueType="num">
                                      <p:cBhvr>
                                        <p:cTn id="13" dur="500" fill="hold"/>
                                        <p:tgtEl>
                                          <p:spTgt spid="22541"/>
                                        </p:tgtEl>
                                        <p:attrNameLst>
                                          <p:attrName>ppt_w</p:attrName>
                                        </p:attrNameLst>
                                      </p:cBhvr>
                                      <p:tavLst>
                                        <p:tav tm="0">
                                          <p:val>
                                            <p:fltVal val="0"/>
                                          </p:val>
                                        </p:tav>
                                        <p:tav tm="100000">
                                          <p:val>
                                            <p:strVal val="#ppt_w"/>
                                          </p:val>
                                        </p:tav>
                                      </p:tavLst>
                                    </p:anim>
                                    <p:anim calcmode="lin" valueType="num">
                                      <p:cBhvr>
                                        <p:cTn id="14" dur="500" fill="hold"/>
                                        <p:tgtEl>
                                          <p:spTgt spid="22541"/>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2542"/>
                                        </p:tgtEl>
                                        <p:attrNameLst>
                                          <p:attrName>style.visibility</p:attrName>
                                        </p:attrNameLst>
                                      </p:cBhvr>
                                      <p:to>
                                        <p:strVal val="visible"/>
                                      </p:to>
                                    </p:set>
                                    <p:anim calcmode="lin" valueType="num">
                                      <p:cBhvr>
                                        <p:cTn id="19" dur="500" fill="hold"/>
                                        <p:tgtEl>
                                          <p:spTgt spid="22542"/>
                                        </p:tgtEl>
                                        <p:attrNameLst>
                                          <p:attrName>ppt_w</p:attrName>
                                        </p:attrNameLst>
                                      </p:cBhvr>
                                      <p:tavLst>
                                        <p:tav tm="0">
                                          <p:val>
                                            <p:fltVal val="0"/>
                                          </p:val>
                                        </p:tav>
                                        <p:tav tm="100000">
                                          <p:val>
                                            <p:strVal val="#ppt_w"/>
                                          </p:val>
                                        </p:tav>
                                      </p:tavLst>
                                    </p:anim>
                                    <p:anim calcmode="lin" valueType="num">
                                      <p:cBhvr>
                                        <p:cTn id="20" dur="500" fill="hold"/>
                                        <p:tgtEl>
                                          <p:spTgt spid="22542"/>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22543"/>
                                        </p:tgtEl>
                                        <p:attrNameLst>
                                          <p:attrName>style.visibility</p:attrName>
                                        </p:attrNameLst>
                                      </p:cBhvr>
                                      <p:to>
                                        <p:strVal val="visible"/>
                                      </p:to>
                                    </p:set>
                                    <p:anim calcmode="lin" valueType="num">
                                      <p:cBhvr>
                                        <p:cTn id="25" dur="500" fill="hold"/>
                                        <p:tgtEl>
                                          <p:spTgt spid="22543"/>
                                        </p:tgtEl>
                                        <p:attrNameLst>
                                          <p:attrName>ppt_w</p:attrName>
                                        </p:attrNameLst>
                                      </p:cBhvr>
                                      <p:tavLst>
                                        <p:tav tm="0">
                                          <p:val>
                                            <p:fltVal val="0"/>
                                          </p:val>
                                        </p:tav>
                                        <p:tav tm="100000">
                                          <p:val>
                                            <p:strVal val="#ppt_w"/>
                                          </p:val>
                                        </p:tav>
                                      </p:tavLst>
                                    </p:anim>
                                    <p:anim calcmode="lin" valueType="num">
                                      <p:cBhvr>
                                        <p:cTn id="26" dur="500" fill="hold"/>
                                        <p:tgtEl>
                                          <p:spTgt spid="22543"/>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22544"/>
                                        </p:tgtEl>
                                        <p:attrNameLst>
                                          <p:attrName>style.visibility</p:attrName>
                                        </p:attrNameLst>
                                      </p:cBhvr>
                                      <p:to>
                                        <p:strVal val="visible"/>
                                      </p:to>
                                    </p:set>
                                    <p:anim calcmode="lin" valueType="num">
                                      <p:cBhvr>
                                        <p:cTn id="31" dur="500" fill="hold"/>
                                        <p:tgtEl>
                                          <p:spTgt spid="22544"/>
                                        </p:tgtEl>
                                        <p:attrNameLst>
                                          <p:attrName>ppt_w</p:attrName>
                                        </p:attrNameLst>
                                      </p:cBhvr>
                                      <p:tavLst>
                                        <p:tav tm="0">
                                          <p:val>
                                            <p:fltVal val="0"/>
                                          </p:val>
                                        </p:tav>
                                        <p:tav tm="100000">
                                          <p:val>
                                            <p:strVal val="#ppt_w"/>
                                          </p:val>
                                        </p:tav>
                                      </p:tavLst>
                                    </p:anim>
                                    <p:anim calcmode="lin" valueType="num">
                                      <p:cBhvr>
                                        <p:cTn id="32" dur="500" fill="hold"/>
                                        <p:tgtEl>
                                          <p:spTgt spid="22544"/>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22545"/>
                                        </p:tgtEl>
                                        <p:attrNameLst>
                                          <p:attrName>style.visibility</p:attrName>
                                        </p:attrNameLst>
                                      </p:cBhvr>
                                      <p:to>
                                        <p:strVal val="visible"/>
                                      </p:to>
                                    </p:set>
                                    <p:anim calcmode="lin" valueType="num">
                                      <p:cBhvr>
                                        <p:cTn id="37" dur="500" fill="hold"/>
                                        <p:tgtEl>
                                          <p:spTgt spid="22545"/>
                                        </p:tgtEl>
                                        <p:attrNameLst>
                                          <p:attrName>ppt_w</p:attrName>
                                        </p:attrNameLst>
                                      </p:cBhvr>
                                      <p:tavLst>
                                        <p:tav tm="0">
                                          <p:val>
                                            <p:fltVal val="0"/>
                                          </p:val>
                                        </p:tav>
                                        <p:tav tm="100000">
                                          <p:val>
                                            <p:strVal val="#ppt_w"/>
                                          </p:val>
                                        </p:tav>
                                      </p:tavLst>
                                    </p:anim>
                                    <p:anim calcmode="lin" valueType="num">
                                      <p:cBhvr>
                                        <p:cTn id="38" dur="500" fill="hold"/>
                                        <p:tgtEl>
                                          <p:spTgt spid="22545"/>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22547"/>
                                        </p:tgtEl>
                                        <p:attrNameLst>
                                          <p:attrName>style.visibility</p:attrName>
                                        </p:attrNameLst>
                                      </p:cBhvr>
                                      <p:to>
                                        <p:strVal val="visible"/>
                                      </p:to>
                                    </p:set>
                                    <p:anim calcmode="lin" valueType="num">
                                      <p:cBhvr>
                                        <p:cTn id="43" dur="500" fill="hold"/>
                                        <p:tgtEl>
                                          <p:spTgt spid="22547"/>
                                        </p:tgtEl>
                                        <p:attrNameLst>
                                          <p:attrName>ppt_w</p:attrName>
                                        </p:attrNameLst>
                                      </p:cBhvr>
                                      <p:tavLst>
                                        <p:tav tm="0">
                                          <p:val>
                                            <p:fltVal val="0"/>
                                          </p:val>
                                        </p:tav>
                                        <p:tav tm="100000">
                                          <p:val>
                                            <p:strVal val="#ppt_w"/>
                                          </p:val>
                                        </p:tav>
                                      </p:tavLst>
                                    </p:anim>
                                    <p:anim calcmode="lin" valueType="num">
                                      <p:cBhvr>
                                        <p:cTn id="44" dur="500" fill="hold"/>
                                        <p:tgtEl>
                                          <p:spTgt spid="225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8"/>
</p:tagLst>
</file>

<file path=ppt/tags/tag101.xml><?xml version="1.0" encoding="utf-8"?>
<p:tagLst xmlns:p="http://schemas.openxmlformats.org/presentationml/2006/main">
  <p:tag name="AS_UNIQUEID" val="599"/>
</p:tagLst>
</file>

<file path=ppt/tags/tag102.xml><?xml version="1.0" encoding="utf-8"?>
<p:tagLst xmlns:p="http://schemas.openxmlformats.org/presentationml/2006/main">
  <p:tag name="AS_UNIQUEID" val="600"/>
</p:tagLst>
</file>

<file path=ppt/tags/tag103.xml><?xml version="1.0" encoding="utf-8"?>
<p:tagLst xmlns:p="http://schemas.openxmlformats.org/presentationml/2006/main">
  <p:tag name="AS_UNIQUEID" val="601"/>
</p:tagLst>
</file>

<file path=ppt/tags/tag104.xml><?xml version="1.0" encoding="utf-8"?>
<p:tagLst xmlns:p="http://schemas.openxmlformats.org/presentationml/2006/main">
  <p:tag name="AS_UNIQUEID" val="602"/>
</p:tagLst>
</file>

<file path=ppt/tags/tag105.xml><?xml version="1.0" encoding="utf-8"?>
<p:tagLst xmlns:p="http://schemas.openxmlformats.org/presentationml/2006/main">
  <p:tag name="AS_UNIQUEID" val="603"/>
</p:tagLst>
</file>

<file path=ppt/tags/tag106.xml><?xml version="1.0" encoding="utf-8"?>
<p:tagLst xmlns:p="http://schemas.openxmlformats.org/presentationml/2006/main">
  <p:tag name="AS_UNIQUEID" val="604"/>
</p:tagLst>
</file>

<file path=ppt/tags/tag107.xml><?xml version="1.0" encoding="utf-8"?>
<p:tagLst xmlns:p="http://schemas.openxmlformats.org/presentationml/2006/main">
  <p:tag name="AS_UNIQUEID" val="605"/>
</p:tagLst>
</file>

<file path=ppt/tags/tag108.xml><?xml version="1.0" encoding="utf-8"?>
<p:tagLst xmlns:p="http://schemas.openxmlformats.org/presentationml/2006/main">
  <p:tag name="AS_UNIQUEID" val="606"/>
</p:tagLst>
</file>

<file path=ppt/tags/tag109.xml><?xml version="1.0" encoding="utf-8"?>
<p:tagLst xmlns:p="http://schemas.openxmlformats.org/presentationml/2006/main">
  <p:tag name="AS_UNIQUEID" val="607"/>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8"/>
</p:tagLst>
</file>

<file path=ppt/tags/tag111.xml><?xml version="1.0" encoding="utf-8"?>
<p:tagLst xmlns:p="http://schemas.openxmlformats.org/presentationml/2006/main">
  <p:tag name="AS_UNIQUEID" val="609"/>
</p:tagLst>
</file>

<file path=ppt/tags/tag112.xml><?xml version="1.0" encoding="utf-8"?>
<p:tagLst xmlns:p="http://schemas.openxmlformats.org/presentationml/2006/main">
  <p:tag name="AS_UNIQUEID" val="610"/>
</p:tagLst>
</file>

<file path=ppt/tags/tag113.xml><?xml version="1.0" encoding="utf-8"?>
<p:tagLst xmlns:p="http://schemas.openxmlformats.org/presentationml/2006/main">
  <p:tag name="AS_UNIQUEID" val="611"/>
</p:tagLst>
</file>

<file path=ppt/tags/tag114.xml><?xml version="1.0" encoding="utf-8"?>
<p:tagLst xmlns:p="http://schemas.openxmlformats.org/presentationml/2006/main">
  <p:tag name="AS_UNIQUEID" val="612"/>
</p:tagLst>
</file>

<file path=ppt/tags/tag115.xml><?xml version="1.0" encoding="utf-8"?>
<p:tagLst xmlns:p="http://schemas.openxmlformats.org/presentationml/2006/main">
  <p:tag name="AS_UNIQUEID" val="613"/>
</p:tagLst>
</file>

<file path=ppt/tags/tag116.xml><?xml version="1.0" encoding="utf-8"?>
<p:tagLst xmlns:p="http://schemas.openxmlformats.org/presentationml/2006/main">
  <p:tag name="AS_UNIQUEID" val="614"/>
</p:tagLst>
</file>

<file path=ppt/tags/tag117.xml><?xml version="1.0" encoding="utf-8"?>
<p:tagLst xmlns:p="http://schemas.openxmlformats.org/presentationml/2006/main">
  <p:tag name="AS_UNIQUEID" val="615"/>
</p:tagLst>
</file>

<file path=ppt/tags/tag118.xml><?xml version="1.0" encoding="utf-8"?>
<p:tagLst xmlns:p="http://schemas.openxmlformats.org/presentationml/2006/main">
  <p:tag name="AS_UNIQUEID" val="616"/>
</p:tagLst>
</file>

<file path=ppt/tags/tag119.xml><?xml version="1.0" encoding="utf-8"?>
<p:tagLst xmlns:p="http://schemas.openxmlformats.org/presentationml/2006/main">
  <p:tag name="AS_UNIQUEID" val="617"/>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8"/>
</p:tagLst>
</file>

<file path=ppt/tags/tag121.xml><?xml version="1.0" encoding="utf-8"?>
<p:tagLst xmlns:p="http://schemas.openxmlformats.org/presentationml/2006/main">
  <p:tag name="AS_UNIQUEID" val="619"/>
</p:tagLst>
</file>

<file path=ppt/tags/tag122.xml><?xml version="1.0" encoding="utf-8"?>
<p:tagLst xmlns:p="http://schemas.openxmlformats.org/presentationml/2006/main">
  <p:tag name="AS_UNIQUEID" val="620"/>
</p:tagLst>
</file>

<file path=ppt/tags/tag123.xml><?xml version="1.0" encoding="utf-8"?>
<p:tagLst xmlns:p="http://schemas.openxmlformats.org/presentationml/2006/main">
  <p:tag name="AS_UNIQUEID" val="621"/>
</p:tagLst>
</file>

<file path=ppt/tags/tag124.xml><?xml version="1.0" encoding="utf-8"?>
<p:tagLst xmlns:p="http://schemas.openxmlformats.org/presentationml/2006/main">
  <p:tag name="AS_UNIQUEID" val="622"/>
</p:tagLst>
</file>

<file path=ppt/tags/tag125.xml><?xml version="1.0" encoding="utf-8"?>
<p:tagLst xmlns:p="http://schemas.openxmlformats.org/presentationml/2006/main">
  <p:tag name="AS_UNIQUEID" val="623"/>
</p:tagLst>
</file>

<file path=ppt/tags/tag126.xml><?xml version="1.0" encoding="utf-8"?>
<p:tagLst xmlns:p="http://schemas.openxmlformats.org/presentationml/2006/main">
  <p:tag name="AS_UNIQUEID" val="624"/>
</p:tagLst>
</file>

<file path=ppt/tags/tag127.xml><?xml version="1.0" encoding="utf-8"?>
<p:tagLst xmlns:p="http://schemas.openxmlformats.org/presentationml/2006/main">
  <p:tag name="AS_UNIQUEID" val="625"/>
</p:tagLst>
</file>

<file path=ppt/tags/tag128.xml><?xml version="1.0" encoding="utf-8"?>
<p:tagLst xmlns:p="http://schemas.openxmlformats.org/presentationml/2006/main">
  <p:tag name="AS_UNIQUEID" val="626"/>
</p:tagLst>
</file>

<file path=ppt/tags/tag129.xml><?xml version="1.0" encoding="utf-8"?>
<p:tagLst xmlns:p="http://schemas.openxmlformats.org/presentationml/2006/main">
  <p:tag name="AS_UNIQUEID" val="627"/>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8"/>
</p:tagLst>
</file>

<file path=ppt/tags/tag131.xml><?xml version="1.0" encoding="utf-8"?>
<p:tagLst xmlns:p="http://schemas.openxmlformats.org/presentationml/2006/main">
  <p:tag name="AS_UNIQUEID" val="629"/>
</p:tagLst>
</file>

<file path=ppt/tags/tag132.xml><?xml version="1.0" encoding="utf-8"?>
<p:tagLst xmlns:p="http://schemas.openxmlformats.org/presentationml/2006/main">
  <p:tag name="AS_UNIQUEID" val="630"/>
</p:tagLst>
</file>

<file path=ppt/tags/tag133.xml><?xml version="1.0" encoding="utf-8"?>
<p:tagLst xmlns:p="http://schemas.openxmlformats.org/presentationml/2006/main">
  <p:tag name="AS_UNIQUEID" val="631"/>
</p:tagLst>
</file>

<file path=ppt/tags/tag134.xml><?xml version="1.0" encoding="utf-8"?>
<p:tagLst xmlns:p="http://schemas.openxmlformats.org/presentationml/2006/main">
  <p:tag name="AS_UNIQUEID" val="632"/>
</p:tagLst>
</file>

<file path=ppt/tags/tag135.xml><?xml version="1.0" encoding="utf-8"?>
<p:tagLst xmlns:p="http://schemas.openxmlformats.org/presentationml/2006/main">
  <p:tag name="AS_UNIQUEID" val="633"/>
</p:tagLst>
</file>

<file path=ppt/tags/tag136.xml><?xml version="1.0" encoding="utf-8"?>
<p:tagLst xmlns:p="http://schemas.openxmlformats.org/presentationml/2006/main">
  <p:tag name="AS_UNIQUEID" val="634"/>
</p:tagLst>
</file>

<file path=ppt/tags/tag137.xml><?xml version="1.0" encoding="utf-8"?>
<p:tagLst xmlns:p="http://schemas.openxmlformats.org/presentationml/2006/main">
  <p:tag name="AS_UNIQUEID" val="635"/>
</p:tagLst>
</file>

<file path=ppt/tags/tag138.xml><?xml version="1.0" encoding="utf-8"?>
<p:tagLst xmlns:p="http://schemas.openxmlformats.org/presentationml/2006/main">
  <p:tag name="AS_UNIQUEID" val="636"/>
</p:tagLst>
</file>

<file path=ppt/tags/tag139.xml><?xml version="1.0" encoding="utf-8"?>
<p:tagLst xmlns:p="http://schemas.openxmlformats.org/presentationml/2006/main">
  <p:tag name="AS_UNIQUEID" val="498"/>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7"/>
</p:tagLst>
</file>

<file path=ppt/tags/tag141.xml><?xml version="1.0" encoding="utf-8"?>
<p:tagLst xmlns:p="http://schemas.openxmlformats.org/presentationml/2006/main">
  <p:tag name="AS_UNIQUEID" val="638"/>
</p:tagLst>
</file>

<file path=ppt/tags/tag142.xml><?xml version="1.0" encoding="utf-8"?>
<p:tagLst xmlns:p="http://schemas.openxmlformats.org/presentationml/2006/main">
  <p:tag name="AS_UNIQUEID" val="639"/>
</p:tagLst>
</file>

<file path=ppt/tags/tag143.xml><?xml version="1.0" encoding="utf-8"?>
<p:tagLst xmlns:p="http://schemas.openxmlformats.org/presentationml/2006/main">
  <p:tag name="AS_UNIQUEID" val="640"/>
</p:tagLst>
</file>

<file path=ppt/tags/tag144.xml><?xml version="1.0" encoding="utf-8"?>
<p:tagLst xmlns:p="http://schemas.openxmlformats.org/presentationml/2006/main">
  <p:tag name="AS_UNIQUEID" val="641"/>
</p:tagLst>
</file>

<file path=ppt/tags/tag145.xml><?xml version="1.0" encoding="utf-8"?>
<p:tagLst xmlns:p="http://schemas.openxmlformats.org/presentationml/2006/main">
  <p:tag name="AS_UNIQUEID" val="642"/>
</p:tagLst>
</file>

<file path=ppt/tags/tag146.xml><?xml version="1.0" encoding="utf-8"?>
<p:tagLst xmlns:p="http://schemas.openxmlformats.org/presentationml/2006/main">
  <p:tag name="AS_UNIQUEID" val="643"/>
</p:tagLst>
</file>

<file path=ppt/tags/tag147.xml><?xml version="1.0" encoding="utf-8"?>
<p:tagLst xmlns:p="http://schemas.openxmlformats.org/presentationml/2006/main">
  <p:tag name="AS_UNIQUEID" val="644"/>
</p:tagLst>
</file>

<file path=ppt/tags/tag148.xml><?xml version="1.0" encoding="utf-8"?>
<p:tagLst xmlns:p="http://schemas.openxmlformats.org/presentationml/2006/main">
  <p:tag name="AS_UNIQUEID" val="645"/>
</p:tagLst>
</file>

<file path=ppt/tags/tag149.xml><?xml version="1.0" encoding="utf-8"?>
<p:tagLst xmlns:p="http://schemas.openxmlformats.org/presentationml/2006/main">
  <p:tag name="AS_UNIQUEID" val="646"/>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7"/>
</p:tagLst>
</file>

<file path=ppt/tags/tag151.xml><?xml version="1.0" encoding="utf-8"?>
<p:tagLst xmlns:p="http://schemas.openxmlformats.org/presentationml/2006/main">
  <p:tag name="AS_UNIQUEID" val="648"/>
</p:tagLst>
</file>

<file path=ppt/tags/tag152.xml><?xml version="1.0" encoding="utf-8"?>
<p:tagLst xmlns:p="http://schemas.openxmlformats.org/presentationml/2006/main">
  <p:tag name="AS_UNIQUEID" val="649"/>
</p:tagLst>
</file>

<file path=ppt/tags/tag153.xml><?xml version="1.0" encoding="utf-8"?>
<p:tagLst xmlns:p="http://schemas.openxmlformats.org/presentationml/2006/main">
  <p:tag name="AS_UNIQUEID" val="650"/>
</p:tagLst>
</file>

<file path=ppt/tags/tag154.xml><?xml version="1.0" encoding="utf-8"?>
<p:tagLst xmlns:p="http://schemas.openxmlformats.org/presentationml/2006/main">
  <p:tag name="AS_UNIQUEID" val="651"/>
</p:tagLst>
</file>

<file path=ppt/tags/tag155.xml><?xml version="1.0" encoding="utf-8"?>
<p:tagLst xmlns:p="http://schemas.openxmlformats.org/presentationml/2006/main">
  <p:tag name="AS_UNIQUEID" val="652"/>
</p:tagLst>
</file>

<file path=ppt/tags/tag156.xml><?xml version="1.0" encoding="utf-8"?>
<p:tagLst xmlns:p="http://schemas.openxmlformats.org/presentationml/2006/main">
  <p:tag name="AS_UNIQUEID" val="653"/>
</p:tagLst>
</file>

<file path=ppt/tags/tag157.xml><?xml version="1.0" encoding="utf-8"?>
<p:tagLst xmlns:p="http://schemas.openxmlformats.org/presentationml/2006/main">
  <p:tag name="AS_UNIQUEID" val="654"/>
</p:tagLst>
</file>

<file path=ppt/tags/tag158.xml><?xml version="1.0" encoding="utf-8"?>
<p:tagLst xmlns:p="http://schemas.openxmlformats.org/presentationml/2006/main">
  <p:tag name="AS_UNIQUEID" val="655"/>
</p:tagLst>
</file>

<file path=ppt/tags/tag159.xml><?xml version="1.0" encoding="utf-8"?>
<p:tagLst xmlns:p="http://schemas.openxmlformats.org/presentationml/2006/main">
  <p:tag name="AS_UNIQUEID" val="656"/>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7"/>
</p:tagLst>
</file>

<file path=ppt/tags/tag161.xml><?xml version="1.0" encoding="utf-8"?>
<p:tagLst xmlns:p="http://schemas.openxmlformats.org/presentationml/2006/main">
  <p:tag name="AS_UNIQUEID" val="658"/>
</p:tagLst>
</file>

<file path=ppt/tags/tag162.xml><?xml version="1.0" encoding="utf-8"?>
<p:tagLst xmlns:p="http://schemas.openxmlformats.org/presentationml/2006/main">
  <p:tag name="AS_UNIQUEID" val="659"/>
</p:tagLst>
</file>

<file path=ppt/tags/tag163.xml><?xml version="1.0" encoding="utf-8"?>
<p:tagLst xmlns:p="http://schemas.openxmlformats.org/presentationml/2006/main">
  <p:tag name="AS_UNIQUEID" val="660"/>
</p:tagLst>
</file>

<file path=ppt/tags/tag164.xml><?xml version="1.0" encoding="utf-8"?>
<p:tagLst xmlns:p="http://schemas.openxmlformats.org/presentationml/2006/main">
  <p:tag name="AS_UNIQUEID" val="661"/>
</p:tagLst>
</file>

<file path=ppt/tags/tag165.xml><?xml version="1.0" encoding="utf-8"?>
<p:tagLst xmlns:p="http://schemas.openxmlformats.org/presentationml/2006/main">
  <p:tag name="AS_UNIQUEID" val="662"/>
</p:tagLst>
</file>

<file path=ppt/tags/tag166.xml><?xml version="1.0" encoding="utf-8"?>
<p:tagLst xmlns:p="http://schemas.openxmlformats.org/presentationml/2006/main">
  <p:tag name="AS_UNIQUEID" val="663"/>
</p:tagLst>
</file>

<file path=ppt/tags/tag167.xml><?xml version="1.0" encoding="utf-8"?>
<p:tagLst xmlns:p="http://schemas.openxmlformats.org/presentationml/2006/main">
  <p:tag name="AS_UNIQUEID" val="664"/>
</p:tagLst>
</file>

<file path=ppt/tags/tag168.xml><?xml version="1.0" encoding="utf-8"?>
<p:tagLst xmlns:p="http://schemas.openxmlformats.org/presentationml/2006/main">
  <p:tag name="AS_UNIQUEID" val="665"/>
</p:tagLst>
</file>

<file path=ppt/tags/tag169.xml><?xml version="1.0" encoding="utf-8"?>
<p:tagLst xmlns:p="http://schemas.openxmlformats.org/presentationml/2006/main">
  <p:tag name="AS_UNIQUEID" val="666"/>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7"/>
</p:tagLst>
</file>

<file path=ppt/tags/tag171.xml><?xml version="1.0" encoding="utf-8"?>
<p:tagLst xmlns:p="http://schemas.openxmlformats.org/presentationml/2006/main">
  <p:tag name="AS_UNIQUEID" val="668"/>
</p:tagLst>
</file>

<file path=ppt/tags/tag172.xml><?xml version="1.0" encoding="utf-8"?>
<p:tagLst xmlns:p="http://schemas.openxmlformats.org/presentationml/2006/main">
  <p:tag name="AS_UNIQUEID" val="669"/>
</p:tagLst>
</file>

<file path=ppt/tags/tag173.xml><?xml version="1.0" encoding="utf-8"?>
<p:tagLst xmlns:p="http://schemas.openxmlformats.org/presentationml/2006/main">
  <p:tag name="AS_UNIQUEID" val="670"/>
</p:tagLst>
</file>

<file path=ppt/tags/tag174.xml><?xml version="1.0" encoding="utf-8"?>
<p:tagLst xmlns:p="http://schemas.openxmlformats.org/presentationml/2006/main">
  <p:tag name="AS_UNIQUEID" val="671"/>
</p:tagLst>
</file>

<file path=ppt/tags/tag175.xml><?xml version="1.0" encoding="utf-8"?>
<p:tagLst xmlns:p="http://schemas.openxmlformats.org/presentationml/2006/main">
  <p:tag name="AS_UNIQUEID" val="672"/>
</p:tagLst>
</file>

<file path=ppt/tags/tag176.xml><?xml version="1.0" encoding="utf-8"?>
<p:tagLst xmlns:p="http://schemas.openxmlformats.org/presentationml/2006/main">
  <p:tag name="AS_UNIQUEID" val="673"/>
</p:tagLst>
</file>

<file path=ppt/tags/tag177.xml><?xml version="1.0" encoding="utf-8"?>
<p:tagLst xmlns:p="http://schemas.openxmlformats.org/presentationml/2006/main">
  <p:tag name="AS_UNIQUEID" val="674"/>
</p:tagLst>
</file>

<file path=ppt/tags/tag178.xml><?xml version="1.0" encoding="utf-8"?>
<p:tagLst xmlns:p="http://schemas.openxmlformats.org/presentationml/2006/main">
  <p:tag name="AS_UNIQUEID" val="675"/>
</p:tagLst>
</file>

<file path=ppt/tags/tag179.xml><?xml version="1.0" encoding="utf-8"?>
<p:tagLst xmlns:p="http://schemas.openxmlformats.org/presentationml/2006/main">
  <p:tag name="AS_UNIQUEID" val="676"/>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7"/>
</p:tagLst>
</file>

<file path=ppt/tags/tag181.xml><?xml version="1.0" encoding="utf-8"?>
<p:tagLst xmlns:p="http://schemas.openxmlformats.org/presentationml/2006/main">
  <p:tag name="AS_UNIQUEID" val="678"/>
</p:tagLst>
</file>

<file path=ppt/tags/tag182.xml><?xml version="1.0" encoding="utf-8"?>
<p:tagLst xmlns:p="http://schemas.openxmlformats.org/presentationml/2006/main">
  <p:tag name="AS_UNIQUEID" val="679"/>
</p:tagLst>
</file>

<file path=ppt/tags/tag183.xml><?xml version="1.0" encoding="utf-8"?>
<p:tagLst xmlns:p="http://schemas.openxmlformats.org/presentationml/2006/main">
  <p:tag name="AS_UNIQUEID" val="680"/>
</p:tagLst>
</file>

<file path=ppt/tags/tag184.xml><?xml version="1.0" encoding="utf-8"?>
<p:tagLst xmlns:p="http://schemas.openxmlformats.org/presentationml/2006/main">
  <p:tag name="AS_UNIQUEID" val="681"/>
</p:tagLst>
</file>

<file path=ppt/tags/tag185.xml><?xml version="1.0" encoding="utf-8"?>
<p:tagLst xmlns:p="http://schemas.openxmlformats.org/presentationml/2006/main">
  <p:tag name="AS_UNIQUEID" val="682"/>
</p:tagLst>
</file>

<file path=ppt/tags/tag186.xml><?xml version="1.0" encoding="utf-8"?>
<p:tagLst xmlns:p="http://schemas.openxmlformats.org/presentationml/2006/main">
  <p:tag name="AS_UNIQUEID" val="683"/>
</p:tagLst>
</file>

<file path=ppt/tags/tag187.xml><?xml version="1.0" encoding="utf-8"?>
<p:tagLst xmlns:p="http://schemas.openxmlformats.org/presentationml/2006/main">
  <p:tag name="AS_UNIQUEID" val="684"/>
</p:tagLst>
</file>

<file path=ppt/tags/tag188.xml><?xml version="1.0" encoding="utf-8"?>
<p:tagLst xmlns:p="http://schemas.openxmlformats.org/presentationml/2006/main">
  <p:tag name="AS_UNIQUEID" val="685"/>
</p:tagLst>
</file>

<file path=ppt/tags/tag189.xml><?xml version="1.0" encoding="utf-8"?>
<p:tagLst xmlns:p="http://schemas.openxmlformats.org/presentationml/2006/main">
  <p:tag name="AS_UNIQUEID" val="686"/>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7"/>
</p:tagLst>
</file>

<file path=ppt/tags/tag191.xml><?xml version="1.0" encoding="utf-8"?>
<p:tagLst xmlns:p="http://schemas.openxmlformats.org/presentationml/2006/main">
  <p:tag name="AS_UNIQUEID" val="688"/>
</p:tagLst>
</file>

<file path=ppt/tags/tag192.xml><?xml version="1.0" encoding="utf-8"?>
<p:tagLst xmlns:p="http://schemas.openxmlformats.org/presentationml/2006/main">
  <p:tag name="AS_UNIQUEID" val="689"/>
</p:tagLst>
</file>

<file path=ppt/tags/tag193.xml><?xml version="1.0" encoding="utf-8"?>
<p:tagLst xmlns:p="http://schemas.openxmlformats.org/presentationml/2006/main">
  <p:tag name="AS_UNIQUEID" val="690"/>
</p:tagLst>
</file>

<file path=ppt/tags/tag194.xml><?xml version="1.0" encoding="utf-8"?>
<p:tagLst xmlns:p="http://schemas.openxmlformats.org/presentationml/2006/main">
  <p:tag name="AS_UNIQUEID" val="691"/>
</p:tagLst>
</file>

<file path=ppt/tags/tag195.xml><?xml version="1.0" encoding="utf-8"?>
<p:tagLst xmlns:p="http://schemas.openxmlformats.org/presentationml/2006/main">
  <p:tag name="AS_UNIQUEID" val="692"/>
</p:tagLst>
</file>

<file path=ppt/tags/tag196.xml><?xml version="1.0" encoding="utf-8"?>
<p:tagLst xmlns:p="http://schemas.openxmlformats.org/presentationml/2006/main">
  <p:tag name="AS_UNIQUEID" val="693"/>
</p:tagLst>
</file>

<file path=ppt/tags/tag197.xml><?xml version="1.0" encoding="utf-8"?>
<p:tagLst xmlns:p="http://schemas.openxmlformats.org/presentationml/2006/main">
  <p:tag name="AS_UNIQUEID" val="694"/>
</p:tagLst>
</file>

<file path=ppt/tags/tag198.xml><?xml version="1.0" encoding="utf-8"?>
<p:tagLst xmlns:p="http://schemas.openxmlformats.org/presentationml/2006/main">
  <p:tag name="AS_UNIQUEID" val="695"/>
</p:tagLst>
</file>

<file path=ppt/tags/tag199.xml><?xml version="1.0" encoding="utf-8"?>
<p:tagLst xmlns:p="http://schemas.openxmlformats.org/presentationml/2006/main">
  <p:tag name="AS_UNIQUEID" val="696"/>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7"/>
</p:tagLst>
</file>

<file path=ppt/tags/tag201.xml><?xml version="1.0" encoding="utf-8"?>
<p:tagLst xmlns:p="http://schemas.openxmlformats.org/presentationml/2006/main">
  <p:tag name="AS_UNIQUEID" val="698"/>
</p:tagLst>
</file>

<file path=ppt/tags/tag202.xml><?xml version="1.0" encoding="utf-8"?>
<p:tagLst xmlns:p="http://schemas.openxmlformats.org/presentationml/2006/main">
  <p:tag name="AS_UNIQUEID" val="699"/>
</p:tagLst>
</file>

<file path=ppt/tags/tag203.xml><?xml version="1.0" encoding="utf-8"?>
<p:tagLst xmlns:p="http://schemas.openxmlformats.org/presentationml/2006/main">
  <p:tag name="AS_UNIQUEID" val="700"/>
</p:tagLst>
</file>

<file path=ppt/tags/tag204.xml><?xml version="1.0" encoding="utf-8"?>
<p:tagLst xmlns:p="http://schemas.openxmlformats.org/presentationml/2006/main">
  <p:tag name="AS_UNIQUEID" val="701"/>
</p:tagLst>
</file>

<file path=ppt/tags/tag205.xml><?xml version="1.0" encoding="utf-8"?>
<p:tagLst xmlns:p="http://schemas.openxmlformats.org/presentationml/2006/main">
  <p:tag name="AS_UNIQUEID" val="702"/>
</p:tagLst>
</file>

<file path=ppt/tags/tag206.xml><?xml version="1.0" encoding="utf-8"?>
<p:tagLst xmlns:p="http://schemas.openxmlformats.org/presentationml/2006/main">
  <p:tag name="AS_UNIQUEID" val="703"/>
</p:tagLst>
</file>

<file path=ppt/tags/tag207.xml><?xml version="1.0" encoding="utf-8"?>
<p:tagLst xmlns:p="http://schemas.openxmlformats.org/presentationml/2006/main">
  <p:tag name="AS_UNIQUEID" val="704"/>
</p:tagLst>
</file>

<file path=ppt/tags/tag208.xml><?xml version="1.0" encoding="utf-8"?>
<p:tagLst xmlns:p="http://schemas.openxmlformats.org/presentationml/2006/main">
  <p:tag name="AS_UNIQUEID" val="705"/>
</p:tagLst>
</file>

<file path=ppt/tags/tag209.xml><?xml version="1.0" encoding="utf-8"?>
<p:tagLst xmlns:p="http://schemas.openxmlformats.org/presentationml/2006/main">
  <p:tag name="AS_UNIQUEID" val="706"/>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7"/>
</p:tagLst>
</file>

<file path=ppt/tags/tag211.xml><?xml version="1.0" encoding="utf-8"?>
<p:tagLst xmlns:p="http://schemas.openxmlformats.org/presentationml/2006/main">
  <p:tag name="AS_UNIQUEID" val="708"/>
</p:tagLst>
</file>

<file path=ppt/tags/tag212.xml><?xml version="1.0" encoding="utf-8"?>
<p:tagLst xmlns:p="http://schemas.openxmlformats.org/presentationml/2006/main">
  <p:tag name="AS_UNIQUEID" val="709"/>
</p:tagLst>
</file>

<file path=ppt/tags/tag213.xml><?xml version="1.0" encoding="utf-8"?>
<p:tagLst xmlns:p="http://schemas.openxmlformats.org/presentationml/2006/main">
  <p:tag name="AS_UNIQUEID" val="710"/>
</p:tagLst>
</file>

<file path=ppt/tags/tag214.xml><?xml version="1.0" encoding="utf-8"?>
<p:tagLst xmlns:p="http://schemas.openxmlformats.org/presentationml/2006/main">
  <p:tag name="AS_UNIQUEID" val="711"/>
</p:tagLst>
</file>

<file path=ppt/tags/tag215.xml><?xml version="1.0" encoding="utf-8"?>
<p:tagLst xmlns:p="http://schemas.openxmlformats.org/presentationml/2006/main">
  <p:tag name="AS_UNIQUEID" val="712"/>
</p:tagLst>
</file>

<file path=ppt/tags/tag216.xml><?xml version="1.0" encoding="utf-8"?>
<p:tagLst xmlns:p="http://schemas.openxmlformats.org/presentationml/2006/main">
  <p:tag name="AS_UNIQUEID" val="713"/>
</p:tagLst>
</file>

<file path=ppt/tags/tag217.xml><?xml version="1.0" encoding="utf-8"?>
<p:tagLst xmlns:p="http://schemas.openxmlformats.org/presentationml/2006/main">
  <p:tag name="AS_UNIQUEID" val="714"/>
</p:tagLst>
</file>

<file path=ppt/tags/tag218.xml><?xml version="1.0" encoding="utf-8"?>
<p:tagLst xmlns:p="http://schemas.openxmlformats.org/presentationml/2006/main">
  <p:tag name="AS_UNIQUEID" val="715"/>
</p:tagLst>
</file>

<file path=ppt/tags/tag219.xml><?xml version="1.0" encoding="utf-8"?>
<p:tagLst xmlns:p="http://schemas.openxmlformats.org/presentationml/2006/main">
  <p:tag name="AS_UNIQUEID" val="716"/>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7"/>
</p:tagLst>
</file>

<file path=ppt/tags/tag221.xml><?xml version="1.0" encoding="utf-8"?>
<p:tagLst xmlns:p="http://schemas.openxmlformats.org/presentationml/2006/main">
  <p:tag name="AS_UNIQUEID" val="718"/>
</p:tagLst>
</file>

<file path=ppt/tags/tag222.xml><?xml version="1.0" encoding="utf-8"?>
<p:tagLst xmlns:p="http://schemas.openxmlformats.org/presentationml/2006/main">
  <p:tag name="AS_UNIQUEID" val="719"/>
</p:tagLst>
</file>

<file path=ppt/tags/tag223.xml><?xml version="1.0" encoding="utf-8"?>
<p:tagLst xmlns:p="http://schemas.openxmlformats.org/presentationml/2006/main">
  <p:tag name="AS_UNIQUEID" val="720"/>
</p:tagLst>
</file>

<file path=ppt/tags/tag224.xml><?xml version="1.0" encoding="utf-8"?>
<p:tagLst xmlns:p="http://schemas.openxmlformats.org/presentationml/2006/main">
  <p:tag name="AS_UNIQUEID" val="721"/>
</p:tagLst>
</file>

<file path=ppt/tags/tag225.xml><?xml version="1.0" encoding="utf-8"?>
<p:tagLst xmlns:p="http://schemas.openxmlformats.org/presentationml/2006/main">
  <p:tag name="AS_UNIQUEID" val="722"/>
</p:tagLst>
</file>

<file path=ppt/tags/tag226.xml><?xml version="1.0" encoding="utf-8"?>
<p:tagLst xmlns:p="http://schemas.openxmlformats.org/presentationml/2006/main">
  <p:tag name="AS_UNIQUEID" val="723"/>
</p:tagLst>
</file>

<file path=ppt/tags/tag227.xml><?xml version="1.0" encoding="utf-8"?>
<p:tagLst xmlns:p="http://schemas.openxmlformats.org/presentationml/2006/main">
  <p:tag name="AS_UNIQUEID" val="724"/>
</p:tagLst>
</file>

<file path=ppt/tags/tag228.xml><?xml version="1.0" encoding="utf-8"?>
<p:tagLst xmlns:p="http://schemas.openxmlformats.org/presentationml/2006/main">
  <p:tag name="AS_UNIQUEID" val="725"/>
</p:tagLst>
</file>

<file path=ppt/tags/tag229.xml><?xml version="1.0" encoding="utf-8"?>
<p:tagLst xmlns:p="http://schemas.openxmlformats.org/presentationml/2006/main">
  <p:tag name="AS_UNIQUEID" val="726"/>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7"/>
</p:tagLst>
</file>

<file path=ppt/tags/tag231.xml><?xml version="1.0" encoding="utf-8"?>
<p:tagLst xmlns:p="http://schemas.openxmlformats.org/presentationml/2006/main">
  <p:tag name="AS_UNIQUEID" val="728"/>
</p:tagLst>
</file>

<file path=ppt/tags/tag232.xml><?xml version="1.0" encoding="utf-8"?>
<p:tagLst xmlns:p="http://schemas.openxmlformats.org/presentationml/2006/main">
  <p:tag name="AS_UNIQUEID" val="729"/>
</p:tagLst>
</file>

<file path=ppt/tags/tag233.xml><?xml version="1.0" encoding="utf-8"?>
<p:tagLst xmlns:p="http://schemas.openxmlformats.org/presentationml/2006/main">
  <p:tag name="AS_UNIQUEID" val="730"/>
</p:tagLst>
</file>

<file path=ppt/tags/tag234.xml><?xml version="1.0" encoding="utf-8"?>
<p:tagLst xmlns:p="http://schemas.openxmlformats.org/presentationml/2006/main">
  <p:tag name="AS_UNIQUEID" val="731"/>
</p:tagLst>
</file>

<file path=ppt/tags/tag235.xml><?xml version="1.0" encoding="utf-8"?>
<p:tagLst xmlns:p="http://schemas.openxmlformats.org/presentationml/2006/main">
  <p:tag name="AS_UNIQUEID" val="732"/>
</p:tagLst>
</file>

<file path=ppt/tags/tag236.xml><?xml version="1.0" encoding="utf-8"?>
<p:tagLst xmlns:p="http://schemas.openxmlformats.org/presentationml/2006/main">
  <p:tag name="AS_UNIQUEID" val="733"/>
</p:tagLst>
</file>

<file path=ppt/tags/tag237.xml><?xml version="1.0" encoding="utf-8"?>
<p:tagLst xmlns:p="http://schemas.openxmlformats.org/presentationml/2006/main">
  <p:tag name="AS_UNIQUEID" val="734"/>
</p:tagLst>
</file>

<file path=ppt/tags/tag238.xml><?xml version="1.0" encoding="utf-8"?>
<p:tagLst xmlns:p="http://schemas.openxmlformats.org/presentationml/2006/main">
  <p:tag name="AS_UNIQUEID" val="735"/>
</p:tagLst>
</file>

<file path=ppt/tags/tag239.xml><?xml version="1.0" encoding="utf-8"?>
<p:tagLst xmlns:p="http://schemas.openxmlformats.org/presentationml/2006/main">
  <p:tag name="AS_UNIQUEID" val="736"/>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7"/>
</p:tagLst>
</file>

<file path=ppt/tags/tag241.xml><?xml version="1.0" encoding="utf-8"?>
<p:tagLst xmlns:p="http://schemas.openxmlformats.org/presentationml/2006/main">
  <p:tag name="AS_UNIQUEID" val="738"/>
</p:tagLst>
</file>

<file path=ppt/tags/tag242.xml><?xml version="1.0" encoding="utf-8"?>
<p:tagLst xmlns:p="http://schemas.openxmlformats.org/presentationml/2006/main">
  <p:tag name="AS_UNIQUEID" val="739"/>
</p:tagLst>
</file>

<file path=ppt/tags/tag243.xml><?xml version="1.0" encoding="utf-8"?>
<p:tagLst xmlns:p="http://schemas.openxmlformats.org/presentationml/2006/main">
  <p:tag name="AS_UNIQUEID" val="740"/>
</p:tagLst>
</file>

<file path=ppt/tags/tag244.xml><?xml version="1.0" encoding="utf-8"?>
<p:tagLst xmlns:p="http://schemas.openxmlformats.org/presentationml/2006/main">
  <p:tag name="AS_UNIQUEID" val="741"/>
</p:tagLst>
</file>

<file path=ppt/tags/tag245.xml><?xml version="1.0" encoding="utf-8"?>
<p:tagLst xmlns:p="http://schemas.openxmlformats.org/presentationml/2006/main">
  <p:tag name="AS_UNIQUEID" val="742"/>
</p:tagLst>
</file>

<file path=ppt/tags/tag246.xml><?xml version="1.0" encoding="utf-8"?>
<p:tagLst xmlns:p="http://schemas.openxmlformats.org/presentationml/2006/main">
  <p:tag name="AS_UNIQUEID" val="743"/>
</p:tagLst>
</file>

<file path=ppt/tags/tag247.xml><?xml version="1.0" encoding="utf-8"?>
<p:tagLst xmlns:p="http://schemas.openxmlformats.org/presentationml/2006/main">
  <p:tag name="AS_UNIQUEID" val="744"/>
</p:tagLst>
</file>

<file path=ppt/tags/tag248.xml><?xml version="1.0" encoding="utf-8"?>
<p:tagLst xmlns:p="http://schemas.openxmlformats.org/presentationml/2006/main">
  <p:tag name="AS_UNIQUEID" val="745"/>
</p:tagLst>
</file>

<file path=ppt/tags/tag249.xml><?xml version="1.0" encoding="utf-8"?>
<p:tagLst xmlns:p="http://schemas.openxmlformats.org/presentationml/2006/main">
  <p:tag name="AS_UNIQUEID" val="746"/>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7"/>
</p:tagLst>
</file>

<file path=ppt/tags/tag251.xml><?xml version="1.0" encoding="utf-8"?>
<p:tagLst xmlns:p="http://schemas.openxmlformats.org/presentationml/2006/main">
  <p:tag name="AS_UNIQUEID" val="748"/>
</p:tagLst>
</file>

<file path=ppt/tags/tag252.xml><?xml version="1.0" encoding="utf-8"?>
<p:tagLst xmlns:p="http://schemas.openxmlformats.org/presentationml/2006/main">
  <p:tag name="AS_UNIQUEID" val="749"/>
</p:tagLst>
</file>

<file path=ppt/tags/tag253.xml><?xml version="1.0" encoding="utf-8"?>
<p:tagLst xmlns:p="http://schemas.openxmlformats.org/presentationml/2006/main">
  <p:tag name="AS_UNIQUEID" val="750"/>
</p:tagLst>
</file>

<file path=ppt/tags/tag254.xml><?xml version="1.0" encoding="utf-8"?>
<p:tagLst xmlns:p="http://schemas.openxmlformats.org/presentationml/2006/main">
  <p:tag name="AS_UNIQUEID" val="751"/>
</p:tagLst>
</file>

<file path=ppt/tags/tag255.xml><?xml version="1.0" encoding="utf-8"?>
<p:tagLst xmlns:p="http://schemas.openxmlformats.org/presentationml/2006/main">
  <p:tag name="AS_UNIQUEID" val="752"/>
</p:tagLst>
</file>

<file path=ppt/tags/tag256.xml><?xml version="1.0" encoding="utf-8"?>
<p:tagLst xmlns:p="http://schemas.openxmlformats.org/presentationml/2006/main">
  <p:tag name="AS_UNIQUEID" val="753"/>
</p:tagLst>
</file>

<file path=ppt/tags/tag257.xml><?xml version="1.0" encoding="utf-8"?>
<p:tagLst xmlns:p="http://schemas.openxmlformats.org/presentationml/2006/main">
  <p:tag name="AS_UNIQUEID" val="754"/>
</p:tagLst>
</file>

<file path=ppt/tags/tag258.xml><?xml version="1.0" encoding="utf-8"?>
<p:tagLst xmlns:p="http://schemas.openxmlformats.org/presentationml/2006/main">
  <p:tag name="AS_UNIQUEID" val="755"/>
</p:tagLst>
</file>

<file path=ppt/tags/tag259.xml><?xml version="1.0" encoding="utf-8"?>
<p:tagLst xmlns:p="http://schemas.openxmlformats.org/presentationml/2006/main">
  <p:tag name="AS_UNIQUEID" val="756"/>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7"/>
</p:tagLst>
</file>

<file path=ppt/tags/tag261.xml><?xml version="1.0" encoding="utf-8"?>
<p:tagLst xmlns:p="http://schemas.openxmlformats.org/presentationml/2006/main">
  <p:tag name="AS_UNIQUEID" val="758"/>
</p:tagLst>
</file>

<file path=ppt/tags/tag262.xml><?xml version="1.0" encoding="utf-8"?>
<p:tagLst xmlns:p="http://schemas.openxmlformats.org/presentationml/2006/main">
  <p:tag name="AS_UNIQUEID" val="759"/>
</p:tagLst>
</file>

<file path=ppt/tags/tag263.xml><?xml version="1.0" encoding="utf-8"?>
<p:tagLst xmlns:p="http://schemas.openxmlformats.org/presentationml/2006/main">
  <p:tag name="AS_UNIQUEID" val="760"/>
</p:tagLst>
</file>

<file path=ppt/tags/tag264.xml><?xml version="1.0" encoding="utf-8"?>
<p:tagLst xmlns:p="http://schemas.openxmlformats.org/presentationml/2006/main">
  <p:tag name="AS_UNIQUEID" val="761"/>
</p:tagLst>
</file>

<file path=ppt/tags/tag265.xml><?xml version="1.0" encoding="utf-8"?>
<p:tagLst xmlns:p="http://schemas.openxmlformats.org/presentationml/2006/main">
  <p:tag name="AS_UNIQUEID" val="762"/>
</p:tagLst>
</file>

<file path=ppt/tags/tag266.xml><?xml version="1.0" encoding="utf-8"?>
<p:tagLst xmlns:p="http://schemas.openxmlformats.org/presentationml/2006/main">
  <p:tag name="AS_UNIQUEID" val="763"/>
</p:tagLst>
</file>

<file path=ppt/tags/tag267.xml><?xml version="1.0" encoding="utf-8"?>
<p:tagLst xmlns:p="http://schemas.openxmlformats.org/presentationml/2006/main">
  <p:tag name="AS_UNIQUEID" val="764"/>
</p:tagLst>
</file>

<file path=ppt/tags/tag268.xml><?xml version="1.0" encoding="utf-8"?>
<p:tagLst xmlns:p="http://schemas.openxmlformats.org/presentationml/2006/main">
  <p:tag name="AS_UNIQUEID" val="765"/>
</p:tagLst>
</file>

<file path=ppt/tags/tag269.xml><?xml version="1.0" encoding="utf-8"?>
<p:tagLst xmlns:p="http://schemas.openxmlformats.org/presentationml/2006/main">
  <p:tag name="AS_UNIQUEID" val="766"/>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7"/>
</p:tagLst>
</file>

<file path=ppt/tags/tag271.xml><?xml version="1.0" encoding="utf-8"?>
<p:tagLst xmlns:p="http://schemas.openxmlformats.org/presentationml/2006/main">
  <p:tag name="AS_UNIQUEID" val="768"/>
</p:tagLst>
</file>

<file path=ppt/tags/tag272.xml><?xml version="1.0" encoding="utf-8"?>
<p:tagLst xmlns:p="http://schemas.openxmlformats.org/presentationml/2006/main">
  <p:tag name="AS_UNIQUEID" val="769"/>
</p:tagLst>
</file>

<file path=ppt/tags/tag273.xml><?xml version="1.0" encoding="utf-8"?>
<p:tagLst xmlns:p="http://schemas.openxmlformats.org/presentationml/2006/main">
  <p:tag name="AS_UNIQUEID" val="770"/>
</p:tagLst>
</file>

<file path=ppt/tags/tag274.xml><?xml version="1.0" encoding="utf-8"?>
<p:tagLst xmlns:p="http://schemas.openxmlformats.org/presentationml/2006/main">
  <p:tag name="AS_UNIQUEID" val="771"/>
</p:tagLst>
</file>

<file path=ppt/tags/tag275.xml><?xml version="1.0" encoding="utf-8"?>
<p:tagLst xmlns:p="http://schemas.openxmlformats.org/presentationml/2006/main">
  <p:tag name="AS_UNIQUEID" val="772"/>
</p:tagLst>
</file>

<file path=ppt/tags/tag276.xml><?xml version="1.0" encoding="utf-8"?>
<p:tagLst xmlns:p="http://schemas.openxmlformats.org/presentationml/2006/main">
  <p:tag name="AS_UNIQUEID" val="773"/>
</p:tagLst>
</file>

<file path=ppt/tags/tag277.xml><?xml version="1.0" encoding="utf-8"?>
<p:tagLst xmlns:p="http://schemas.openxmlformats.org/presentationml/2006/main">
  <p:tag name="AS_UNIQUEID" val="774"/>
</p:tagLst>
</file>

<file path=ppt/tags/tag278.xml><?xml version="1.0" encoding="utf-8"?>
<p:tagLst xmlns:p="http://schemas.openxmlformats.org/presentationml/2006/main">
  <p:tag name="AS_UNIQUEID" val="775"/>
</p:tagLst>
</file>

<file path=ppt/tags/tag279.xml><?xml version="1.0" encoding="utf-8"?>
<p:tagLst xmlns:p="http://schemas.openxmlformats.org/presentationml/2006/main">
  <p:tag name="AS_UNIQUEID" val="776"/>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7"/>
</p:tagLst>
</file>

<file path=ppt/tags/tag281.xml><?xml version="1.0" encoding="utf-8"?>
<p:tagLst xmlns:p="http://schemas.openxmlformats.org/presentationml/2006/main">
  <p:tag name="AS_UNIQUEID" val="778"/>
</p:tagLst>
</file>

<file path=ppt/tags/tag282.xml><?xml version="1.0" encoding="utf-8"?>
<p:tagLst xmlns:p="http://schemas.openxmlformats.org/presentationml/2006/main">
  <p:tag name="AS_UNIQUEID" val="779"/>
</p:tagLst>
</file>

<file path=ppt/tags/tag283.xml><?xml version="1.0" encoding="utf-8"?>
<p:tagLst xmlns:p="http://schemas.openxmlformats.org/presentationml/2006/main">
  <p:tag name="AS_UNIQUEID" val="780"/>
</p:tagLst>
</file>

<file path=ppt/tags/tag284.xml><?xml version="1.0" encoding="utf-8"?>
<p:tagLst xmlns:p="http://schemas.openxmlformats.org/presentationml/2006/main">
  <p:tag name="AS_UNIQUEID" val="781"/>
</p:tagLst>
</file>

<file path=ppt/tags/tag285.xml><?xml version="1.0" encoding="utf-8"?>
<p:tagLst xmlns:p="http://schemas.openxmlformats.org/presentationml/2006/main">
  <p:tag name="AS_UNIQUEID" val="782"/>
</p:tagLst>
</file>

<file path=ppt/tags/tag286.xml><?xml version="1.0" encoding="utf-8"?>
<p:tagLst xmlns:p="http://schemas.openxmlformats.org/presentationml/2006/main">
  <p:tag name="AS_UNIQUEID" val="783"/>
</p:tagLst>
</file>

<file path=ppt/tags/tag287.xml><?xml version="1.0" encoding="utf-8"?>
<p:tagLst xmlns:p="http://schemas.openxmlformats.org/presentationml/2006/main">
  <p:tag name="AS_UNIQUEID" val="784"/>
</p:tagLst>
</file>

<file path=ppt/tags/tag288.xml><?xml version="1.0" encoding="utf-8"?>
<p:tagLst xmlns:p="http://schemas.openxmlformats.org/presentationml/2006/main">
  <p:tag name="AS_UNIQUEID" val="785"/>
</p:tagLst>
</file>

<file path=ppt/tags/tag289.xml><?xml version="1.0" encoding="utf-8"?>
<p:tagLst xmlns:p="http://schemas.openxmlformats.org/presentationml/2006/main">
  <p:tag name="AS_UNIQUEID" val="786"/>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7"/>
</p:tagLst>
</file>

<file path=ppt/tags/tag291.xml><?xml version="1.0" encoding="utf-8"?>
<p:tagLst xmlns:p="http://schemas.openxmlformats.org/presentationml/2006/main">
  <p:tag name="AS_UNIQUEID" val="788"/>
</p:tagLst>
</file>

<file path=ppt/tags/tag292.xml><?xml version="1.0" encoding="utf-8"?>
<p:tagLst xmlns:p="http://schemas.openxmlformats.org/presentationml/2006/main">
  <p:tag name="AS_UNIQUEID" val="789"/>
</p:tagLst>
</file>

<file path=ppt/tags/tag293.xml><?xml version="1.0" encoding="utf-8"?>
<p:tagLst xmlns:p="http://schemas.openxmlformats.org/presentationml/2006/main">
  <p:tag name="AS_UNIQUEID" val="790"/>
</p:tagLst>
</file>

<file path=ppt/tags/tag294.xml><?xml version="1.0" encoding="utf-8"?>
<p:tagLst xmlns:p="http://schemas.openxmlformats.org/presentationml/2006/main">
  <p:tag name="AS_UNIQUEID" val="791"/>
</p:tagLst>
</file>

<file path=ppt/tags/tag295.xml><?xml version="1.0" encoding="utf-8"?>
<p:tagLst xmlns:p="http://schemas.openxmlformats.org/presentationml/2006/main">
  <p:tag name="AS_UNIQUEID" val="792"/>
</p:tagLst>
</file>

<file path=ppt/tags/tag296.xml><?xml version="1.0" encoding="utf-8"?>
<p:tagLst xmlns:p="http://schemas.openxmlformats.org/presentationml/2006/main">
  <p:tag name="AS_UNIQUEID" val="793"/>
</p:tagLst>
</file>

<file path=ppt/tags/tag297.xml><?xml version="1.0" encoding="utf-8"?>
<p:tagLst xmlns:p="http://schemas.openxmlformats.org/presentationml/2006/main">
  <p:tag name="AS_UNIQUEID" val="794"/>
</p:tagLst>
</file>

<file path=ppt/tags/tag298.xml><?xml version="1.0" encoding="utf-8"?>
<p:tagLst xmlns:p="http://schemas.openxmlformats.org/presentationml/2006/main">
  <p:tag name="AS_UNIQUEID" val="795"/>
</p:tagLst>
</file>

<file path=ppt/tags/tag299.xml><?xml version="1.0" encoding="utf-8"?>
<p:tagLst xmlns:p="http://schemas.openxmlformats.org/presentationml/2006/main">
  <p:tag name="AS_UNIQUEID" val="796"/>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7"/>
</p:tagLst>
</file>

<file path=ppt/tags/tag301.xml><?xml version="1.0" encoding="utf-8"?>
<p:tagLst xmlns:p="http://schemas.openxmlformats.org/presentationml/2006/main">
  <p:tag name="AS_UNIQUEID" val="798"/>
</p:tagLst>
</file>

<file path=ppt/tags/tag302.xml><?xml version="1.0" encoding="utf-8"?>
<p:tagLst xmlns:p="http://schemas.openxmlformats.org/presentationml/2006/main">
  <p:tag name="AS_UNIQUEID" val="799"/>
</p:tagLst>
</file>

<file path=ppt/tags/tag303.xml><?xml version="1.0" encoding="utf-8"?>
<p:tagLst xmlns:p="http://schemas.openxmlformats.org/presentationml/2006/main">
  <p:tag name="AS_UNIQUEID" val="800"/>
</p:tagLst>
</file>

<file path=ppt/tags/tag304.xml><?xml version="1.0" encoding="utf-8"?>
<p:tagLst xmlns:p="http://schemas.openxmlformats.org/presentationml/2006/main">
  <p:tag name="AS_UNIQUEID" val="801"/>
</p:tagLst>
</file>

<file path=ppt/tags/tag305.xml><?xml version="1.0" encoding="utf-8"?>
<p:tagLst xmlns:p="http://schemas.openxmlformats.org/presentationml/2006/main">
  <p:tag name="AS_UNIQUEID" val="802"/>
</p:tagLst>
</file>

<file path=ppt/tags/tag306.xml><?xml version="1.0" encoding="utf-8"?>
<p:tagLst xmlns:p="http://schemas.openxmlformats.org/presentationml/2006/main">
  <p:tag name="AS_UNIQUEID" val="803"/>
</p:tagLst>
</file>

<file path=ppt/tags/tag307.xml><?xml version="1.0" encoding="utf-8"?>
<p:tagLst xmlns:p="http://schemas.openxmlformats.org/presentationml/2006/main">
  <p:tag name="AS_UNIQUEID" val="804"/>
</p:tagLst>
</file>

<file path=ppt/tags/tag308.xml><?xml version="1.0" encoding="utf-8"?>
<p:tagLst xmlns:p="http://schemas.openxmlformats.org/presentationml/2006/main">
  <p:tag name="AS_UNIQUEID" val="805"/>
</p:tagLst>
</file>

<file path=ppt/tags/tag309.xml><?xml version="1.0" encoding="utf-8"?>
<p:tagLst xmlns:p="http://schemas.openxmlformats.org/presentationml/2006/main">
  <p:tag name="AS_UNIQUEID" val="806"/>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7"/>
</p:tagLst>
</file>

<file path=ppt/tags/tag311.xml><?xml version="1.0" encoding="utf-8"?>
<p:tagLst xmlns:p="http://schemas.openxmlformats.org/presentationml/2006/main">
  <p:tag name="AS_UNIQUEID" val="808"/>
</p:tagLst>
</file>

<file path=ppt/tags/tag312.xml><?xml version="1.0" encoding="utf-8"?>
<p:tagLst xmlns:p="http://schemas.openxmlformats.org/presentationml/2006/main">
  <p:tag name="AS_UNIQUEID" val="809"/>
</p:tagLst>
</file>

<file path=ppt/tags/tag313.xml><?xml version="1.0" encoding="utf-8"?>
<p:tagLst xmlns:p="http://schemas.openxmlformats.org/presentationml/2006/main">
  <p:tag name="AS_UNIQUEID" val="810"/>
</p:tagLst>
</file>

<file path=ppt/tags/tag314.xml><?xml version="1.0" encoding="utf-8"?>
<p:tagLst xmlns:p="http://schemas.openxmlformats.org/presentationml/2006/main">
  <p:tag name="AS_UNIQUEID" val="811"/>
</p:tagLst>
</file>

<file path=ppt/tags/tag315.xml><?xml version="1.0" encoding="utf-8"?>
<p:tagLst xmlns:p="http://schemas.openxmlformats.org/presentationml/2006/main">
  <p:tag name="AS_UNIQUEID" val="812"/>
</p:tagLst>
</file>

<file path=ppt/tags/tag316.xml><?xml version="1.0" encoding="utf-8"?>
<p:tagLst xmlns:p="http://schemas.openxmlformats.org/presentationml/2006/main">
  <p:tag name="AS_UNIQUEID" val="813"/>
</p:tagLst>
</file>

<file path=ppt/tags/tag317.xml><?xml version="1.0" encoding="utf-8"?>
<p:tagLst xmlns:p="http://schemas.openxmlformats.org/presentationml/2006/main">
  <p:tag name="AS_UNIQUEID" val="814"/>
</p:tagLst>
</file>

<file path=ppt/tags/tag318.xml><?xml version="1.0" encoding="utf-8"?>
<p:tagLst xmlns:p="http://schemas.openxmlformats.org/presentationml/2006/main">
  <p:tag name="AS_UNIQUEID" val="815"/>
</p:tagLst>
</file>

<file path=ppt/tags/tag319.xml><?xml version="1.0" encoding="utf-8"?>
<p:tagLst xmlns:p="http://schemas.openxmlformats.org/presentationml/2006/main">
  <p:tag name="AS_UNIQUEID" val="816"/>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7"/>
</p:tagLst>
</file>

<file path=ppt/tags/tag321.xml><?xml version="1.0" encoding="utf-8"?>
<p:tagLst xmlns:p="http://schemas.openxmlformats.org/presentationml/2006/main">
  <p:tag name="AS_UNIQUEID" val="818"/>
</p:tagLst>
</file>

<file path=ppt/tags/tag322.xml><?xml version="1.0" encoding="utf-8"?>
<p:tagLst xmlns:p="http://schemas.openxmlformats.org/presentationml/2006/main">
  <p:tag name="AS_UNIQUEID" val="819"/>
</p:tagLst>
</file>

<file path=ppt/tags/tag323.xml><?xml version="1.0" encoding="utf-8"?>
<p:tagLst xmlns:p="http://schemas.openxmlformats.org/presentationml/2006/main">
  <p:tag name="AS_UNIQUEID" val="820"/>
</p:tagLst>
</file>

<file path=ppt/tags/tag324.xml><?xml version="1.0" encoding="utf-8"?>
<p:tagLst xmlns:p="http://schemas.openxmlformats.org/presentationml/2006/main">
  <p:tag name="AS_UNIQUEID" val="821"/>
</p:tagLst>
</file>

<file path=ppt/tags/tag325.xml><?xml version="1.0" encoding="utf-8"?>
<p:tagLst xmlns:p="http://schemas.openxmlformats.org/presentationml/2006/main">
  <p:tag name="AS_UNIQUEID" val="822"/>
</p:tagLst>
</file>

<file path=ppt/tags/tag326.xml><?xml version="1.0" encoding="utf-8"?>
<p:tagLst xmlns:p="http://schemas.openxmlformats.org/presentationml/2006/main">
  <p:tag name="AS_UNIQUEID" val="823"/>
</p:tagLst>
</file>

<file path=ppt/tags/tag327.xml><?xml version="1.0" encoding="utf-8"?>
<p:tagLst xmlns:p="http://schemas.openxmlformats.org/presentationml/2006/main">
  <p:tag name="AS_UNIQUEID" val="824"/>
</p:tagLst>
</file>

<file path=ppt/tags/tag328.xml><?xml version="1.0" encoding="utf-8"?>
<p:tagLst xmlns:p="http://schemas.openxmlformats.org/presentationml/2006/main">
  <p:tag name="AS_UNIQUEID" val="825"/>
</p:tagLst>
</file>

<file path=ppt/tags/tag329.xml><?xml version="1.0" encoding="utf-8"?>
<p:tagLst xmlns:p="http://schemas.openxmlformats.org/presentationml/2006/main">
  <p:tag name="AS_UNIQUEID" val="826"/>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7"/>
</p:tagLst>
</file>

<file path=ppt/tags/tag331.xml><?xml version="1.0" encoding="utf-8"?>
<p:tagLst xmlns:p="http://schemas.openxmlformats.org/presentationml/2006/main">
  <p:tag name="AS_UNIQUEID" val="828"/>
</p:tagLst>
</file>

<file path=ppt/tags/tag332.xml><?xml version="1.0" encoding="utf-8"?>
<p:tagLst xmlns:p="http://schemas.openxmlformats.org/presentationml/2006/main">
  <p:tag name="AS_UNIQUEID" val="829"/>
</p:tagLst>
</file>

<file path=ppt/tags/tag333.xml><?xml version="1.0" encoding="utf-8"?>
<p:tagLst xmlns:p="http://schemas.openxmlformats.org/presentationml/2006/main">
  <p:tag name="AS_UNIQUEID" val="830"/>
</p:tagLst>
</file>

<file path=ppt/tags/tag334.xml><?xml version="1.0" encoding="utf-8"?>
<p:tagLst xmlns:p="http://schemas.openxmlformats.org/presentationml/2006/main">
  <p:tag name="AS_UNIQUEID" val="831"/>
</p:tagLst>
</file>

<file path=ppt/tags/tag335.xml><?xml version="1.0" encoding="utf-8"?>
<p:tagLst xmlns:p="http://schemas.openxmlformats.org/presentationml/2006/main">
  <p:tag name="AS_UNIQUEID" val="832"/>
</p:tagLst>
</file>

<file path=ppt/tags/tag336.xml><?xml version="1.0" encoding="utf-8"?>
<p:tagLst xmlns:p="http://schemas.openxmlformats.org/presentationml/2006/main">
  <p:tag name="AS_UNIQUEID" val="833"/>
</p:tagLst>
</file>

<file path=ppt/tags/tag337.xml><?xml version="1.0" encoding="utf-8"?>
<p:tagLst xmlns:p="http://schemas.openxmlformats.org/presentationml/2006/main">
  <p:tag name="AS_UNIQUEID" val="834"/>
</p:tagLst>
</file>

<file path=ppt/tags/tag338.xml><?xml version="1.0" encoding="utf-8"?>
<p:tagLst xmlns:p="http://schemas.openxmlformats.org/presentationml/2006/main">
  <p:tag name="AS_UNIQUEID" val="835"/>
</p:tagLst>
</file>

<file path=ppt/tags/tag339.xml><?xml version="1.0" encoding="utf-8"?>
<p:tagLst xmlns:p="http://schemas.openxmlformats.org/presentationml/2006/main">
  <p:tag name="AS_UNIQUEID" val="836"/>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7"/>
</p:tagLst>
</file>

<file path=ppt/tags/tag341.xml><?xml version="1.0" encoding="utf-8"?>
<p:tagLst xmlns:p="http://schemas.openxmlformats.org/presentationml/2006/main">
  <p:tag name="AS_UNIQUEID" val="838"/>
</p:tagLst>
</file>

<file path=ppt/tags/tag342.xml><?xml version="1.0" encoding="utf-8"?>
<p:tagLst xmlns:p="http://schemas.openxmlformats.org/presentationml/2006/main">
  <p:tag name="AS_UNIQUEID" val="839"/>
</p:tagLst>
</file>

<file path=ppt/tags/tag343.xml><?xml version="1.0" encoding="utf-8"?>
<p:tagLst xmlns:p="http://schemas.openxmlformats.org/presentationml/2006/main">
  <p:tag name="AS_UNIQUEID" val="840"/>
</p:tagLst>
</file>

<file path=ppt/tags/tag344.xml><?xml version="1.0" encoding="utf-8"?>
<p:tagLst xmlns:p="http://schemas.openxmlformats.org/presentationml/2006/main">
  <p:tag name="AS_UNIQUEID" val="841"/>
</p:tagLst>
</file>

<file path=ppt/tags/tag345.xml><?xml version="1.0" encoding="utf-8"?>
<p:tagLst xmlns:p="http://schemas.openxmlformats.org/presentationml/2006/main">
  <p:tag name="AS_UNIQUEID" val="842"/>
</p:tagLst>
</file>

<file path=ppt/tags/tag346.xml><?xml version="1.0" encoding="utf-8"?>
<p:tagLst xmlns:p="http://schemas.openxmlformats.org/presentationml/2006/main">
  <p:tag name="AS_UNIQUEID" val="843"/>
</p:tagLst>
</file>

<file path=ppt/tags/tag347.xml><?xml version="1.0" encoding="utf-8"?>
<p:tagLst xmlns:p="http://schemas.openxmlformats.org/presentationml/2006/main">
  <p:tag name="AS_UNIQUEID" val="844"/>
</p:tagLst>
</file>

<file path=ppt/tags/tag348.xml><?xml version="1.0" encoding="utf-8"?>
<p:tagLst xmlns:p="http://schemas.openxmlformats.org/presentationml/2006/main">
  <p:tag name="AS_UNIQUEID" val="845"/>
</p:tagLst>
</file>

<file path=ppt/tags/tag349.xml><?xml version="1.0" encoding="utf-8"?>
<p:tagLst xmlns:p="http://schemas.openxmlformats.org/presentationml/2006/main">
  <p:tag name="AS_UNIQUEID" val="846"/>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7"/>
</p:tagLst>
</file>

<file path=ppt/tags/tag351.xml><?xml version="1.0" encoding="utf-8"?>
<p:tagLst xmlns:p="http://schemas.openxmlformats.org/presentationml/2006/main">
  <p:tag name="AS_UNIQUEID" val="848"/>
</p:tagLst>
</file>

<file path=ppt/tags/tag352.xml><?xml version="1.0" encoding="utf-8"?>
<p:tagLst xmlns:p="http://schemas.openxmlformats.org/presentationml/2006/main">
  <p:tag name="AS_UNIQUEID" val="849"/>
</p:tagLst>
</file>

<file path=ppt/tags/tag353.xml><?xml version="1.0" encoding="utf-8"?>
<p:tagLst xmlns:p="http://schemas.openxmlformats.org/presentationml/2006/main">
  <p:tag name="AS_UNIQUEID" val="850"/>
</p:tagLst>
</file>

<file path=ppt/tags/tag354.xml><?xml version="1.0" encoding="utf-8"?>
<p:tagLst xmlns:p="http://schemas.openxmlformats.org/presentationml/2006/main">
  <p:tag name="AS_UNIQUEID" val="851"/>
</p:tagLst>
</file>

<file path=ppt/tags/tag355.xml><?xml version="1.0" encoding="utf-8"?>
<p:tagLst xmlns:p="http://schemas.openxmlformats.org/presentationml/2006/main">
  <p:tag name="AS_UNIQUEID" val="852"/>
</p:tagLst>
</file>

<file path=ppt/tags/tag356.xml><?xml version="1.0" encoding="utf-8"?>
<p:tagLst xmlns:p="http://schemas.openxmlformats.org/presentationml/2006/main">
  <p:tag name="AS_UNIQUEID" val="853"/>
</p:tagLst>
</file>

<file path=ppt/tags/tag357.xml><?xml version="1.0" encoding="utf-8"?>
<p:tagLst xmlns:p="http://schemas.openxmlformats.org/presentationml/2006/main">
  <p:tag name="AS_UNIQUEID" val="854"/>
</p:tagLst>
</file>

<file path=ppt/tags/tag358.xml><?xml version="1.0" encoding="utf-8"?>
<p:tagLst xmlns:p="http://schemas.openxmlformats.org/presentationml/2006/main">
  <p:tag name="AS_UNIQUEID" val="855"/>
</p:tagLst>
</file>

<file path=ppt/tags/tag359.xml><?xml version="1.0" encoding="utf-8"?>
<p:tagLst xmlns:p="http://schemas.openxmlformats.org/presentationml/2006/main">
  <p:tag name="AS_UNIQUEID" val="856"/>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7"/>
</p:tagLst>
</file>

<file path=ppt/tags/tag361.xml><?xml version="1.0" encoding="utf-8"?>
<p:tagLst xmlns:p="http://schemas.openxmlformats.org/presentationml/2006/main">
  <p:tag name="AS_UNIQUEID" val="858"/>
</p:tagLst>
</file>

<file path=ppt/tags/tag362.xml><?xml version="1.0" encoding="utf-8"?>
<p:tagLst xmlns:p="http://schemas.openxmlformats.org/presentationml/2006/main">
  <p:tag name="AS_UNIQUEID" val="859"/>
</p:tagLst>
</file>

<file path=ppt/tags/tag363.xml><?xml version="1.0" encoding="utf-8"?>
<p:tagLst xmlns:p="http://schemas.openxmlformats.org/presentationml/2006/main">
  <p:tag name="AS_UNIQUEID" val="860"/>
</p:tagLst>
</file>

<file path=ppt/tags/tag364.xml><?xml version="1.0" encoding="utf-8"?>
<p:tagLst xmlns:p="http://schemas.openxmlformats.org/presentationml/2006/main">
  <p:tag name="AS_UNIQUEID" val="861"/>
</p:tagLst>
</file>

<file path=ppt/tags/tag365.xml><?xml version="1.0" encoding="utf-8"?>
<p:tagLst xmlns:p="http://schemas.openxmlformats.org/presentationml/2006/main">
  <p:tag name="AS_UNIQUEID" val="862"/>
</p:tagLst>
</file>

<file path=ppt/tags/tag366.xml><?xml version="1.0" encoding="utf-8"?>
<p:tagLst xmlns:p="http://schemas.openxmlformats.org/presentationml/2006/main">
  <p:tag name="AS_UNIQUEID" val="863"/>
</p:tagLst>
</file>

<file path=ppt/tags/tag367.xml><?xml version="1.0" encoding="utf-8"?>
<p:tagLst xmlns:p="http://schemas.openxmlformats.org/presentationml/2006/main">
  <p:tag name="AS_UNIQUEID" val="864"/>
</p:tagLst>
</file>

<file path=ppt/tags/tag368.xml><?xml version="1.0" encoding="utf-8"?>
<p:tagLst xmlns:p="http://schemas.openxmlformats.org/presentationml/2006/main">
  <p:tag name="AS_UNIQUEID" val="865"/>
</p:tagLst>
</file>

<file path=ppt/tags/tag369.xml><?xml version="1.0" encoding="utf-8"?>
<p:tagLst xmlns:p="http://schemas.openxmlformats.org/presentationml/2006/main">
  <p:tag name="AS_UNIQUEID" val="866"/>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7"/>
</p:tagLst>
</file>

<file path=ppt/tags/tag371.xml><?xml version="1.0" encoding="utf-8"?>
<p:tagLst xmlns:p="http://schemas.openxmlformats.org/presentationml/2006/main">
  <p:tag name="AS_UNIQUEID" val="868"/>
</p:tagLst>
</file>

<file path=ppt/tags/tag372.xml><?xml version="1.0" encoding="utf-8"?>
<p:tagLst xmlns:p="http://schemas.openxmlformats.org/presentationml/2006/main">
  <p:tag name="AS_UNIQUEID" val="869"/>
</p:tagLst>
</file>

<file path=ppt/tags/tag373.xml><?xml version="1.0" encoding="utf-8"?>
<p:tagLst xmlns:p="http://schemas.openxmlformats.org/presentationml/2006/main">
  <p:tag name="AS_UNIQUEID" val="870"/>
</p:tagLst>
</file>

<file path=ppt/tags/tag374.xml><?xml version="1.0" encoding="utf-8"?>
<p:tagLst xmlns:p="http://schemas.openxmlformats.org/presentationml/2006/main">
  <p:tag name="AS_UNIQUEID" val="1100"/>
</p:tagLst>
</file>

<file path=ppt/tags/tag375.xml><?xml version="1.0" encoding="utf-8"?>
<p:tagLst xmlns:p="http://schemas.openxmlformats.org/presentationml/2006/main">
  <p:tag name="AS_UNIQUEID" val="871"/>
</p:tagLst>
</file>

<file path=ppt/tags/tag376.xml><?xml version="1.0" encoding="utf-8"?>
<p:tagLst xmlns:p="http://schemas.openxmlformats.org/presentationml/2006/main">
  <p:tag name="AS_UNIQUEID" val="872"/>
</p:tagLst>
</file>

<file path=ppt/tags/tag377.xml><?xml version="1.0" encoding="utf-8"?>
<p:tagLst xmlns:p="http://schemas.openxmlformats.org/presentationml/2006/main">
  <p:tag name="AS_UNIQUEID" val="873"/>
</p:tagLst>
</file>

<file path=ppt/tags/tag378.xml><?xml version="1.0" encoding="utf-8"?>
<p:tagLst xmlns:p="http://schemas.openxmlformats.org/presentationml/2006/main">
  <p:tag name="AS_UNIQUEID" val="874"/>
</p:tagLst>
</file>

<file path=ppt/tags/tag379.xml><?xml version="1.0" encoding="utf-8"?>
<p:tagLst xmlns:p="http://schemas.openxmlformats.org/presentationml/2006/main">
  <p:tag name="AS_UNIQUEID" val="875"/>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6"/>
</p:tagLst>
</file>

<file path=ppt/tags/tag381.xml><?xml version="1.0" encoding="utf-8"?>
<p:tagLst xmlns:p="http://schemas.openxmlformats.org/presentationml/2006/main">
  <p:tag name="AS_UNIQUEID" val="877"/>
</p:tagLst>
</file>

<file path=ppt/tags/tag382.xml><?xml version="1.0" encoding="utf-8"?>
<p:tagLst xmlns:p="http://schemas.openxmlformats.org/presentationml/2006/main">
  <p:tag name="AS_UNIQUEID" val="878"/>
</p:tagLst>
</file>

<file path=ppt/tags/tag383.xml><?xml version="1.0" encoding="utf-8"?>
<p:tagLst xmlns:p="http://schemas.openxmlformats.org/presentationml/2006/main">
  <p:tag name="AS_UNIQUEID" val="879"/>
</p:tagLst>
</file>

<file path=ppt/tags/tag384.xml><?xml version="1.0" encoding="utf-8"?>
<p:tagLst xmlns:p="http://schemas.openxmlformats.org/presentationml/2006/main">
  <p:tag name="AS_UNIQUEID" val="880"/>
</p:tagLst>
</file>

<file path=ppt/tags/tag385.xml><?xml version="1.0" encoding="utf-8"?>
<p:tagLst xmlns:p="http://schemas.openxmlformats.org/presentationml/2006/main">
  <p:tag name="AS_UNIQUEID" val="881"/>
</p:tagLst>
</file>

<file path=ppt/tags/tag386.xml><?xml version="1.0" encoding="utf-8"?>
<p:tagLst xmlns:p="http://schemas.openxmlformats.org/presentationml/2006/main">
  <p:tag name="AS_UNIQUEID" val="882"/>
</p:tagLst>
</file>

<file path=ppt/tags/tag387.xml><?xml version="1.0" encoding="utf-8"?>
<p:tagLst xmlns:p="http://schemas.openxmlformats.org/presentationml/2006/main">
  <p:tag name="AS_UNIQUEID" val="883"/>
</p:tagLst>
</file>

<file path=ppt/tags/tag388.xml><?xml version="1.0" encoding="utf-8"?>
<p:tagLst xmlns:p="http://schemas.openxmlformats.org/presentationml/2006/main">
  <p:tag name="AS_UNIQUEID" val="884"/>
</p:tagLst>
</file>

<file path=ppt/tags/tag389.xml><?xml version="1.0" encoding="utf-8"?>
<p:tagLst xmlns:p="http://schemas.openxmlformats.org/presentationml/2006/main">
  <p:tag name="AS_UNIQUEID" val="885"/>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6"/>
</p:tagLst>
</file>

<file path=ppt/tags/tag391.xml><?xml version="1.0" encoding="utf-8"?>
<p:tagLst xmlns:p="http://schemas.openxmlformats.org/presentationml/2006/main">
  <p:tag name="AS_UNIQUEID" val="887"/>
</p:tagLst>
</file>

<file path=ppt/tags/tag392.xml><?xml version="1.0" encoding="utf-8"?>
<p:tagLst xmlns:p="http://schemas.openxmlformats.org/presentationml/2006/main">
  <p:tag name="AS_UNIQUEID" val="888"/>
</p:tagLst>
</file>

<file path=ppt/tags/tag393.xml><?xml version="1.0" encoding="utf-8"?>
<p:tagLst xmlns:p="http://schemas.openxmlformats.org/presentationml/2006/main">
  <p:tag name="AS_UNIQUEID" val="889"/>
</p:tagLst>
</file>

<file path=ppt/tags/tag394.xml><?xml version="1.0" encoding="utf-8"?>
<p:tagLst xmlns:p="http://schemas.openxmlformats.org/presentationml/2006/main">
  <p:tag name="AS_UNIQUEID" val="890"/>
</p:tagLst>
</file>

<file path=ppt/tags/tag395.xml><?xml version="1.0" encoding="utf-8"?>
<p:tagLst xmlns:p="http://schemas.openxmlformats.org/presentationml/2006/main">
  <p:tag name="AS_UNIQUEID" val="891"/>
</p:tagLst>
</file>

<file path=ppt/tags/tag396.xml><?xml version="1.0" encoding="utf-8"?>
<p:tagLst xmlns:p="http://schemas.openxmlformats.org/presentationml/2006/main">
  <p:tag name="AS_UNIQUEID" val="892"/>
</p:tagLst>
</file>

<file path=ppt/tags/tag397.xml><?xml version="1.0" encoding="utf-8"?>
<p:tagLst xmlns:p="http://schemas.openxmlformats.org/presentationml/2006/main">
  <p:tag name="AS_UNIQUEID" val="893"/>
</p:tagLst>
</file>

<file path=ppt/tags/tag398.xml><?xml version="1.0" encoding="utf-8"?>
<p:tagLst xmlns:p="http://schemas.openxmlformats.org/presentationml/2006/main">
  <p:tag name="AS_UNIQUEID" val="894"/>
</p:tagLst>
</file>

<file path=ppt/tags/tag399.xml><?xml version="1.0" encoding="utf-8"?>
<p:tagLst xmlns:p="http://schemas.openxmlformats.org/presentationml/2006/main">
  <p:tag name="AS_UNIQUEID" val="895"/>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00.xml><?xml version="1.0" encoding="utf-8"?>
<p:tagLst xmlns:p="http://schemas.openxmlformats.org/presentationml/2006/main">
  <p:tag name="AS_UNIQUEID" val="896"/>
</p:tagLst>
</file>

<file path=ppt/tags/tag401.xml><?xml version="1.0" encoding="utf-8"?>
<p:tagLst xmlns:p="http://schemas.openxmlformats.org/presentationml/2006/main">
  <p:tag name="AS_UNIQUEID" val="897"/>
</p:tagLst>
</file>

<file path=ppt/tags/tag402.xml><?xml version="1.0" encoding="utf-8"?>
<p:tagLst xmlns:p="http://schemas.openxmlformats.org/presentationml/2006/main">
  <p:tag name="AS_UNIQUEID" val="898"/>
</p:tagLst>
</file>

<file path=ppt/tags/tag403.xml><?xml version="1.0" encoding="utf-8"?>
<p:tagLst xmlns:p="http://schemas.openxmlformats.org/presentationml/2006/main">
  <p:tag name="AS_UNIQUEID" val="899"/>
</p:tagLst>
</file>

<file path=ppt/tags/tag404.xml><?xml version="1.0" encoding="utf-8"?>
<p:tagLst xmlns:p="http://schemas.openxmlformats.org/presentationml/2006/main">
  <p:tag name="AS_UNIQUEID" val="900"/>
</p:tagLst>
</file>

<file path=ppt/tags/tag405.xml><?xml version="1.0" encoding="utf-8"?>
<p:tagLst xmlns:p="http://schemas.openxmlformats.org/presentationml/2006/main">
  <p:tag name="AS_UNIQUEID" val="901"/>
</p:tagLst>
</file>

<file path=ppt/tags/tag406.xml><?xml version="1.0" encoding="utf-8"?>
<p:tagLst xmlns:p="http://schemas.openxmlformats.org/presentationml/2006/main">
  <p:tag name="AS_UNIQUEID" val="902"/>
</p:tagLst>
</file>

<file path=ppt/tags/tag407.xml><?xml version="1.0" encoding="utf-8"?>
<p:tagLst xmlns:p="http://schemas.openxmlformats.org/presentationml/2006/main">
  <p:tag name="AS_UNIQUEID" val="903"/>
</p:tagLst>
</file>

<file path=ppt/tags/tag408.xml><?xml version="1.0" encoding="utf-8"?>
<p:tagLst xmlns:p="http://schemas.openxmlformats.org/presentationml/2006/main">
  <p:tag name="AS_UNIQUEID" val="904"/>
</p:tagLst>
</file>

<file path=ppt/tags/tag409.xml><?xml version="1.0" encoding="utf-8"?>
<p:tagLst xmlns:p="http://schemas.openxmlformats.org/presentationml/2006/main">
  <p:tag name="AS_UNIQUEID" val="905"/>
</p:tagLst>
</file>

<file path=ppt/tags/tag41.xml><?xml version="1.0" encoding="utf-8"?>
<p:tagLst xmlns:p="http://schemas.openxmlformats.org/presentationml/2006/main">
  <p:tag name="AS_UNIQUEID" val="539"/>
</p:tagLst>
</file>

<file path=ppt/tags/tag410.xml><?xml version="1.0" encoding="utf-8"?>
<p:tagLst xmlns:p="http://schemas.openxmlformats.org/presentationml/2006/main">
  <p:tag name="AS_UNIQUEID" val="906"/>
</p:tagLst>
</file>

<file path=ppt/tags/tag411.xml><?xml version="1.0" encoding="utf-8"?>
<p:tagLst xmlns:p="http://schemas.openxmlformats.org/presentationml/2006/main">
  <p:tag name="AS_UNIQUEID" val="907"/>
</p:tagLst>
</file>

<file path=ppt/tags/tag412.xml><?xml version="1.0" encoding="utf-8"?>
<p:tagLst xmlns:p="http://schemas.openxmlformats.org/presentationml/2006/main">
  <p:tag name="AS_UNIQUEID" val="908"/>
</p:tagLst>
</file>

<file path=ppt/tags/tag413.xml><?xml version="1.0" encoding="utf-8"?>
<p:tagLst xmlns:p="http://schemas.openxmlformats.org/presentationml/2006/main">
  <p:tag name="AS_UNIQUEID" val="909"/>
</p:tagLst>
</file>

<file path=ppt/tags/tag414.xml><?xml version="1.0" encoding="utf-8"?>
<p:tagLst xmlns:p="http://schemas.openxmlformats.org/presentationml/2006/main">
  <p:tag name="AS_UNIQUEID" val="910"/>
</p:tagLst>
</file>

<file path=ppt/tags/tag415.xml><?xml version="1.0" encoding="utf-8"?>
<p:tagLst xmlns:p="http://schemas.openxmlformats.org/presentationml/2006/main">
  <p:tag name="AS_UNIQUEID" val="911"/>
</p:tagLst>
</file>

<file path=ppt/tags/tag416.xml><?xml version="1.0" encoding="utf-8"?>
<p:tagLst xmlns:p="http://schemas.openxmlformats.org/presentationml/2006/main">
  <p:tag name="AS_UNIQUEID" val="912"/>
</p:tagLst>
</file>

<file path=ppt/tags/tag417.xml><?xml version="1.0" encoding="utf-8"?>
<p:tagLst xmlns:p="http://schemas.openxmlformats.org/presentationml/2006/main">
  <p:tag name="AS_UNIQUEID" val="913"/>
</p:tagLst>
</file>

<file path=ppt/tags/tag418.xml><?xml version="1.0" encoding="utf-8"?>
<p:tagLst xmlns:p="http://schemas.openxmlformats.org/presentationml/2006/main">
  <p:tag name="AS_UNIQUEID" val="914"/>
</p:tagLst>
</file>

<file path=ppt/tags/tag419.xml><?xml version="1.0" encoding="utf-8"?>
<p:tagLst xmlns:p="http://schemas.openxmlformats.org/presentationml/2006/main">
  <p:tag name="AS_UNIQUEID" val="915"/>
</p:tagLst>
</file>

<file path=ppt/tags/tag42.xml><?xml version="1.0" encoding="utf-8"?>
<p:tagLst xmlns:p="http://schemas.openxmlformats.org/presentationml/2006/main">
  <p:tag name="AS_UNIQUEID" val="540"/>
</p:tagLst>
</file>

<file path=ppt/tags/tag420.xml><?xml version="1.0" encoding="utf-8"?>
<p:tagLst xmlns:p="http://schemas.openxmlformats.org/presentationml/2006/main">
  <p:tag name="AS_UNIQUEID" val="916"/>
</p:tagLst>
</file>

<file path=ppt/tags/tag421.xml><?xml version="1.0" encoding="utf-8"?>
<p:tagLst xmlns:p="http://schemas.openxmlformats.org/presentationml/2006/main">
  <p:tag name="AS_UNIQUEID" val="917"/>
</p:tagLst>
</file>

<file path=ppt/tags/tag422.xml><?xml version="1.0" encoding="utf-8"?>
<p:tagLst xmlns:p="http://schemas.openxmlformats.org/presentationml/2006/main">
  <p:tag name="AS_UNIQUEID" val="918"/>
</p:tagLst>
</file>

<file path=ppt/tags/tag423.xml><?xml version="1.0" encoding="utf-8"?>
<p:tagLst xmlns:p="http://schemas.openxmlformats.org/presentationml/2006/main">
  <p:tag name="AS_UNIQUEID" val="919"/>
</p:tagLst>
</file>

<file path=ppt/tags/tag424.xml><?xml version="1.0" encoding="utf-8"?>
<p:tagLst xmlns:p="http://schemas.openxmlformats.org/presentationml/2006/main">
  <p:tag name="AS_UNIQUEID" val="920"/>
</p:tagLst>
</file>

<file path=ppt/tags/tag425.xml><?xml version="1.0" encoding="utf-8"?>
<p:tagLst xmlns:p="http://schemas.openxmlformats.org/presentationml/2006/main">
  <p:tag name="AS_UNIQUEID" val="921"/>
</p:tagLst>
</file>

<file path=ppt/tags/tag426.xml><?xml version="1.0" encoding="utf-8"?>
<p:tagLst xmlns:p="http://schemas.openxmlformats.org/presentationml/2006/main">
  <p:tag name="AS_UNIQUEID" val="922"/>
</p:tagLst>
</file>

<file path=ppt/tags/tag427.xml><?xml version="1.0" encoding="utf-8"?>
<p:tagLst xmlns:p="http://schemas.openxmlformats.org/presentationml/2006/main">
  <p:tag name="AS_UNIQUEID" val="923"/>
</p:tagLst>
</file>

<file path=ppt/tags/tag428.xml><?xml version="1.0" encoding="utf-8"?>
<p:tagLst xmlns:p="http://schemas.openxmlformats.org/presentationml/2006/main">
  <p:tag name="AS_UNIQUEID" val="924"/>
</p:tagLst>
</file>

<file path=ppt/tags/tag429.xml><?xml version="1.0" encoding="utf-8"?>
<p:tagLst xmlns:p="http://schemas.openxmlformats.org/presentationml/2006/main">
  <p:tag name="AS_UNIQUEID" val="925"/>
</p:tagLst>
</file>

<file path=ppt/tags/tag43.xml><?xml version="1.0" encoding="utf-8"?>
<p:tagLst xmlns:p="http://schemas.openxmlformats.org/presentationml/2006/main">
  <p:tag name="AS_UNIQUEID" val="541"/>
</p:tagLst>
</file>

<file path=ppt/tags/tag430.xml><?xml version="1.0" encoding="utf-8"?>
<p:tagLst xmlns:p="http://schemas.openxmlformats.org/presentationml/2006/main">
  <p:tag name="AS_UNIQUEID" val="926"/>
</p:tagLst>
</file>

<file path=ppt/tags/tag431.xml><?xml version="1.0" encoding="utf-8"?>
<p:tagLst xmlns:p="http://schemas.openxmlformats.org/presentationml/2006/main">
  <p:tag name="AS_UNIQUEID" val="927"/>
</p:tagLst>
</file>

<file path=ppt/tags/tag432.xml><?xml version="1.0" encoding="utf-8"?>
<p:tagLst xmlns:p="http://schemas.openxmlformats.org/presentationml/2006/main">
  <p:tag name="AS_UNIQUEID" val="928"/>
</p:tagLst>
</file>

<file path=ppt/tags/tag433.xml><?xml version="1.0" encoding="utf-8"?>
<p:tagLst xmlns:p="http://schemas.openxmlformats.org/presentationml/2006/main">
  <p:tag name="AS_UNIQUEID" val="929"/>
</p:tagLst>
</file>

<file path=ppt/tags/tag434.xml><?xml version="1.0" encoding="utf-8"?>
<p:tagLst xmlns:p="http://schemas.openxmlformats.org/presentationml/2006/main">
  <p:tag name="AS_UNIQUEID" val="930"/>
</p:tagLst>
</file>

<file path=ppt/tags/tag435.xml><?xml version="1.0" encoding="utf-8"?>
<p:tagLst xmlns:p="http://schemas.openxmlformats.org/presentationml/2006/main">
  <p:tag name="AS_UNIQUEID" val="931"/>
</p:tagLst>
</file>

<file path=ppt/tags/tag436.xml><?xml version="1.0" encoding="utf-8"?>
<p:tagLst xmlns:p="http://schemas.openxmlformats.org/presentationml/2006/main">
  <p:tag name="AS_UNIQUEID" val="932"/>
</p:tagLst>
</file>

<file path=ppt/tags/tag437.xml><?xml version="1.0" encoding="utf-8"?>
<p:tagLst xmlns:p="http://schemas.openxmlformats.org/presentationml/2006/main">
  <p:tag name="AS_UNIQUEID" val="933"/>
</p:tagLst>
</file>

<file path=ppt/tags/tag438.xml><?xml version="1.0" encoding="utf-8"?>
<p:tagLst xmlns:p="http://schemas.openxmlformats.org/presentationml/2006/main">
  <p:tag name="AS_UNIQUEID" val="934"/>
</p:tagLst>
</file>

<file path=ppt/tags/tag439.xml><?xml version="1.0" encoding="utf-8"?>
<p:tagLst xmlns:p="http://schemas.openxmlformats.org/presentationml/2006/main">
  <p:tag name="AS_UNIQUEID" val="935"/>
</p:tagLst>
</file>

<file path=ppt/tags/tag44.xml><?xml version="1.0" encoding="utf-8"?>
<p:tagLst xmlns:p="http://schemas.openxmlformats.org/presentationml/2006/main">
  <p:tag name="AS_UNIQUEID" val="542"/>
</p:tagLst>
</file>

<file path=ppt/tags/tag440.xml><?xml version="1.0" encoding="utf-8"?>
<p:tagLst xmlns:p="http://schemas.openxmlformats.org/presentationml/2006/main">
  <p:tag name="AS_UNIQUEID" val="936"/>
</p:tagLst>
</file>

<file path=ppt/tags/tag441.xml><?xml version="1.0" encoding="utf-8"?>
<p:tagLst xmlns:p="http://schemas.openxmlformats.org/presentationml/2006/main">
  <p:tag name="AS_UNIQUEID" val="937"/>
</p:tagLst>
</file>

<file path=ppt/tags/tag442.xml><?xml version="1.0" encoding="utf-8"?>
<p:tagLst xmlns:p="http://schemas.openxmlformats.org/presentationml/2006/main">
  <p:tag name="AS_UNIQUEID" val="938"/>
</p:tagLst>
</file>

<file path=ppt/tags/tag443.xml><?xml version="1.0" encoding="utf-8"?>
<p:tagLst xmlns:p="http://schemas.openxmlformats.org/presentationml/2006/main">
  <p:tag name="AS_UNIQUEID" val="939"/>
</p:tagLst>
</file>

<file path=ppt/tags/tag444.xml><?xml version="1.0" encoding="utf-8"?>
<p:tagLst xmlns:p="http://schemas.openxmlformats.org/presentationml/2006/main">
  <p:tag name="AS_UNIQUEID" val="940"/>
</p:tagLst>
</file>

<file path=ppt/tags/tag445.xml><?xml version="1.0" encoding="utf-8"?>
<p:tagLst xmlns:p="http://schemas.openxmlformats.org/presentationml/2006/main">
  <p:tag name="AS_UNIQUEID" val="941"/>
</p:tagLst>
</file>

<file path=ppt/tags/tag446.xml><?xml version="1.0" encoding="utf-8"?>
<p:tagLst xmlns:p="http://schemas.openxmlformats.org/presentationml/2006/main">
  <p:tag name="AS_UNIQUEID" val="942"/>
</p:tagLst>
</file>

<file path=ppt/tags/tag447.xml><?xml version="1.0" encoding="utf-8"?>
<p:tagLst xmlns:p="http://schemas.openxmlformats.org/presentationml/2006/main">
  <p:tag name="AS_UNIQUEID" val="943"/>
</p:tagLst>
</file>

<file path=ppt/tags/tag448.xml><?xml version="1.0" encoding="utf-8"?>
<p:tagLst xmlns:p="http://schemas.openxmlformats.org/presentationml/2006/main">
  <p:tag name="AS_UNIQUEID" val="944"/>
</p:tagLst>
</file>

<file path=ppt/tags/tag449.xml><?xml version="1.0" encoding="utf-8"?>
<p:tagLst xmlns:p="http://schemas.openxmlformats.org/presentationml/2006/main">
  <p:tag name="AS_UNIQUEID" val="945"/>
</p:tagLst>
</file>

<file path=ppt/tags/tag45.xml><?xml version="1.0" encoding="utf-8"?>
<p:tagLst xmlns:p="http://schemas.openxmlformats.org/presentationml/2006/main">
  <p:tag name="AS_UNIQUEID" val="543"/>
</p:tagLst>
</file>

<file path=ppt/tags/tag450.xml><?xml version="1.0" encoding="utf-8"?>
<p:tagLst xmlns:p="http://schemas.openxmlformats.org/presentationml/2006/main">
  <p:tag name="AS_UNIQUEID" val="946"/>
</p:tagLst>
</file>

<file path=ppt/tags/tag451.xml><?xml version="1.0" encoding="utf-8"?>
<p:tagLst xmlns:p="http://schemas.openxmlformats.org/presentationml/2006/main">
  <p:tag name="AS_UNIQUEID" val="947"/>
</p:tagLst>
</file>

<file path=ppt/tags/tag452.xml><?xml version="1.0" encoding="utf-8"?>
<p:tagLst xmlns:p="http://schemas.openxmlformats.org/presentationml/2006/main">
  <p:tag name="AS_UNIQUEID" val="948"/>
</p:tagLst>
</file>

<file path=ppt/tags/tag453.xml><?xml version="1.0" encoding="utf-8"?>
<p:tagLst xmlns:p="http://schemas.openxmlformats.org/presentationml/2006/main">
  <p:tag name="AS_UNIQUEID" val="949"/>
</p:tagLst>
</file>

<file path=ppt/tags/tag454.xml><?xml version="1.0" encoding="utf-8"?>
<p:tagLst xmlns:p="http://schemas.openxmlformats.org/presentationml/2006/main">
  <p:tag name="AS_UNIQUEID" val="950"/>
</p:tagLst>
</file>

<file path=ppt/tags/tag455.xml><?xml version="1.0" encoding="utf-8"?>
<p:tagLst xmlns:p="http://schemas.openxmlformats.org/presentationml/2006/main">
  <p:tag name="AS_UNIQUEID" val="951"/>
</p:tagLst>
</file>

<file path=ppt/tags/tag456.xml><?xml version="1.0" encoding="utf-8"?>
<p:tagLst xmlns:p="http://schemas.openxmlformats.org/presentationml/2006/main">
  <p:tag name="AS_UNIQUEID" val="952"/>
</p:tagLst>
</file>

<file path=ppt/tags/tag457.xml><?xml version="1.0" encoding="utf-8"?>
<p:tagLst xmlns:p="http://schemas.openxmlformats.org/presentationml/2006/main">
  <p:tag name="AS_UNIQUEID" val="953"/>
</p:tagLst>
</file>

<file path=ppt/tags/tag458.xml><?xml version="1.0" encoding="utf-8"?>
<p:tagLst xmlns:p="http://schemas.openxmlformats.org/presentationml/2006/main">
  <p:tag name="AS_UNIQUEID" val="954"/>
</p:tagLst>
</file>

<file path=ppt/tags/tag459.xml><?xml version="1.0" encoding="utf-8"?>
<p:tagLst xmlns:p="http://schemas.openxmlformats.org/presentationml/2006/main">
  <p:tag name="AS_UNIQUEID" val="955"/>
</p:tagLst>
</file>

<file path=ppt/tags/tag46.xml><?xml version="1.0" encoding="utf-8"?>
<p:tagLst xmlns:p="http://schemas.openxmlformats.org/presentationml/2006/main">
  <p:tag name="AS_UNIQUEID" val="544"/>
</p:tagLst>
</file>

<file path=ppt/tags/tag460.xml><?xml version="1.0" encoding="utf-8"?>
<p:tagLst xmlns:p="http://schemas.openxmlformats.org/presentationml/2006/main">
  <p:tag name="AS_UNIQUEID" val="956"/>
</p:tagLst>
</file>

<file path=ppt/tags/tag461.xml><?xml version="1.0" encoding="utf-8"?>
<p:tagLst xmlns:p="http://schemas.openxmlformats.org/presentationml/2006/main">
  <p:tag name="AS_UNIQUEID" val="957"/>
</p:tagLst>
</file>

<file path=ppt/tags/tag462.xml><?xml version="1.0" encoding="utf-8"?>
<p:tagLst xmlns:p="http://schemas.openxmlformats.org/presentationml/2006/main">
  <p:tag name="AS_UNIQUEID" val="958"/>
</p:tagLst>
</file>

<file path=ppt/tags/tag463.xml><?xml version="1.0" encoding="utf-8"?>
<p:tagLst xmlns:p="http://schemas.openxmlformats.org/presentationml/2006/main">
  <p:tag name="AS_UNIQUEID" val="959"/>
</p:tagLst>
</file>

<file path=ppt/tags/tag464.xml><?xml version="1.0" encoding="utf-8"?>
<p:tagLst xmlns:p="http://schemas.openxmlformats.org/presentationml/2006/main">
  <p:tag name="AS_UNIQUEID" val="960"/>
</p:tagLst>
</file>

<file path=ppt/tags/tag465.xml><?xml version="1.0" encoding="utf-8"?>
<p:tagLst xmlns:p="http://schemas.openxmlformats.org/presentationml/2006/main">
  <p:tag name="AS_UNIQUEID" val="961"/>
</p:tagLst>
</file>

<file path=ppt/tags/tag466.xml><?xml version="1.0" encoding="utf-8"?>
<p:tagLst xmlns:p="http://schemas.openxmlformats.org/presentationml/2006/main">
  <p:tag name="AS_UNIQUEID" val="962"/>
</p:tagLst>
</file>

<file path=ppt/tags/tag467.xml><?xml version="1.0" encoding="utf-8"?>
<p:tagLst xmlns:p="http://schemas.openxmlformats.org/presentationml/2006/main">
  <p:tag name="AS_UNIQUEID" val="963"/>
</p:tagLst>
</file>

<file path=ppt/tags/tag468.xml><?xml version="1.0" encoding="utf-8"?>
<p:tagLst xmlns:p="http://schemas.openxmlformats.org/presentationml/2006/main">
  <p:tag name="AS_UNIQUEID" val="964"/>
</p:tagLst>
</file>

<file path=ppt/tags/tag469.xml><?xml version="1.0" encoding="utf-8"?>
<p:tagLst xmlns:p="http://schemas.openxmlformats.org/presentationml/2006/main">
  <p:tag name="AS_UNIQUEID" val="965"/>
</p:tagLst>
</file>

<file path=ppt/tags/tag47.xml><?xml version="1.0" encoding="utf-8"?>
<p:tagLst xmlns:p="http://schemas.openxmlformats.org/presentationml/2006/main">
  <p:tag name="AS_UNIQUEID" val="545"/>
</p:tagLst>
</file>

<file path=ppt/tags/tag470.xml><?xml version="1.0" encoding="utf-8"?>
<p:tagLst xmlns:p="http://schemas.openxmlformats.org/presentationml/2006/main">
  <p:tag name="AS_UNIQUEID" val="966"/>
</p:tagLst>
</file>

<file path=ppt/tags/tag471.xml><?xml version="1.0" encoding="utf-8"?>
<p:tagLst xmlns:p="http://schemas.openxmlformats.org/presentationml/2006/main">
  <p:tag name="AS_UNIQUEID" val="967"/>
</p:tagLst>
</file>

<file path=ppt/tags/tag472.xml><?xml version="1.0" encoding="utf-8"?>
<p:tagLst xmlns:p="http://schemas.openxmlformats.org/presentationml/2006/main">
  <p:tag name="AS_UNIQUEID" val="968"/>
</p:tagLst>
</file>

<file path=ppt/tags/tag473.xml><?xml version="1.0" encoding="utf-8"?>
<p:tagLst xmlns:p="http://schemas.openxmlformats.org/presentationml/2006/main">
  <p:tag name="AS_UNIQUEID" val="969"/>
</p:tagLst>
</file>

<file path=ppt/tags/tag474.xml><?xml version="1.0" encoding="utf-8"?>
<p:tagLst xmlns:p="http://schemas.openxmlformats.org/presentationml/2006/main">
  <p:tag name="AS_UNIQUEID" val="970"/>
</p:tagLst>
</file>

<file path=ppt/tags/tag475.xml><?xml version="1.0" encoding="utf-8"?>
<p:tagLst xmlns:p="http://schemas.openxmlformats.org/presentationml/2006/main">
  <p:tag name="AS_UNIQUEID" val="971"/>
</p:tagLst>
</file>

<file path=ppt/tags/tag476.xml><?xml version="1.0" encoding="utf-8"?>
<p:tagLst xmlns:p="http://schemas.openxmlformats.org/presentationml/2006/main">
  <p:tag name="AS_UNIQUEID" val="972"/>
</p:tagLst>
</file>

<file path=ppt/tags/tag477.xml><?xml version="1.0" encoding="utf-8"?>
<p:tagLst xmlns:p="http://schemas.openxmlformats.org/presentationml/2006/main">
  <p:tag name="AS_UNIQUEID" val="973"/>
</p:tagLst>
</file>

<file path=ppt/tags/tag478.xml><?xml version="1.0" encoding="utf-8"?>
<p:tagLst xmlns:p="http://schemas.openxmlformats.org/presentationml/2006/main">
  <p:tag name="AS_UNIQUEID" val="974"/>
</p:tagLst>
</file>

<file path=ppt/tags/tag479.xml><?xml version="1.0" encoding="utf-8"?>
<p:tagLst xmlns:p="http://schemas.openxmlformats.org/presentationml/2006/main">
  <p:tag name="AS_UNIQUEID" val="975"/>
</p:tagLst>
</file>

<file path=ppt/tags/tag48.xml><?xml version="1.0" encoding="utf-8"?>
<p:tagLst xmlns:p="http://schemas.openxmlformats.org/presentationml/2006/main">
  <p:tag name="AS_UNIQUEID" val="546"/>
</p:tagLst>
</file>

<file path=ppt/tags/tag480.xml><?xml version="1.0" encoding="utf-8"?>
<p:tagLst xmlns:p="http://schemas.openxmlformats.org/presentationml/2006/main">
  <p:tag name="AS_UNIQUEID" val="976"/>
</p:tagLst>
</file>

<file path=ppt/tags/tag481.xml><?xml version="1.0" encoding="utf-8"?>
<p:tagLst xmlns:p="http://schemas.openxmlformats.org/presentationml/2006/main">
  <p:tag name="AS_UNIQUEID" val="977"/>
</p:tagLst>
</file>

<file path=ppt/tags/tag482.xml><?xml version="1.0" encoding="utf-8"?>
<p:tagLst xmlns:p="http://schemas.openxmlformats.org/presentationml/2006/main">
  <p:tag name="AS_UNIQUEID" val="978"/>
</p:tagLst>
</file>

<file path=ppt/tags/tag483.xml><?xml version="1.0" encoding="utf-8"?>
<p:tagLst xmlns:p="http://schemas.openxmlformats.org/presentationml/2006/main">
  <p:tag name="AS_UNIQUEID" val="979"/>
</p:tagLst>
</file>

<file path=ppt/tags/tag484.xml><?xml version="1.0" encoding="utf-8"?>
<p:tagLst xmlns:p="http://schemas.openxmlformats.org/presentationml/2006/main">
  <p:tag name="AS_UNIQUEID" val="980"/>
</p:tagLst>
</file>

<file path=ppt/tags/tag485.xml><?xml version="1.0" encoding="utf-8"?>
<p:tagLst xmlns:p="http://schemas.openxmlformats.org/presentationml/2006/main">
  <p:tag name="AS_UNIQUEID" val="981"/>
</p:tagLst>
</file>

<file path=ppt/tags/tag486.xml><?xml version="1.0" encoding="utf-8"?>
<p:tagLst xmlns:p="http://schemas.openxmlformats.org/presentationml/2006/main">
  <p:tag name="AS_UNIQUEID" val="982"/>
</p:tagLst>
</file>

<file path=ppt/tags/tag487.xml><?xml version="1.0" encoding="utf-8"?>
<p:tagLst xmlns:p="http://schemas.openxmlformats.org/presentationml/2006/main">
  <p:tag name="AS_UNIQUEID" val="983"/>
</p:tagLst>
</file>

<file path=ppt/tags/tag488.xml><?xml version="1.0" encoding="utf-8"?>
<p:tagLst xmlns:p="http://schemas.openxmlformats.org/presentationml/2006/main">
  <p:tag name="AS_UNIQUEID" val="984"/>
</p:tagLst>
</file>

<file path=ppt/tags/tag489.xml><?xml version="1.0" encoding="utf-8"?>
<p:tagLst xmlns:p="http://schemas.openxmlformats.org/presentationml/2006/main">
  <p:tag name="AS_UNIQUEID" val="985"/>
</p:tagLst>
</file>

<file path=ppt/tags/tag49.xml><?xml version="1.0" encoding="utf-8"?>
<p:tagLst xmlns:p="http://schemas.openxmlformats.org/presentationml/2006/main">
  <p:tag name="AS_UNIQUEID" val="547"/>
</p:tagLst>
</file>

<file path=ppt/tags/tag490.xml><?xml version="1.0" encoding="utf-8"?>
<p:tagLst xmlns:p="http://schemas.openxmlformats.org/presentationml/2006/main">
  <p:tag name="AS_UNIQUEID" val="986"/>
</p:tagLst>
</file>

<file path=ppt/tags/tag491.xml><?xml version="1.0" encoding="utf-8"?>
<p:tagLst xmlns:p="http://schemas.openxmlformats.org/presentationml/2006/main">
  <p:tag name="AS_UNIQUEID" val="987"/>
</p:tagLst>
</file>

<file path=ppt/tags/tag492.xml><?xml version="1.0" encoding="utf-8"?>
<p:tagLst xmlns:p="http://schemas.openxmlformats.org/presentationml/2006/main">
  <p:tag name="AS_UNIQUEID" val="988"/>
</p:tagLst>
</file>

<file path=ppt/tags/tag493.xml><?xml version="1.0" encoding="utf-8"?>
<p:tagLst xmlns:p="http://schemas.openxmlformats.org/presentationml/2006/main">
  <p:tag name="AS_UNIQUEID" val="989"/>
</p:tagLst>
</file>

<file path=ppt/tags/tag494.xml><?xml version="1.0" encoding="utf-8"?>
<p:tagLst xmlns:p="http://schemas.openxmlformats.org/presentationml/2006/main">
  <p:tag name="AS_UNIQUEID" val="990"/>
</p:tagLst>
</file>

<file path=ppt/tags/tag495.xml><?xml version="1.0" encoding="utf-8"?>
<p:tagLst xmlns:p="http://schemas.openxmlformats.org/presentationml/2006/main">
  <p:tag name="AS_UNIQUEID" val="991"/>
</p:tagLst>
</file>

<file path=ppt/tags/tag496.xml><?xml version="1.0" encoding="utf-8"?>
<p:tagLst xmlns:p="http://schemas.openxmlformats.org/presentationml/2006/main">
  <p:tag name="AS_UNIQUEID" val="992"/>
</p:tagLst>
</file>

<file path=ppt/tags/tag497.xml><?xml version="1.0" encoding="utf-8"?>
<p:tagLst xmlns:p="http://schemas.openxmlformats.org/presentationml/2006/main">
  <p:tag name="AS_UNIQUEID" val="993"/>
</p:tagLst>
</file>

<file path=ppt/tags/tag498.xml><?xml version="1.0" encoding="utf-8"?>
<p:tagLst xmlns:p="http://schemas.openxmlformats.org/presentationml/2006/main">
  <p:tag name="AS_UNIQUEID" val="994"/>
</p:tagLst>
</file>

<file path=ppt/tags/tag499.xml><?xml version="1.0" encoding="utf-8"?>
<p:tagLst xmlns:p="http://schemas.openxmlformats.org/presentationml/2006/main">
  <p:tag name="AS_UNIQUEID" val="995"/>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8"/>
</p:tagLst>
</file>

<file path=ppt/tags/tag500.xml><?xml version="1.0" encoding="utf-8"?>
<p:tagLst xmlns:p="http://schemas.openxmlformats.org/presentationml/2006/main">
  <p:tag name="AS_UNIQUEID" val="996"/>
</p:tagLst>
</file>

<file path=ppt/tags/tag501.xml><?xml version="1.0" encoding="utf-8"?>
<p:tagLst xmlns:p="http://schemas.openxmlformats.org/presentationml/2006/main">
  <p:tag name="AS_UNIQUEID" val="997"/>
</p:tagLst>
</file>

<file path=ppt/tags/tag502.xml><?xml version="1.0" encoding="utf-8"?>
<p:tagLst xmlns:p="http://schemas.openxmlformats.org/presentationml/2006/main">
  <p:tag name="AS_UNIQUEID" val="998"/>
</p:tagLst>
</file>

<file path=ppt/tags/tag503.xml><?xml version="1.0" encoding="utf-8"?>
<p:tagLst xmlns:p="http://schemas.openxmlformats.org/presentationml/2006/main">
  <p:tag name="AS_UNIQUEID" val="999"/>
</p:tagLst>
</file>

<file path=ppt/tags/tag504.xml><?xml version="1.0" encoding="utf-8"?>
<p:tagLst xmlns:p="http://schemas.openxmlformats.org/presentationml/2006/main">
  <p:tag name="AS_UNIQUEID" val="1000"/>
</p:tagLst>
</file>

<file path=ppt/tags/tag505.xml><?xml version="1.0" encoding="utf-8"?>
<p:tagLst xmlns:p="http://schemas.openxmlformats.org/presentationml/2006/main">
  <p:tag name="AS_UNIQUEID" val="1001"/>
</p:tagLst>
</file>

<file path=ppt/tags/tag506.xml><?xml version="1.0" encoding="utf-8"?>
<p:tagLst xmlns:p="http://schemas.openxmlformats.org/presentationml/2006/main">
  <p:tag name="AS_UNIQUEID" val="1002"/>
</p:tagLst>
</file>

<file path=ppt/tags/tag507.xml><?xml version="1.0" encoding="utf-8"?>
<p:tagLst xmlns:p="http://schemas.openxmlformats.org/presentationml/2006/main">
  <p:tag name="AS_UNIQUEID" val="1003"/>
</p:tagLst>
</file>

<file path=ppt/tags/tag508.xml><?xml version="1.0" encoding="utf-8"?>
<p:tagLst xmlns:p="http://schemas.openxmlformats.org/presentationml/2006/main">
  <p:tag name="AS_UNIQUEID" val="1004"/>
</p:tagLst>
</file>

<file path=ppt/tags/tag509.xml><?xml version="1.0" encoding="utf-8"?>
<p:tagLst xmlns:p="http://schemas.openxmlformats.org/presentationml/2006/main">
  <p:tag name="AS_UNIQUEID" val="1005"/>
</p:tagLst>
</file>

<file path=ppt/tags/tag51.xml><?xml version="1.0" encoding="utf-8"?>
<p:tagLst xmlns:p="http://schemas.openxmlformats.org/presentationml/2006/main">
  <p:tag name="AS_UNIQUEID" val="549"/>
</p:tagLst>
</file>

<file path=ppt/tags/tag510.xml><?xml version="1.0" encoding="utf-8"?>
<p:tagLst xmlns:p="http://schemas.openxmlformats.org/presentationml/2006/main">
  <p:tag name="AS_UNIQUEID" val="1006"/>
</p:tagLst>
</file>

<file path=ppt/tags/tag511.xml><?xml version="1.0" encoding="utf-8"?>
<p:tagLst xmlns:p="http://schemas.openxmlformats.org/presentationml/2006/main">
  <p:tag name="AS_UNIQUEID" val="1007"/>
</p:tagLst>
</file>

<file path=ppt/tags/tag512.xml><?xml version="1.0" encoding="utf-8"?>
<p:tagLst xmlns:p="http://schemas.openxmlformats.org/presentationml/2006/main">
  <p:tag name="AS_UNIQUEID" val="1008"/>
</p:tagLst>
</file>

<file path=ppt/tags/tag513.xml><?xml version="1.0" encoding="utf-8"?>
<p:tagLst xmlns:p="http://schemas.openxmlformats.org/presentationml/2006/main">
  <p:tag name="AS_UNIQUEID" val="1009"/>
</p:tagLst>
</file>

<file path=ppt/tags/tag514.xml><?xml version="1.0" encoding="utf-8"?>
<p:tagLst xmlns:p="http://schemas.openxmlformats.org/presentationml/2006/main">
  <p:tag name="AS_UNIQUEID" val="1010"/>
</p:tagLst>
</file>

<file path=ppt/tags/tag515.xml><?xml version="1.0" encoding="utf-8"?>
<p:tagLst xmlns:p="http://schemas.openxmlformats.org/presentationml/2006/main">
  <p:tag name="AS_UNIQUEID" val="1011"/>
</p:tagLst>
</file>

<file path=ppt/tags/tag516.xml><?xml version="1.0" encoding="utf-8"?>
<p:tagLst xmlns:p="http://schemas.openxmlformats.org/presentationml/2006/main">
  <p:tag name="AS_UNIQUEID" val="1012"/>
</p:tagLst>
</file>

<file path=ppt/tags/tag517.xml><?xml version="1.0" encoding="utf-8"?>
<p:tagLst xmlns:p="http://schemas.openxmlformats.org/presentationml/2006/main">
  <p:tag name="AS_UNIQUEID" val="1013"/>
</p:tagLst>
</file>

<file path=ppt/tags/tag518.xml><?xml version="1.0" encoding="utf-8"?>
<p:tagLst xmlns:p="http://schemas.openxmlformats.org/presentationml/2006/main">
  <p:tag name="AS_UNIQUEID" val="1014"/>
</p:tagLst>
</file>

<file path=ppt/tags/tag519.xml><?xml version="1.0" encoding="utf-8"?>
<p:tagLst xmlns:p="http://schemas.openxmlformats.org/presentationml/2006/main">
  <p:tag name="AS_UNIQUEID" val="1015"/>
</p:tagLst>
</file>

<file path=ppt/tags/tag52.xml><?xml version="1.0" encoding="utf-8"?>
<p:tagLst xmlns:p="http://schemas.openxmlformats.org/presentationml/2006/main">
  <p:tag name="AS_UNIQUEID" val="550"/>
</p:tagLst>
</file>

<file path=ppt/tags/tag520.xml><?xml version="1.0" encoding="utf-8"?>
<p:tagLst xmlns:p="http://schemas.openxmlformats.org/presentationml/2006/main">
  <p:tag name="AS_UNIQUEID" val="1016"/>
</p:tagLst>
</file>

<file path=ppt/tags/tag521.xml><?xml version="1.0" encoding="utf-8"?>
<p:tagLst xmlns:p="http://schemas.openxmlformats.org/presentationml/2006/main">
  <p:tag name="AS_UNIQUEID" val="1017"/>
</p:tagLst>
</file>

<file path=ppt/tags/tag522.xml><?xml version="1.0" encoding="utf-8"?>
<p:tagLst xmlns:p="http://schemas.openxmlformats.org/presentationml/2006/main">
  <p:tag name="AS_UNIQUEID" val="1018"/>
</p:tagLst>
</file>

<file path=ppt/tags/tag523.xml><?xml version="1.0" encoding="utf-8"?>
<p:tagLst xmlns:p="http://schemas.openxmlformats.org/presentationml/2006/main">
  <p:tag name="AS_UNIQUEID" val="1019"/>
</p:tagLst>
</file>

<file path=ppt/tags/tag524.xml><?xml version="1.0" encoding="utf-8"?>
<p:tagLst xmlns:p="http://schemas.openxmlformats.org/presentationml/2006/main">
  <p:tag name="AS_UNIQUEID" val="1020"/>
</p:tagLst>
</file>

<file path=ppt/tags/tag525.xml><?xml version="1.0" encoding="utf-8"?>
<p:tagLst xmlns:p="http://schemas.openxmlformats.org/presentationml/2006/main">
  <p:tag name="AS_UNIQUEID" val="1021"/>
</p:tagLst>
</file>

<file path=ppt/tags/tag526.xml><?xml version="1.0" encoding="utf-8"?>
<p:tagLst xmlns:p="http://schemas.openxmlformats.org/presentationml/2006/main">
  <p:tag name="AS_UNIQUEID" val="1022"/>
</p:tagLst>
</file>

<file path=ppt/tags/tag527.xml><?xml version="1.0" encoding="utf-8"?>
<p:tagLst xmlns:p="http://schemas.openxmlformats.org/presentationml/2006/main">
  <p:tag name="AS_UNIQUEID" val="1023"/>
</p:tagLst>
</file>

<file path=ppt/tags/tag528.xml><?xml version="1.0" encoding="utf-8"?>
<p:tagLst xmlns:p="http://schemas.openxmlformats.org/presentationml/2006/main">
  <p:tag name="AS_UNIQUEID" val="1024"/>
</p:tagLst>
</file>

<file path=ppt/tags/tag529.xml><?xml version="1.0" encoding="utf-8"?>
<p:tagLst xmlns:p="http://schemas.openxmlformats.org/presentationml/2006/main">
  <p:tag name="AS_UNIQUEID" val="1025"/>
</p:tagLst>
</file>

<file path=ppt/tags/tag53.xml><?xml version="1.0" encoding="utf-8"?>
<p:tagLst xmlns:p="http://schemas.openxmlformats.org/presentationml/2006/main">
  <p:tag name="AS_UNIQUEID" val="551"/>
</p:tagLst>
</file>

<file path=ppt/tags/tag530.xml><?xml version="1.0" encoding="utf-8"?>
<p:tagLst xmlns:p="http://schemas.openxmlformats.org/presentationml/2006/main">
  <p:tag name="AS_UNIQUEID" val="1026"/>
</p:tagLst>
</file>

<file path=ppt/tags/tag531.xml><?xml version="1.0" encoding="utf-8"?>
<p:tagLst xmlns:p="http://schemas.openxmlformats.org/presentationml/2006/main">
  <p:tag name="AS_UNIQUEID" val="1027"/>
</p:tagLst>
</file>

<file path=ppt/tags/tag532.xml><?xml version="1.0" encoding="utf-8"?>
<p:tagLst xmlns:p="http://schemas.openxmlformats.org/presentationml/2006/main">
  <p:tag name="AS_UNIQUEID" val="1028"/>
</p:tagLst>
</file>

<file path=ppt/tags/tag533.xml><?xml version="1.0" encoding="utf-8"?>
<p:tagLst xmlns:p="http://schemas.openxmlformats.org/presentationml/2006/main">
  <p:tag name="AS_UNIQUEID" val="1029"/>
</p:tagLst>
</file>

<file path=ppt/tags/tag534.xml><?xml version="1.0" encoding="utf-8"?>
<p:tagLst xmlns:p="http://schemas.openxmlformats.org/presentationml/2006/main">
  <p:tag name="AS_UNIQUEID" val="1030"/>
</p:tagLst>
</file>

<file path=ppt/tags/tag535.xml><?xml version="1.0" encoding="utf-8"?>
<p:tagLst xmlns:p="http://schemas.openxmlformats.org/presentationml/2006/main">
  <p:tag name="AS_UNIQUEID" val="1031"/>
</p:tagLst>
</file>

<file path=ppt/tags/tag536.xml><?xml version="1.0" encoding="utf-8"?>
<p:tagLst xmlns:p="http://schemas.openxmlformats.org/presentationml/2006/main">
  <p:tag name="AS_UNIQUEID" val="1032"/>
</p:tagLst>
</file>

<file path=ppt/tags/tag537.xml><?xml version="1.0" encoding="utf-8"?>
<p:tagLst xmlns:p="http://schemas.openxmlformats.org/presentationml/2006/main">
  <p:tag name="AS_UNIQUEID" val="1033"/>
</p:tagLst>
</file>

<file path=ppt/tags/tag538.xml><?xml version="1.0" encoding="utf-8"?>
<p:tagLst xmlns:p="http://schemas.openxmlformats.org/presentationml/2006/main">
  <p:tag name="AS_UNIQUEID" val="1034"/>
</p:tagLst>
</file>

<file path=ppt/tags/tag539.xml><?xml version="1.0" encoding="utf-8"?>
<p:tagLst xmlns:p="http://schemas.openxmlformats.org/presentationml/2006/main">
  <p:tag name="AS_UNIQUEID" val="1035"/>
</p:tagLst>
</file>

<file path=ppt/tags/tag54.xml><?xml version="1.0" encoding="utf-8"?>
<p:tagLst xmlns:p="http://schemas.openxmlformats.org/presentationml/2006/main">
  <p:tag name="AS_UNIQUEID" val="552"/>
</p:tagLst>
</file>

<file path=ppt/tags/tag540.xml><?xml version="1.0" encoding="utf-8"?>
<p:tagLst xmlns:p="http://schemas.openxmlformats.org/presentationml/2006/main">
  <p:tag name="AS_UNIQUEID" val="1036"/>
</p:tagLst>
</file>

<file path=ppt/tags/tag541.xml><?xml version="1.0" encoding="utf-8"?>
<p:tagLst xmlns:p="http://schemas.openxmlformats.org/presentationml/2006/main">
  <p:tag name="AS_UNIQUEID" val="1037"/>
</p:tagLst>
</file>

<file path=ppt/tags/tag542.xml><?xml version="1.0" encoding="utf-8"?>
<p:tagLst xmlns:p="http://schemas.openxmlformats.org/presentationml/2006/main">
  <p:tag name="AS_UNIQUEID" val="1038"/>
</p:tagLst>
</file>

<file path=ppt/tags/tag543.xml><?xml version="1.0" encoding="utf-8"?>
<p:tagLst xmlns:p="http://schemas.openxmlformats.org/presentationml/2006/main">
  <p:tag name="AS_UNIQUEID" val="1039"/>
</p:tagLst>
</file>

<file path=ppt/tags/tag544.xml><?xml version="1.0" encoding="utf-8"?>
<p:tagLst xmlns:p="http://schemas.openxmlformats.org/presentationml/2006/main">
  <p:tag name="AS_UNIQUEID" val="1040"/>
</p:tagLst>
</file>

<file path=ppt/tags/tag545.xml><?xml version="1.0" encoding="utf-8"?>
<p:tagLst xmlns:p="http://schemas.openxmlformats.org/presentationml/2006/main">
  <p:tag name="AS_UNIQUEID" val="1041"/>
</p:tagLst>
</file>

<file path=ppt/tags/tag546.xml><?xml version="1.0" encoding="utf-8"?>
<p:tagLst xmlns:p="http://schemas.openxmlformats.org/presentationml/2006/main">
  <p:tag name="AS_UNIQUEID" val="1042"/>
</p:tagLst>
</file>

<file path=ppt/tags/tag547.xml><?xml version="1.0" encoding="utf-8"?>
<p:tagLst xmlns:p="http://schemas.openxmlformats.org/presentationml/2006/main">
  <p:tag name="AS_UNIQUEID" val="1043"/>
</p:tagLst>
</file>

<file path=ppt/tags/tag548.xml><?xml version="1.0" encoding="utf-8"?>
<p:tagLst xmlns:p="http://schemas.openxmlformats.org/presentationml/2006/main">
  <p:tag name="AS_UNIQUEID" val="1044"/>
</p:tagLst>
</file>

<file path=ppt/tags/tag549.xml><?xml version="1.0" encoding="utf-8"?>
<p:tagLst xmlns:p="http://schemas.openxmlformats.org/presentationml/2006/main">
  <p:tag name="AS_UNIQUEID" val="1045"/>
</p:tagLst>
</file>

<file path=ppt/tags/tag55.xml><?xml version="1.0" encoding="utf-8"?>
<p:tagLst xmlns:p="http://schemas.openxmlformats.org/presentationml/2006/main">
  <p:tag name="AS_UNIQUEID" val="553"/>
</p:tagLst>
</file>

<file path=ppt/tags/tag550.xml><?xml version="1.0" encoding="utf-8"?>
<p:tagLst xmlns:p="http://schemas.openxmlformats.org/presentationml/2006/main">
  <p:tag name="AS_UNIQUEID" val="1046"/>
</p:tagLst>
</file>

<file path=ppt/tags/tag551.xml><?xml version="1.0" encoding="utf-8"?>
<p:tagLst xmlns:p="http://schemas.openxmlformats.org/presentationml/2006/main">
  <p:tag name="AS_UNIQUEID" val="1047"/>
</p:tagLst>
</file>

<file path=ppt/tags/tag552.xml><?xml version="1.0" encoding="utf-8"?>
<p:tagLst xmlns:p="http://schemas.openxmlformats.org/presentationml/2006/main">
  <p:tag name="AS_UNIQUEID" val="1048"/>
</p:tagLst>
</file>

<file path=ppt/tags/tag553.xml><?xml version="1.0" encoding="utf-8"?>
<p:tagLst xmlns:p="http://schemas.openxmlformats.org/presentationml/2006/main">
  <p:tag name="AS_UNIQUEID" val="1049"/>
</p:tagLst>
</file>

<file path=ppt/tags/tag554.xml><?xml version="1.0" encoding="utf-8"?>
<p:tagLst xmlns:p="http://schemas.openxmlformats.org/presentationml/2006/main">
  <p:tag name="AS_UNIQUEID" val="1050"/>
</p:tagLst>
</file>

<file path=ppt/tags/tag555.xml><?xml version="1.0" encoding="utf-8"?>
<p:tagLst xmlns:p="http://schemas.openxmlformats.org/presentationml/2006/main">
  <p:tag name="AS_UNIQUEID" val="1051"/>
</p:tagLst>
</file>

<file path=ppt/tags/tag556.xml><?xml version="1.0" encoding="utf-8"?>
<p:tagLst xmlns:p="http://schemas.openxmlformats.org/presentationml/2006/main">
  <p:tag name="AS_UNIQUEID" val="1052"/>
</p:tagLst>
</file>

<file path=ppt/tags/tag557.xml><?xml version="1.0" encoding="utf-8"?>
<p:tagLst xmlns:p="http://schemas.openxmlformats.org/presentationml/2006/main">
  <p:tag name="AS_UNIQUEID" val="1053"/>
</p:tagLst>
</file>

<file path=ppt/tags/tag558.xml><?xml version="1.0" encoding="utf-8"?>
<p:tagLst xmlns:p="http://schemas.openxmlformats.org/presentationml/2006/main">
  <p:tag name="AS_UNIQUEID" val="1054"/>
</p:tagLst>
</file>

<file path=ppt/tags/tag559.xml><?xml version="1.0" encoding="utf-8"?>
<p:tagLst xmlns:p="http://schemas.openxmlformats.org/presentationml/2006/main">
  <p:tag name="AS_UNIQUEID" val="1055"/>
</p:tagLst>
</file>

<file path=ppt/tags/tag56.xml><?xml version="1.0" encoding="utf-8"?>
<p:tagLst xmlns:p="http://schemas.openxmlformats.org/presentationml/2006/main">
  <p:tag name="AS_UNIQUEID" val="554"/>
</p:tagLst>
</file>

<file path=ppt/tags/tag560.xml><?xml version="1.0" encoding="utf-8"?>
<p:tagLst xmlns:p="http://schemas.openxmlformats.org/presentationml/2006/main">
  <p:tag name="AS_UNIQUEID" val="1056"/>
</p:tagLst>
</file>

<file path=ppt/tags/tag561.xml><?xml version="1.0" encoding="utf-8"?>
<p:tagLst xmlns:p="http://schemas.openxmlformats.org/presentationml/2006/main">
  <p:tag name="AS_UNIQUEID" val="1057"/>
</p:tagLst>
</file>

<file path=ppt/tags/tag562.xml><?xml version="1.0" encoding="utf-8"?>
<p:tagLst xmlns:p="http://schemas.openxmlformats.org/presentationml/2006/main">
  <p:tag name="AS_UNIQUEID" val="1058"/>
</p:tagLst>
</file>

<file path=ppt/tags/tag563.xml><?xml version="1.0" encoding="utf-8"?>
<p:tagLst xmlns:p="http://schemas.openxmlformats.org/presentationml/2006/main">
  <p:tag name="AS_UNIQUEID" val="1059"/>
</p:tagLst>
</file>

<file path=ppt/tags/tag564.xml><?xml version="1.0" encoding="utf-8"?>
<p:tagLst xmlns:p="http://schemas.openxmlformats.org/presentationml/2006/main">
  <p:tag name="AS_UNIQUEID" val="1060"/>
</p:tagLst>
</file>

<file path=ppt/tags/tag565.xml><?xml version="1.0" encoding="utf-8"?>
<p:tagLst xmlns:p="http://schemas.openxmlformats.org/presentationml/2006/main">
  <p:tag name="AS_UNIQUEID" val="1061"/>
</p:tagLst>
</file>

<file path=ppt/tags/tag566.xml><?xml version="1.0" encoding="utf-8"?>
<p:tagLst xmlns:p="http://schemas.openxmlformats.org/presentationml/2006/main">
  <p:tag name="AS_UNIQUEID" val="1062"/>
</p:tagLst>
</file>

<file path=ppt/tags/tag567.xml><?xml version="1.0" encoding="utf-8"?>
<p:tagLst xmlns:p="http://schemas.openxmlformats.org/presentationml/2006/main">
  <p:tag name="AS_UNIQUEID" val="1063"/>
</p:tagLst>
</file>

<file path=ppt/tags/tag568.xml><?xml version="1.0" encoding="utf-8"?>
<p:tagLst xmlns:p="http://schemas.openxmlformats.org/presentationml/2006/main">
  <p:tag name="AS_UNIQUEID" val="1064"/>
</p:tagLst>
</file>

<file path=ppt/tags/tag569.xml><?xml version="1.0" encoding="utf-8"?>
<p:tagLst xmlns:p="http://schemas.openxmlformats.org/presentationml/2006/main">
  <p:tag name="AS_UNIQUEID" val="1065"/>
</p:tagLst>
</file>

<file path=ppt/tags/tag57.xml><?xml version="1.0" encoding="utf-8"?>
<p:tagLst xmlns:p="http://schemas.openxmlformats.org/presentationml/2006/main">
  <p:tag name="AS_UNIQUEID" val="555"/>
</p:tagLst>
</file>

<file path=ppt/tags/tag570.xml><?xml version="1.0" encoding="utf-8"?>
<p:tagLst xmlns:p="http://schemas.openxmlformats.org/presentationml/2006/main">
  <p:tag name="AS_UNIQUEID" val="1066"/>
</p:tagLst>
</file>

<file path=ppt/tags/tag571.xml><?xml version="1.0" encoding="utf-8"?>
<p:tagLst xmlns:p="http://schemas.openxmlformats.org/presentationml/2006/main">
  <p:tag name="AS_UNIQUEID" val="1067"/>
</p:tagLst>
</file>

<file path=ppt/tags/tag572.xml><?xml version="1.0" encoding="utf-8"?>
<p:tagLst xmlns:p="http://schemas.openxmlformats.org/presentationml/2006/main">
  <p:tag name="AS_UNIQUEID" val="1068"/>
</p:tagLst>
</file>

<file path=ppt/tags/tag573.xml><?xml version="1.0" encoding="utf-8"?>
<p:tagLst xmlns:p="http://schemas.openxmlformats.org/presentationml/2006/main">
  <p:tag name="AS_UNIQUEID" val="1069"/>
</p:tagLst>
</file>

<file path=ppt/tags/tag574.xml><?xml version="1.0" encoding="utf-8"?>
<p:tagLst xmlns:p="http://schemas.openxmlformats.org/presentationml/2006/main">
  <p:tag name="AS_UNIQUEID" val="1070"/>
</p:tagLst>
</file>

<file path=ppt/tags/tag575.xml><?xml version="1.0" encoding="utf-8"?>
<p:tagLst xmlns:p="http://schemas.openxmlformats.org/presentationml/2006/main">
  <p:tag name="AS_UNIQUEID" val="1071"/>
</p:tagLst>
</file>

<file path=ppt/tags/tag576.xml><?xml version="1.0" encoding="utf-8"?>
<p:tagLst xmlns:p="http://schemas.openxmlformats.org/presentationml/2006/main">
  <p:tag name="AS_UNIQUEID" val="1072"/>
</p:tagLst>
</file>

<file path=ppt/tags/tag577.xml><?xml version="1.0" encoding="utf-8"?>
<p:tagLst xmlns:p="http://schemas.openxmlformats.org/presentationml/2006/main">
  <p:tag name="AS_UNIQUEID" val="1073"/>
</p:tagLst>
</file>

<file path=ppt/tags/tag578.xml><?xml version="1.0" encoding="utf-8"?>
<p:tagLst xmlns:p="http://schemas.openxmlformats.org/presentationml/2006/main">
  <p:tag name="AS_UNIQUEID" val="1074"/>
</p:tagLst>
</file>

<file path=ppt/tags/tag579.xml><?xml version="1.0" encoding="utf-8"?>
<p:tagLst xmlns:p="http://schemas.openxmlformats.org/presentationml/2006/main">
  <p:tag name="AS_UNIQUEID" val="1075"/>
</p:tagLst>
</file>

<file path=ppt/tags/tag58.xml><?xml version="1.0" encoding="utf-8"?>
<p:tagLst xmlns:p="http://schemas.openxmlformats.org/presentationml/2006/main">
  <p:tag name="AS_UNIQUEID" val="556"/>
</p:tagLst>
</file>

<file path=ppt/tags/tag580.xml><?xml version="1.0" encoding="utf-8"?>
<p:tagLst xmlns:p="http://schemas.openxmlformats.org/presentationml/2006/main">
  <p:tag name="AS_UNIQUEID" val="1076"/>
</p:tagLst>
</file>

<file path=ppt/tags/tag581.xml><?xml version="1.0" encoding="utf-8"?>
<p:tagLst xmlns:p="http://schemas.openxmlformats.org/presentationml/2006/main">
  <p:tag name="AS_UNIQUEID" val="1077"/>
</p:tagLst>
</file>

<file path=ppt/tags/tag582.xml><?xml version="1.0" encoding="utf-8"?>
<p:tagLst xmlns:p="http://schemas.openxmlformats.org/presentationml/2006/main">
  <p:tag name="AS_UNIQUEID" val="1078"/>
</p:tagLst>
</file>

<file path=ppt/tags/tag583.xml><?xml version="1.0" encoding="utf-8"?>
<p:tagLst xmlns:p="http://schemas.openxmlformats.org/presentationml/2006/main">
  <p:tag name="AS_UNIQUEID" val="1079"/>
</p:tagLst>
</file>

<file path=ppt/tags/tag584.xml><?xml version="1.0" encoding="utf-8"?>
<p:tagLst xmlns:p="http://schemas.openxmlformats.org/presentationml/2006/main">
  <p:tag name="AS_UNIQUEID" val="1080"/>
</p:tagLst>
</file>

<file path=ppt/tags/tag585.xml><?xml version="1.0" encoding="utf-8"?>
<p:tagLst xmlns:p="http://schemas.openxmlformats.org/presentationml/2006/main">
  <p:tag name="AS_UNIQUEID" val="1081"/>
</p:tagLst>
</file>

<file path=ppt/tags/tag586.xml><?xml version="1.0" encoding="utf-8"?>
<p:tagLst xmlns:p="http://schemas.openxmlformats.org/presentationml/2006/main">
  <p:tag name="AS_UNIQUEID" val="1082"/>
</p:tagLst>
</file>

<file path=ppt/tags/tag587.xml><?xml version="1.0" encoding="utf-8"?>
<p:tagLst xmlns:p="http://schemas.openxmlformats.org/presentationml/2006/main">
  <p:tag name="AS_UNIQUEID" val="1083"/>
</p:tagLst>
</file>

<file path=ppt/tags/tag588.xml><?xml version="1.0" encoding="utf-8"?>
<p:tagLst xmlns:p="http://schemas.openxmlformats.org/presentationml/2006/main">
  <p:tag name="AS_UNIQUEID" val="1084"/>
</p:tagLst>
</file>

<file path=ppt/tags/tag589.xml><?xml version="1.0" encoding="utf-8"?>
<p:tagLst xmlns:p="http://schemas.openxmlformats.org/presentationml/2006/main">
  <p:tag name="AS_UNIQUEID" val="1085"/>
</p:tagLst>
</file>

<file path=ppt/tags/tag59.xml><?xml version="1.0" encoding="utf-8"?>
<p:tagLst xmlns:p="http://schemas.openxmlformats.org/presentationml/2006/main">
  <p:tag name="AS_UNIQUEID" val="557"/>
</p:tagLst>
</file>

<file path=ppt/tags/tag590.xml><?xml version="1.0" encoding="utf-8"?>
<p:tagLst xmlns:p="http://schemas.openxmlformats.org/presentationml/2006/main">
  <p:tag name="AS_UNIQUEID" val="1086"/>
</p:tagLst>
</file>

<file path=ppt/tags/tag591.xml><?xml version="1.0" encoding="utf-8"?>
<p:tagLst xmlns:p="http://schemas.openxmlformats.org/presentationml/2006/main">
  <p:tag name="AS_UNIQUEID" val="1087"/>
</p:tagLst>
</file>

<file path=ppt/tags/tag592.xml><?xml version="1.0" encoding="utf-8"?>
<p:tagLst xmlns:p="http://schemas.openxmlformats.org/presentationml/2006/main">
  <p:tag name="AS_UNIQUEID" val="1088"/>
</p:tagLst>
</file>

<file path=ppt/tags/tag593.xml><?xml version="1.0" encoding="utf-8"?>
<p:tagLst xmlns:p="http://schemas.openxmlformats.org/presentationml/2006/main">
  <p:tag name="AS_UNIQUEID" val="1089"/>
</p:tagLst>
</file>

<file path=ppt/tags/tag594.xml><?xml version="1.0" encoding="utf-8"?>
<p:tagLst xmlns:p="http://schemas.openxmlformats.org/presentationml/2006/main">
  <p:tag name="AS_UNIQUEID" val="1090"/>
</p:tagLst>
</file>

<file path=ppt/tags/tag595.xml><?xml version="1.0" encoding="utf-8"?>
<p:tagLst xmlns:p="http://schemas.openxmlformats.org/presentationml/2006/main">
  <p:tag name="AS_UNIQUEID" val="1091"/>
</p:tagLst>
</file>

<file path=ppt/tags/tag596.xml><?xml version="1.0" encoding="utf-8"?>
<p:tagLst xmlns:p="http://schemas.openxmlformats.org/presentationml/2006/main">
  <p:tag name="AS_UNIQUEID" val="1092"/>
</p:tagLst>
</file>

<file path=ppt/tags/tag597.xml><?xml version="1.0" encoding="utf-8"?>
<p:tagLst xmlns:p="http://schemas.openxmlformats.org/presentationml/2006/main">
  <p:tag name="AS_UNIQUEID" val="1093"/>
</p:tagLst>
</file>

<file path=ppt/tags/tag598.xml><?xml version="1.0" encoding="utf-8"?>
<p:tagLst xmlns:p="http://schemas.openxmlformats.org/presentationml/2006/main">
  <p:tag name="AS_UNIQUEID" val="1094"/>
</p:tagLst>
</file>

<file path=ppt/tags/tag599.xml><?xml version="1.0" encoding="utf-8"?>
<p:tagLst xmlns:p="http://schemas.openxmlformats.org/presentationml/2006/main">
  <p:tag name="AS_UNIQUEID" val="1095"/>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8"/>
</p:tagLst>
</file>

<file path=ppt/tags/tag600.xml><?xml version="1.0" encoding="utf-8"?>
<p:tagLst xmlns:p="http://schemas.openxmlformats.org/presentationml/2006/main">
  <p:tag name="AS_UNIQUEID" val="1096"/>
</p:tagLst>
</file>

<file path=ppt/tags/tag601.xml><?xml version="1.0" encoding="utf-8"?>
<p:tagLst xmlns:p="http://schemas.openxmlformats.org/presentationml/2006/main">
  <p:tag name="AS_UNIQUEID" val="1097"/>
</p:tagLst>
</file>

<file path=ppt/tags/tag602.xml><?xml version="1.0" encoding="utf-8"?>
<p:tagLst xmlns:p="http://schemas.openxmlformats.org/presentationml/2006/main">
  <p:tag name="AS_UNIQUEID" val="1098"/>
</p:tagLst>
</file>

<file path=ppt/tags/tag603.xml><?xml version="1.0" encoding="utf-8"?>
<p:tagLst xmlns:p="http://schemas.openxmlformats.org/presentationml/2006/main">
  <p:tag name="AS_UNIQUEID" val="1099"/>
</p:tagLst>
</file>

<file path=ppt/tags/tag604.xml><?xml version="1.0" encoding="utf-8"?>
<p:tagLst xmlns:p="http://schemas.openxmlformats.org/presentationml/2006/main">
  <p:tag name="AS_OS" val="Unix 3.10 unknown"/>
  <p:tag name="AS_RELEASE_DATE" val="2023.03.31"/>
  <p:tag name="AS_TITLE" val="Aspose.Slides for Java"/>
  <p:tag name="AS_VERSION" val="23.3"/>
  <p:tag name="COMMONDATA" val="eyJoZGlkIjoiM2YwYjA5ODY5ZjkwOGEzYWVhN2MxNzRmNmY0NTIzMzQifQ=="/>
</p:tagLst>
</file>

<file path=ppt/tags/tag61.xml><?xml version="1.0" encoding="utf-8"?>
<p:tagLst xmlns:p="http://schemas.openxmlformats.org/presentationml/2006/main">
  <p:tag name="AS_UNIQUEID" val="559"/>
</p:tagLst>
</file>

<file path=ppt/tags/tag62.xml><?xml version="1.0" encoding="utf-8"?>
<p:tagLst xmlns:p="http://schemas.openxmlformats.org/presentationml/2006/main">
  <p:tag name="AS_UNIQUEID" val="560"/>
</p:tagLst>
</file>

<file path=ppt/tags/tag63.xml><?xml version="1.0" encoding="utf-8"?>
<p:tagLst xmlns:p="http://schemas.openxmlformats.org/presentationml/2006/main">
  <p:tag name="AS_UNIQUEID" val="561"/>
</p:tagLst>
</file>

<file path=ppt/tags/tag64.xml><?xml version="1.0" encoding="utf-8"?>
<p:tagLst xmlns:p="http://schemas.openxmlformats.org/presentationml/2006/main">
  <p:tag name="AS_UNIQUEID" val="562"/>
</p:tagLst>
</file>

<file path=ppt/tags/tag65.xml><?xml version="1.0" encoding="utf-8"?>
<p:tagLst xmlns:p="http://schemas.openxmlformats.org/presentationml/2006/main">
  <p:tag name="AS_UNIQUEID" val="563"/>
</p:tagLst>
</file>

<file path=ppt/tags/tag66.xml><?xml version="1.0" encoding="utf-8"?>
<p:tagLst xmlns:p="http://schemas.openxmlformats.org/presentationml/2006/main">
  <p:tag name="AS_UNIQUEID" val="564"/>
</p:tagLst>
</file>

<file path=ppt/tags/tag67.xml><?xml version="1.0" encoding="utf-8"?>
<p:tagLst xmlns:p="http://schemas.openxmlformats.org/presentationml/2006/main">
  <p:tag name="AS_UNIQUEID" val="565"/>
</p:tagLst>
</file>

<file path=ppt/tags/tag68.xml><?xml version="1.0" encoding="utf-8"?>
<p:tagLst xmlns:p="http://schemas.openxmlformats.org/presentationml/2006/main">
  <p:tag name="AS_UNIQUEID" val="566"/>
</p:tagLst>
</file>

<file path=ppt/tags/tag69.xml><?xml version="1.0" encoding="utf-8"?>
<p:tagLst xmlns:p="http://schemas.openxmlformats.org/presentationml/2006/main">
  <p:tag name="AS_UNIQUEID" val="567"/>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568"/>
</p:tagLst>
</file>

<file path=ppt/tags/tag71.xml><?xml version="1.0" encoding="utf-8"?>
<p:tagLst xmlns:p="http://schemas.openxmlformats.org/presentationml/2006/main">
  <p:tag name="AS_UNIQUEID" val="569"/>
</p:tagLst>
</file>

<file path=ppt/tags/tag72.xml><?xml version="1.0" encoding="utf-8"?>
<p:tagLst xmlns:p="http://schemas.openxmlformats.org/presentationml/2006/main">
  <p:tag name="AS_UNIQUEID" val="570"/>
</p:tagLst>
</file>

<file path=ppt/tags/tag73.xml><?xml version="1.0" encoding="utf-8"?>
<p:tagLst xmlns:p="http://schemas.openxmlformats.org/presentationml/2006/main">
  <p:tag name="AS_UNIQUEID" val="571"/>
</p:tagLst>
</file>

<file path=ppt/tags/tag74.xml><?xml version="1.0" encoding="utf-8"?>
<p:tagLst xmlns:p="http://schemas.openxmlformats.org/presentationml/2006/main">
  <p:tag name="AS_UNIQUEID" val="572"/>
</p:tagLst>
</file>

<file path=ppt/tags/tag75.xml><?xml version="1.0" encoding="utf-8"?>
<p:tagLst xmlns:p="http://schemas.openxmlformats.org/presentationml/2006/main">
  <p:tag name="AS_UNIQUEID" val="573"/>
</p:tagLst>
</file>

<file path=ppt/tags/tag76.xml><?xml version="1.0" encoding="utf-8"?>
<p:tagLst xmlns:p="http://schemas.openxmlformats.org/presentationml/2006/main">
  <p:tag name="AS_UNIQUEID" val="574"/>
</p:tagLst>
</file>

<file path=ppt/tags/tag77.xml><?xml version="1.0" encoding="utf-8"?>
<p:tagLst xmlns:p="http://schemas.openxmlformats.org/presentationml/2006/main">
  <p:tag name="AS_UNIQUEID" val="575"/>
</p:tagLst>
</file>

<file path=ppt/tags/tag78.xml><?xml version="1.0" encoding="utf-8"?>
<p:tagLst xmlns:p="http://schemas.openxmlformats.org/presentationml/2006/main">
  <p:tag name="AS_UNIQUEID" val="576"/>
</p:tagLst>
</file>

<file path=ppt/tags/tag79.xml><?xml version="1.0" encoding="utf-8"?>
<p:tagLst xmlns:p="http://schemas.openxmlformats.org/presentationml/2006/main">
  <p:tag name="AS_UNIQUEID" val="577"/>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8"/>
</p:tagLst>
</file>

<file path=ppt/tags/tag81.xml><?xml version="1.0" encoding="utf-8"?>
<p:tagLst xmlns:p="http://schemas.openxmlformats.org/presentationml/2006/main">
  <p:tag name="AS_UNIQUEID" val="579"/>
</p:tagLst>
</file>

<file path=ppt/tags/tag82.xml><?xml version="1.0" encoding="utf-8"?>
<p:tagLst xmlns:p="http://schemas.openxmlformats.org/presentationml/2006/main">
  <p:tag name="AS_UNIQUEID" val="580"/>
</p:tagLst>
</file>

<file path=ppt/tags/tag83.xml><?xml version="1.0" encoding="utf-8"?>
<p:tagLst xmlns:p="http://schemas.openxmlformats.org/presentationml/2006/main">
  <p:tag name="AS_UNIQUEID" val="581"/>
</p:tagLst>
</file>

<file path=ppt/tags/tag84.xml><?xml version="1.0" encoding="utf-8"?>
<p:tagLst xmlns:p="http://schemas.openxmlformats.org/presentationml/2006/main">
  <p:tag name="AS_UNIQUEID" val="582"/>
</p:tagLst>
</file>

<file path=ppt/tags/tag85.xml><?xml version="1.0" encoding="utf-8"?>
<p:tagLst xmlns:p="http://schemas.openxmlformats.org/presentationml/2006/main">
  <p:tag name="AS_UNIQUEID" val="583"/>
</p:tagLst>
</file>

<file path=ppt/tags/tag86.xml><?xml version="1.0" encoding="utf-8"?>
<p:tagLst xmlns:p="http://schemas.openxmlformats.org/presentationml/2006/main">
  <p:tag name="AS_UNIQUEID" val="584"/>
</p:tagLst>
</file>

<file path=ppt/tags/tag87.xml><?xml version="1.0" encoding="utf-8"?>
<p:tagLst xmlns:p="http://schemas.openxmlformats.org/presentationml/2006/main">
  <p:tag name="AS_UNIQUEID" val="585"/>
</p:tagLst>
</file>

<file path=ppt/tags/tag88.xml><?xml version="1.0" encoding="utf-8"?>
<p:tagLst xmlns:p="http://schemas.openxmlformats.org/presentationml/2006/main">
  <p:tag name="AS_UNIQUEID" val="586"/>
</p:tagLst>
</file>

<file path=ppt/tags/tag89.xml><?xml version="1.0" encoding="utf-8"?>
<p:tagLst xmlns:p="http://schemas.openxmlformats.org/presentationml/2006/main">
  <p:tag name="AS_UNIQUEID" val="587"/>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8"/>
</p:tagLst>
</file>

<file path=ppt/tags/tag91.xml><?xml version="1.0" encoding="utf-8"?>
<p:tagLst xmlns:p="http://schemas.openxmlformats.org/presentationml/2006/main">
  <p:tag name="AS_UNIQUEID" val="589"/>
</p:tagLst>
</file>

<file path=ppt/tags/tag92.xml><?xml version="1.0" encoding="utf-8"?>
<p:tagLst xmlns:p="http://schemas.openxmlformats.org/presentationml/2006/main">
  <p:tag name="AS_UNIQUEID" val="590"/>
</p:tagLst>
</file>

<file path=ppt/tags/tag93.xml><?xml version="1.0" encoding="utf-8"?>
<p:tagLst xmlns:p="http://schemas.openxmlformats.org/presentationml/2006/main">
  <p:tag name="AS_UNIQUEID" val="591"/>
</p:tagLst>
</file>

<file path=ppt/tags/tag94.xml><?xml version="1.0" encoding="utf-8"?>
<p:tagLst xmlns:p="http://schemas.openxmlformats.org/presentationml/2006/main">
  <p:tag name="AS_UNIQUEID" val="592"/>
</p:tagLst>
</file>

<file path=ppt/tags/tag95.xml><?xml version="1.0" encoding="utf-8"?>
<p:tagLst xmlns:p="http://schemas.openxmlformats.org/presentationml/2006/main">
  <p:tag name="AS_UNIQUEID" val="593"/>
</p:tagLst>
</file>

<file path=ppt/tags/tag96.xml><?xml version="1.0" encoding="utf-8"?>
<p:tagLst xmlns:p="http://schemas.openxmlformats.org/presentationml/2006/main">
  <p:tag name="AS_UNIQUEID" val="594"/>
</p:tagLst>
</file>

<file path=ppt/tags/tag97.xml><?xml version="1.0" encoding="utf-8"?>
<p:tagLst xmlns:p="http://schemas.openxmlformats.org/presentationml/2006/main">
  <p:tag name="AS_UNIQUEID" val="595"/>
</p:tagLst>
</file>

<file path=ppt/tags/tag98.xml><?xml version="1.0" encoding="utf-8"?>
<p:tagLst xmlns:p="http://schemas.openxmlformats.org/presentationml/2006/main">
  <p:tag name="AS_UNIQUEID" val="596"/>
</p:tagLst>
</file>

<file path=ppt/tags/tag99.xml><?xml version="1.0" encoding="utf-8"?>
<p:tagLst xmlns:p="http://schemas.openxmlformats.org/presentationml/2006/main">
  <p:tag name="AS_UNIQUEID" val="597"/>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295</Paragraphs>
  <Slides>31</Slides>
  <Notes>10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31</vt:i4>
      </vt:variant>
    </vt:vector>
  </HeadingPairs>
  <TitlesOfParts>
    <vt:vector size="45" baseType="lpstr">
      <vt:lpstr>Arial</vt:lpstr>
      <vt:lpstr>等线 Light</vt:lpstr>
      <vt:lpstr>等线</vt:lpstr>
      <vt:lpstr>MiSans</vt:lpstr>
      <vt:lpstr>黑体</vt:lpstr>
      <vt:lpstr>宋体</vt:lpstr>
      <vt:lpstr>Calibri Light</vt:lpstr>
      <vt:lpstr>Calibri</vt:lpstr>
      <vt:lpstr>汉仪旗黑-50S</vt:lpstr>
      <vt:lpstr>庞门正道标题体3.0</vt:lpstr>
      <vt:lpstr>微软雅黑</vt:lpstr>
      <vt:lpstr>Times New Roman</vt:lpstr>
      <vt:lpstr>Courier New</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2026-07-27T09:25:24Z</cp:lastPrinted>
  <dcterms:created xsi:type="dcterms:W3CDTF">2026-07-27T09:25:24Z</dcterms:created>
  <dcterms:modified xsi:type="dcterms:W3CDTF">2026-07-27T01:25:24Z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