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notesSlides/notesSlide1.xml" ContentType="application/vnd.openxmlformats-officedocument.presentationml.notesSlide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notesSlides/notesSlide2.xml" ContentType="application/vnd.openxmlformats-officedocument.presentationml.notesSlid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notesSlides/notesSlide3.xml" ContentType="application/vnd.openxmlformats-officedocument.presentationml.notesSlide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notesSlides/notesSlide4.xml" ContentType="application/vnd.openxmlformats-officedocument.presentationml.notesSlide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notesSlides/notesSlide5.xml" ContentType="application/vnd.openxmlformats-officedocument.presentationml.notesSlide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notesSlides/notesSlide6.xml" ContentType="application/vnd.openxmlformats-officedocument.presentationml.notesSlide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notesSlides/notesSlide7.xml" ContentType="application/vnd.openxmlformats-officedocument.presentationml.notesSlide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notesSlides/notesSlide8.xml" ContentType="application/vnd.openxmlformats-officedocument.presentationml.notesSlide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notesSlides/notesSlide9.xml" ContentType="application/vnd.openxmlformats-officedocument.presentationml.notesSlide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notesSlides/notesSlide10.xml" ContentType="application/vnd.openxmlformats-officedocument.presentationml.notesSlide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notesSlides/notesSlide11.xml" ContentType="application/vnd.openxmlformats-officedocument.presentationml.notesSlide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notesSlides/notesSlide12.xml" ContentType="application/vnd.openxmlformats-officedocument.presentationml.notesSlide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notesSlides/notesSlide13.xml" ContentType="application/vnd.openxmlformats-officedocument.presentationml.notesSlide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notesSlides/notesSlide14.xml" ContentType="application/vnd.openxmlformats-officedocument.presentationml.notesSlide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notesSlides/notesSlide15.xml" ContentType="application/vnd.openxmlformats-officedocument.presentationml.notesSlide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notesSlides/notesSlide16.xml" ContentType="application/vnd.openxmlformats-officedocument.presentationml.notesSlide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notesSlides/notesSlide17.xml" ContentType="application/vnd.openxmlformats-officedocument.presentationml.notesSlide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notesSlides/notesSlide18.xml" ContentType="application/vnd.openxmlformats-officedocument.presentationml.notesSlide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notesSlides/notesSlide19.xml" ContentType="application/vnd.openxmlformats-officedocument.presentationml.notesSlide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notesSlides/notesSlide20.xml" ContentType="application/vnd.openxmlformats-officedocument.presentationml.notesSlide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notesSlides/notesSlide21.xml" ContentType="application/vnd.openxmlformats-officedocument.presentationml.notesSlide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notesSlides/notesSlide22.xml" ContentType="application/vnd.openxmlformats-officedocument.presentationml.notesSlide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notesSlides/notesSlide23.xml" ContentType="application/vnd.openxmlformats-officedocument.presentationml.notesSlide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56" r:id="rId2"/>
    <p:sldId id="271" r:id="rId3"/>
    <p:sldId id="257" r:id="rId4"/>
    <p:sldId id="560" r:id="rId5"/>
    <p:sldId id="259" r:id="rId6"/>
    <p:sldId id="732" r:id="rId7"/>
    <p:sldId id="733" r:id="rId8"/>
    <p:sldId id="734" r:id="rId9"/>
    <p:sldId id="735" r:id="rId10"/>
    <p:sldId id="736" r:id="rId11"/>
    <p:sldId id="742" r:id="rId12"/>
    <p:sldId id="752" r:id="rId13"/>
    <p:sldId id="743" r:id="rId14"/>
    <p:sldId id="744" r:id="rId15"/>
    <p:sldId id="745" r:id="rId16"/>
    <p:sldId id="746" r:id="rId17"/>
    <p:sldId id="748" r:id="rId18"/>
    <p:sldId id="747" r:id="rId19"/>
    <p:sldId id="751" r:id="rId20"/>
    <p:sldId id="674" r:id="rId21"/>
    <p:sldId id="712" r:id="rId22"/>
    <p:sldId id="737" r:id="rId23"/>
    <p:sldId id="738" r:id="rId24"/>
    <p:sldId id="739" r:id="rId25"/>
    <p:sldId id="740" r:id="rId26"/>
    <p:sldId id="741" r:id="rId27"/>
    <p:sldId id="617" r:id="rId28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li sy" initials="ls" lastIdx="0" clrIdx="1"/>
  <p:cmAuthor id="322852010" name="Soulmate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48" y="125"/>
      </p:cViewPr>
      <p:guideLst>
        <p:guide orient="horz" pos="190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4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4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90.xml"/><Relationship Id="rId1" Type="http://schemas.openxmlformats.org/officeDocument/2006/relationships/tags" Target="../tags/tag289.xml"/><Relationship Id="rId4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4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4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4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4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66.xml"/><Relationship Id="rId1" Type="http://schemas.openxmlformats.org/officeDocument/2006/relationships/tags" Target="../tags/tag365.xml"/><Relationship Id="rId4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24.xml"/><Relationship Id="rId1" Type="http://schemas.openxmlformats.org/officeDocument/2006/relationships/tags" Target="../tags/tag423.xml"/><Relationship Id="rId4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4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4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45.xml"/><Relationship Id="rId1" Type="http://schemas.openxmlformats.org/officeDocument/2006/relationships/tags" Target="../tags/tag444.xml"/><Relationship Id="rId4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61.xml"/><Relationship Id="rId1" Type="http://schemas.openxmlformats.org/officeDocument/2006/relationships/tags" Target="../tags/tag460.xml"/><Relationship Id="rId4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77.xml"/><Relationship Id="rId1" Type="http://schemas.openxmlformats.org/officeDocument/2006/relationships/tags" Target="../tags/tag476.xml"/><Relationship Id="rId4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88.xml"/><Relationship Id="rId1" Type="http://schemas.openxmlformats.org/officeDocument/2006/relationships/tags" Target="../tags/tag487.xml"/><Relationship Id="rId4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4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4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4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4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4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4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4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1"/>
            <a:ext cx="12192000" cy="645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/>
          </a:p>
        </p:txBody>
      </p:sp>
      <p:cxnSp>
        <p:nvCxnSpPr>
          <p:cNvPr id="8" name="直接连接符 7"/>
          <p:cNvCxnSpPr/>
          <p:nvPr userDrawn="1">
            <p:custDataLst>
              <p:tags r:id="rId2"/>
            </p:custDataLst>
          </p:nvPr>
        </p:nvCxnSpPr>
        <p:spPr>
          <a:xfrm flipV="1">
            <a:off x="1" y="655686"/>
            <a:ext cx="12189556" cy="82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75.xml"/><Relationship Id="rId7" Type="http://schemas.openxmlformats.org/officeDocument/2006/relationships/tags" Target="../tags/tag79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10" Type="http://schemas.openxmlformats.org/officeDocument/2006/relationships/image" Target="../media/image2.png"/><Relationship Id="rId4" Type="http://schemas.openxmlformats.org/officeDocument/2006/relationships/tags" Target="../tags/tag76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media" Target="../media/media6.mp4"/><Relationship Id="rId13" Type="http://schemas.openxmlformats.org/officeDocument/2006/relationships/image" Target="../media/image18.png"/><Relationship Id="rId3" Type="http://schemas.openxmlformats.org/officeDocument/2006/relationships/tags" Target="../tags/tag213.xml"/><Relationship Id="rId7" Type="http://schemas.openxmlformats.org/officeDocument/2006/relationships/tags" Target="../tags/tag217.xml"/><Relationship Id="rId12" Type="http://schemas.openxmlformats.org/officeDocument/2006/relationships/notesSlide" Target="../notesSlides/notesSlide8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tags" Target="../tags/tag216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215.xml"/><Relationship Id="rId10" Type="http://schemas.openxmlformats.org/officeDocument/2006/relationships/tags" Target="../tags/tag218.xml"/><Relationship Id="rId4" Type="http://schemas.openxmlformats.org/officeDocument/2006/relationships/tags" Target="../tags/tag214.xml"/><Relationship Id="rId9" Type="http://schemas.openxmlformats.org/officeDocument/2006/relationships/video" Target="../media/media6.mp4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13" Type="http://schemas.openxmlformats.org/officeDocument/2006/relationships/tags" Target="../tags/tag231.xml"/><Relationship Id="rId18" Type="http://schemas.openxmlformats.org/officeDocument/2006/relationships/image" Target="../media/image19.png"/><Relationship Id="rId3" Type="http://schemas.openxmlformats.org/officeDocument/2006/relationships/tags" Target="../tags/tag223.xml"/><Relationship Id="rId7" Type="http://schemas.openxmlformats.org/officeDocument/2006/relationships/tags" Target="../tags/tag227.xml"/><Relationship Id="rId12" Type="http://schemas.openxmlformats.org/officeDocument/2006/relationships/tags" Target="../tags/tag230.xml"/><Relationship Id="rId17" Type="http://schemas.openxmlformats.org/officeDocument/2006/relationships/notesSlide" Target="../notesSlides/notesSlide9.xml"/><Relationship Id="rId2" Type="http://schemas.openxmlformats.org/officeDocument/2006/relationships/tags" Target="../tags/tag222.xml"/><Relationship Id="rId16" Type="http://schemas.openxmlformats.org/officeDocument/2006/relationships/slideLayout" Target="../slideLayouts/slideLayout1.xml"/><Relationship Id="rId20" Type="http://schemas.openxmlformats.org/officeDocument/2006/relationships/image" Target="../media/image21.png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tags" Target="../tags/tag229.xml"/><Relationship Id="rId5" Type="http://schemas.openxmlformats.org/officeDocument/2006/relationships/tags" Target="../tags/tag225.xml"/><Relationship Id="rId15" Type="http://schemas.openxmlformats.org/officeDocument/2006/relationships/tags" Target="../tags/tag233.xml"/><Relationship Id="rId10" Type="http://schemas.openxmlformats.org/officeDocument/2006/relationships/video" Target="../media/media7.mp4"/><Relationship Id="rId19" Type="http://schemas.openxmlformats.org/officeDocument/2006/relationships/image" Target="../media/image20.png"/><Relationship Id="rId4" Type="http://schemas.openxmlformats.org/officeDocument/2006/relationships/tags" Target="../tags/tag224.xml"/><Relationship Id="rId9" Type="http://schemas.microsoft.com/office/2007/relationships/media" Target="../media/media7.mp4"/><Relationship Id="rId14" Type="http://schemas.openxmlformats.org/officeDocument/2006/relationships/tags" Target="../tags/tag232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248.xml"/><Relationship Id="rId18" Type="http://schemas.openxmlformats.org/officeDocument/2006/relationships/tags" Target="../tags/tag253.xml"/><Relationship Id="rId26" Type="http://schemas.openxmlformats.org/officeDocument/2006/relationships/tags" Target="../tags/tag259.xml"/><Relationship Id="rId3" Type="http://schemas.openxmlformats.org/officeDocument/2006/relationships/tags" Target="../tags/tag238.xml"/><Relationship Id="rId21" Type="http://schemas.openxmlformats.org/officeDocument/2006/relationships/video" Target="../media/media8.mp4"/><Relationship Id="rId34" Type="http://schemas.openxmlformats.org/officeDocument/2006/relationships/image" Target="../media/image27.jpeg"/><Relationship Id="rId7" Type="http://schemas.openxmlformats.org/officeDocument/2006/relationships/tags" Target="../tags/tag242.xml"/><Relationship Id="rId12" Type="http://schemas.openxmlformats.org/officeDocument/2006/relationships/tags" Target="../tags/tag247.xml"/><Relationship Id="rId17" Type="http://schemas.openxmlformats.org/officeDocument/2006/relationships/tags" Target="../tags/tag252.xml"/><Relationship Id="rId25" Type="http://schemas.openxmlformats.org/officeDocument/2006/relationships/tags" Target="../tags/tag258.xml"/><Relationship Id="rId33" Type="http://schemas.openxmlformats.org/officeDocument/2006/relationships/image" Target="../media/image26.jpeg"/><Relationship Id="rId2" Type="http://schemas.openxmlformats.org/officeDocument/2006/relationships/tags" Target="../tags/tag237.xml"/><Relationship Id="rId16" Type="http://schemas.openxmlformats.org/officeDocument/2006/relationships/tags" Target="../tags/tag251.xml"/><Relationship Id="rId20" Type="http://schemas.microsoft.com/office/2007/relationships/media" Target="../media/media8.mp4"/><Relationship Id="rId29" Type="http://schemas.openxmlformats.org/officeDocument/2006/relationships/image" Target="../media/image22.png"/><Relationship Id="rId1" Type="http://schemas.openxmlformats.org/officeDocument/2006/relationships/tags" Target="../tags/tag236.xml"/><Relationship Id="rId6" Type="http://schemas.openxmlformats.org/officeDocument/2006/relationships/tags" Target="../tags/tag241.xml"/><Relationship Id="rId11" Type="http://schemas.openxmlformats.org/officeDocument/2006/relationships/tags" Target="../tags/tag246.xml"/><Relationship Id="rId24" Type="http://schemas.openxmlformats.org/officeDocument/2006/relationships/tags" Target="../tags/tag257.xml"/><Relationship Id="rId32" Type="http://schemas.openxmlformats.org/officeDocument/2006/relationships/image" Target="../media/image25.png"/><Relationship Id="rId5" Type="http://schemas.openxmlformats.org/officeDocument/2006/relationships/tags" Target="../tags/tag240.xml"/><Relationship Id="rId15" Type="http://schemas.openxmlformats.org/officeDocument/2006/relationships/tags" Target="../tags/tag250.xml"/><Relationship Id="rId23" Type="http://schemas.openxmlformats.org/officeDocument/2006/relationships/tags" Target="../tags/tag256.xml"/><Relationship Id="rId28" Type="http://schemas.openxmlformats.org/officeDocument/2006/relationships/notesSlide" Target="../notesSlides/notesSlide10.xml"/><Relationship Id="rId10" Type="http://schemas.openxmlformats.org/officeDocument/2006/relationships/tags" Target="../tags/tag245.xml"/><Relationship Id="rId19" Type="http://schemas.openxmlformats.org/officeDocument/2006/relationships/tags" Target="../tags/tag254.xml"/><Relationship Id="rId31" Type="http://schemas.openxmlformats.org/officeDocument/2006/relationships/image" Target="../media/image24.png"/><Relationship Id="rId4" Type="http://schemas.openxmlformats.org/officeDocument/2006/relationships/tags" Target="../tags/tag239.xml"/><Relationship Id="rId9" Type="http://schemas.openxmlformats.org/officeDocument/2006/relationships/tags" Target="../tags/tag244.xml"/><Relationship Id="rId14" Type="http://schemas.openxmlformats.org/officeDocument/2006/relationships/tags" Target="../tags/tag249.xml"/><Relationship Id="rId22" Type="http://schemas.openxmlformats.org/officeDocument/2006/relationships/tags" Target="../tags/tag255.xml"/><Relationship Id="rId27" Type="http://schemas.openxmlformats.org/officeDocument/2006/relationships/slideLayout" Target="../slideLayouts/slideLayout1.xml"/><Relationship Id="rId30" Type="http://schemas.openxmlformats.org/officeDocument/2006/relationships/image" Target="../media/image23.jpeg"/><Relationship Id="rId8" Type="http://schemas.openxmlformats.org/officeDocument/2006/relationships/tags" Target="../tags/tag24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69.xml"/><Relationship Id="rId13" Type="http://schemas.openxmlformats.org/officeDocument/2006/relationships/notesSlide" Target="../notesSlides/notesSlide11.xml"/><Relationship Id="rId18" Type="http://schemas.openxmlformats.org/officeDocument/2006/relationships/image" Target="../media/image29.jpeg"/><Relationship Id="rId3" Type="http://schemas.openxmlformats.org/officeDocument/2006/relationships/tags" Target="../tags/tag264.xml"/><Relationship Id="rId7" Type="http://schemas.openxmlformats.org/officeDocument/2006/relationships/tags" Target="../tags/tag268.xml"/><Relationship Id="rId12" Type="http://schemas.openxmlformats.org/officeDocument/2006/relationships/slideLayout" Target="../slideLayouts/slideLayout1.xml"/><Relationship Id="rId17" Type="http://schemas.microsoft.com/office/2007/relationships/hdphoto" Target="../media/hdphoto3.wdp"/><Relationship Id="rId2" Type="http://schemas.openxmlformats.org/officeDocument/2006/relationships/tags" Target="../tags/tag263.xml"/><Relationship Id="rId16" Type="http://schemas.openxmlformats.org/officeDocument/2006/relationships/image" Target="../media/image28.png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tags" Target="../tags/tag272.xml"/><Relationship Id="rId5" Type="http://schemas.openxmlformats.org/officeDocument/2006/relationships/tags" Target="../tags/tag266.xml"/><Relationship Id="rId15" Type="http://schemas.openxmlformats.org/officeDocument/2006/relationships/image" Target="../media/image27.jpeg"/><Relationship Id="rId10" Type="http://schemas.openxmlformats.org/officeDocument/2006/relationships/tags" Target="../tags/tag271.xml"/><Relationship Id="rId19" Type="http://schemas.openxmlformats.org/officeDocument/2006/relationships/image" Target="../media/image30.jpeg"/><Relationship Id="rId4" Type="http://schemas.openxmlformats.org/officeDocument/2006/relationships/tags" Target="../tags/tag265.xml"/><Relationship Id="rId9" Type="http://schemas.openxmlformats.org/officeDocument/2006/relationships/tags" Target="../tags/tag270.xml"/><Relationship Id="rId1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82.xml"/><Relationship Id="rId13" Type="http://schemas.openxmlformats.org/officeDocument/2006/relationships/tags" Target="../tags/tag285.xml"/><Relationship Id="rId18" Type="http://schemas.openxmlformats.org/officeDocument/2006/relationships/notesSlide" Target="../notesSlides/notesSlide12.xml"/><Relationship Id="rId3" Type="http://schemas.openxmlformats.org/officeDocument/2006/relationships/tags" Target="../tags/tag277.xml"/><Relationship Id="rId21" Type="http://schemas.openxmlformats.org/officeDocument/2006/relationships/image" Target="../media/image32.png"/><Relationship Id="rId7" Type="http://schemas.openxmlformats.org/officeDocument/2006/relationships/tags" Target="../tags/tag281.xml"/><Relationship Id="rId12" Type="http://schemas.openxmlformats.org/officeDocument/2006/relationships/tags" Target="../tags/tag284.xml"/><Relationship Id="rId17" Type="http://schemas.openxmlformats.org/officeDocument/2006/relationships/slideLayout" Target="../slideLayouts/slideLayout1.xml"/><Relationship Id="rId2" Type="http://schemas.openxmlformats.org/officeDocument/2006/relationships/tags" Target="../tags/tag276.xml"/><Relationship Id="rId16" Type="http://schemas.openxmlformats.org/officeDocument/2006/relationships/tags" Target="../tags/tag288.xml"/><Relationship Id="rId20" Type="http://schemas.openxmlformats.org/officeDocument/2006/relationships/image" Target="../media/image22.png"/><Relationship Id="rId1" Type="http://schemas.openxmlformats.org/officeDocument/2006/relationships/tags" Target="../tags/tag275.xml"/><Relationship Id="rId6" Type="http://schemas.openxmlformats.org/officeDocument/2006/relationships/tags" Target="../tags/tag280.xml"/><Relationship Id="rId11" Type="http://schemas.openxmlformats.org/officeDocument/2006/relationships/tags" Target="../tags/tag283.xml"/><Relationship Id="rId5" Type="http://schemas.openxmlformats.org/officeDocument/2006/relationships/tags" Target="../tags/tag279.xml"/><Relationship Id="rId15" Type="http://schemas.openxmlformats.org/officeDocument/2006/relationships/tags" Target="../tags/tag287.xml"/><Relationship Id="rId23" Type="http://schemas.openxmlformats.org/officeDocument/2006/relationships/image" Target="../media/image30.jpeg"/><Relationship Id="rId10" Type="http://schemas.openxmlformats.org/officeDocument/2006/relationships/video" Target="../media/media9.mp4"/><Relationship Id="rId19" Type="http://schemas.openxmlformats.org/officeDocument/2006/relationships/image" Target="../media/image31.emf"/><Relationship Id="rId4" Type="http://schemas.openxmlformats.org/officeDocument/2006/relationships/tags" Target="../tags/tag278.xml"/><Relationship Id="rId9" Type="http://schemas.microsoft.com/office/2007/relationships/media" Target="../media/media9.mp4"/><Relationship Id="rId14" Type="http://schemas.openxmlformats.org/officeDocument/2006/relationships/tags" Target="../tags/tag286.xml"/><Relationship Id="rId22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98.xml"/><Relationship Id="rId13" Type="http://schemas.openxmlformats.org/officeDocument/2006/relationships/video" Target="../media/media10.mp4"/><Relationship Id="rId18" Type="http://schemas.openxmlformats.org/officeDocument/2006/relationships/tags" Target="../tags/tag306.xml"/><Relationship Id="rId26" Type="http://schemas.openxmlformats.org/officeDocument/2006/relationships/image" Target="../media/image30.jpeg"/><Relationship Id="rId3" Type="http://schemas.openxmlformats.org/officeDocument/2006/relationships/tags" Target="../tags/tag293.xml"/><Relationship Id="rId21" Type="http://schemas.openxmlformats.org/officeDocument/2006/relationships/notesSlide" Target="../notesSlides/notesSlide13.xml"/><Relationship Id="rId7" Type="http://schemas.openxmlformats.org/officeDocument/2006/relationships/tags" Target="../tags/tag297.xml"/><Relationship Id="rId12" Type="http://schemas.microsoft.com/office/2007/relationships/media" Target="../media/media10.mp4"/><Relationship Id="rId17" Type="http://schemas.openxmlformats.org/officeDocument/2006/relationships/tags" Target="../tags/tag305.xml"/><Relationship Id="rId25" Type="http://schemas.openxmlformats.org/officeDocument/2006/relationships/image" Target="../media/image27.jpeg"/><Relationship Id="rId2" Type="http://schemas.openxmlformats.org/officeDocument/2006/relationships/tags" Target="../tags/tag292.xml"/><Relationship Id="rId16" Type="http://schemas.openxmlformats.org/officeDocument/2006/relationships/tags" Target="../tags/tag304.xml"/><Relationship Id="rId20" Type="http://schemas.openxmlformats.org/officeDocument/2006/relationships/slideLayout" Target="../slideLayouts/slideLayout1.xml"/><Relationship Id="rId1" Type="http://schemas.openxmlformats.org/officeDocument/2006/relationships/tags" Target="../tags/tag291.xml"/><Relationship Id="rId6" Type="http://schemas.openxmlformats.org/officeDocument/2006/relationships/tags" Target="../tags/tag296.xml"/><Relationship Id="rId11" Type="http://schemas.openxmlformats.org/officeDocument/2006/relationships/tags" Target="../tags/tag301.xml"/><Relationship Id="rId24" Type="http://schemas.openxmlformats.org/officeDocument/2006/relationships/image" Target="../media/image22.png"/><Relationship Id="rId5" Type="http://schemas.openxmlformats.org/officeDocument/2006/relationships/tags" Target="../tags/tag295.xml"/><Relationship Id="rId15" Type="http://schemas.openxmlformats.org/officeDocument/2006/relationships/tags" Target="../tags/tag303.xml"/><Relationship Id="rId23" Type="http://schemas.openxmlformats.org/officeDocument/2006/relationships/image" Target="../media/image31.emf"/><Relationship Id="rId28" Type="http://schemas.openxmlformats.org/officeDocument/2006/relationships/image" Target="../media/image35.png"/><Relationship Id="rId10" Type="http://schemas.openxmlformats.org/officeDocument/2006/relationships/tags" Target="../tags/tag300.xml"/><Relationship Id="rId19" Type="http://schemas.openxmlformats.org/officeDocument/2006/relationships/tags" Target="../tags/tag307.xml"/><Relationship Id="rId4" Type="http://schemas.openxmlformats.org/officeDocument/2006/relationships/tags" Target="../tags/tag294.xml"/><Relationship Id="rId9" Type="http://schemas.openxmlformats.org/officeDocument/2006/relationships/tags" Target="../tags/tag299.xml"/><Relationship Id="rId14" Type="http://schemas.openxmlformats.org/officeDocument/2006/relationships/tags" Target="../tags/tag302.xml"/><Relationship Id="rId22" Type="http://schemas.openxmlformats.org/officeDocument/2006/relationships/image" Target="../media/image33.emf"/><Relationship Id="rId27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317.xml"/><Relationship Id="rId3" Type="http://schemas.openxmlformats.org/officeDocument/2006/relationships/tags" Target="../tags/tag312.xml"/><Relationship Id="rId7" Type="http://schemas.openxmlformats.org/officeDocument/2006/relationships/tags" Target="../tags/tag316.xml"/><Relationship Id="rId2" Type="http://schemas.openxmlformats.org/officeDocument/2006/relationships/tags" Target="../tags/tag311.xml"/><Relationship Id="rId1" Type="http://schemas.openxmlformats.org/officeDocument/2006/relationships/tags" Target="../tags/tag310.xml"/><Relationship Id="rId6" Type="http://schemas.openxmlformats.org/officeDocument/2006/relationships/tags" Target="../tags/tag315.xml"/><Relationship Id="rId5" Type="http://schemas.openxmlformats.org/officeDocument/2006/relationships/tags" Target="../tags/tag314.xml"/><Relationship Id="rId10" Type="http://schemas.openxmlformats.org/officeDocument/2006/relationships/notesSlide" Target="../notesSlides/notesSlide14.xml"/><Relationship Id="rId4" Type="http://schemas.openxmlformats.org/officeDocument/2006/relationships/tags" Target="../tags/tag313.xml"/><Relationship Id="rId9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327.xml"/><Relationship Id="rId13" Type="http://schemas.openxmlformats.org/officeDocument/2006/relationships/tags" Target="../tags/tag332.xml"/><Relationship Id="rId18" Type="http://schemas.openxmlformats.org/officeDocument/2006/relationships/image" Target="../media/image37.png"/><Relationship Id="rId3" Type="http://schemas.openxmlformats.org/officeDocument/2006/relationships/tags" Target="../tags/tag322.xml"/><Relationship Id="rId21" Type="http://schemas.openxmlformats.org/officeDocument/2006/relationships/image" Target="../media/image39.jpeg"/><Relationship Id="rId7" Type="http://schemas.openxmlformats.org/officeDocument/2006/relationships/tags" Target="../tags/tag326.xml"/><Relationship Id="rId12" Type="http://schemas.openxmlformats.org/officeDocument/2006/relationships/tags" Target="../tags/tag331.xml"/><Relationship Id="rId17" Type="http://schemas.openxmlformats.org/officeDocument/2006/relationships/image" Target="../media/image36.png"/><Relationship Id="rId2" Type="http://schemas.openxmlformats.org/officeDocument/2006/relationships/tags" Target="../tags/tag321.xml"/><Relationship Id="rId16" Type="http://schemas.openxmlformats.org/officeDocument/2006/relationships/notesSlide" Target="../notesSlides/notesSlide15.xml"/><Relationship Id="rId20" Type="http://schemas.microsoft.com/office/2007/relationships/hdphoto" Target="../media/hdphoto4.wdp"/><Relationship Id="rId1" Type="http://schemas.openxmlformats.org/officeDocument/2006/relationships/tags" Target="../tags/tag320.xml"/><Relationship Id="rId6" Type="http://schemas.openxmlformats.org/officeDocument/2006/relationships/tags" Target="../tags/tag325.xml"/><Relationship Id="rId11" Type="http://schemas.openxmlformats.org/officeDocument/2006/relationships/tags" Target="../tags/tag330.xml"/><Relationship Id="rId5" Type="http://schemas.openxmlformats.org/officeDocument/2006/relationships/tags" Target="../tags/tag324.xml"/><Relationship Id="rId15" Type="http://schemas.openxmlformats.org/officeDocument/2006/relationships/slideLayout" Target="../slideLayouts/slideLayout1.xml"/><Relationship Id="rId23" Type="http://schemas.openxmlformats.org/officeDocument/2006/relationships/image" Target="../media/image41.png"/><Relationship Id="rId10" Type="http://schemas.openxmlformats.org/officeDocument/2006/relationships/tags" Target="../tags/tag329.xml"/><Relationship Id="rId19" Type="http://schemas.openxmlformats.org/officeDocument/2006/relationships/image" Target="../media/image38.png"/><Relationship Id="rId4" Type="http://schemas.openxmlformats.org/officeDocument/2006/relationships/tags" Target="../tags/tag323.xml"/><Relationship Id="rId9" Type="http://schemas.openxmlformats.org/officeDocument/2006/relationships/tags" Target="../tags/tag328.xml"/><Relationship Id="rId14" Type="http://schemas.openxmlformats.org/officeDocument/2006/relationships/tags" Target="../tags/tag333.xml"/><Relationship Id="rId22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43.xml"/><Relationship Id="rId13" Type="http://schemas.openxmlformats.org/officeDocument/2006/relationships/tags" Target="../tags/tag348.xml"/><Relationship Id="rId18" Type="http://schemas.openxmlformats.org/officeDocument/2006/relationships/tags" Target="../tags/tag353.xml"/><Relationship Id="rId3" Type="http://schemas.openxmlformats.org/officeDocument/2006/relationships/tags" Target="../tags/tag338.xml"/><Relationship Id="rId21" Type="http://schemas.openxmlformats.org/officeDocument/2006/relationships/notesSlide" Target="../notesSlides/notesSlide16.xml"/><Relationship Id="rId7" Type="http://schemas.openxmlformats.org/officeDocument/2006/relationships/tags" Target="../tags/tag342.xml"/><Relationship Id="rId12" Type="http://schemas.openxmlformats.org/officeDocument/2006/relationships/tags" Target="../tags/tag347.xml"/><Relationship Id="rId17" Type="http://schemas.openxmlformats.org/officeDocument/2006/relationships/tags" Target="../tags/tag352.xml"/><Relationship Id="rId2" Type="http://schemas.openxmlformats.org/officeDocument/2006/relationships/tags" Target="../tags/tag337.xml"/><Relationship Id="rId16" Type="http://schemas.openxmlformats.org/officeDocument/2006/relationships/tags" Target="../tags/tag351.xml"/><Relationship Id="rId20" Type="http://schemas.openxmlformats.org/officeDocument/2006/relationships/slideLayout" Target="../slideLayouts/slideLayout1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tags" Target="../tags/tag346.xml"/><Relationship Id="rId5" Type="http://schemas.openxmlformats.org/officeDocument/2006/relationships/tags" Target="../tags/tag340.xml"/><Relationship Id="rId15" Type="http://schemas.openxmlformats.org/officeDocument/2006/relationships/tags" Target="../tags/tag350.xml"/><Relationship Id="rId23" Type="http://schemas.openxmlformats.org/officeDocument/2006/relationships/image" Target="../media/image43.png"/><Relationship Id="rId10" Type="http://schemas.openxmlformats.org/officeDocument/2006/relationships/tags" Target="../tags/tag345.xml"/><Relationship Id="rId19" Type="http://schemas.openxmlformats.org/officeDocument/2006/relationships/tags" Target="../tags/tag354.xml"/><Relationship Id="rId4" Type="http://schemas.openxmlformats.org/officeDocument/2006/relationships/tags" Target="../tags/tag339.xml"/><Relationship Id="rId9" Type="http://schemas.openxmlformats.org/officeDocument/2006/relationships/tags" Target="../tags/tag344.xml"/><Relationship Id="rId14" Type="http://schemas.openxmlformats.org/officeDocument/2006/relationships/tags" Target="../tags/tag349.xml"/><Relationship Id="rId22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3" Type="http://schemas.openxmlformats.org/officeDocument/2006/relationships/tags" Target="../tags/tag359.xml"/><Relationship Id="rId7" Type="http://schemas.openxmlformats.org/officeDocument/2006/relationships/tags" Target="../tags/tag363.xml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6" Type="http://schemas.openxmlformats.org/officeDocument/2006/relationships/tags" Target="../tags/tag362.xml"/><Relationship Id="rId5" Type="http://schemas.openxmlformats.org/officeDocument/2006/relationships/tags" Target="../tags/tag361.xml"/><Relationship Id="rId10" Type="http://schemas.openxmlformats.org/officeDocument/2006/relationships/notesSlide" Target="../notesSlides/notesSlide17.xml"/><Relationship Id="rId4" Type="http://schemas.openxmlformats.org/officeDocument/2006/relationships/tags" Target="../tags/tag360.xml"/><Relationship Id="rId9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10" Type="http://schemas.openxmlformats.org/officeDocument/2006/relationships/image" Target="../media/image2.png"/><Relationship Id="rId4" Type="http://schemas.openxmlformats.org/officeDocument/2006/relationships/tags" Target="../tags/tag85.xml"/><Relationship Id="rId9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tags" Target="../tags/tag379.xml"/><Relationship Id="rId18" Type="http://schemas.openxmlformats.org/officeDocument/2006/relationships/tags" Target="../tags/tag384.xml"/><Relationship Id="rId26" Type="http://schemas.openxmlformats.org/officeDocument/2006/relationships/tags" Target="../tags/tag392.xml"/><Relationship Id="rId39" Type="http://schemas.openxmlformats.org/officeDocument/2006/relationships/tags" Target="../tags/tag405.xml"/><Relationship Id="rId21" Type="http://schemas.openxmlformats.org/officeDocument/2006/relationships/tags" Target="../tags/tag387.xml"/><Relationship Id="rId34" Type="http://schemas.openxmlformats.org/officeDocument/2006/relationships/tags" Target="../tags/tag400.xml"/><Relationship Id="rId42" Type="http://schemas.openxmlformats.org/officeDocument/2006/relationships/tags" Target="../tags/tag408.xml"/><Relationship Id="rId47" Type="http://schemas.openxmlformats.org/officeDocument/2006/relationships/slideLayout" Target="../slideLayouts/slideLayout1.xml"/><Relationship Id="rId7" Type="http://schemas.openxmlformats.org/officeDocument/2006/relationships/tags" Target="../tags/tag373.xml"/><Relationship Id="rId2" Type="http://schemas.openxmlformats.org/officeDocument/2006/relationships/tags" Target="../tags/tag368.xml"/><Relationship Id="rId16" Type="http://schemas.openxmlformats.org/officeDocument/2006/relationships/tags" Target="../tags/tag382.xml"/><Relationship Id="rId29" Type="http://schemas.openxmlformats.org/officeDocument/2006/relationships/tags" Target="../tags/tag395.xml"/><Relationship Id="rId1" Type="http://schemas.openxmlformats.org/officeDocument/2006/relationships/tags" Target="../tags/tag367.xml"/><Relationship Id="rId6" Type="http://schemas.openxmlformats.org/officeDocument/2006/relationships/tags" Target="../tags/tag372.xml"/><Relationship Id="rId11" Type="http://schemas.openxmlformats.org/officeDocument/2006/relationships/tags" Target="../tags/tag377.xml"/><Relationship Id="rId24" Type="http://schemas.openxmlformats.org/officeDocument/2006/relationships/tags" Target="../tags/tag390.xml"/><Relationship Id="rId32" Type="http://schemas.openxmlformats.org/officeDocument/2006/relationships/tags" Target="../tags/tag398.xml"/><Relationship Id="rId37" Type="http://schemas.openxmlformats.org/officeDocument/2006/relationships/tags" Target="../tags/tag403.xml"/><Relationship Id="rId40" Type="http://schemas.openxmlformats.org/officeDocument/2006/relationships/tags" Target="../tags/tag406.xml"/><Relationship Id="rId45" Type="http://schemas.openxmlformats.org/officeDocument/2006/relationships/tags" Target="../tags/tag411.xml"/><Relationship Id="rId5" Type="http://schemas.openxmlformats.org/officeDocument/2006/relationships/tags" Target="../tags/tag371.xml"/><Relationship Id="rId15" Type="http://schemas.openxmlformats.org/officeDocument/2006/relationships/tags" Target="../tags/tag381.xml"/><Relationship Id="rId23" Type="http://schemas.openxmlformats.org/officeDocument/2006/relationships/tags" Target="../tags/tag389.xml"/><Relationship Id="rId28" Type="http://schemas.openxmlformats.org/officeDocument/2006/relationships/tags" Target="../tags/tag394.xml"/><Relationship Id="rId36" Type="http://schemas.openxmlformats.org/officeDocument/2006/relationships/tags" Target="../tags/tag402.xml"/><Relationship Id="rId10" Type="http://schemas.openxmlformats.org/officeDocument/2006/relationships/tags" Target="../tags/tag376.xml"/><Relationship Id="rId19" Type="http://schemas.openxmlformats.org/officeDocument/2006/relationships/tags" Target="../tags/tag385.xml"/><Relationship Id="rId31" Type="http://schemas.openxmlformats.org/officeDocument/2006/relationships/tags" Target="../tags/tag397.xml"/><Relationship Id="rId44" Type="http://schemas.openxmlformats.org/officeDocument/2006/relationships/tags" Target="../tags/tag410.xml"/><Relationship Id="rId4" Type="http://schemas.openxmlformats.org/officeDocument/2006/relationships/tags" Target="../tags/tag370.xml"/><Relationship Id="rId9" Type="http://schemas.openxmlformats.org/officeDocument/2006/relationships/tags" Target="../tags/tag375.xml"/><Relationship Id="rId14" Type="http://schemas.openxmlformats.org/officeDocument/2006/relationships/tags" Target="../tags/tag380.xml"/><Relationship Id="rId22" Type="http://schemas.openxmlformats.org/officeDocument/2006/relationships/tags" Target="../tags/tag388.xml"/><Relationship Id="rId27" Type="http://schemas.openxmlformats.org/officeDocument/2006/relationships/tags" Target="../tags/tag393.xml"/><Relationship Id="rId30" Type="http://schemas.openxmlformats.org/officeDocument/2006/relationships/tags" Target="../tags/tag396.xml"/><Relationship Id="rId35" Type="http://schemas.openxmlformats.org/officeDocument/2006/relationships/tags" Target="../tags/tag401.xml"/><Relationship Id="rId43" Type="http://schemas.openxmlformats.org/officeDocument/2006/relationships/tags" Target="../tags/tag409.xml"/><Relationship Id="rId8" Type="http://schemas.openxmlformats.org/officeDocument/2006/relationships/tags" Target="../tags/tag374.xml"/><Relationship Id="rId3" Type="http://schemas.openxmlformats.org/officeDocument/2006/relationships/tags" Target="../tags/tag369.xml"/><Relationship Id="rId12" Type="http://schemas.openxmlformats.org/officeDocument/2006/relationships/tags" Target="../tags/tag378.xml"/><Relationship Id="rId17" Type="http://schemas.openxmlformats.org/officeDocument/2006/relationships/tags" Target="../tags/tag383.xml"/><Relationship Id="rId25" Type="http://schemas.openxmlformats.org/officeDocument/2006/relationships/tags" Target="../tags/tag391.xml"/><Relationship Id="rId33" Type="http://schemas.openxmlformats.org/officeDocument/2006/relationships/tags" Target="../tags/tag399.xml"/><Relationship Id="rId38" Type="http://schemas.openxmlformats.org/officeDocument/2006/relationships/tags" Target="../tags/tag404.xml"/><Relationship Id="rId46" Type="http://schemas.openxmlformats.org/officeDocument/2006/relationships/tags" Target="../tags/tag412.xml"/><Relationship Id="rId20" Type="http://schemas.openxmlformats.org/officeDocument/2006/relationships/tags" Target="../tags/tag386.xml"/><Relationship Id="rId41" Type="http://schemas.openxmlformats.org/officeDocument/2006/relationships/tags" Target="../tags/tag40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420.xml"/><Relationship Id="rId13" Type="http://schemas.openxmlformats.org/officeDocument/2006/relationships/image" Target="../media/image44.png"/><Relationship Id="rId3" Type="http://schemas.openxmlformats.org/officeDocument/2006/relationships/tags" Target="../tags/tag415.xml"/><Relationship Id="rId7" Type="http://schemas.openxmlformats.org/officeDocument/2006/relationships/tags" Target="../tags/tag419.xml"/><Relationship Id="rId12" Type="http://schemas.openxmlformats.org/officeDocument/2006/relationships/notesSlide" Target="../notesSlides/notesSlide18.xml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6" Type="http://schemas.openxmlformats.org/officeDocument/2006/relationships/tags" Target="../tags/tag418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417.xml"/><Relationship Id="rId10" Type="http://schemas.openxmlformats.org/officeDocument/2006/relationships/tags" Target="../tags/tag422.xml"/><Relationship Id="rId4" Type="http://schemas.openxmlformats.org/officeDocument/2006/relationships/tags" Target="../tags/tag416.xml"/><Relationship Id="rId9" Type="http://schemas.openxmlformats.org/officeDocument/2006/relationships/tags" Target="../tags/tag421.xml"/><Relationship Id="rId1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432.xml"/><Relationship Id="rId3" Type="http://schemas.openxmlformats.org/officeDocument/2006/relationships/tags" Target="../tags/tag427.xml"/><Relationship Id="rId7" Type="http://schemas.openxmlformats.org/officeDocument/2006/relationships/tags" Target="../tags/tag431.xml"/><Relationship Id="rId12" Type="http://schemas.openxmlformats.org/officeDocument/2006/relationships/image" Target="../media/image46.png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11" Type="http://schemas.openxmlformats.org/officeDocument/2006/relationships/notesSlide" Target="../notesSlides/notesSlide19.xml"/><Relationship Id="rId5" Type="http://schemas.openxmlformats.org/officeDocument/2006/relationships/tags" Target="../tags/tag429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428.xml"/><Relationship Id="rId9" Type="http://schemas.openxmlformats.org/officeDocument/2006/relationships/tags" Target="../tags/tag43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443.xml"/><Relationship Id="rId3" Type="http://schemas.openxmlformats.org/officeDocument/2006/relationships/tags" Target="../tags/tag438.xml"/><Relationship Id="rId7" Type="http://schemas.openxmlformats.org/officeDocument/2006/relationships/tags" Target="../tags/tag442.xml"/><Relationship Id="rId2" Type="http://schemas.openxmlformats.org/officeDocument/2006/relationships/tags" Target="../tags/tag437.xml"/><Relationship Id="rId1" Type="http://schemas.openxmlformats.org/officeDocument/2006/relationships/tags" Target="../tags/tag436.xml"/><Relationship Id="rId6" Type="http://schemas.openxmlformats.org/officeDocument/2006/relationships/tags" Target="../tags/tag441.xml"/><Relationship Id="rId5" Type="http://schemas.openxmlformats.org/officeDocument/2006/relationships/tags" Target="../tags/tag440.xml"/><Relationship Id="rId10" Type="http://schemas.openxmlformats.org/officeDocument/2006/relationships/notesSlide" Target="../notesSlides/notesSlide20.xml"/><Relationship Id="rId4" Type="http://schemas.openxmlformats.org/officeDocument/2006/relationships/tags" Target="../tags/tag439.xml"/><Relationship Id="rId9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453.xml"/><Relationship Id="rId13" Type="http://schemas.openxmlformats.org/officeDocument/2006/relationships/tags" Target="../tags/tag458.xml"/><Relationship Id="rId3" Type="http://schemas.openxmlformats.org/officeDocument/2006/relationships/tags" Target="../tags/tag448.xml"/><Relationship Id="rId7" Type="http://schemas.openxmlformats.org/officeDocument/2006/relationships/tags" Target="../tags/tag452.xml"/><Relationship Id="rId12" Type="http://schemas.openxmlformats.org/officeDocument/2006/relationships/tags" Target="../tags/tag457.xml"/><Relationship Id="rId17" Type="http://schemas.openxmlformats.org/officeDocument/2006/relationships/image" Target="../media/image47.png"/><Relationship Id="rId2" Type="http://schemas.openxmlformats.org/officeDocument/2006/relationships/tags" Target="../tags/tag447.xml"/><Relationship Id="rId16" Type="http://schemas.openxmlformats.org/officeDocument/2006/relationships/notesSlide" Target="../notesSlides/notesSlide21.xml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11" Type="http://schemas.openxmlformats.org/officeDocument/2006/relationships/tags" Target="../tags/tag456.xml"/><Relationship Id="rId5" Type="http://schemas.openxmlformats.org/officeDocument/2006/relationships/tags" Target="../tags/tag450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455.xml"/><Relationship Id="rId4" Type="http://schemas.openxmlformats.org/officeDocument/2006/relationships/tags" Target="../tags/tag449.xml"/><Relationship Id="rId9" Type="http://schemas.openxmlformats.org/officeDocument/2006/relationships/tags" Target="../tags/tag454.xml"/><Relationship Id="rId14" Type="http://schemas.openxmlformats.org/officeDocument/2006/relationships/tags" Target="../tags/tag45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469.xml"/><Relationship Id="rId13" Type="http://schemas.openxmlformats.org/officeDocument/2006/relationships/tags" Target="../tags/tag474.xml"/><Relationship Id="rId18" Type="http://schemas.openxmlformats.org/officeDocument/2006/relationships/image" Target="../media/image49.png"/><Relationship Id="rId3" Type="http://schemas.openxmlformats.org/officeDocument/2006/relationships/tags" Target="../tags/tag464.xml"/><Relationship Id="rId21" Type="http://schemas.openxmlformats.org/officeDocument/2006/relationships/image" Target="../media/image52.png"/><Relationship Id="rId7" Type="http://schemas.openxmlformats.org/officeDocument/2006/relationships/tags" Target="../tags/tag468.xml"/><Relationship Id="rId12" Type="http://schemas.openxmlformats.org/officeDocument/2006/relationships/tags" Target="../tags/tag473.xml"/><Relationship Id="rId17" Type="http://schemas.openxmlformats.org/officeDocument/2006/relationships/image" Target="../media/image48.png"/><Relationship Id="rId2" Type="http://schemas.openxmlformats.org/officeDocument/2006/relationships/tags" Target="../tags/tag463.xml"/><Relationship Id="rId16" Type="http://schemas.openxmlformats.org/officeDocument/2006/relationships/notesSlide" Target="../notesSlides/notesSlide22.xml"/><Relationship Id="rId20" Type="http://schemas.openxmlformats.org/officeDocument/2006/relationships/image" Target="../media/image51.png"/><Relationship Id="rId1" Type="http://schemas.openxmlformats.org/officeDocument/2006/relationships/tags" Target="../tags/tag462.xml"/><Relationship Id="rId6" Type="http://schemas.openxmlformats.org/officeDocument/2006/relationships/tags" Target="../tags/tag467.xml"/><Relationship Id="rId11" Type="http://schemas.openxmlformats.org/officeDocument/2006/relationships/tags" Target="../tags/tag472.xml"/><Relationship Id="rId5" Type="http://schemas.openxmlformats.org/officeDocument/2006/relationships/tags" Target="../tags/tag466.xml"/><Relationship Id="rId15" Type="http://schemas.openxmlformats.org/officeDocument/2006/relationships/slideLayout" Target="../slideLayouts/slideLayout1.xml"/><Relationship Id="rId23" Type="http://schemas.openxmlformats.org/officeDocument/2006/relationships/image" Target="../media/image54.png"/><Relationship Id="rId10" Type="http://schemas.openxmlformats.org/officeDocument/2006/relationships/tags" Target="../tags/tag471.xml"/><Relationship Id="rId19" Type="http://schemas.openxmlformats.org/officeDocument/2006/relationships/image" Target="../media/image50.png"/><Relationship Id="rId4" Type="http://schemas.openxmlformats.org/officeDocument/2006/relationships/tags" Target="../tags/tag465.xml"/><Relationship Id="rId9" Type="http://schemas.openxmlformats.org/officeDocument/2006/relationships/tags" Target="../tags/tag470.xml"/><Relationship Id="rId14" Type="http://schemas.openxmlformats.org/officeDocument/2006/relationships/tags" Target="../tags/tag475.xml"/><Relationship Id="rId22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485.xml"/><Relationship Id="rId13" Type="http://schemas.microsoft.com/office/2007/relationships/hdphoto" Target="../media/hdphoto5.wdp"/><Relationship Id="rId3" Type="http://schemas.openxmlformats.org/officeDocument/2006/relationships/tags" Target="../tags/tag480.xml"/><Relationship Id="rId7" Type="http://schemas.openxmlformats.org/officeDocument/2006/relationships/tags" Target="../tags/tag484.xml"/><Relationship Id="rId12" Type="http://schemas.openxmlformats.org/officeDocument/2006/relationships/image" Target="../media/image55.png"/><Relationship Id="rId2" Type="http://schemas.openxmlformats.org/officeDocument/2006/relationships/tags" Target="../tags/tag479.xml"/><Relationship Id="rId1" Type="http://schemas.openxmlformats.org/officeDocument/2006/relationships/tags" Target="../tags/tag478.xml"/><Relationship Id="rId6" Type="http://schemas.openxmlformats.org/officeDocument/2006/relationships/tags" Target="../tags/tag483.xml"/><Relationship Id="rId11" Type="http://schemas.openxmlformats.org/officeDocument/2006/relationships/notesSlide" Target="../notesSlides/notesSlide23.xml"/><Relationship Id="rId5" Type="http://schemas.openxmlformats.org/officeDocument/2006/relationships/tags" Target="../tags/tag482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481.xml"/><Relationship Id="rId9" Type="http://schemas.openxmlformats.org/officeDocument/2006/relationships/tags" Target="../tags/tag48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491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490.xml"/><Relationship Id="rId1" Type="http://schemas.openxmlformats.org/officeDocument/2006/relationships/tags" Target="../tags/tag489.xml"/><Relationship Id="rId6" Type="http://schemas.openxmlformats.org/officeDocument/2006/relationships/tags" Target="../tags/tag494.xml"/><Relationship Id="rId5" Type="http://schemas.openxmlformats.org/officeDocument/2006/relationships/tags" Target="../tags/tag493.xml"/><Relationship Id="rId4" Type="http://schemas.openxmlformats.org/officeDocument/2006/relationships/tags" Target="../tags/tag49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5" Type="http://schemas.openxmlformats.org/officeDocument/2006/relationships/tags" Target="../tags/tag95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94.xml"/><Relationship Id="rId9" Type="http://schemas.openxmlformats.org/officeDocument/2006/relationships/tags" Target="../tags/tag9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02.xml"/><Relationship Id="rId7" Type="http://schemas.openxmlformats.org/officeDocument/2006/relationships/tags" Target="../tags/tag106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5.xml"/><Relationship Id="rId5" Type="http://schemas.openxmlformats.org/officeDocument/2006/relationships/tags" Target="../tags/tag104.xml"/><Relationship Id="rId4" Type="http://schemas.openxmlformats.org/officeDocument/2006/relationships/tags" Target="../tags/tag10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4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3.png"/><Relationship Id="rId5" Type="http://schemas.openxmlformats.org/officeDocument/2006/relationships/tags" Target="../tags/tag111.xml"/><Relationship Id="rId10" Type="http://schemas.openxmlformats.org/officeDocument/2006/relationships/notesSlide" Target="../notesSlides/notesSlide3.xml"/><Relationship Id="rId4" Type="http://schemas.openxmlformats.org/officeDocument/2006/relationships/tags" Target="../tags/tag110.xml"/><Relationship Id="rId9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19.xml"/><Relationship Id="rId7" Type="http://schemas.openxmlformats.org/officeDocument/2006/relationships/tags" Target="../tags/tag123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10" Type="http://schemas.openxmlformats.org/officeDocument/2006/relationships/image" Target="../media/image5.png"/><Relationship Id="rId4" Type="http://schemas.openxmlformats.org/officeDocument/2006/relationships/tags" Target="../tags/tag120.xml"/><Relationship Id="rId9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3" Type="http://schemas.microsoft.com/office/2007/relationships/media" Target="../media/media1.mp4"/><Relationship Id="rId18" Type="http://schemas.openxmlformats.org/officeDocument/2006/relationships/tags" Target="../tags/tag139.xml"/><Relationship Id="rId26" Type="http://schemas.openxmlformats.org/officeDocument/2006/relationships/slideLayout" Target="../slideLayouts/slideLayout1.xml"/><Relationship Id="rId3" Type="http://schemas.openxmlformats.org/officeDocument/2006/relationships/tags" Target="../tags/tag128.xml"/><Relationship Id="rId21" Type="http://schemas.openxmlformats.org/officeDocument/2006/relationships/tags" Target="../tags/tag142.xml"/><Relationship Id="rId34" Type="http://schemas.microsoft.com/office/2007/relationships/hdphoto" Target="../media/hdphoto2.wdp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video" Target="../media/media2.mp4"/><Relationship Id="rId25" Type="http://schemas.openxmlformats.org/officeDocument/2006/relationships/tags" Target="../tags/tag146.xml"/><Relationship Id="rId33" Type="http://schemas.openxmlformats.org/officeDocument/2006/relationships/image" Target="../media/image10.png"/><Relationship Id="rId2" Type="http://schemas.openxmlformats.org/officeDocument/2006/relationships/tags" Target="../tags/tag127.xml"/><Relationship Id="rId16" Type="http://schemas.microsoft.com/office/2007/relationships/media" Target="../media/media2.mp4"/><Relationship Id="rId20" Type="http://schemas.openxmlformats.org/officeDocument/2006/relationships/tags" Target="../tags/tag141.xml"/><Relationship Id="rId29" Type="http://schemas.openxmlformats.org/officeDocument/2006/relationships/image" Target="../media/image7.jpeg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24" Type="http://schemas.openxmlformats.org/officeDocument/2006/relationships/tags" Target="../tags/tag145.xml"/><Relationship Id="rId32" Type="http://schemas.microsoft.com/office/2007/relationships/hdphoto" Target="../media/hdphoto1.wdp"/><Relationship Id="rId5" Type="http://schemas.openxmlformats.org/officeDocument/2006/relationships/tags" Target="../tags/tag130.xml"/><Relationship Id="rId15" Type="http://schemas.openxmlformats.org/officeDocument/2006/relationships/tags" Target="../tags/tag138.xml"/><Relationship Id="rId23" Type="http://schemas.openxmlformats.org/officeDocument/2006/relationships/tags" Target="../tags/tag144.xml"/><Relationship Id="rId28" Type="http://schemas.openxmlformats.org/officeDocument/2006/relationships/image" Target="../media/image6.jpeg"/><Relationship Id="rId36" Type="http://schemas.openxmlformats.org/officeDocument/2006/relationships/image" Target="../media/image12.png"/><Relationship Id="rId10" Type="http://schemas.openxmlformats.org/officeDocument/2006/relationships/tags" Target="../tags/tag135.xml"/><Relationship Id="rId19" Type="http://schemas.openxmlformats.org/officeDocument/2006/relationships/tags" Target="../tags/tag140.xml"/><Relationship Id="rId31" Type="http://schemas.openxmlformats.org/officeDocument/2006/relationships/image" Target="../media/image9.png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video" Target="../media/media1.mp4"/><Relationship Id="rId22" Type="http://schemas.openxmlformats.org/officeDocument/2006/relationships/tags" Target="../tags/tag143.xml"/><Relationship Id="rId27" Type="http://schemas.openxmlformats.org/officeDocument/2006/relationships/notesSlide" Target="../notesSlides/notesSlide5.xml"/><Relationship Id="rId30" Type="http://schemas.openxmlformats.org/officeDocument/2006/relationships/image" Target="../media/image8.jpeg"/><Relationship Id="rId35" Type="http://schemas.openxmlformats.org/officeDocument/2006/relationships/image" Target="../media/image11.png"/><Relationship Id="rId8" Type="http://schemas.openxmlformats.org/officeDocument/2006/relationships/tags" Target="../tags/tag133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tags" Target="../tags/tag159.xml"/><Relationship Id="rId18" Type="http://schemas.openxmlformats.org/officeDocument/2006/relationships/tags" Target="../tags/tag162.xml"/><Relationship Id="rId26" Type="http://schemas.openxmlformats.org/officeDocument/2006/relationships/tags" Target="../tags/tag170.xml"/><Relationship Id="rId39" Type="http://schemas.openxmlformats.org/officeDocument/2006/relationships/tags" Target="../tags/tag183.xml"/><Relationship Id="rId21" Type="http://schemas.openxmlformats.org/officeDocument/2006/relationships/tags" Target="../tags/tag165.xml"/><Relationship Id="rId34" Type="http://schemas.openxmlformats.org/officeDocument/2006/relationships/tags" Target="../tags/tag178.xml"/><Relationship Id="rId42" Type="http://schemas.openxmlformats.org/officeDocument/2006/relationships/tags" Target="../tags/tag186.xml"/><Relationship Id="rId47" Type="http://schemas.openxmlformats.org/officeDocument/2006/relationships/tags" Target="../tags/tag191.xml"/><Relationship Id="rId50" Type="http://schemas.openxmlformats.org/officeDocument/2006/relationships/tags" Target="../tags/tag194.xml"/><Relationship Id="rId55" Type="http://schemas.openxmlformats.org/officeDocument/2006/relationships/slideLayout" Target="../slideLayouts/slideLayout1.xml"/><Relationship Id="rId7" Type="http://schemas.openxmlformats.org/officeDocument/2006/relationships/tags" Target="../tags/tag155.xml"/><Relationship Id="rId2" Type="http://schemas.openxmlformats.org/officeDocument/2006/relationships/tags" Target="../tags/tag150.xml"/><Relationship Id="rId16" Type="http://schemas.microsoft.com/office/2007/relationships/media" Target="../media/media4.mp4"/><Relationship Id="rId29" Type="http://schemas.openxmlformats.org/officeDocument/2006/relationships/tags" Target="../tags/tag173.xml"/><Relationship Id="rId11" Type="http://schemas.microsoft.com/office/2007/relationships/media" Target="../media/media3.mp4"/><Relationship Id="rId24" Type="http://schemas.openxmlformats.org/officeDocument/2006/relationships/tags" Target="../tags/tag168.xml"/><Relationship Id="rId32" Type="http://schemas.openxmlformats.org/officeDocument/2006/relationships/tags" Target="../tags/tag176.xml"/><Relationship Id="rId37" Type="http://schemas.openxmlformats.org/officeDocument/2006/relationships/tags" Target="../tags/tag181.xml"/><Relationship Id="rId40" Type="http://schemas.openxmlformats.org/officeDocument/2006/relationships/tags" Target="../tags/tag184.xml"/><Relationship Id="rId45" Type="http://schemas.openxmlformats.org/officeDocument/2006/relationships/tags" Target="../tags/tag189.xml"/><Relationship Id="rId53" Type="http://schemas.openxmlformats.org/officeDocument/2006/relationships/tags" Target="../tags/tag197.xml"/><Relationship Id="rId58" Type="http://schemas.openxmlformats.org/officeDocument/2006/relationships/image" Target="../media/image14.png"/><Relationship Id="rId5" Type="http://schemas.openxmlformats.org/officeDocument/2006/relationships/tags" Target="../tags/tag153.xml"/><Relationship Id="rId19" Type="http://schemas.openxmlformats.org/officeDocument/2006/relationships/tags" Target="../tags/tag163.xml"/><Relationship Id="rId4" Type="http://schemas.openxmlformats.org/officeDocument/2006/relationships/tags" Target="../tags/tag152.xml"/><Relationship Id="rId9" Type="http://schemas.openxmlformats.org/officeDocument/2006/relationships/tags" Target="../tags/tag157.xml"/><Relationship Id="rId14" Type="http://schemas.openxmlformats.org/officeDocument/2006/relationships/video" Target="NULL" TargetMode="External"/><Relationship Id="rId22" Type="http://schemas.openxmlformats.org/officeDocument/2006/relationships/tags" Target="../tags/tag166.xml"/><Relationship Id="rId27" Type="http://schemas.openxmlformats.org/officeDocument/2006/relationships/tags" Target="../tags/tag171.xml"/><Relationship Id="rId30" Type="http://schemas.openxmlformats.org/officeDocument/2006/relationships/tags" Target="../tags/tag174.xml"/><Relationship Id="rId35" Type="http://schemas.openxmlformats.org/officeDocument/2006/relationships/tags" Target="../tags/tag179.xml"/><Relationship Id="rId43" Type="http://schemas.openxmlformats.org/officeDocument/2006/relationships/tags" Target="../tags/tag187.xml"/><Relationship Id="rId48" Type="http://schemas.openxmlformats.org/officeDocument/2006/relationships/tags" Target="../tags/tag192.xml"/><Relationship Id="rId56" Type="http://schemas.openxmlformats.org/officeDocument/2006/relationships/notesSlide" Target="../notesSlides/notesSlide6.xml"/><Relationship Id="rId8" Type="http://schemas.openxmlformats.org/officeDocument/2006/relationships/tags" Target="../tags/tag156.xml"/><Relationship Id="rId51" Type="http://schemas.openxmlformats.org/officeDocument/2006/relationships/tags" Target="../tags/tag195.xml"/><Relationship Id="rId3" Type="http://schemas.openxmlformats.org/officeDocument/2006/relationships/tags" Target="../tags/tag151.xml"/><Relationship Id="rId12" Type="http://schemas.openxmlformats.org/officeDocument/2006/relationships/video" Target="../media/media3.mp4"/><Relationship Id="rId17" Type="http://schemas.openxmlformats.org/officeDocument/2006/relationships/tags" Target="../tags/tag161.xml"/><Relationship Id="rId25" Type="http://schemas.openxmlformats.org/officeDocument/2006/relationships/tags" Target="../tags/tag169.xml"/><Relationship Id="rId33" Type="http://schemas.openxmlformats.org/officeDocument/2006/relationships/tags" Target="../tags/tag177.xml"/><Relationship Id="rId38" Type="http://schemas.openxmlformats.org/officeDocument/2006/relationships/tags" Target="../tags/tag182.xml"/><Relationship Id="rId46" Type="http://schemas.openxmlformats.org/officeDocument/2006/relationships/tags" Target="../tags/tag190.xml"/><Relationship Id="rId59" Type="http://schemas.openxmlformats.org/officeDocument/2006/relationships/image" Target="../media/image15.png"/><Relationship Id="rId20" Type="http://schemas.openxmlformats.org/officeDocument/2006/relationships/tags" Target="../tags/tag164.xml"/><Relationship Id="rId41" Type="http://schemas.openxmlformats.org/officeDocument/2006/relationships/tags" Target="../tags/tag185.xml"/><Relationship Id="rId54" Type="http://schemas.openxmlformats.org/officeDocument/2006/relationships/tags" Target="../tags/tag198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15" Type="http://schemas.openxmlformats.org/officeDocument/2006/relationships/tags" Target="../tags/tag160.xml"/><Relationship Id="rId23" Type="http://schemas.openxmlformats.org/officeDocument/2006/relationships/tags" Target="../tags/tag167.xml"/><Relationship Id="rId28" Type="http://schemas.openxmlformats.org/officeDocument/2006/relationships/tags" Target="../tags/tag172.xml"/><Relationship Id="rId36" Type="http://schemas.openxmlformats.org/officeDocument/2006/relationships/tags" Target="../tags/tag180.xml"/><Relationship Id="rId49" Type="http://schemas.openxmlformats.org/officeDocument/2006/relationships/tags" Target="../tags/tag193.xml"/><Relationship Id="rId57" Type="http://schemas.openxmlformats.org/officeDocument/2006/relationships/image" Target="../media/image13.png"/><Relationship Id="rId10" Type="http://schemas.openxmlformats.org/officeDocument/2006/relationships/tags" Target="../tags/tag158.xml"/><Relationship Id="rId31" Type="http://schemas.openxmlformats.org/officeDocument/2006/relationships/tags" Target="../tags/tag175.xml"/><Relationship Id="rId44" Type="http://schemas.openxmlformats.org/officeDocument/2006/relationships/tags" Target="../tags/tag188.xml"/><Relationship Id="rId52" Type="http://schemas.openxmlformats.org/officeDocument/2006/relationships/tags" Target="../tags/tag196.xml"/><Relationship Id="rId60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media" Target="../media/media5.mp4"/><Relationship Id="rId13" Type="http://schemas.openxmlformats.org/officeDocument/2006/relationships/image" Target="../media/image17.png"/><Relationship Id="rId3" Type="http://schemas.openxmlformats.org/officeDocument/2006/relationships/tags" Target="../tags/tag203.xml"/><Relationship Id="rId7" Type="http://schemas.openxmlformats.org/officeDocument/2006/relationships/tags" Target="../tags/tag207.xml"/><Relationship Id="rId12" Type="http://schemas.openxmlformats.org/officeDocument/2006/relationships/notesSlide" Target="../notesSlides/notesSlide7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205.xml"/><Relationship Id="rId10" Type="http://schemas.openxmlformats.org/officeDocument/2006/relationships/tags" Target="../tags/tag208.xml"/><Relationship Id="rId4" Type="http://schemas.openxmlformats.org/officeDocument/2006/relationships/tags" Target="../tags/tag204.xml"/><Relationship Id="rId9" Type="http://schemas.openxmlformats.org/officeDocument/2006/relationships/video" Target="../media/media5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566420" y="-32385"/>
            <a:ext cx="5346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第二十章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altLang="en-US" sz="3600" b="1">
                <a:solidFill>
                  <a:schemeClr val="bg1"/>
                </a:solidFill>
              </a:rPr>
              <a:t>电与磁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111760" y="2728595"/>
            <a:ext cx="439864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solidFill>
                  <a:schemeClr val="tx1"/>
                </a:solidFill>
              </a:rPr>
              <a:t>第二十章</a:t>
            </a:r>
          </a:p>
          <a:p>
            <a:pPr algn="ctr"/>
            <a:r>
              <a:rPr lang="zh-CN" altLang="en-US" sz="4400" b="1">
                <a:solidFill>
                  <a:schemeClr val="tx1"/>
                </a:solidFill>
              </a:rPr>
              <a:t>电与磁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496310" y="983298"/>
            <a:ext cx="8694420" cy="48914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磁场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0" y="1364615"/>
            <a:ext cx="6812915" cy="5077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磁体周围存在着一种物质，能使磁针偏转。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这种物质看不见、摸不着，我们把它叫做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磁场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【磁场的特点】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①看不见、摸不着；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②磁场是确实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存在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的；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③可以根据磁场对磁针的作用情况来认识磁场。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【磁场的基本性质】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磁场对放入其中的磁体有力的作用。</a:t>
            </a:r>
          </a:p>
          <a:p>
            <a:pPr indent="0" fontAlgn="auto">
              <a:lnSpc>
                <a:spcPct val="150000"/>
              </a:lnSpc>
            </a:pPr>
            <a:r>
              <a:rPr lang="zh-CN" altLang="en-US" sz="2400" b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磁体间的相互作用就是通过磁场进行的。</a:t>
            </a:r>
          </a:p>
        </p:txBody>
      </p:sp>
      <p:pic>
        <p:nvPicPr>
          <p:cNvPr id="7" name="磁体靠近磁针">
            <a:hlinkClick r:id="" action="ppaction://media"/>
          </p:cNvPr>
          <p:cNvPicPr/>
          <p:nvPr>
            <a:videoFile r:link="rId9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563485" y="1258570"/>
            <a:ext cx="4628515" cy="21983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255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56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6040" y="1464310"/>
            <a:ext cx="1614805" cy="69596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2115820"/>
            <a:ext cx="8440420" cy="248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用磁针感知磁场</a:t>
            </a:r>
            <a:endParaRPr lang="zh-CN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如图所示，在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条形磁体附近的某点放一枚小磁针，观察小磁针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极的指向。</a:t>
            </a:r>
          </a:p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换用其他小磁针放在该点，再做一次实验，观察小磁针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极的指向。</a:t>
            </a: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磁场</a:t>
            </a:r>
          </a:p>
        </p:txBody>
      </p:sp>
      <p:pic>
        <p:nvPicPr>
          <p:cNvPr id="13" name="磁场方向">
            <a:hlinkClick r:id="" action="ppaction://media"/>
          </p:cNvPr>
          <p:cNvPicPr>
            <a:picLocks noChangeAspect="1"/>
          </p:cNvPicPr>
          <p:nvPr>
            <a:vide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232000" y="0"/>
            <a:ext cx="960000" cy="540000"/>
          </a:xfrm>
          <a:prstGeom prst="rect">
            <a:avLst/>
          </a:prstGeom>
        </p:spPr>
      </p:pic>
      <p:grpSp>
        <p:nvGrpSpPr>
          <p:cNvPr id="29" name="组合 28"/>
          <p:cNvGrpSpPr/>
          <p:nvPr>
            <p:custDataLst>
              <p:tags r:id="rId12"/>
            </p:custDataLst>
          </p:nvPr>
        </p:nvGrpSpPr>
        <p:grpSpPr>
          <a:xfrm>
            <a:off x="8486140" y="2355215"/>
            <a:ext cx="3705860" cy="2156460"/>
            <a:chOff x="13364" y="3709"/>
            <a:chExt cx="5836" cy="3396"/>
          </a:xfrm>
        </p:grpSpPr>
        <p:pic>
          <p:nvPicPr>
            <p:cNvPr id="22" name="图片 21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13396" y="3709"/>
              <a:ext cx="5804" cy="3397"/>
            </a:xfrm>
            <a:prstGeom prst="rect">
              <a:avLst/>
            </a:prstGeom>
          </p:spPr>
        </p:pic>
        <p:sp>
          <p:nvSpPr>
            <p:cNvPr id="28" name="矩形 27"/>
            <p:cNvSpPr/>
            <p:nvPr>
              <p:custDataLst>
                <p:tags r:id="rId15"/>
              </p:custDataLst>
            </p:nvPr>
          </p:nvSpPr>
          <p:spPr>
            <a:xfrm>
              <a:off x="13364" y="4462"/>
              <a:ext cx="3107" cy="12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" name="文本框 30"/>
          <p:cNvSpPr txBox="1"/>
          <p:nvPr>
            <p:custDataLst>
              <p:tags r:id="rId13"/>
            </p:custDataLst>
          </p:nvPr>
        </p:nvSpPr>
        <p:spPr>
          <a:xfrm>
            <a:off x="-10160" y="4512310"/>
            <a:ext cx="122015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在物理学中，把放在磁场中的小磁针静止时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北极所指的方向规定为该点的磁场的方向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sz="2400" b="1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3736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6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5720" y="1486535"/>
            <a:ext cx="1543050" cy="619125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2115820"/>
            <a:ext cx="8440420" cy="4407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研究磁体周围磁场的方向</a:t>
            </a:r>
            <a:endParaRPr lang="zh-CN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在条形磁体周围放置一些小磁针，如图甲所示，观察小磁针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极的指向，画出各点的磁场方向。</a:t>
            </a:r>
          </a:p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磁场的分布是否有规律？</a:t>
            </a:r>
          </a:p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在磁体外部放置越多、越小的磁针，就能越清楚地看出磁场的分布情况。</a:t>
            </a:r>
          </a:p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在条形磁体上面放一块玻璃板，在玻璃板上撒一层铁屑，铁屑被条形磁体磁化，就变成一枚枚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小磁针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。轻轻敲打玻璃板，你看到了什么？</a:t>
            </a: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磁场</a:t>
            </a:r>
          </a:p>
        </p:txBody>
      </p:sp>
      <p:pic>
        <p:nvPicPr>
          <p:cNvPr id="59397" name="Picture 103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0"/>
          <a:srcRect l="7594"/>
          <a:stretch>
            <a:fillRect/>
          </a:stretch>
        </p:blipFill>
        <p:spPr>
          <a:xfrm>
            <a:off x="8486775" y="625475"/>
            <a:ext cx="3715385" cy="3122930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6" name="直接箭头连接符 15"/>
          <p:cNvCxnSpPr/>
          <p:nvPr>
            <p:custDataLst>
              <p:tags r:id="rId10"/>
            </p:custDataLst>
          </p:nvPr>
        </p:nvCxnSpPr>
        <p:spPr>
          <a:xfrm flipH="1" flipV="1">
            <a:off x="9040495" y="1633855"/>
            <a:ext cx="106680" cy="360680"/>
          </a:xfrm>
          <a:prstGeom prst="straightConnector1">
            <a:avLst/>
          </a:prstGeom>
          <a:ln w="31750" cap="rnd">
            <a:solidFill>
              <a:srgbClr val="00B05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>
            <p:custDataLst>
              <p:tags r:id="rId11"/>
            </p:custDataLst>
          </p:nvPr>
        </p:nvCxnSpPr>
        <p:spPr>
          <a:xfrm flipV="1">
            <a:off x="9427845" y="1041400"/>
            <a:ext cx="330200" cy="223520"/>
          </a:xfrm>
          <a:prstGeom prst="straightConnector1">
            <a:avLst/>
          </a:prstGeom>
          <a:ln w="31750" cap="rnd">
            <a:solidFill>
              <a:srgbClr val="00B05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/>
          <p:nvPr>
            <p:custDataLst>
              <p:tags r:id="rId12"/>
            </p:custDataLst>
          </p:nvPr>
        </p:nvCxnSpPr>
        <p:spPr>
          <a:xfrm>
            <a:off x="10203815" y="918210"/>
            <a:ext cx="403860" cy="5080"/>
          </a:xfrm>
          <a:prstGeom prst="straightConnector1">
            <a:avLst/>
          </a:prstGeom>
          <a:ln w="31750" cap="rnd">
            <a:solidFill>
              <a:srgbClr val="00B05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>
            <p:custDataLst>
              <p:tags r:id="rId13"/>
            </p:custDataLst>
          </p:nvPr>
        </p:nvCxnSpPr>
        <p:spPr>
          <a:xfrm>
            <a:off x="11049635" y="1065530"/>
            <a:ext cx="317500" cy="228600"/>
          </a:xfrm>
          <a:prstGeom prst="straightConnector1">
            <a:avLst/>
          </a:prstGeom>
          <a:ln w="31750" cap="rnd">
            <a:solidFill>
              <a:srgbClr val="00B05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>
            <p:custDataLst>
              <p:tags r:id="rId14"/>
            </p:custDataLst>
          </p:nvPr>
        </p:nvCxnSpPr>
        <p:spPr>
          <a:xfrm flipH="1">
            <a:off x="11626215" y="1647190"/>
            <a:ext cx="147320" cy="347980"/>
          </a:xfrm>
          <a:prstGeom prst="straightConnector1">
            <a:avLst/>
          </a:prstGeom>
          <a:ln w="31750" cap="rnd">
            <a:solidFill>
              <a:srgbClr val="00B05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/>
          <p:nvPr>
            <p:custDataLst>
              <p:tags r:id="rId15"/>
            </p:custDataLst>
          </p:nvPr>
        </p:nvCxnSpPr>
        <p:spPr>
          <a:xfrm flipH="1">
            <a:off x="9040495" y="2437130"/>
            <a:ext cx="154940" cy="347980"/>
          </a:xfrm>
          <a:prstGeom prst="straightConnector1">
            <a:avLst/>
          </a:prstGeom>
          <a:ln w="31750" cap="rnd">
            <a:solidFill>
              <a:srgbClr val="00B05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>
            <p:custDataLst>
              <p:tags r:id="rId16"/>
            </p:custDataLst>
          </p:nvPr>
        </p:nvCxnSpPr>
        <p:spPr>
          <a:xfrm>
            <a:off x="9459595" y="3100070"/>
            <a:ext cx="289560" cy="274320"/>
          </a:xfrm>
          <a:prstGeom prst="straightConnector1">
            <a:avLst/>
          </a:prstGeom>
          <a:ln w="31750" cap="rnd">
            <a:solidFill>
              <a:srgbClr val="00B05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箭头连接符 24"/>
          <p:cNvCxnSpPr/>
          <p:nvPr>
            <p:custDataLst>
              <p:tags r:id="rId17"/>
            </p:custDataLst>
          </p:nvPr>
        </p:nvCxnSpPr>
        <p:spPr>
          <a:xfrm>
            <a:off x="10186035" y="3475990"/>
            <a:ext cx="396240" cy="5080"/>
          </a:xfrm>
          <a:prstGeom prst="straightConnector1">
            <a:avLst/>
          </a:prstGeom>
          <a:ln w="31750" cap="rnd">
            <a:solidFill>
              <a:srgbClr val="00B05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>
            <p:custDataLst>
              <p:tags r:id="rId18"/>
            </p:custDataLst>
          </p:nvPr>
        </p:nvCxnSpPr>
        <p:spPr>
          <a:xfrm flipV="1">
            <a:off x="11019155" y="3133090"/>
            <a:ext cx="327660" cy="226060"/>
          </a:xfrm>
          <a:prstGeom prst="straightConnector1">
            <a:avLst/>
          </a:prstGeom>
          <a:ln w="31750" cap="rnd">
            <a:solidFill>
              <a:srgbClr val="00B05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>
            <p:custDataLst>
              <p:tags r:id="rId19"/>
            </p:custDataLst>
          </p:nvPr>
        </p:nvCxnSpPr>
        <p:spPr>
          <a:xfrm flipH="1" flipV="1">
            <a:off x="11616055" y="2414270"/>
            <a:ext cx="104140" cy="365760"/>
          </a:xfrm>
          <a:prstGeom prst="straightConnector1">
            <a:avLst/>
          </a:prstGeom>
          <a:ln w="31750" cap="rnd">
            <a:solidFill>
              <a:srgbClr val="00B050"/>
            </a:solidFill>
            <a:round/>
            <a:tailEnd type="arrow" w="med" len="med"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" name="条形磁体磁场2">
            <a:hlinkClick r:id="" action="ppaction://media"/>
          </p:cNvPr>
          <p:cNvPicPr>
            <a:picLocks noChangeAspect="1"/>
          </p:cNvPicPr>
          <p:nvPr>
            <a:videoFile r:link="rId21"/>
            <p:custDataLst>
              <p:tags r:id="rId22"/>
            </p:custDataLst>
            <p:extLst>
              <p:ext uri="{DAA4B4D4-6D71-4841-9C94-3DE7FCFB9230}">
                <p14:media xmlns:p14="http://schemas.microsoft.com/office/powerpoint/2010/main" r:embed="rId20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1231882" y="0"/>
            <a:ext cx="960118" cy="540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8485505" y="3748405"/>
            <a:ext cx="3715385" cy="281559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图片 5"/>
          <p:cNvPicPr preferRelativeResize="0">
            <a:picLocks noChangeArrowheads="1"/>
          </p:cNvPicPr>
          <p:nvPr>
            <p:custDataLst>
              <p:tags r:id="rId24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0" r="9478"/>
          <a:stretch>
            <a:fillRect/>
          </a:stretch>
        </p:blipFill>
        <p:spPr bwMode="auto">
          <a:xfrm>
            <a:off x="8485505" y="3750945"/>
            <a:ext cx="3716655" cy="272859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7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86775" y="2369820"/>
            <a:ext cx="3748405" cy="264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本框 14"/>
          <p:cNvSpPr txBox="1"/>
          <p:nvPr>
            <p:custDataLst>
              <p:tags r:id="rId26"/>
            </p:custDataLst>
          </p:nvPr>
        </p:nvSpPr>
        <p:spPr>
          <a:xfrm>
            <a:off x="2045970" y="1486535"/>
            <a:ext cx="81000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highlight>
                  <a:srgbClr val="FFFF00"/>
                </a:highlight>
              </a:rPr>
              <a:t>用一些带箭头的曲线，方便、形象地描述磁场，这样的曲线叫作磁感线。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70" dur="391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8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 nodeType="clickPar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9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5720" y="1486535"/>
            <a:ext cx="1543050" cy="619125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磁场</a:t>
            </a:r>
          </a:p>
        </p:txBody>
      </p:sp>
      <p:pic>
        <p:nvPicPr>
          <p:cNvPr id="22" name="Picture 17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117725"/>
            <a:ext cx="3748405" cy="264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图片 2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89035" y="675005"/>
            <a:ext cx="3402965" cy="29057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图片 28"/>
          <p:cNvPicPr preferRelativeResize="0">
            <a:picLocks noChangeArrowheads="1"/>
          </p:cNvPicPr>
          <p:nvPr>
            <p:custDataLst>
              <p:tags r:id="rId10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89670" y="3617595"/>
            <a:ext cx="3421380" cy="2562225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8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3846195" y="2019935"/>
            <a:ext cx="2650490" cy="284670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组合 17"/>
          <p:cNvGrpSpPr/>
          <p:nvPr>
            <p:custDataLst>
              <p:tags r:id="rId2"/>
            </p:custDataLst>
          </p:nvPr>
        </p:nvGrpSpPr>
        <p:grpSpPr>
          <a:xfrm>
            <a:off x="5985510" y="1060450"/>
            <a:ext cx="3459480" cy="2651760"/>
            <a:chOff x="10386" y="4231"/>
            <a:chExt cx="5448" cy="4176"/>
          </a:xfrm>
        </p:grpSpPr>
        <p:pic>
          <p:nvPicPr>
            <p:cNvPr id="19" name="Picture 15" descr="图片5"/>
            <p:cNvPicPr>
              <a:picLocks noChangeAspect="1" noChangeArrowheads="1"/>
            </p:cNvPicPr>
            <p:nvPr>
              <p:custDataLst>
                <p:tags r:id="rId14"/>
              </p:custDataLst>
            </p:nvPr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386" y="4231"/>
              <a:ext cx="5448" cy="4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矩形 159766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11178" y="5816"/>
              <a:ext cx="611" cy="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endParaRPr lang="zh-CN" altLang="en-US" sz="2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矩形 159767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4455" y="5688"/>
              <a:ext cx="611" cy="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endParaRPr lang="zh-CN" altLang="en-US" sz="2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5720" y="1486535"/>
            <a:ext cx="1543050" cy="619125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4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磁场</a:t>
            </a:r>
          </a:p>
        </p:txBody>
      </p:sp>
      <p:pic>
        <p:nvPicPr>
          <p:cNvPr id="3" name="同名磁极相互排斥">
            <a:hlinkClick r:id="" action="ppaction://media"/>
          </p:cNvPr>
          <p:cNvPicPr>
            <a:picLocks noChangeAspect="1"/>
          </p:cNvPicPr>
          <p:nvPr>
            <a:vide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232000" y="0"/>
            <a:ext cx="960000" cy="540000"/>
          </a:xfrm>
          <a:prstGeom prst="rect">
            <a:avLst/>
          </a:prstGeom>
        </p:spPr>
      </p:pic>
      <p:pic>
        <p:nvPicPr>
          <p:cNvPr id="16" name="Picture 17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117725"/>
            <a:ext cx="3748405" cy="264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8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3846195" y="2019935"/>
            <a:ext cx="2650490" cy="284670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324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5510" y="3705860"/>
            <a:ext cx="3501390" cy="238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组合 13"/>
          <p:cNvGrpSpPr/>
          <p:nvPr>
            <p:custDataLst>
              <p:tags r:id="rId3"/>
            </p:custDataLst>
          </p:nvPr>
        </p:nvGrpSpPr>
        <p:grpSpPr>
          <a:xfrm>
            <a:off x="5985510" y="1060450"/>
            <a:ext cx="3459480" cy="2651760"/>
            <a:chOff x="10386" y="4231"/>
            <a:chExt cx="5448" cy="4176"/>
          </a:xfrm>
        </p:grpSpPr>
        <p:pic>
          <p:nvPicPr>
            <p:cNvPr id="6" name="Picture 15" descr="图片5"/>
            <p:cNvPicPr>
              <a:picLocks noChangeAspect="1" noChangeArrowheads="1"/>
            </p:cNvPicPr>
            <p:nvPr>
              <p:custDataLst>
                <p:tags r:id="rId17"/>
              </p:custDataLst>
            </p:nvPr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386" y="4231"/>
              <a:ext cx="5448" cy="41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矩形 159766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11178" y="5816"/>
              <a:ext cx="611" cy="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endParaRPr lang="zh-CN" altLang="en-US" sz="2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矩形 159767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4455" y="5688"/>
              <a:ext cx="611" cy="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endParaRPr lang="zh-CN" altLang="en-US" sz="2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45720" y="1486535"/>
            <a:ext cx="1543050" cy="619125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5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磁场</a:t>
            </a:r>
          </a:p>
        </p:txBody>
      </p:sp>
      <p:pic>
        <p:nvPicPr>
          <p:cNvPr id="16" name="Picture 17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117725"/>
            <a:ext cx="3748405" cy="2644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8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3846195" y="2019935"/>
            <a:ext cx="2650490" cy="284670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异名磁极相互吸引">
            <a:hlinkClick r:id="" action="ppaction://media"/>
          </p:cNvPr>
          <p:cNvPicPr>
            <a:picLocks noChangeAspect="1"/>
          </p:cNvPicPr>
          <p:nvPr>
            <a:videoFile r:link="rId13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1232000" y="0"/>
            <a:ext cx="960000" cy="540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8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728075" y="2484755"/>
            <a:ext cx="3446780" cy="2016760"/>
          </a:xfrm>
          <a:prstGeom prst="rect">
            <a:avLst/>
          </a:prstGeom>
        </p:spPr>
      </p:pic>
      <p:sp>
        <p:nvSpPr>
          <p:cNvPr id="20" name="文本框 19"/>
          <p:cNvSpPr txBox="1"/>
          <p:nvPr>
            <p:custDataLst>
              <p:tags r:id="rId16"/>
            </p:custDataLst>
          </p:nvPr>
        </p:nvSpPr>
        <p:spPr>
          <a:xfrm>
            <a:off x="1461453" y="3229610"/>
            <a:ext cx="92690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highlight>
                  <a:srgbClr val="FFFF00"/>
                </a:highlight>
              </a:rPr>
              <a:t>在用磁感线描述磁场时，磁体外部的磁感线都是从磁体的</a:t>
            </a:r>
            <a:r>
              <a:rPr lang="en-US" altLang="zh-CN" sz="2000" b="1">
                <a:solidFill>
                  <a:srgbClr val="FF0000"/>
                </a:solidFill>
                <a:highlight>
                  <a:srgbClr val="FFFF00"/>
                </a:highlight>
              </a:rPr>
              <a:t>N</a:t>
            </a:r>
            <a:r>
              <a:rPr lang="zh-CN" altLang="en-US" sz="2000" b="1">
                <a:solidFill>
                  <a:srgbClr val="FF0000"/>
                </a:solidFill>
                <a:highlight>
                  <a:srgbClr val="FFFF00"/>
                </a:highlight>
              </a:rPr>
              <a:t>极出发，回到</a:t>
            </a:r>
            <a:r>
              <a:rPr lang="en-US" altLang="zh-CN" sz="2000" b="1">
                <a:solidFill>
                  <a:srgbClr val="FF0000"/>
                </a:solidFill>
                <a:highlight>
                  <a:srgbClr val="FFFF00"/>
                </a:highlight>
              </a:rPr>
              <a:t>S</a:t>
            </a:r>
            <a:r>
              <a:rPr lang="zh-CN" altLang="en-US" sz="2000" b="1">
                <a:solidFill>
                  <a:srgbClr val="FF0000"/>
                </a:solidFill>
                <a:highlight>
                  <a:srgbClr val="FFFF00"/>
                </a:highlight>
              </a:rPr>
              <a:t>极的。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284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6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磁场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0" y="1364615"/>
            <a:ext cx="6516000" cy="536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磁体周围存在着一种物质，能使磁针偏转。</a:t>
            </a: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这种物质看不见、摸不着，我们把它叫做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磁场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【磁场的特点】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①看不见、摸不着；</a:t>
            </a: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②磁场是确实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存在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的；</a:t>
            </a: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③可以根据磁场对磁针的作用情况来认识磁场。</a:t>
            </a: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【磁场的基本性质】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磁场对放入其中的磁体有力的作用。</a:t>
            </a: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磁体间的相互作用就是通过磁场进行的。</a:t>
            </a: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5.</a:t>
            </a:r>
            <a:r>
              <a:rPr lang="zh-CN" altLang="en-US" sz="2400"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在物理学中，把放在磁场中的小磁针静止时</a:t>
            </a:r>
            <a:r>
              <a:rPr lang="zh-CN" altLang="en-US" sz="2400" b="1">
                <a:solidFill>
                  <a:srgbClr val="C00000"/>
                </a:solidFill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北极所指的方向规定为该点的磁场的方向</a:t>
            </a:r>
            <a:r>
              <a:rPr lang="zh-CN" altLang="en-US" sz="2400"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 b="1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6613525" y="1364615"/>
            <a:ext cx="5672455" cy="5367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highlight>
                  <a:srgbClr val="000000">
                    <a:alpha val="0"/>
                  </a:srgbClr>
                </a:highlight>
                <a:sym typeface="+mn-ea"/>
              </a:rPr>
              <a:t>6.</a:t>
            </a:r>
            <a:r>
              <a:rPr lang="zh-CN" altLang="en-US" sz="2400" dirty="0">
                <a:highlight>
                  <a:srgbClr val="000000">
                    <a:alpha val="0"/>
                  </a:srgbClr>
                </a:highlight>
                <a:sym typeface="+mn-ea"/>
              </a:rPr>
              <a:t>用一些带箭头的曲线，方便、形象地描述磁场，这样的曲线叫作</a:t>
            </a:r>
            <a:r>
              <a:rPr lang="zh-CN" altLang="en-US" sz="2400" b="1" dirty="0">
                <a:solidFill>
                  <a:srgbClr val="C00000"/>
                </a:solidFill>
                <a:highlight>
                  <a:srgbClr val="000000">
                    <a:alpha val="0"/>
                  </a:srgbClr>
                </a:highlight>
                <a:sym typeface="+mn-ea"/>
              </a:rPr>
              <a:t>磁感线</a:t>
            </a:r>
            <a:r>
              <a:rPr lang="zh-CN" altLang="en-US" sz="2400" dirty="0">
                <a:highlight>
                  <a:srgbClr val="000000">
                    <a:alpha val="0"/>
                  </a:srgbClr>
                </a:highlight>
                <a:sym typeface="+mn-ea"/>
              </a:rPr>
              <a:t>。</a:t>
            </a:r>
            <a:endParaRPr lang="zh-CN" altLang="en-US" sz="2400" b="1" dirty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7.</a:t>
            </a:r>
            <a:r>
              <a:rPr lang="zh-CN" altLang="en-US" sz="2400" dirty="0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sym typeface="+mn-ea"/>
              </a:rPr>
              <a:t>在用磁感线描述磁场时，磁体外部的磁感线都是</a:t>
            </a:r>
            <a:r>
              <a:rPr lang="zh-CN" altLang="en-US" sz="2400" b="1" dirty="0">
                <a:solidFill>
                  <a:srgbClr val="C00000"/>
                </a:solidFill>
                <a:highlight>
                  <a:srgbClr val="000000">
                    <a:alpha val="0"/>
                  </a:srgbClr>
                </a:highlight>
                <a:sym typeface="+mn-ea"/>
              </a:rPr>
              <a:t>从磁体的</a:t>
            </a:r>
            <a:r>
              <a:rPr lang="en-US" altLang="zh-CN" sz="2400" b="1" dirty="0">
                <a:solidFill>
                  <a:srgbClr val="C00000"/>
                </a:solidFill>
                <a:highlight>
                  <a:srgbClr val="000000">
                    <a:alpha val="0"/>
                  </a:srgbClr>
                </a:highlight>
                <a:sym typeface="+mn-ea"/>
              </a:rPr>
              <a:t>N</a:t>
            </a:r>
            <a:r>
              <a:rPr lang="zh-CN" altLang="en-US" sz="2400" b="1" dirty="0">
                <a:solidFill>
                  <a:srgbClr val="C00000"/>
                </a:solidFill>
                <a:highlight>
                  <a:srgbClr val="000000">
                    <a:alpha val="0"/>
                  </a:srgbClr>
                </a:highlight>
                <a:sym typeface="+mn-ea"/>
              </a:rPr>
              <a:t>极出发，回到</a:t>
            </a:r>
            <a:r>
              <a:rPr lang="en-US" altLang="zh-CN" sz="2400" b="1" dirty="0">
                <a:solidFill>
                  <a:srgbClr val="C00000"/>
                </a:solidFill>
                <a:highlight>
                  <a:srgbClr val="000000">
                    <a:alpha val="0"/>
                  </a:srgbClr>
                </a:highlight>
                <a:sym typeface="+mn-ea"/>
              </a:rPr>
              <a:t>S</a:t>
            </a:r>
            <a:r>
              <a:rPr lang="zh-CN" altLang="en-US" sz="2400" b="1" dirty="0">
                <a:solidFill>
                  <a:srgbClr val="C00000"/>
                </a:solidFill>
                <a:highlight>
                  <a:srgbClr val="000000">
                    <a:alpha val="0"/>
                  </a:srgbClr>
                </a:highlight>
                <a:sym typeface="+mn-ea"/>
              </a:rPr>
              <a:t>极的</a:t>
            </a:r>
            <a:r>
              <a:rPr lang="zh-CN" altLang="en-US" sz="2400" dirty="0">
                <a:solidFill>
                  <a:schemeClr val="tx1"/>
                </a:solidFill>
                <a:highlight>
                  <a:srgbClr val="000000">
                    <a:alpha val="0"/>
                  </a:srgbClr>
                </a:highlight>
                <a:sym typeface="+mn-ea"/>
              </a:rPr>
              <a:t>。</a:t>
            </a: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8.</a:t>
            </a:r>
            <a:r>
              <a:rPr lang="zh-CN" altLang="en-US" sz="2400" dirty="0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磁感线并不存在，磁场是客观存在的。</a:t>
            </a: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9.</a:t>
            </a:r>
            <a:r>
              <a:rPr lang="zh-CN" altLang="en-US" sz="2400" dirty="0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磁感线布满磁体周围整个空间，磁感线的</a:t>
            </a:r>
            <a:r>
              <a:rPr lang="zh-CN" altLang="en-US" sz="2400" b="1" dirty="0">
                <a:solidFill>
                  <a:srgbClr val="C00000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疏密程度表示磁场的强弱和磁性的强弱</a:t>
            </a:r>
            <a:r>
              <a:rPr lang="zh-CN" altLang="en-US" sz="2400" dirty="0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。</a:t>
            </a: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10.</a:t>
            </a:r>
            <a:r>
              <a:rPr lang="zh-CN" altLang="en-US" sz="2400" dirty="0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磁感线方向就是磁场方向，也是磁场小磁针的北极所指的方向，也是磁感线该点的切线方向。</a:t>
            </a:r>
          </a:p>
          <a:p>
            <a:pPr indent="0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dirty="0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11.</a:t>
            </a:r>
            <a:r>
              <a:rPr lang="zh-CN" altLang="en-US" sz="2400" dirty="0">
                <a:solidFill>
                  <a:schemeClr val="tx1"/>
                </a:solidFill>
                <a:effectLst/>
                <a:highlight>
                  <a:srgbClr val="000000">
                    <a:alpha val="0"/>
                  </a:srgbClr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任何两条磁感线都不会相交。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地磁场</a:t>
            </a:r>
          </a:p>
        </p:txBody>
      </p:sp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0" y="1364615"/>
            <a:ext cx="1219200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把小磁针放在桌面上，静止时，观察它们的指向是怎样的？</a:t>
            </a:r>
          </a:p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小磁针静止时</a:t>
            </a:r>
            <a:r>
              <a:rPr lang="en-US" altLang="zh-CN" sz="2400" b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 sz="2400" b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极总是指向北方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地球周围存在着磁场——</a:t>
            </a:r>
            <a:r>
              <a:rPr lang="zh-CN" altLang="en-US" sz="2400" b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地磁场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347980" y="3223895"/>
            <a:ext cx="3983873" cy="3384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633" y="3223895"/>
            <a:ext cx="2938780" cy="33845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193" y="3223895"/>
            <a:ext cx="5429885" cy="3384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图片 5"/>
          <p:cNvPicPr/>
          <p:nvPr>
            <p:custDataLst>
              <p:tags r:id="rId1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8023255" y="635"/>
            <a:ext cx="4178300" cy="328168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8021955" y="1809750"/>
            <a:ext cx="4179600" cy="258565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3"/>
          <a:srcRect t="40889" b="8278"/>
          <a:stretch>
            <a:fillRect/>
          </a:stretch>
        </p:blipFill>
        <p:spPr>
          <a:xfrm>
            <a:off x="8021955" y="3666490"/>
            <a:ext cx="4179600" cy="319137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地磁场</a:t>
            </a:r>
          </a:p>
        </p:txBody>
      </p:sp>
      <p:grpSp>
        <p:nvGrpSpPr>
          <p:cNvPr id="18" name="组合 17"/>
          <p:cNvGrpSpPr/>
          <p:nvPr>
            <p:custDataLst>
              <p:tags r:id="rId7"/>
            </p:custDataLst>
          </p:nvPr>
        </p:nvGrpSpPr>
        <p:grpSpPr>
          <a:xfrm>
            <a:off x="7261860" y="875453"/>
            <a:ext cx="4930140" cy="4079240"/>
            <a:chOff x="8577" y="1024"/>
            <a:chExt cx="5823" cy="4818"/>
          </a:xfrm>
        </p:grpSpPr>
        <p:pic>
          <p:nvPicPr>
            <p:cNvPr id="20" name="图片 19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7" y="1024"/>
              <a:ext cx="5823" cy="4818"/>
            </a:xfrm>
            <a:prstGeom prst="rect">
              <a:avLst/>
            </a:prstGeom>
            <a:ln w="88900" cap="sq" cmpd="thickThin">
              <a:noFill/>
              <a:prstDash val="solid"/>
              <a:miter lim="800000"/>
            </a:ln>
            <a:effectLst/>
          </p:spPr>
        </p:pic>
        <p:sp>
          <p:nvSpPr>
            <p:cNvPr id="27" name="文本框 26"/>
            <p:cNvSpPr txBox="1"/>
            <p:nvPr>
              <p:custDataLst>
                <p:tags r:id="rId18"/>
              </p:custDataLst>
            </p:nvPr>
          </p:nvSpPr>
          <p:spPr>
            <a:xfrm>
              <a:off x="11856" y="1050"/>
              <a:ext cx="1912" cy="5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400" b="1"/>
            </a:p>
          </p:txBody>
        </p:sp>
        <p:sp>
          <p:nvSpPr>
            <p:cNvPr id="28" name="文本框 27"/>
            <p:cNvSpPr txBox="1"/>
            <p:nvPr>
              <p:custDataLst>
                <p:tags r:id="rId19"/>
              </p:custDataLst>
            </p:nvPr>
          </p:nvSpPr>
          <p:spPr>
            <a:xfrm>
              <a:off x="11576" y="5285"/>
              <a:ext cx="1412" cy="5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noAutofit/>
            </a:bodyPr>
            <a:lstStyle/>
            <a:p>
              <a:pPr algn="ctr"/>
              <a:endParaRPr lang="zh-CN" altLang="en-US" sz="2400" b="1"/>
            </a:p>
          </p:txBody>
        </p:sp>
      </p:grpSp>
      <p:sp>
        <p:nvSpPr>
          <p:cNvPr id="29" name="文本框 28"/>
          <p:cNvSpPr txBox="1"/>
          <p:nvPr>
            <p:custDataLst>
              <p:tags r:id="rId8"/>
            </p:custDataLst>
          </p:nvPr>
        </p:nvSpPr>
        <p:spPr>
          <a:xfrm>
            <a:off x="7671647" y="1001607"/>
            <a:ext cx="1618827" cy="4603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/>
              <a:t>地理北极</a:t>
            </a:r>
          </a:p>
        </p:txBody>
      </p:sp>
      <p:sp>
        <p:nvSpPr>
          <p:cNvPr id="30" name="文本框 29"/>
          <p:cNvSpPr txBox="1"/>
          <p:nvPr>
            <p:custDataLst>
              <p:tags r:id="rId9"/>
            </p:custDataLst>
          </p:nvPr>
        </p:nvSpPr>
        <p:spPr>
          <a:xfrm>
            <a:off x="9906847" y="4396740"/>
            <a:ext cx="1618827" cy="4603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/>
              <a:t>地理南极</a:t>
            </a:r>
          </a:p>
        </p:txBody>
      </p:sp>
      <p:grpSp>
        <p:nvGrpSpPr>
          <p:cNvPr id="31" name="组合 30"/>
          <p:cNvGrpSpPr/>
          <p:nvPr>
            <p:custDataLst>
              <p:tags r:id="rId10"/>
            </p:custDataLst>
          </p:nvPr>
        </p:nvGrpSpPr>
        <p:grpSpPr>
          <a:xfrm rot="360000">
            <a:off x="9274884" y="1887353"/>
            <a:ext cx="870990" cy="2306455"/>
            <a:chOff x="4668" y="6391"/>
            <a:chExt cx="377" cy="998"/>
          </a:xfrm>
        </p:grpSpPr>
        <p:sp>
          <p:nvSpPr>
            <p:cNvPr id="32" name="等腰三角形 31"/>
            <p:cNvSpPr/>
            <p:nvPr>
              <p:custDataLst>
                <p:tags r:id="rId15"/>
              </p:custDataLst>
            </p:nvPr>
          </p:nvSpPr>
          <p:spPr>
            <a:xfrm>
              <a:off x="4668" y="6391"/>
              <a:ext cx="375" cy="501"/>
            </a:xfrm>
            <a:prstGeom prst="triangle">
              <a:avLst/>
            </a:prstGeom>
            <a:solidFill>
              <a:srgbClr val="FF0000"/>
            </a:solidFill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l">
                <a:lnSpc>
                  <a:spcPts val="3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noProof="1">
                  <a:solidFill>
                    <a:srgbClr val="002060"/>
                  </a:solidFill>
                  <a:latin typeface="微软雅黑" panose="020B0503020204020204" charset="-122"/>
                  <a:ea typeface="微软雅黑"/>
                  <a:cs typeface="+mn-ea"/>
                </a:rPr>
                <a:t>N</a:t>
              </a:r>
            </a:p>
          </p:txBody>
        </p:sp>
        <p:sp>
          <p:nvSpPr>
            <p:cNvPr id="33" name="等腰三角形 32"/>
            <p:cNvSpPr/>
            <p:nvPr>
              <p:custDataLst>
                <p:tags r:id="rId16"/>
              </p:custDataLst>
            </p:nvPr>
          </p:nvSpPr>
          <p:spPr>
            <a:xfrm>
              <a:off x="4670" y="6888"/>
              <a:ext cx="375" cy="501"/>
            </a:xfrm>
            <a:prstGeom prst="triangle">
              <a:avLst/>
            </a:prstGeom>
            <a:solidFill>
              <a:schemeClr val="accent1"/>
            </a:solidFill>
            <a:ln w="9525">
              <a:noFill/>
              <a:miter lim="800000"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txBody>
            <a:bodyPr wrap="square">
              <a:spAutoFit/>
            </a:bodyPr>
            <a:lstStyle/>
            <a:p>
              <a:pPr algn="l">
                <a:lnSpc>
                  <a:spcPts val="38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800" noProof="1">
                  <a:solidFill>
                    <a:srgbClr val="002060"/>
                  </a:solidFill>
                  <a:latin typeface="微软雅黑" panose="020B0503020204020204" charset="-122"/>
                  <a:ea typeface="微软雅黑"/>
                  <a:cs typeface="+mn-ea"/>
                </a:rPr>
                <a:t>S</a:t>
              </a:r>
            </a:p>
          </p:txBody>
        </p:sp>
      </p:grpSp>
      <p:sp>
        <p:nvSpPr>
          <p:cNvPr id="34" name="文本框 33"/>
          <p:cNvSpPr txBox="1"/>
          <p:nvPr>
            <p:custDataLst>
              <p:tags r:id="rId11"/>
            </p:custDataLst>
          </p:nvPr>
        </p:nvSpPr>
        <p:spPr>
          <a:xfrm>
            <a:off x="10160000" y="1001607"/>
            <a:ext cx="1618827" cy="4603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</a:rPr>
              <a:t>地磁南极</a:t>
            </a:r>
          </a:p>
        </p:txBody>
      </p:sp>
      <p:sp>
        <p:nvSpPr>
          <p:cNvPr id="35" name="文本框 34"/>
          <p:cNvSpPr txBox="1"/>
          <p:nvPr>
            <p:custDataLst>
              <p:tags r:id="rId12"/>
            </p:custDataLst>
          </p:nvPr>
        </p:nvSpPr>
        <p:spPr>
          <a:xfrm>
            <a:off x="7671647" y="4416213"/>
            <a:ext cx="1618827" cy="46037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</a:rPr>
              <a:t>地磁北极</a:t>
            </a:r>
          </a:p>
        </p:txBody>
      </p:sp>
      <p:sp>
        <p:nvSpPr>
          <p:cNvPr id="10" name="文本框 9"/>
          <p:cNvSpPr txBox="1"/>
          <p:nvPr>
            <p:custDataLst>
              <p:tags r:id="rId13"/>
            </p:custDataLst>
          </p:nvPr>
        </p:nvSpPr>
        <p:spPr>
          <a:xfrm>
            <a:off x="0" y="1364615"/>
            <a:ext cx="1219200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把小磁针放在桌面上，静止时，观察它们的指向是怎样的？</a:t>
            </a:r>
          </a:p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小磁针静止时</a:t>
            </a:r>
            <a:r>
              <a:rPr lang="en-US" altLang="zh-CN" sz="2400" b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 sz="2400" b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极总是指向北方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地球周围存在着磁场——</a:t>
            </a:r>
            <a:r>
              <a:rPr lang="zh-CN" altLang="en-US" sz="2400" b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地磁场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地磁场的形状</a:t>
            </a:r>
            <a:r>
              <a:rPr lang="zh-CN" altLang="en-US" sz="2400" b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跟条形磁体的磁场相似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地理北极在地磁南极附近，地理南极在地磁北极附近。</a:t>
            </a:r>
          </a:p>
          <a:p>
            <a:pPr marL="342900" indent="-342900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地理的两极和地磁场的两极并不重合。</a:t>
            </a:r>
          </a:p>
        </p:txBody>
      </p:sp>
      <p:pic>
        <p:nvPicPr>
          <p:cNvPr id="36" name="图片 3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" t="4102" r="9142" b="8349"/>
          <a:stretch>
            <a:fillRect/>
          </a:stretch>
        </p:blipFill>
        <p:spPr>
          <a:xfrm>
            <a:off x="7562850" y="3089910"/>
            <a:ext cx="4629150" cy="2728595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4" grpId="0" animBg="1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graphicFrame>
        <p:nvGraphicFramePr>
          <p:cNvPr id="3" name="Group 96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179999" y="1672396"/>
          <a:ext cx="9791065" cy="3960000"/>
        </p:xfrm>
        <a:graphic>
          <a:graphicData uri="http://schemas.openxmlformats.org/drawingml/2006/table">
            <a:tbl>
              <a:tblPr/>
              <a:tblGrid>
                <a:gridCol w="5050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4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/>
                        </a:rPr>
                        <a:t>电现象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软雅黑" panose="020B0503020204020204" charset="-122"/>
                          <a:ea typeface="微软雅黑"/>
                        </a:rPr>
                        <a:t>磁现象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/>
                        </a:rPr>
                        <a:t>带电体能吸引轻小物体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软雅黑" panose="020B0503020204020204" charset="-122"/>
                          <a:ea typeface="微软雅黑"/>
                        </a:rPr>
                        <a:t>磁体能吸引磁性物体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/>
                        </a:rPr>
                        <a:t>电荷有两种电荷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软雅黑" panose="020B0503020204020204" charset="-122"/>
                          <a:ea typeface="微软雅黑"/>
                        </a:rPr>
                        <a:t>磁体有两个磁极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0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/>
                        </a:rPr>
                        <a:t>同种电荷相排斥，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charset="-122"/>
                        <a:ea typeface="微软雅黑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/>
                        </a:rPr>
                        <a:t>异种电荷相吸引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软雅黑" panose="020B0503020204020204" charset="-122"/>
                          <a:ea typeface="微软雅黑"/>
                        </a:rPr>
                        <a:t>同名磁极相排斥，</a:t>
                      </a:r>
                      <a:endParaRPr kumimoji="0" lang="en-US" altLang="zh-CN" sz="2800" b="0" i="0" u="none" strike="noStrike" cap="none" normalizeH="0" baseline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微软雅黑" panose="020B0503020204020204" charset="-122"/>
                        <a:ea typeface="微软雅黑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软雅黑" panose="020B0503020204020204" charset="-122"/>
                          <a:ea typeface="微软雅黑"/>
                        </a:rPr>
                        <a:t>异名磁极相吸引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charset="-122"/>
                          <a:ea typeface="微软雅黑"/>
                        </a:rPr>
                        <a:t>电荷不接触就能互相作用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 2" panose="05020102010507070707" pitchFamily="18" charset="2"/>
                        <a:buNone/>
                      </a:pPr>
                      <a:r>
                        <a:rPr kumimoji="0" lang="zh-CN" alt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软雅黑" panose="020B0503020204020204" charset="-122"/>
                          <a:ea typeface="微软雅黑"/>
                        </a:rPr>
                        <a:t>磁体不接触就能互相作用</a:t>
                      </a:r>
                    </a:p>
                  </a:txBody>
                  <a:tcPr marL="0" marR="0" marT="0" marB="0" anchor="ctr" anchorCtr="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电现象和磁现象的相似之处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843405" y="985520"/>
            <a:ext cx="85058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solidFill>
                  <a:schemeClr val="tx1"/>
                </a:solidFill>
              </a:rPr>
              <a:t>第</a:t>
            </a:r>
            <a:r>
              <a:rPr lang="en-US" altLang="zh-CN" sz="4400" b="1">
                <a:solidFill>
                  <a:schemeClr val="tx1"/>
                </a:solidFill>
              </a:rPr>
              <a:t>1</a:t>
            </a:r>
            <a:r>
              <a:rPr lang="zh-CN" altLang="en-US" sz="4400" b="1">
                <a:solidFill>
                  <a:schemeClr val="tx1"/>
                </a:solidFill>
              </a:rPr>
              <a:t>节</a:t>
            </a:r>
            <a:r>
              <a:rPr lang="en-US" altLang="zh-CN" sz="4400" b="1">
                <a:solidFill>
                  <a:schemeClr val="tx1"/>
                </a:solidFill>
              </a:rPr>
              <a:t>  </a:t>
            </a:r>
            <a:r>
              <a:rPr lang="zh-CN" sz="4400" b="1">
                <a:solidFill>
                  <a:schemeClr val="tx1"/>
                </a:solidFill>
              </a:rPr>
              <a:t>磁现象</a:t>
            </a:r>
            <a:r>
              <a:rPr lang="en-US" altLang="zh-CN" sz="4400" b="1">
                <a:solidFill>
                  <a:schemeClr val="tx1"/>
                </a:solidFill>
              </a:rPr>
              <a:t>  </a:t>
            </a:r>
            <a:r>
              <a:rPr lang="zh-CN" altLang="en-US" sz="4400" b="1">
                <a:solidFill>
                  <a:schemeClr val="tx1"/>
                </a:solidFill>
              </a:rPr>
              <a:t>磁场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66420" y="-32385"/>
            <a:ext cx="5346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第二十章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altLang="en-US" sz="3600" b="1">
                <a:solidFill>
                  <a:schemeClr val="bg1"/>
                </a:solidFill>
              </a:rPr>
              <a:t>电与磁</a:t>
            </a:r>
            <a:endParaRPr lang="zh-CN" sz="3600" b="1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052955" y="1786255"/>
            <a:ext cx="8086090" cy="454977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-4445" y="66357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课堂小结</a:t>
            </a:r>
            <a:endParaRPr lang="en-US" altLang="zh-CN" sz="3200" b="1"/>
          </a:p>
        </p:txBody>
      </p:sp>
      <p:cxnSp>
        <p:nvCxnSpPr>
          <p:cNvPr id="12" name="直接连接符 11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9" name="文本框 18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sp>
        <p:nvSpPr>
          <p:cNvPr id="5" name="Text Box 13"/>
          <p:cNvSpPr txBox="1"/>
          <p:nvPr>
            <p:custDataLst>
              <p:tags r:id="rId7"/>
            </p:custDataLst>
          </p:nvPr>
        </p:nvSpPr>
        <p:spPr>
          <a:xfrm>
            <a:off x="1399884" y="1755046"/>
            <a:ext cx="1167836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sym typeface="Arial" panose="020B0604020202020204" pitchFamily="34" charset="0"/>
              </a:rPr>
              <a:t>磁现象 </a:t>
            </a:r>
          </a:p>
        </p:txBody>
      </p:sp>
      <p:sp>
        <p:nvSpPr>
          <p:cNvPr id="6" name="Text Box 2"/>
          <p:cNvSpPr txBox="1"/>
          <p:nvPr>
            <p:custDataLst>
              <p:tags r:id="rId8"/>
            </p:custDataLst>
          </p:nvPr>
        </p:nvSpPr>
        <p:spPr>
          <a:xfrm>
            <a:off x="2991286" y="1041724"/>
            <a:ext cx="8600758" cy="588808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defTabSz="457200">
              <a:lnSpc>
                <a:spcPts val="3500"/>
              </a:lnSpc>
            </a:pPr>
            <a:r>
              <a:rPr lang="en-US" altLang="zh-CN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①</a:t>
            </a:r>
            <a:r>
              <a:rPr lang="zh-CN" altLang="en-US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物体吸引铁、钴、镍等物质的性质叫作磁性。</a:t>
            </a:r>
            <a:endParaRPr lang="en-US" altLang="zh-CN" sz="23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lnSpc>
                <a:spcPts val="3500"/>
              </a:lnSpc>
            </a:pPr>
            <a:r>
              <a:rPr lang="en-US" altLang="zh-CN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②</a:t>
            </a:r>
            <a:r>
              <a:rPr lang="zh-CN" altLang="en-US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磁体上吸引能力最强的两个部位部分叫作磁极（</a:t>
            </a:r>
            <a:r>
              <a:rPr lang="en-US" altLang="zh-CN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zh-CN" altLang="en-US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）。</a:t>
            </a:r>
            <a:endParaRPr lang="en-US" altLang="zh-CN" sz="23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lnSpc>
                <a:spcPts val="3500"/>
              </a:lnSpc>
            </a:pPr>
            <a:r>
              <a:rPr lang="en-US" altLang="zh-CN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③</a:t>
            </a:r>
            <a:r>
              <a:rPr lang="zh-CN" altLang="en-US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磁极间相互作用：同名磁极相互排斥，异名磁极相互吸引。</a:t>
            </a:r>
            <a:endParaRPr lang="en-US" altLang="zh-CN" sz="23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lnSpc>
                <a:spcPts val="3500"/>
              </a:lnSpc>
            </a:pPr>
            <a:r>
              <a:rPr lang="en-US" altLang="zh-CN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④</a:t>
            </a:r>
            <a:r>
              <a:rPr lang="zh-CN" altLang="en-US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磁化：有些物体在磁体或电流的作用下会获得磁性。</a:t>
            </a:r>
            <a:endParaRPr lang="zh-CN" altLang="en-US" sz="23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lnSpc>
                <a:spcPts val="3500"/>
              </a:lnSpc>
            </a:pPr>
            <a:r>
              <a:rPr lang="en-US" altLang="zh-CN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①</a:t>
            </a:r>
            <a:r>
              <a:rPr lang="zh-CN" altLang="en-US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磁体周围存在一种看不见、摸不着的物质，叫作磁场。</a:t>
            </a:r>
          </a:p>
          <a:p>
            <a:pPr defTabSz="457200">
              <a:lnSpc>
                <a:spcPts val="3500"/>
              </a:lnSpc>
            </a:pPr>
            <a:r>
              <a:rPr lang="en-US" altLang="zh-CN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②</a:t>
            </a:r>
            <a:r>
              <a:rPr lang="zh-CN" altLang="en-US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磁场的基本性质：对放入其中的磁体有力的作用。 </a:t>
            </a:r>
          </a:p>
          <a:p>
            <a:pPr defTabSz="457200">
              <a:lnSpc>
                <a:spcPts val="3500"/>
              </a:lnSpc>
            </a:pPr>
            <a:r>
              <a:rPr lang="en-US" altLang="zh-CN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③</a:t>
            </a:r>
            <a:r>
              <a:rPr lang="zh-CN" altLang="en-US" sz="23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磁场的方向：</a:t>
            </a:r>
            <a:r>
              <a:rPr lang="zh-CN" altLang="en-US" sz="23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charset="0"/>
              </a:rPr>
              <a:t>小磁针静止时北极所指的方向。</a:t>
            </a:r>
            <a:endParaRPr lang="zh-CN" altLang="en-US" sz="23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defTabSz="457200">
              <a:lnSpc>
                <a:spcPts val="3500"/>
              </a:lnSpc>
            </a:pPr>
            <a:r>
              <a:rPr lang="zh-CN" altLang="en-US" sz="23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charset="0"/>
              </a:rPr>
              <a:t>①磁感线：用一些带箭头的曲线，方便、形象地描述磁场。</a:t>
            </a:r>
            <a:endParaRPr lang="en-US" altLang="zh-CN" sz="23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charset="0"/>
            </a:endParaRPr>
          </a:p>
          <a:p>
            <a:pPr defTabSz="457200">
              <a:lnSpc>
                <a:spcPts val="3500"/>
              </a:lnSpc>
            </a:pPr>
            <a:r>
              <a:rPr lang="zh-CN" altLang="en-US" sz="23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charset="0"/>
              </a:rPr>
              <a:t>②磁感线方向：在磁体外部，从</a:t>
            </a:r>
            <a:r>
              <a:rPr lang="en-US" altLang="zh-CN" sz="23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charset="0"/>
              </a:rPr>
              <a:t>N</a:t>
            </a:r>
            <a:r>
              <a:rPr lang="zh-CN" altLang="en-US" sz="23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charset="0"/>
              </a:rPr>
              <a:t>极出发，回到</a:t>
            </a:r>
            <a:r>
              <a:rPr lang="en-US" altLang="zh-CN" sz="23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charset="0"/>
              </a:rPr>
              <a:t>S</a:t>
            </a:r>
            <a:r>
              <a:rPr lang="zh-CN" altLang="en-US" sz="23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charset="0"/>
              </a:rPr>
              <a:t>极。</a:t>
            </a:r>
          </a:p>
          <a:p>
            <a:pPr defTabSz="457200">
              <a:lnSpc>
                <a:spcPts val="3500"/>
              </a:lnSpc>
            </a:pPr>
            <a:r>
              <a:rPr lang="zh-CN" altLang="en-US" sz="23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charset="0"/>
              </a:rPr>
              <a:t>③ 磁感线的疏密表示磁场的强弱。 </a:t>
            </a:r>
            <a:endParaRPr lang="zh-CN" altLang="en-US" sz="23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57200">
              <a:lnSpc>
                <a:spcPts val="3500"/>
              </a:lnSpc>
            </a:pPr>
            <a:r>
              <a:rPr lang="zh-CN" altLang="en-US" sz="23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charset="0"/>
              </a:rPr>
              <a:t>①地磁场：地球周围存在的磁场。</a:t>
            </a:r>
            <a:endParaRPr lang="en-US" altLang="zh-CN" sz="2300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charset="0"/>
            </a:endParaRPr>
          </a:p>
          <a:p>
            <a:pPr defTabSz="457200">
              <a:lnSpc>
                <a:spcPts val="3500"/>
              </a:lnSpc>
            </a:pPr>
            <a:r>
              <a:rPr lang="zh-CN" altLang="en-US" sz="23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charset="0"/>
              </a:rPr>
              <a:t>②磁偏角：磁针所指的南北方向与地理的南北方向略有偏离，之间的夹角叫作磁偏角。</a:t>
            </a:r>
          </a:p>
        </p:txBody>
      </p:sp>
      <p:sp>
        <p:nvSpPr>
          <p:cNvPr id="7" name="Text Box 13"/>
          <p:cNvSpPr txBox="1"/>
          <p:nvPr>
            <p:custDataLst>
              <p:tags r:id="rId9"/>
            </p:custDataLst>
          </p:nvPr>
        </p:nvSpPr>
        <p:spPr>
          <a:xfrm>
            <a:off x="1470847" y="3354875"/>
            <a:ext cx="1096873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sym typeface="Arial" panose="020B0604020202020204" pitchFamily="34" charset="0"/>
              </a:rPr>
              <a:t> 磁场</a:t>
            </a:r>
          </a:p>
        </p:txBody>
      </p:sp>
      <p:sp>
        <p:nvSpPr>
          <p:cNvPr id="21" name="矩形 20"/>
          <p:cNvSpPr/>
          <p:nvPr>
            <p:custDataLst>
              <p:tags r:id="rId10"/>
            </p:custDataLst>
          </p:nvPr>
        </p:nvSpPr>
        <p:spPr>
          <a:xfrm>
            <a:off x="446366" y="3135194"/>
            <a:ext cx="595099" cy="22522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ysClr val="windowText" lastClr="000000"/>
            </a:solidFill>
          </a:ln>
        </p:spPr>
        <p:txBody>
          <a:bodyPr vert="eaVert"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sym typeface="Arial" panose="020B0604020202020204" pitchFamily="34" charset="0"/>
              </a:rPr>
              <a:t>磁现象  磁场</a:t>
            </a:r>
            <a:endParaRPr kumimoji="0" lang="zh-CN" altLang="en-US" sz="266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/>
            </a:endParaRPr>
          </a:p>
        </p:txBody>
      </p:sp>
      <p:grpSp>
        <p:nvGrpSpPr>
          <p:cNvPr id="24" name="组合 23"/>
          <p:cNvGrpSpPr/>
          <p:nvPr>
            <p:custDataLst>
              <p:tags r:id="rId11"/>
            </p:custDataLst>
          </p:nvPr>
        </p:nvGrpSpPr>
        <p:grpSpPr>
          <a:xfrm>
            <a:off x="2572070" y="1321918"/>
            <a:ext cx="496866" cy="1357630"/>
            <a:chOff x="2657869" y="4138348"/>
            <a:chExt cx="487355" cy="780524"/>
          </a:xfrm>
        </p:grpSpPr>
        <p:grpSp>
          <p:nvGrpSpPr>
            <p:cNvPr id="20" name="组合 19"/>
            <p:cNvGrpSpPr/>
            <p:nvPr>
              <p:custDataLst>
                <p:tags r:id="rId42"/>
              </p:custDataLst>
            </p:nvPr>
          </p:nvGrpSpPr>
          <p:grpSpPr>
            <a:xfrm>
              <a:off x="2657869" y="4138348"/>
              <a:ext cx="243677" cy="780524"/>
              <a:chOff x="2414191" y="4138617"/>
              <a:chExt cx="243677" cy="780524"/>
            </a:xfrm>
          </p:grpSpPr>
          <p:cxnSp>
            <p:nvCxnSpPr>
              <p:cNvPr id="22" name="直接连接符 21"/>
              <p:cNvCxnSpPr/>
              <p:nvPr>
                <p:custDataLst>
                  <p:tags r:id="rId45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5" name="直接连接符 24"/>
              <p:cNvCxnSpPr/>
              <p:nvPr>
                <p:custDataLst>
                  <p:tags r:id="rId46"/>
                </p:custDataLst>
              </p:nvPr>
            </p:nvCxnSpPr>
            <p:spPr>
              <a:xfrm>
                <a:off x="2414191" y="4520339"/>
                <a:ext cx="24208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39" name="直接连接符 38"/>
            <p:cNvCxnSpPr/>
            <p:nvPr>
              <p:custDataLst>
                <p:tags r:id="rId43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40" name="直接连接符 39"/>
            <p:cNvCxnSpPr/>
            <p:nvPr>
              <p:custDataLst>
                <p:tags r:id="rId44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44" name="组合 43"/>
          <p:cNvGrpSpPr/>
          <p:nvPr>
            <p:custDataLst>
              <p:tags r:id="rId12"/>
            </p:custDataLst>
          </p:nvPr>
        </p:nvGrpSpPr>
        <p:grpSpPr>
          <a:xfrm>
            <a:off x="2578751" y="3135194"/>
            <a:ext cx="496866" cy="911223"/>
            <a:chOff x="2657869" y="4138348"/>
            <a:chExt cx="487355" cy="780524"/>
          </a:xfrm>
        </p:grpSpPr>
        <p:grpSp>
          <p:nvGrpSpPr>
            <p:cNvPr id="45" name="组合 44"/>
            <p:cNvGrpSpPr/>
            <p:nvPr>
              <p:custDataLst>
                <p:tags r:id="rId37"/>
              </p:custDataLst>
            </p:nvPr>
          </p:nvGrpSpPr>
          <p:grpSpPr>
            <a:xfrm>
              <a:off x="2657869" y="4138348"/>
              <a:ext cx="243677" cy="780524"/>
              <a:chOff x="2414191" y="4138617"/>
              <a:chExt cx="243677" cy="780524"/>
            </a:xfrm>
          </p:grpSpPr>
          <p:cxnSp>
            <p:nvCxnSpPr>
              <p:cNvPr id="48" name="直接连接符 47"/>
              <p:cNvCxnSpPr/>
              <p:nvPr>
                <p:custDataLst>
                  <p:tags r:id="rId40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9" name="直接连接符 48"/>
              <p:cNvCxnSpPr/>
              <p:nvPr>
                <p:custDataLst>
                  <p:tags r:id="rId41"/>
                </p:custDataLst>
              </p:nvPr>
            </p:nvCxnSpPr>
            <p:spPr>
              <a:xfrm>
                <a:off x="2414191" y="4520339"/>
                <a:ext cx="24208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46" name="直接连接符 45"/>
            <p:cNvCxnSpPr/>
            <p:nvPr>
              <p:custDataLst>
                <p:tags r:id="rId38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47" name="直接连接符 46"/>
            <p:cNvCxnSpPr/>
            <p:nvPr>
              <p:custDataLst>
                <p:tags r:id="rId39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50" name="组合 49"/>
          <p:cNvGrpSpPr/>
          <p:nvPr>
            <p:custDataLst>
              <p:tags r:id="rId13"/>
            </p:custDataLst>
          </p:nvPr>
        </p:nvGrpSpPr>
        <p:grpSpPr>
          <a:xfrm>
            <a:off x="2578751" y="4428648"/>
            <a:ext cx="496866" cy="940712"/>
            <a:chOff x="2657869" y="4138348"/>
            <a:chExt cx="487355" cy="780524"/>
          </a:xfrm>
        </p:grpSpPr>
        <p:grpSp>
          <p:nvGrpSpPr>
            <p:cNvPr id="51" name="组合 50"/>
            <p:cNvGrpSpPr/>
            <p:nvPr>
              <p:custDataLst>
                <p:tags r:id="rId32"/>
              </p:custDataLst>
            </p:nvPr>
          </p:nvGrpSpPr>
          <p:grpSpPr>
            <a:xfrm>
              <a:off x="2657869" y="4138348"/>
              <a:ext cx="243677" cy="780524"/>
              <a:chOff x="2414191" y="4138617"/>
              <a:chExt cx="243677" cy="780524"/>
            </a:xfrm>
          </p:grpSpPr>
          <p:cxnSp>
            <p:nvCxnSpPr>
              <p:cNvPr id="41" name="直接连接符 40"/>
              <p:cNvCxnSpPr/>
              <p:nvPr>
                <p:custDataLst>
                  <p:tags r:id="rId35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2" name="直接连接符 41"/>
              <p:cNvCxnSpPr/>
              <p:nvPr>
                <p:custDataLst>
                  <p:tags r:id="rId36"/>
                </p:custDataLst>
              </p:nvPr>
            </p:nvCxnSpPr>
            <p:spPr>
              <a:xfrm>
                <a:off x="2414191" y="4520339"/>
                <a:ext cx="24208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52" name="直接连接符 51"/>
            <p:cNvCxnSpPr/>
            <p:nvPr>
              <p:custDataLst>
                <p:tags r:id="rId33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3" name="直接连接符 52"/>
            <p:cNvCxnSpPr/>
            <p:nvPr>
              <p:custDataLst>
                <p:tags r:id="rId34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43" name="组合 42"/>
          <p:cNvGrpSpPr/>
          <p:nvPr>
            <p:custDataLst>
              <p:tags r:id="rId14"/>
            </p:custDataLst>
          </p:nvPr>
        </p:nvGrpSpPr>
        <p:grpSpPr>
          <a:xfrm>
            <a:off x="1035822" y="2000733"/>
            <a:ext cx="373006" cy="4241998"/>
            <a:chOff x="3620577" y="2582765"/>
            <a:chExt cx="373006" cy="2948459"/>
          </a:xfrm>
        </p:grpSpPr>
        <p:grpSp>
          <p:nvGrpSpPr>
            <p:cNvPr id="60" name="组合 59"/>
            <p:cNvGrpSpPr/>
            <p:nvPr>
              <p:custDataLst>
                <p:tags r:id="rId24"/>
              </p:custDataLst>
            </p:nvPr>
          </p:nvGrpSpPr>
          <p:grpSpPr>
            <a:xfrm>
              <a:off x="3620577" y="2582765"/>
              <a:ext cx="373006" cy="2948459"/>
              <a:chOff x="2657869" y="4138348"/>
              <a:chExt cx="487355" cy="780524"/>
            </a:xfrm>
          </p:grpSpPr>
          <p:grpSp>
            <p:nvGrpSpPr>
              <p:cNvPr id="61" name="组合 60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2657869" y="4138348"/>
                <a:ext cx="243677" cy="780524"/>
                <a:chOff x="2414191" y="4138617"/>
                <a:chExt cx="243677" cy="780524"/>
              </a:xfrm>
            </p:grpSpPr>
            <p:cxnSp>
              <p:nvCxnSpPr>
                <p:cNvPr id="63" name="直接连接符 62"/>
                <p:cNvCxnSpPr/>
                <p:nvPr>
                  <p:custDataLst>
                    <p:tags r:id="rId30"/>
                  </p:custDataLst>
                </p:nvPr>
              </p:nvCxnSpPr>
              <p:spPr>
                <a:xfrm flipH="1">
                  <a:off x="2657868" y="4138617"/>
                  <a:ext cx="0" cy="780524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64" name="直接连接符 63"/>
                <p:cNvCxnSpPr/>
                <p:nvPr>
                  <p:custDataLst>
                    <p:tags r:id="rId31"/>
                  </p:custDataLst>
                </p:nvPr>
              </p:nvCxnSpPr>
              <p:spPr>
                <a:xfrm>
                  <a:off x="2414191" y="4546769"/>
                  <a:ext cx="242080" cy="0"/>
                </a:xfrm>
                <a:prstGeom prst="line">
                  <a:avLst/>
                </a:pr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</p:grpSp>
          <p:cxnSp>
            <p:nvCxnSpPr>
              <p:cNvPr id="62" name="直接连接符 61"/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2901546" y="4915217"/>
                <a:ext cx="243678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5" name="直接连接符 64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2901546" y="4140324"/>
                <a:ext cx="243678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66" name="直接连接符 65"/>
            <p:cNvCxnSpPr/>
            <p:nvPr>
              <p:custDataLst>
                <p:tags r:id="rId25"/>
              </p:custDataLst>
            </p:nvPr>
          </p:nvCxnSpPr>
          <p:spPr>
            <a:xfrm>
              <a:off x="3806542" y="3689222"/>
              <a:ext cx="186503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7" name="直接连接符 66"/>
            <p:cNvCxnSpPr/>
            <p:nvPr>
              <p:custDataLst>
                <p:tags r:id="rId26"/>
              </p:custDataLst>
            </p:nvPr>
          </p:nvCxnSpPr>
          <p:spPr>
            <a:xfrm>
              <a:off x="3806542" y="4609400"/>
              <a:ext cx="186503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68" name="组合 67"/>
          <p:cNvGrpSpPr/>
          <p:nvPr>
            <p:custDataLst>
              <p:tags r:id="rId15"/>
            </p:custDataLst>
          </p:nvPr>
        </p:nvGrpSpPr>
        <p:grpSpPr>
          <a:xfrm>
            <a:off x="2577122" y="5804913"/>
            <a:ext cx="496866" cy="895230"/>
            <a:chOff x="2657869" y="4138348"/>
            <a:chExt cx="487355" cy="780524"/>
          </a:xfrm>
        </p:grpSpPr>
        <p:grpSp>
          <p:nvGrpSpPr>
            <p:cNvPr id="69" name="组合 68"/>
            <p:cNvGrpSpPr/>
            <p:nvPr>
              <p:custDataLst>
                <p:tags r:id="rId19"/>
              </p:custDataLst>
            </p:nvPr>
          </p:nvGrpSpPr>
          <p:grpSpPr>
            <a:xfrm>
              <a:off x="2657869" y="4138348"/>
              <a:ext cx="243677" cy="780524"/>
              <a:chOff x="2414191" y="4138617"/>
              <a:chExt cx="243677" cy="780524"/>
            </a:xfrm>
          </p:grpSpPr>
          <p:cxnSp>
            <p:nvCxnSpPr>
              <p:cNvPr id="70" name="直接连接符 69"/>
              <p:cNvCxnSpPr/>
              <p:nvPr>
                <p:custDataLst>
                  <p:tags r:id="rId22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71" name="直接连接符 70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2414191" y="4520339"/>
                <a:ext cx="242080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72" name="直接连接符 71"/>
            <p:cNvCxnSpPr/>
            <p:nvPr>
              <p:custDataLst>
                <p:tags r:id="rId20"/>
              </p:custDataLst>
            </p:nvPr>
          </p:nvCxnSpPr>
          <p:spPr>
            <a:xfrm>
              <a:off x="2901546" y="4915217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73" name="直接连接符 72"/>
            <p:cNvCxnSpPr/>
            <p:nvPr>
              <p:custDataLst>
                <p:tags r:id="rId21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74" name="Text Box 13"/>
          <p:cNvSpPr txBox="1"/>
          <p:nvPr>
            <p:custDataLst>
              <p:tags r:id="rId16"/>
            </p:custDataLst>
          </p:nvPr>
        </p:nvSpPr>
        <p:spPr>
          <a:xfrm>
            <a:off x="1444247" y="5971121"/>
            <a:ext cx="1194805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ysClr val="windowText" lastClr="0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sym typeface="Arial" panose="020B0604020202020204" pitchFamily="34" charset="0"/>
              </a:rPr>
              <a:t>地磁场</a:t>
            </a:r>
          </a:p>
        </p:txBody>
      </p:sp>
      <p:sp>
        <p:nvSpPr>
          <p:cNvPr id="75" name="矩形 99358"/>
          <p:cNvSpPr/>
          <p:nvPr>
            <p:custDataLst>
              <p:tags r:id="rId17"/>
            </p:custDataLst>
          </p:nvPr>
        </p:nvSpPr>
        <p:spPr>
          <a:xfrm>
            <a:off x="1421880" y="4680777"/>
            <a:ext cx="1194805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ysClr val="windowText" lastClr="000000"/>
            </a:solidFill>
            <a:prstDash val="solid"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</a:rPr>
              <a:t>磁感线</a:t>
            </a:r>
            <a:endParaRPr kumimoji="0" lang="en-US" altLang="zh-CN" sz="2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</a:endParaRPr>
          </a:p>
        </p:txBody>
      </p:sp>
      <p:sp>
        <p:nvSpPr>
          <p:cNvPr id="76" name="文本框 8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0361231" y="3030897"/>
            <a:ext cx="1622175" cy="13117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pitchFamily="18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sz="1800">
                <a:solidFill>
                  <a:schemeClr val="bg1"/>
                </a:solidFill>
                <a:ea typeface="微软雅黑"/>
              </a:rPr>
              <a:t>磁场是</a:t>
            </a:r>
            <a:r>
              <a:rPr lang="zh-CN" altLang="en-US" sz="1800">
                <a:solidFill>
                  <a:srgbClr val="FFFF00"/>
                </a:solidFill>
                <a:ea typeface="微软雅黑"/>
              </a:rPr>
              <a:t>真实</a:t>
            </a:r>
            <a:r>
              <a:rPr lang="zh-CN" altLang="en-US" sz="1800">
                <a:solidFill>
                  <a:schemeClr val="bg1"/>
                </a:solidFill>
                <a:ea typeface="微软雅黑"/>
              </a:rPr>
              <a:t>存在的；磁感线是一</a:t>
            </a:r>
            <a:r>
              <a:rPr lang="zh-CN" altLang="en-US" sz="1800">
                <a:solidFill>
                  <a:srgbClr val="FFFF00"/>
                </a:solidFill>
                <a:ea typeface="微软雅黑"/>
              </a:rPr>
              <a:t>假想</a:t>
            </a:r>
            <a:r>
              <a:rPr lang="zh-CN" altLang="en-US" sz="1800">
                <a:solidFill>
                  <a:schemeClr val="bg1"/>
                </a:solidFill>
                <a:ea typeface="微软雅黑"/>
              </a:rPr>
              <a:t>的曲线。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-635" y="2937510"/>
            <a:ext cx="12192000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①冰箱门上的磁性封条；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②螺丝刀的磁性刀头；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③用磁体把演示实验装置吸附在黑板上；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④磁悬浮列车等。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磁现象在生活中的应用给我们带来了方便。例如门吸，它由安装在墙上（或地上）的磁体和门上的吸板两部分组成，如图所示。门打开后，磁体和吸板吸合，能够防止风吹或不小心触碰时房门关闭。请你再列举两个磁现象在生活中应用的实例。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230360" y="2937510"/>
            <a:ext cx="2811780" cy="264096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/>
          <a:stretch>
            <a:fillRect/>
          </a:stretch>
        </p:blipFill>
        <p:spPr>
          <a:xfrm flipH="1">
            <a:off x="11633200" y="105029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9525" y="2937510"/>
            <a:ext cx="9339580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弹簧测力计的示数先变小，后变大。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条形磁体的磁性分布是不均匀的，磁极的磁性最强，中间的磁性最弱。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当弹簧测力计沿水平方向从一端向中间移动时，铁块与磁体的吸引力随磁性减弱而减小，测力计示数变小。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当弹簧测力计沿水平方向从中间向另一端移动时，铁块与磁体的吸引力随磁性增强而增大，测力计示数变大。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，在水平桌面上横放一根条形磁体，用弹簧测力计悬挂一个铁块置于磁体一端的上方，让铁块与磁体在相距一定距离的情况下保持平衡。在弹簧测力计沿水平方向朝另一端移动的过程中，它的示数是如何变化的？为什么？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348783" y="2408294"/>
            <a:ext cx="2853805" cy="381583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10160" y="2449830"/>
            <a:ext cx="12192000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利用磁体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两端磁性最强，中间磁性最弱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”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的特点：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将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钢棒的一端，去靠近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钢棒的中间位置，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如果能够相互吸引，则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钢棒是有磁性的，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钢棒是没有磁性的；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如果不能够相互吸引，则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钢棒是没有磁性的，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钢棒是有磁性的。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两根外形完全相同的钢棒，其中一根有磁性，另一根无磁性。没有别的器材，你如何把它们区别开来？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下列两幅图分别画出了两个磁极间的磁感线。请在图中标出磁极的名称，并画出位于图中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点和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点的小磁针静止时北极所指的方向。</a:t>
            </a: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271713" y="2703830"/>
            <a:ext cx="7648575" cy="233362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2851785" y="3663950"/>
            <a:ext cx="4648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>
                <a:solidFill>
                  <a:srgbClr val="C00000"/>
                </a:solidFill>
              </a:rPr>
              <a:t>N</a:t>
            </a:r>
          </a:p>
        </p:txBody>
      </p:sp>
      <p:sp>
        <p:nvSpPr>
          <p:cNvPr id="8" name="文本框 7"/>
          <p:cNvSpPr txBox="1"/>
          <p:nvPr>
            <p:custDataLst>
              <p:tags r:id="rId10"/>
            </p:custDataLst>
          </p:nvPr>
        </p:nvSpPr>
        <p:spPr>
          <a:xfrm>
            <a:off x="4774565" y="3663950"/>
            <a:ext cx="4648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>
                <a:solidFill>
                  <a:srgbClr val="C00000"/>
                </a:solidFill>
              </a:rPr>
              <a:t>S</a:t>
            </a:r>
          </a:p>
        </p:txBody>
      </p:sp>
      <p:cxnSp>
        <p:nvCxnSpPr>
          <p:cNvPr id="10" name="直接箭头连接符 9"/>
          <p:cNvCxnSpPr/>
          <p:nvPr>
            <p:custDataLst>
              <p:tags r:id="rId11"/>
            </p:custDataLst>
          </p:nvPr>
        </p:nvCxnSpPr>
        <p:spPr>
          <a:xfrm>
            <a:off x="3734435" y="4632960"/>
            <a:ext cx="487680" cy="0"/>
          </a:xfrm>
          <a:prstGeom prst="straightConnector1">
            <a:avLst/>
          </a:prstGeom>
          <a:ln w="28575" cmpd="sng">
            <a:solidFill>
              <a:srgbClr val="C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6951345" y="3722370"/>
            <a:ext cx="4648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>
                <a:solidFill>
                  <a:srgbClr val="C00000"/>
                </a:solidFill>
              </a:rPr>
              <a:t>N</a:t>
            </a: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8940165" y="3722370"/>
            <a:ext cx="4648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>
                <a:solidFill>
                  <a:srgbClr val="C00000"/>
                </a:solidFill>
              </a:rPr>
              <a:t>N</a:t>
            </a:r>
          </a:p>
        </p:txBody>
      </p:sp>
      <p:cxnSp>
        <p:nvCxnSpPr>
          <p:cNvPr id="16" name="直接箭头连接符 15"/>
          <p:cNvCxnSpPr/>
          <p:nvPr>
            <p:custDataLst>
              <p:tags r:id="rId14"/>
            </p:custDataLst>
          </p:nvPr>
        </p:nvCxnSpPr>
        <p:spPr>
          <a:xfrm flipH="1">
            <a:off x="8177530" y="4239260"/>
            <a:ext cx="0" cy="629920"/>
          </a:xfrm>
          <a:prstGeom prst="straightConnector1">
            <a:avLst/>
          </a:prstGeom>
          <a:ln w="28575" cmpd="sng">
            <a:solidFill>
              <a:srgbClr val="C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如图所示，将小磁针放置于条形磁体和蹄形磁体的周围，请分别画出甲、乙两图中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三点的小磁针静止时北极所指的方向。</a:t>
            </a: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013903" y="2449830"/>
            <a:ext cx="8164195" cy="300672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195" y="2886075"/>
            <a:ext cx="808355" cy="2895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1599">
            <a:off x="2242820" y="4871720"/>
            <a:ext cx="655955" cy="2349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55518">
            <a:off x="9166860" y="2785745"/>
            <a:ext cx="690245" cy="24765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767445" y="3857625"/>
            <a:ext cx="611505" cy="27178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29251">
            <a:off x="9190990" y="4693285"/>
            <a:ext cx="728345" cy="260985"/>
          </a:xfrm>
          <a:prstGeom prst="rect">
            <a:avLst/>
          </a:prstGeom>
        </p:spPr>
      </p:pic>
      <p:pic>
        <p:nvPicPr>
          <p:cNvPr id="19" name="图片 18"/>
          <p:cNvPicPr/>
          <p:nvPr>
            <p:custDataLst>
              <p:tags r:id="rId14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" b="8"/>
          <a:stretch>
            <a:fillRect/>
          </a:stretch>
        </p:blipFill>
        <p:spPr>
          <a:xfrm>
            <a:off x="4923155" y="4187825"/>
            <a:ext cx="835660" cy="3308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/>
          <p:cNvSpPr txBox="1"/>
          <p:nvPr>
            <p:custDataLst>
              <p:tags r:id="rId2"/>
            </p:custDataLst>
          </p:nvPr>
        </p:nvSpPr>
        <p:spPr>
          <a:xfrm>
            <a:off x="0" y="3424555"/>
            <a:ext cx="8071485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针尖是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极。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地球本身是一个大磁体，指南针之所以指示南北，是由于受到了地磁场的作用。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能够自由转动的指南针静止时，指向地理南极的一端是磁体的南极，即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极；指向地理北极的一端是磁体的北极，即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极。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本题中所做的指南针静止下来后，针尖指北，所以针尖是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极。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2040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6.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请找两根缝衣针、一个按扣、一根大头针和一块橡皮泥，做一个指南针。用橡皮泥和大头针制作指南针的底座。使缝衣针磁化后，穿过按扣的两个孔，放在底座的针尖上，这就是一个小指南针，如图所示。如果图中的指南针静止下来后，针尖指北，那么针尖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N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极还是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极？为什么？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70718" y="2957754"/>
            <a:ext cx="4006981" cy="243165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3364230" y="3368675"/>
            <a:ext cx="5463540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818890" y="1878330"/>
            <a:ext cx="45542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>
                <a:solidFill>
                  <a:srgbClr val="4A87D1"/>
                </a:solidFill>
              </a:rPr>
              <a:t>谢</a:t>
            </a:r>
            <a:r>
              <a:rPr lang="en-US" altLang="zh-CN" sz="8800" b="1">
                <a:solidFill>
                  <a:srgbClr val="4A87D1"/>
                </a:solidFill>
              </a:rPr>
              <a:t> </a:t>
            </a:r>
            <a:r>
              <a:rPr lang="zh-CN" altLang="en-US" sz="8800" b="1">
                <a:solidFill>
                  <a:srgbClr val="4A87D1"/>
                </a:solidFill>
              </a:rPr>
              <a:t>谢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素养目标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845820" y="114617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物理观念：</a:t>
            </a:r>
            <a:r>
              <a:rPr lang="zh-CN" altLang="en-US" sz="2000">
                <a:solidFill>
                  <a:schemeClr val="tx1"/>
                </a:solidFill>
              </a:rPr>
              <a:t>认知磁体核心性质，明确吸铁性、指向性，掌握规律；理解磁场是客观存在的物质，知道其对放入其中的磁体有力的作用；掌握磁感线模型；了解地磁场常识。</a:t>
            </a: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科学思维：</a:t>
            </a:r>
            <a:r>
              <a:rPr lang="zh-CN" sz="2000">
                <a:solidFill>
                  <a:schemeClr val="tx1"/>
                </a:solidFill>
              </a:rPr>
              <a:t>学会用转换法观察不可见的磁场；能通过实验现象归纳磁极相互作用规律，理解磁感线的模型意义。</a:t>
            </a: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科学探究：</a:t>
            </a:r>
            <a:r>
              <a:rPr lang="zh-CN" altLang="en-US" sz="2000">
                <a:solidFill>
                  <a:schemeClr val="tx1"/>
                </a:solidFill>
              </a:rPr>
              <a:t>能动手完成磁体吸铁、磁极相互作用、探究磁场方向的简单实验；会记录实验现象，根据现象总结磁场的相关特点。</a:t>
            </a: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845820" y="455041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科学态度与责任：</a:t>
            </a:r>
            <a:r>
              <a:rPr lang="zh-CN" altLang="en-US" sz="2000">
                <a:solidFill>
                  <a:schemeClr val="tx1"/>
                </a:solidFill>
              </a:rPr>
              <a:t>对磁现象产生探究兴趣，体会物理与生活的联系；了解指南针的应用，增强民族自豪感；知道磁体的正确使用方法。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重、难点</a:t>
            </a: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教学重点：</a:t>
            </a:r>
            <a:r>
              <a:rPr lang="zh-CN" sz="2000">
                <a:solidFill>
                  <a:schemeClr val="tx1"/>
                </a:solidFill>
              </a:rPr>
              <a:t>磁体的基本性质、基本概念；磁感线的意义与分布；地磁场的初步认知。</a:t>
            </a: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教学难点：</a:t>
            </a:r>
            <a:r>
              <a:rPr lang="zh-CN" sz="2000">
                <a:solidFill>
                  <a:schemeClr val="tx1"/>
                </a:solidFill>
              </a:rPr>
              <a:t>磁场是真实存在的；磁感线的模型建构；地磁场两极与地理两极的区别。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5720" y="1410970"/>
            <a:ext cx="1704975" cy="70485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2115820"/>
            <a:ext cx="8062595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公元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843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年，在没有航标、没有明确航道的大海上，一搜帆船正在日夜不停地航行。一些聪明的中国人利用手中的罗盘指示方向，开辟了从浙江温州到达日本值嘉岛的航线。是什么神秘的力量驱动着罗盘，让它指示方向？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rcRect b="3141"/>
          <a:stretch>
            <a:fillRect/>
          </a:stretch>
        </p:blipFill>
        <p:spPr>
          <a:xfrm>
            <a:off x="8108315" y="1143000"/>
            <a:ext cx="4083685" cy="39554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772275" y="1619250"/>
            <a:ext cx="5429250" cy="3619500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0" y="2424113"/>
            <a:ext cx="6878320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ym typeface="+mn-ea"/>
              </a:rPr>
              <a:t>罗盘即平常我们说的指南针，它是我国古代的四大发明之一。</a:t>
            </a:r>
          </a:p>
          <a:p>
            <a:pPr indent="60960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ym typeface="+mn-ea"/>
              </a:rPr>
              <a:t>东汉学者王充在《论衡》中有关于司南的记载：</a:t>
            </a:r>
            <a:r>
              <a:rPr lang="en-US" altLang="zh-CN" sz="2400">
                <a:sym typeface="+mn-ea"/>
              </a:rPr>
              <a:t>“</a:t>
            </a:r>
            <a:r>
              <a:rPr lang="zh-CN" altLang="en-US" sz="2400">
                <a:sym typeface="+mn-ea"/>
              </a:rPr>
              <a:t>司南之杓，投之于地，其柢指南。</a:t>
            </a:r>
            <a:r>
              <a:rPr lang="en-US" altLang="zh-CN" sz="2400">
                <a:sym typeface="+mn-ea"/>
              </a:rPr>
              <a:t>”</a:t>
            </a:r>
            <a:endParaRPr lang="zh-CN" altLang="en-US" sz="2400">
              <a:latin typeface="Cambria Math" panose="02040503050406030204" pitchFamily="18" charset="0"/>
              <a:cs typeface="Cambria Math" panose="020405030504060302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磁现象</a:t>
            </a:r>
          </a:p>
        </p:txBody>
      </p:sp>
      <p:grpSp>
        <p:nvGrpSpPr>
          <p:cNvPr id="3" name="组合 2"/>
          <p:cNvGrpSpPr/>
          <p:nvPr>
            <p:custDataLst>
              <p:tags r:id="rId7"/>
            </p:custDataLst>
          </p:nvPr>
        </p:nvGrpSpPr>
        <p:grpSpPr>
          <a:xfrm>
            <a:off x="10133965" y="1403350"/>
            <a:ext cx="2057400" cy="1885950"/>
            <a:chOff x="5983" y="2714"/>
            <a:chExt cx="3240" cy="2970"/>
          </a:xfrm>
        </p:grpSpPr>
        <p:pic>
          <p:nvPicPr>
            <p:cNvPr id="59" name="Picture 2" descr="https://timgsa.baidu.com/timg?image&amp;quality=80&amp;size=b9999_10000&amp;sec=1602571806463&amp;di=19ef6d2dd7b3ab5e3fca2b5c99e94c94&amp;imgtype=0&amp;src=http%3A%2F%2Fa.hiphotos.baidu.com%2Fbaike%2Fpic%2Fitem%2F63d9f2d3572c11dff1f24c8e692762d0f703c278.jpg"/>
            <p:cNvPicPr>
              <a:picLocks noChangeAspect="1" noChangeArrowheads="1"/>
            </p:cNvPicPr>
            <p:nvPr>
              <p:custDataLst>
                <p:tags r:id="rId24"/>
              </p:custDataLst>
            </p:nvPr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83" y="2714"/>
              <a:ext cx="3241" cy="2340"/>
            </a:xfrm>
            <a:prstGeom prst="ellipse">
              <a:avLst/>
            </a:prstGeom>
            <a:noFill/>
            <a:ln w="381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矩形 35"/>
            <p:cNvSpPr/>
            <p:nvPr>
              <p:custDataLst>
                <p:tags r:id="rId25"/>
              </p:custDataLst>
            </p:nvPr>
          </p:nvSpPr>
          <p:spPr>
            <a:xfrm>
              <a:off x="6353" y="5054"/>
              <a:ext cx="2500" cy="6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>
                  <a:solidFill>
                    <a:srgbClr val="002060"/>
                  </a:solidFill>
                  <a:latin typeface="楷体" panose="02010609060101010101" charset="-122"/>
                  <a:ea typeface="楷体" panose="02010609060101010101" charset="-122"/>
                </a:rPr>
                <a:t>天然磁体</a:t>
              </a:r>
              <a:endParaRPr lang="zh-CN" altLang="en-US" sz="200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grpSp>
        <p:nvGrpSpPr>
          <p:cNvPr id="6" name="组合 5"/>
          <p:cNvGrpSpPr/>
          <p:nvPr>
            <p:custDataLst>
              <p:tags r:id="rId8"/>
            </p:custDataLst>
          </p:nvPr>
        </p:nvGrpSpPr>
        <p:grpSpPr>
          <a:xfrm>
            <a:off x="10371455" y="3422650"/>
            <a:ext cx="1587500" cy="1995805"/>
            <a:chOff x="10012" y="2541"/>
            <a:chExt cx="2500" cy="3143"/>
          </a:xfrm>
        </p:grpSpPr>
        <p:pic>
          <p:nvPicPr>
            <p:cNvPr id="1026" name="Picture 2"/>
            <p:cNvPicPr>
              <a:picLocks noChangeAspect="1" noChangeArrowheads="1"/>
            </p:cNvPicPr>
            <p:nvPr>
              <p:custDataLst>
                <p:tags r:id="rId22"/>
              </p:custDataLst>
            </p:nvPr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088" y="2541"/>
              <a:ext cx="2347" cy="2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矩形 36"/>
            <p:cNvSpPr/>
            <p:nvPr>
              <p:custDataLst>
                <p:tags r:id="rId23"/>
              </p:custDataLst>
            </p:nvPr>
          </p:nvSpPr>
          <p:spPr>
            <a:xfrm>
              <a:off x="10012" y="5054"/>
              <a:ext cx="2500" cy="6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zh-CN" sz="2000">
                  <a:solidFill>
                    <a:srgbClr val="002060"/>
                  </a:solidFill>
                  <a:latin typeface="楷体" panose="02010609060101010101" charset="-122"/>
                  <a:ea typeface="楷体" panose="02010609060101010101" charset="-122"/>
                </a:rPr>
                <a:t>人造磁体</a:t>
              </a:r>
              <a:endParaRPr lang="zh-CN" altLang="en-US" sz="200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0" y="1364615"/>
            <a:ext cx="681291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磁体能够吸引铁、钴、镍等物质。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磁体吸引能力最强的两个部位叫作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磁极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能够自由转动的磁体，静止时指南的那个磁极叫作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南极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极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，指北的那个磁极叫作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北极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极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14" name="Picture 16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3" t="23180" r="3448" b="24780"/>
          <a:stretch>
            <a:fillRect/>
          </a:stretch>
        </p:blipFill>
        <p:spPr bwMode="auto">
          <a:xfrm>
            <a:off x="6813774" y="1472505"/>
            <a:ext cx="3320214" cy="1347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1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13762" y="2820221"/>
            <a:ext cx="3320214" cy="1539192"/>
          </a:xfrm>
          <a:prstGeom prst="roundRect">
            <a:avLst>
              <a:gd name="adj" fmla="val 0"/>
            </a:avLst>
          </a:prstGeom>
        </p:spPr>
      </p:pic>
      <p:grpSp>
        <p:nvGrpSpPr>
          <p:cNvPr id="19" name="组合 18"/>
          <p:cNvGrpSpPr/>
          <p:nvPr>
            <p:custDataLst>
              <p:tags r:id="rId12"/>
            </p:custDataLst>
          </p:nvPr>
        </p:nvGrpSpPr>
        <p:grpSpPr>
          <a:xfrm>
            <a:off x="6992620" y="4359275"/>
            <a:ext cx="3482340" cy="1569085"/>
            <a:chOff x="11012" y="6865"/>
            <a:chExt cx="5484" cy="2471"/>
          </a:xfrm>
        </p:grpSpPr>
        <p:pic>
          <p:nvPicPr>
            <p:cNvPr id="18" name="图片 17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3">
              <a:extLst>
                <a:ext uri="{BEBA8EAE-BF5A-486C-A8C5-ECC9F3942E4B}">
                  <a14:imgProps xmlns:a14="http://schemas.microsoft.com/office/drawing/2010/main">
                    <a14:imgLayer r:embed="rId3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321" r="23172"/>
            <a:stretch>
              <a:fillRect/>
            </a:stretch>
          </p:blipFill>
          <p:spPr>
            <a:xfrm>
              <a:off x="11676" y="6865"/>
              <a:ext cx="3337" cy="2419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20"/>
              </p:custDataLst>
            </p:nvPr>
          </p:nvSpPr>
          <p:spPr>
            <a:xfrm>
              <a:off x="11012" y="8610"/>
              <a:ext cx="1841" cy="7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南 </a:t>
              </a:r>
              <a:endParaRPr lang="zh-CN" altLang="en-US" sz="1600"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21"/>
              </p:custDataLst>
            </p:nvPr>
          </p:nvSpPr>
          <p:spPr>
            <a:xfrm>
              <a:off x="14656" y="7899"/>
              <a:ext cx="1841" cy="7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Times New Roman" panose="02020603050405020304" pitchFamily="18" charset="0"/>
                </a:rPr>
                <a:t> 北</a:t>
              </a:r>
              <a:endParaRPr lang="zh-CN" altLang="en-US" sz="160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20" name="磁极1">
            <a:hlinkClick r:id="" action="ppaction://media"/>
          </p:cNvPr>
          <p:cNvPicPr>
            <a:picLocks noChangeAspect="1"/>
          </p:cNvPicPr>
          <p:nvPr>
            <a:videoFile r:link="rId14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1616000" y="0"/>
            <a:ext cx="576000" cy="540000"/>
          </a:xfrm>
          <a:prstGeom prst="rect">
            <a:avLst/>
          </a:prstGeom>
        </p:spPr>
      </p:pic>
      <p:pic>
        <p:nvPicPr>
          <p:cNvPr id="22" name="磁极2">
            <a:hlinkClick r:id="" action="ppaction://media"/>
          </p:cNvPr>
          <p:cNvPicPr>
            <a:picLocks noChangeAspect="1"/>
          </p:cNvPicPr>
          <p:nvPr>
            <a:videoFile r:link="rId17"/>
            <p:custDataLst>
              <p:tags r:id="rId18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1182126" y="0"/>
            <a:ext cx="433929" cy="540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5" dur="47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7" dur="270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2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57" fill="hold" display="0">
                  <p:stCondLst>
                    <p:cond delay="indefinite"/>
                  </p:stCondLst>
                </p:cTn>
                <p:tgtEl>
                  <p:spTgt spid="20"/>
                </p:tgtEl>
              </p:cMediaNode>
            </p:video>
            <p:video fullScrn="1">
              <p:cMediaNode>
                <p:cTn id="58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 nodeType="clickPar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3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 nodeType="clickPar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8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磁现象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0" y="1364615"/>
            <a:ext cx="830199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磁体能够吸引铁、钴、镍等物质。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磁体吸引能力最强的两个部位叫作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磁极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能够自由转动的磁体，静止时指南的那个磁极叫作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南极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极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，指北的那个磁极叫作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北极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极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磁极间相互作用的规律是：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同名磁极相互排斥，异名磁极相互吸引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  <p:grpSp>
        <p:nvGrpSpPr>
          <p:cNvPr id="26" name="组合 25"/>
          <p:cNvGrpSpPr/>
          <p:nvPr>
            <p:custDataLst>
              <p:tags r:id="rId8"/>
            </p:custDataLst>
          </p:nvPr>
        </p:nvGrpSpPr>
        <p:grpSpPr>
          <a:xfrm>
            <a:off x="8301355" y="371475"/>
            <a:ext cx="3890010" cy="2138680"/>
            <a:chOff x="78" y="6834"/>
            <a:chExt cx="6126" cy="3368"/>
          </a:xfrm>
        </p:grpSpPr>
        <p:sp>
          <p:nvSpPr>
            <p:cNvPr id="7" name="矩形 6"/>
            <p:cNvSpPr/>
            <p:nvPr>
              <p:custDataLst>
                <p:tags r:id="rId43"/>
              </p:custDataLst>
            </p:nvPr>
          </p:nvSpPr>
          <p:spPr>
            <a:xfrm>
              <a:off x="78" y="6834"/>
              <a:ext cx="6127" cy="3368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微软雅黑"/>
                <a:cs typeface="+mn-cs"/>
              </a:endParaRPr>
            </a:p>
          </p:txBody>
        </p:sp>
        <p:grpSp>
          <p:nvGrpSpPr>
            <p:cNvPr id="12" name="组合 11"/>
            <p:cNvGrpSpPr/>
            <p:nvPr>
              <p:custDataLst>
                <p:tags r:id="rId44"/>
              </p:custDataLst>
            </p:nvPr>
          </p:nvGrpSpPr>
          <p:grpSpPr>
            <a:xfrm>
              <a:off x="288" y="7103"/>
              <a:ext cx="5680" cy="3018"/>
              <a:chOff x="589269" y="2383626"/>
              <a:chExt cx="3606531" cy="1916433"/>
            </a:xfrm>
          </p:grpSpPr>
          <p:sp>
            <p:nvSpPr>
              <p:cNvPr id="20" name="矩形 19"/>
              <p:cNvSpPr/>
              <p:nvPr>
                <p:custDataLst>
                  <p:tags r:id="rId45"/>
                </p:custDataLst>
              </p:nvPr>
            </p:nvSpPr>
            <p:spPr>
              <a:xfrm>
                <a:off x="1759401" y="3787941"/>
                <a:ext cx="1154545" cy="512118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68411" tIns="34205" rIns="68411" bIns="34205"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3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lt"/>
                  </a:rPr>
                  <a:t>图</a:t>
                </a:r>
                <a:r>
                  <a:rPr kumimoji="0" lang="en-US" altLang="zh-CN" sz="23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lt"/>
                  </a:rPr>
                  <a:t>1</a:t>
                </a:r>
                <a:endParaRPr kumimoji="0" lang="zh-CN" altLang="en-US" sz="23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grpSp>
            <p:nvGrpSpPr>
              <p:cNvPr id="21" name="组合 20"/>
              <p:cNvGrpSpPr/>
              <p:nvPr>
                <p:custDataLst>
                  <p:tags r:id="rId46"/>
                </p:custDataLst>
              </p:nvPr>
            </p:nvGrpSpPr>
            <p:grpSpPr>
              <a:xfrm>
                <a:off x="589269" y="2383626"/>
                <a:ext cx="3606531" cy="1266353"/>
                <a:chOff x="589269" y="2383626"/>
                <a:chExt cx="3606531" cy="1266353"/>
              </a:xfrm>
            </p:grpSpPr>
            <p:grpSp>
              <p:nvGrpSpPr>
                <p:cNvPr id="22" name="组合 21"/>
                <p:cNvGrpSpPr/>
                <p:nvPr>
                  <p:custDataLst>
                    <p:tags r:id="rId47"/>
                  </p:custDataLst>
                </p:nvPr>
              </p:nvGrpSpPr>
              <p:grpSpPr>
                <a:xfrm>
                  <a:off x="589269" y="2383626"/>
                  <a:ext cx="3606531" cy="1266353"/>
                  <a:chOff x="1363277" y="2292636"/>
                  <a:chExt cx="3606531" cy="1266353"/>
                </a:xfrm>
              </p:grpSpPr>
              <p:grpSp>
                <p:nvGrpSpPr>
                  <p:cNvPr id="23" name="组合 22"/>
                  <p:cNvGrpSpPr/>
                  <p:nvPr>
                    <p:custDataLst>
                      <p:tags r:id="rId49"/>
                    </p:custDataLst>
                  </p:nvPr>
                </p:nvGrpSpPr>
                <p:grpSpPr>
                  <a:xfrm>
                    <a:off x="3151054" y="2292636"/>
                    <a:ext cx="1818754" cy="1266353"/>
                    <a:chOff x="6143958" y="1388637"/>
                    <a:chExt cx="2623510" cy="1591245"/>
                  </a:xfrm>
                </p:grpSpPr>
                <p:pic>
                  <p:nvPicPr>
                    <p:cNvPr id="52" name="图片 51"/>
                    <p:cNvPicPr>
                      <a:picLocks noChangeAspect="1"/>
                    </p:cNvPicPr>
                    <p:nvPr>
                      <p:custDataLst>
                        <p:tags r:id="rId52"/>
                      </p:custDataLst>
                    </p:nvPr>
                  </p:nvPicPr>
                  <p:blipFill>
                    <a:blip r:embed="rId57"/>
                    <a:srcRect b="16571"/>
                    <a:stretch>
                      <a:fillRect/>
                    </a:stretch>
                  </p:blipFill>
                  <p:spPr>
                    <a:xfrm>
                      <a:off x="6359339" y="2445825"/>
                      <a:ext cx="2408129" cy="534057"/>
                    </a:xfrm>
                    <a:prstGeom prst="rect">
                      <a:avLst/>
                    </a:prstGeom>
                  </p:spPr>
                </p:pic>
                <p:cxnSp>
                  <p:nvCxnSpPr>
                    <p:cNvPr id="53" name="直接连接符 52"/>
                    <p:cNvCxnSpPr/>
                    <p:nvPr>
                      <p:custDataLst>
                        <p:tags r:id="rId53"/>
                      </p:custDataLst>
                    </p:nvPr>
                  </p:nvCxnSpPr>
                  <p:spPr>
                    <a:xfrm>
                      <a:off x="6143958" y="1394784"/>
                      <a:ext cx="1964412" cy="0"/>
                    </a:xfrm>
                    <a:prstGeom prst="line">
                      <a:avLst/>
                    </a:prstGeom>
                    <a:noFill/>
                    <a:ln w="28575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  <p:cxnSp>
                  <p:nvCxnSpPr>
                    <p:cNvPr id="54" name="直接连接符 53"/>
                    <p:cNvCxnSpPr/>
                    <p:nvPr>
                      <p:custDataLst>
                        <p:tags r:id="rId54"/>
                      </p:custDataLst>
                    </p:nvPr>
                  </p:nvCxnSpPr>
                  <p:spPr>
                    <a:xfrm>
                      <a:off x="7196777" y="1388637"/>
                      <a:ext cx="366627" cy="1110978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Text" lastClr="000000"/>
                      </a:solidFill>
                      <a:prstDash val="solid"/>
                      <a:miter lim="800000"/>
                    </a:ln>
                    <a:effectLst/>
                  </p:spPr>
                </p:cxnSp>
              </p:grpSp>
              <p:pic>
                <p:nvPicPr>
                  <p:cNvPr id="24" name="图片 23"/>
                  <p:cNvPicPr>
                    <a:picLocks noChangeAspect="1"/>
                  </p:cNvPicPr>
                  <p:nvPr>
                    <p:custDataLst>
                      <p:tags r:id="rId50"/>
                    </p:custDataLst>
                  </p:nvPr>
                </p:nvPicPr>
                <p:blipFill>
                  <a:blip r:embed="rId58"/>
                  <a:srcRect b="17645"/>
                  <a:stretch>
                    <a:fillRect/>
                  </a:stretch>
                </p:blipFill>
                <p:spPr>
                  <a:xfrm>
                    <a:off x="1363277" y="3141264"/>
                    <a:ext cx="1581358" cy="417725"/>
                  </a:xfrm>
                  <a:prstGeom prst="rect">
                    <a:avLst/>
                  </a:prstGeom>
                </p:spPr>
              </p:pic>
              <p:sp>
                <p:nvSpPr>
                  <p:cNvPr id="51" name="Line 5"/>
                  <p:cNvSpPr>
                    <a:spLocks noChangeShapeType="1"/>
                  </p:cNvSpPr>
                  <p:nvPr>
                    <p:custDataLst>
                      <p:tags r:id="rId51"/>
                    </p:custDataLst>
                  </p:nvPr>
                </p:nvSpPr>
                <p:spPr bwMode="auto">
                  <a:xfrm flipH="1" flipV="1">
                    <a:off x="4195800" y="2958104"/>
                    <a:ext cx="521501" cy="0"/>
                  </a:xfrm>
                  <a:prstGeom prst="line">
                    <a:avLst/>
                  </a:prstGeom>
                  <a:noFill/>
                  <a:ln w="28575">
                    <a:solidFill>
                      <a:srgbClr val="C00000"/>
                    </a:solidFill>
                    <a:round/>
                    <a:headEnd type="stealth" w="lg" len="lg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marL="0" marR="0" lvl="0" indent="0" defTabSz="685165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002060"/>
                      </a:solidFill>
                      <a:effectLst/>
                      <a:uLnTx/>
                      <a:uFillTx/>
                      <a:latin typeface="楷体" panose="02010609060101010101" charset="-122"/>
                      <a:ea typeface="楷体" panose="02010609060101010101" charset="-122"/>
                    </a:endParaRPr>
                  </a:p>
                </p:txBody>
              </p:sp>
            </p:grpSp>
            <p:sp>
              <p:nvSpPr>
                <p:cNvPr id="25" name="任意多边形 33"/>
                <p:cNvSpPr/>
                <p:nvPr>
                  <p:custDataLst>
                    <p:tags r:id="rId48"/>
                  </p:custDataLst>
                </p:nvPr>
              </p:nvSpPr>
              <p:spPr>
                <a:xfrm rot="1368113">
                  <a:off x="3296686" y="3228913"/>
                  <a:ext cx="128785" cy="105975"/>
                </a:xfrm>
                <a:custGeom>
                  <a:avLst/>
                  <a:gdLst>
                    <a:gd name="connsiteX0" fmla="*/ 60960 w 193040"/>
                    <a:gd name="connsiteY0" fmla="*/ 101600 h 132080"/>
                    <a:gd name="connsiteX1" fmla="*/ 30480 w 193040"/>
                    <a:gd name="connsiteY1" fmla="*/ 20320 h 132080"/>
                    <a:gd name="connsiteX2" fmla="*/ 0 w 193040"/>
                    <a:gd name="connsiteY2" fmla="*/ 0 h 132080"/>
                    <a:gd name="connsiteX3" fmla="*/ 30480 w 193040"/>
                    <a:gd name="connsiteY3" fmla="*/ 60960 h 132080"/>
                    <a:gd name="connsiteX4" fmla="*/ 60960 w 193040"/>
                    <a:gd name="connsiteY4" fmla="*/ 121920 h 132080"/>
                    <a:gd name="connsiteX5" fmla="*/ 91440 w 193040"/>
                    <a:gd name="connsiteY5" fmla="*/ 132080 h 132080"/>
                    <a:gd name="connsiteX6" fmla="*/ 132080 w 193040"/>
                    <a:gd name="connsiteY6" fmla="*/ 121920 h 132080"/>
                    <a:gd name="connsiteX7" fmla="*/ 193040 w 193040"/>
                    <a:gd name="connsiteY7" fmla="*/ 71120 h 132080"/>
                    <a:gd name="connsiteX8" fmla="*/ 162560 w 193040"/>
                    <a:gd name="connsiteY8" fmla="*/ 50800 h 132080"/>
                    <a:gd name="connsiteX9" fmla="*/ 91440 w 193040"/>
                    <a:gd name="connsiteY9" fmla="*/ 91440 h 132080"/>
                    <a:gd name="connsiteX10" fmla="*/ 60960 w 193040"/>
                    <a:gd name="connsiteY10" fmla="*/ 101600 h 132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040" h="132080">
                      <a:moveTo>
                        <a:pt x="60960" y="101600"/>
                      </a:moveTo>
                      <a:cubicBezTo>
                        <a:pt x="50800" y="89747"/>
                        <a:pt x="56642" y="46482"/>
                        <a:pt x="30480" y="20320"/>
                      </a:cubicBezTo>
                      <a:cubicBezTo>
                        <a:pt x="21846" y="11686"/>
                        <a:pt x="10160" y="6773"/>
                        <a:pt x="0" y="0"/>
                      </a:cubicBezTo>
                      <a:cubicBezTo>
                        <a:pt x="25537" y="76612"/>
                        <a:pt x="-8911" y="-17822"/>
                        <a:pt x="30480" y="60960"/>
                      </a:cubicBezTo>
                      <a:cubicBezTo>
                        <a:pt x="42751" y="85501"/>
                        <a:pt x="36696" y="102509"/>
                        <a:pt x="60960" y="121920"/>
                      </a:cubicBezTo>
                      <a:cubicBezTo>
                        <a:pt x="69323" y="128610"/>
                        <a:pt x="81280" y="128693"/>
                        <a:pt x="91440" y="132080"/>
                      </a:cubicBezTo>
                      <a:cubicBezTo>
                        <a:pt x="104987" y="128693"/>
                        <a:pt x="119245" y="127421"/>
                        <a:pt x="132080" y="121920"/>
                      </a:cubicBezTo>
                      <a:cubicBezTo>
                        <a:pt x="156834" y="111311"/>
                        <a:pt x="174731" y="89429"/>
                        <a:pt x="193040" y="71120"/>
                      </a:cubicBezTo>
                      <a:cubicBezTo>
                        <a:pt x="182880" y="64347"/>
                        <a:pt x="174648" y="52527"/>
                        <a:pt x="162560" y="50800"/>
                      </a:cubicBezTo>
                      <a:cubicBezTo>
                        <a:pt x="131361" y="46343"/>
                        <a:pt x="107735" y="69713"/>
                        <a:pt x="91440" y="91440"/>
                      </a:cubicBezTo>
                      <a:cubicBezTo>
                        <a:pt x="89408" y="94149"/>
                        <a:pt x="71120" y="113453"/>
                        <a:pt x="60960" y="101600"/>
                      </a:cubicBezTo>
                      <a:close/>
                    </a:path>
                  </a:pathLst>
                </a:cu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9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楷体" panose="02010609060101010101" charset="-122"/>
                    <a:ea typeface="楷体" panose="02010609060101010101" charset="-122"/>
                  </a:endParaRPr>
                </a:p>
              </p:txBody>
            </p:sp>
          </p:grpSp>
        </p:grpSp>
      </p:grpSp>
      <p:grpSp>
        <p:nvGrpSpPr>
          <p:cNvPr id="27" name="组合 26"/>
          <p:cNvGrpSpPr/>
          <p:nvPr>
            <p:custDataLst>
              <p:tags r:id="rId9"/>
            </p:custDataLst>
          </p:nvPr>
        </p:nvGrpSpPr>
        <p:grpSpPr>
          <a:xfrm>
            <a:off x="8301355" y="4661535"/>
            <a:ext cx="3890010" cy="2138680"/>
            <a:chOff x="6457" y="6834"/>
            <a:chExt cx="6126" cy="3368"/>
          </a:xfrm>
        </p:grpSpPr>
        <p:sp>
          <p:nvSpPr>
            <p:cNvPr id="126" name="矩形 125"/>
            <p:cNvSpPr/>
            <p:nvPr>
              <p:custDataLst>
                <p:tags r:id="rId30"/>
              </p:custDataLst>
            </p:nvPr>
          </p:nvSpPr>
          <p:spPr>
            <a:xfrm>
              <a:off x="6457" y="6834"/>
              <a:ext cx="6127" cy="3368"/>
            </a:xfrm>
            <a:prstGeom prst="rect">
              <a:avLst/>
            </a:prstGeom>
            <a:solidFill>
              <a:srgbClr val="D4EEEC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endParaRPr>
            </a:p>
          </p:txBody>
        </p:sp>
        <p:grpSp>
          <p:nvGrpSpPr>
            <p:cNvPr id="98" name="组合 97"/>
            <p:cNvGrpSpPr/>
            <p:nvPr>
              <p:custDataLst>
                <p:tags r:id="rId31"/>
              </p:custDataLst>
            </p:nvPr>
          </p:nvGrpSpPr>
          <p:grpSpPr>
            <a:xfrm>
              <a:off x="6608" y="7085"/>
              <a:ext cx="5946" cy="2985"/>
              <a:chOff x="7950588" y="4326830"/>
              <a:chExt cx="3775819" cy="1895277"/>
            </a:xfrm>
          </p:grpSpPr>
          <p:grpSp>
            <p:nvGrpSpPr>
              <p:cNvPr id="99" name="组合 98"/>
              <p:cNvGrpSpPr/>
              <p:nvPr>
                <p:custDataLst>
                  <p:tags r:id="rId32"/>
                </p:custDataLst>
              </p:nvPr>
            </p:nvGrpSpPr>
            <p:grpSpPr>
              <a:xfrm>
                <a:off x="7950588" y="4326830"/>
                <a:ext cx="2531282" cy="1895277"/>
                <a:chOff x="2377046" y="2383626"/>
                <a:chExt cx="2531282" cy="1895277"/>
              </a:xfrm>
            </p:grpSpPr>
            <p:sp>
              <p:nvSpPr>
                <p:cNvPr id="101" name="矩形 100"/>
                <p:cNvSpPr/>
                <p:nvPr>
                  <p:custDataLst>
                    <p:tags r:id="rId34"/>
                  </p:custDataLst>
                </p:nvPr>
              </p:nvSpPr>
              <p:spPr>
                <a:xfrm>
                  <a:off x="3753783" y="3766785"/>
                  <a:ext cx="1154545" cy="512118"/>
                </a:xfrm>
                <a:prstGeom prst="rect">
                  <a:avLst/>
                </a:prstGeom>
                <a:no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lIns="68411" tIns="34205" rIns="68411" bIns="34205"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zh-CN" altLang="en-US" sz="23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楷体" panose="02010609060101010101" charset="-122"/>
                      <a:cs typeface="Times New Roman" panose="02020603050405020304" pitchFamily="18" charset="0"/>
                      <a:sym typeface="+mn-lt"/>
                    </a:rPr>
                    <a:t>图</a:t>
                  </a:r>
                  <a:r>
                    <a:rPr kumimoji="0" lang="en-US" altLang="zh-CN" sz="23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楷体" panose="02010609060101010101" charset="-122"/>
                      <a:cs typeface="Times New Roman" panose="02020603050405020304" pitchFamily="18" charset="0"/>
                      <a:sym typeface="+mn-lt"/>
                    </a:rPr>
                    <a:t>3</a:t>
                  </a:r>
                  <a:endParaRPr kumimoji="0" lang="zh-CN" altLang="en-US" sz="23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grpSp>
              <p:nvGrpSpPr>
                <p:cNvPr id="102" name="组合 101"/>
                <p:cNvGrpSpPr/>
                <p:nvPr>
                  <p:custDataLst>
                    <p:tags r:id="rId35"/>
                  </p:custDataLst>
                </p:nvPr>
              </p:nvGrpSpPr>
              <p:grpSpPr>
                <a:xfrm>
                  <a:off x="2377046" y="2383626"/>
                  <a:ext cx="1818754" cy="1266353"/>
                  <a:chOff x="2377046" y="2383626"/>
                  <a:chExt cx="1818754" cy="1266353"/>
                </a:xfrm>
              </p:grpSpPr>
              <p:grpSp>
                <p:nvGrpSpPr>
                  <p:cNvPr id="103" name="组合 102"/>
                  <p:cNvGrpSpPr/>
                  <p:nvPr>
                    <p:custDataLst>
                      <p:tags r:id="rId36"/>
                    </p:custDataLst>
                  </p:nvPr>
                </p:nvGrpSpPr>
                <p:grpSpPr>
                  <a:xfrm>
                    <a:off x="2377046" y="2383626"/>
                    <a:ext cx="1818754" cy="1266353"/>
                    <a:chOff x="3151054" y="2292636"/>
                    <a:chExt cx="1818754" cy="1266353"/>
                  </a:xfrm>
                </p:grpSpPr>
                <p:grpSp>
                  <p:nvGrpSpPr>
                    <p:cNvPr id="105" name="组合 104"/>
                    <p:cNvGrpSpPr/>
                    <p:nvPr>
                      <p:custDataLst>
                        <p:tags r:id="rId38"/>
                      </p:custDataLst>
                    </p:nvPr>
                  </p:nvGrpSpPr>
                  <p:grpSpPr>
                    <a:xfrm>
                      <a:off x="3151054" y="2292636"/>
                      <a:ext cx="1818754" cy="1266353"/>
                      <a:chOff x="6143958" y="1388637"/>
                      <a:chExt cx="2623510" cy="1591245"/>
                    </a:xfrm>
                  </p:grpSpPr>
                  <p:pic>
                    <p:nvPicPr>
                      <p:cNvPr id="107" name="图片 106"/>
                      <p:cNvPicPr>
                        <a:picLocks noChangeAspect="1"/>
                      </p:cNvPicPr>
                      <p:nvPr>
                        <p:custDataLst>
                          <p:tags r:id="rId40"/>
                        </p:custDataLst>
                      </p:nvPr>
                    </p:nvPicPr>
                    <p:blipFill>
                      <a:blip r:embed="rId57"/>
                      <a:srcRect b="16571"/>
                      <a:stretch>
                        <a:fillRect/>
                      </a:stretch>
                    </p:blipFill>
                    <p:spPr>
                      <a:xfrm>
                        <a:off x="6359339" y="2445825"/>
                        <a:ext cx="2408129" cy="534057"/>
                      </a:xfrm>
                      <a:prstGeom prst="rect">
                        <a:avLst/>
                      </a:prstGeom>
                    </p:spPr>
                  </p:pic>
                  <p:cxnSp>
                    <p:nvCxnSpPr>
                      <p:cNvPr id="108" name="直接连接符 107"/>
                      <p:cNvCxnSpPr/>
                      <p:nvPr>
                        <p:custDataLst>
                          <p:tags r:id="rId41"/>
                        </p:custDataLst>
                      </p:nvPr>
                    </p:nvCxnSpPr>
                    <p:spPr>
                      <a:xfrm>
                        <a:off x="6143958" y="1394784"/>
                        <a:ext cx="1964412" cy="0"/>
                      </a:xfrm>
                      <a:prstGeom prst="line">
                        <a:avLst/>
                      </a:prstGeom>
                      <a:noFill/>
                      <a:ln w="2857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109" name="直接连接符 108"/>
                      <p:cNvCxnSpPr/>
                      <p:nvPr>
                        <p:custDataLst>
                          <p:tags r:id="rId42"/>
                        </p:custDataLst>
                      </p:nvPr>
                    </p:nvCxnSpPr>
                    <p:spPr>
                      <a:xfrm>
                        <a:off x="7196777" y="1388637"/>
                        <a:ext cx="366627" cy="1110978"/>
                      </a:xfrm>
                      <a:prstGeom prst="line">
                        <a:avLst/>
                      </a:prstGeom>
                      <a:noFill/>
                      <a:ln w="1905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</p:grpSp>
                <p:sp>
                  <p:nvSpPr>
                    <p:cNvPr id="106" name="Line 5"/>
                    <p:cNvSpPr>
                      <a:spLocks noChangeShapeType="1"/>
                    </p:cNvSpPr>
                    <p:nvPr>
                      <p:custDataLst>
                        <p:tags r:id="rId39"/>
                      </p:custDataLst>
                    </p:nvPr>
                  </p:nvSpPr>
                  <p:spPr bwMode="auto">
                    <a:xfrm flipH="1" flipV="1">
                      <a:off x="4146833" y="3011611"/>
                      <a:ext cx="732108" cy="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C00000"/>
                      </a:solidFill>
                      <a:round/>
                      <a:headEnd type="stealth" w="lg" len="lg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685165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/>
                      </a:endParaRPr>
                    </a:p>
                  </p:txBody>
                </p:sp>
              </p:grpSp>
              <p:sp>
                <p:nvSpPr>
                  <p:cNvPr id="104" name="任意多边形 33"/>
                  <p:cNvSpPr/>
                  <p:nvPr>
                    <p:custDataLst>
                      <p:tags r:id="rId37"/>
                    </p:custDataLst>
                  </p:nvPr>
                </p:nvSpPr>
                <p:spPr>
                  <a:xfrm rot="1368113">
                    <a:off x="3296686" y="3228913"/>
                    <a:ext cx="128785" cy="105975"/>
                  </a:xfrm>
                  <a:custGeom>
                    <a:avLst/>
                    <a:gdLst>
                      <a:gd name="connsiteX0" fmla="*/ 60960 w 193040"/>
                      <a:gd name="connsiteY0" fmla="*/ 101600 h 132080"/>
                      <a:gd name="connsiteX1" fmla="*/ 30480 w 193040"/>
                      <a:gd name="connsiteY1" fmla="*/ 20320 h 132080"/>
                      <a:gd name="connsiteX2" fmla="*/ 0 w 193040"/>
                      <a:gd name="connsiteY2" fmla="*/ 0 h 132080"/>
                      <a:gd name="connsiteX3" fmla="*/ 30480 w 193040"/>
                      <a:gd name="connsiteY3" fmla="*/ 60960 h 132080"/>
                      <a:gd name="connsiteX4" fmla="*/ 60960 w 193040"/>
                      <a:gd name="connsiteY4" fmla="*/ 121920 h 132080"/>
                      <a:gd name="connsiteX5" fmla="*/ 91440 w 193040"/>
                      <a:gd name="connsiteY5" fmla="*/ 132080 h 132080"/>
                      <a:gd name="connsiteX6" fmla="*/ 132080 w 193040"/>
                      <a:gd name="connsiteY6" fmla="*/ 121920 h 132080"/>
                      <a:gd name="connsiteX7" fmla="*/ 193040 w 193040"/>
                      <a:gd name="connsiteY7" fmla="*/ 71120 h 132080"/>
                      <a:gd name="connsiteX8" fmla="*/ 162560 w 193040"/>
                      <a:gd name="connsiteY8" fmla="*/ 50800 h 132080"/>
                      <a:gd name="connsiteX9" fmla="*/ 91440 w 193040"/>
                      <a:gd name="connsiteY9" fmla="*/ 91440 h 132080"/>
                      <a:gd name="connsiteX10" fmla="*/ 60960 w 193040"/>
                      <a:gd name="connsiteY10" fmla="*/ 101600 h 132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193040" h="132080">
                        <a:moveTo>
                          <a:pt x="60960" y="101600"/>
                        </a:moveTo>
                        <a:cubicBezTo>
                          <a:pt x="50800" y="89747"/>
                          <a:pt x="56642" y="46482"/>
                          <a:pt x="30480" y="20320"/>
                        </a:cubicBezTo>
                        <a:cubicBezTo>
                          <a:pt x="21846" y="11686"/>
                          <a:pt x="10160" y="6773"/>
                          <a:pt x="0" y="0"/>
                        </a:cubicBezTo>
                        <a:cubicBezTo>
                          <a:pt x="25537" y="76612"/>
                          <a:pt x="-8911" y="-17822"/>
                          <a:pt x="30480" y="60960"/>
                        </a:cubicBezTo>
                        <a:cubicBezTo>
                          <a:pt x="42751" y="85501"/>
                          <a:pt x="36696" y="102509"/>
                          <a:pt x="60960" y="121920"/>
                        </a:cubicBezTo>
                        <a:cubicBezTo>
                          <a:pt x="69323" y="128610"/>
                          <a:pt x="81280" y="128693"/>
                          <a:pt x="91440" y="132080"/>
                        </a:cubicBezTo>
                        <a:cubicBezTo>
                          <a:pt x="104987" y="128693"/>
                          <a:pt x="119245" y="127421"/>
                          <a:pt x="132080" y="121920"/>
                        </a:cubicBezTo>
                        <a:cubicBezTo>
                          <a:pt x="156834" y="111311"/>
                          <a:pt x="174731" y="89429"/>
                          <a:pt x="193040" y="71120"/>
                        </a:cubicBezTo>
                        <a:cubicBezTo>
                          <a:pt x="182880" y="64347"/>
                          <a:pt x="174648" y="52527"/>
                          <a:pt x="162560" y="50800"/>
                        </a:cubicBezTo>
                        <a:cubicBezTo>
                          <a:pt x="131361" y="46343"/>
                          <a:pt x="107735" y="69713"/>
                          <a:pt x="91440" y="91440"/>
                        </a:cubicBezTo>
                        <a:cubicBezTo>
                          <a:pt x="89408" y="94149"/>
                          <a:pt x="71120" y="113453"/>
                          <a:pt x="60960" y="101600"/>
                        </a:cubicBezTo>
                        <a:close/>
                      </a:path>
                    </a:pathLst>
                  </a:custGeom>
                  <a:noFill/>
                  <a:ln w="19050" cap="flat" cmpd="sng" algn="ctr">
                    <a:solidFill>
                      <a:sysClr val="windowText" lastClr="0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45720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9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/>
                      <a:ea typeface="微软雅黑"/>
                      <a:cs typeface="+mn-cs"/>
                    </a:endParaRPr>
                  </a:p>
                </p:txBody>
              </p:sp>
            </p:grpSp>
          </p:grpSp>
          <p:pic>
            <p:nvPicPr>
              <p:cNvPr id="100" name="图片 99"/>
              <p:cNvPicPr>
                <a:picLocks noChangeAspect="1"/>
              </p:cNvPicPr>
              <p:nvPr>
                <p:custDataLst>
                  <p:tags r:id="rId33"/>
                </p:custDataLst>
              </p:nvPr>
            </p:nvPicPr>
            <p:blipFill>
              <a:blip r:embed="rId57"/>
              <a:srcRect b="16571"/>
              <a:stretch>
                <a:fillRect/>
              </a:stretch>
            </p:blipFill>
            <p:spPr>
              <a:xfrm>
                <a:off x="10056966" y="5171297"/>
                <a:ext cx="1669441" cy="425016"/>
              </a:xfrm>
              <a:prstGeom prst="rect">
                <a:avLst/>
              </a:prstGeom>
            </p:spPr>
          </p:pic>
        </p:grpSp>
      </p:grpSp>
      <p:grpSp>
        <p:nvGrpSpPr>
          <p:cNvPr id="29" name="组合 28"/>
          <p:cNvGrpSpPr/>
          <p:nvPr>
            <p:custDataLst>
              <p:tags r:id="rId10"/>
            </p:custDataLst>
          </p:nvPr>
        </p:nvGrpSpPr>
        <p:grpSpPr>
          <a:xfrm>
            <a:off x="8301355" y="2516505"/>
            <a:ext cx="3890010" cy="2138680"/>
            <a:chOff x="12938" y="6834"/>
            <a:chExt cx="6126" cy="3368"/>
          </a:xfrm>
        </p:grpSpPr>
        <p:sp>
          <p:nvSpPr>
            <p:cNvPr id="127" name="矩形 126"/>
            <p:cNvSpPr/>
            <p:nvPr>
              <p:custDataLst>
                <p:tags r:id="rId17"/>
              </p:custDataLst>
            </p:nvPr>
          </p:nvSpPr>
          <p:spPr>
            <a:xfrm>
              <a:off x="12938" y="6834"/>
              <a:ext cx="6127" cy="3368"/>
            </a:xfrm>
            <a:prstGeom prst="rect">
              <a:avLst/>
            </a:prstGeom>
            <a:solidFill>
              <a:srgbClr val="5B9BD5">
                <a:lumMod val="20000"/>
                <a:lumOff val="80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</a:endParaRPr>
            </a:p>
          </p:txBody>
        </p:sp>
        <p:grpSp>
          <p:nvGrpSpPr>
            <p:cNvPr id="55" name="组合 54"/>
            <p:cNvGrpSpPr/>
            <p:nvPr>
              <p:custDataLst>
                <p:tags r:id="rId18"/>
              </p:custDataLst>
            </p:nvPr>
          </p:nvGrpSpPr>
          <p:grpSpPr>
            <a:xfrm>
              <a:off x="13189" y="7137"/>
              <a:ext cx="5306" cy="2932"/>
              <a:chOff x="4478727" y="1727121"/>
              <a:chExt cx="3369288" cy="1862131"/>
            </a:xfrm>
          </p:grpSpPr>
          <p:sp>
            <p:nvSpPr>
              <p:cNvPr id="56" name="矩形 55"/>
              <p:cNvSpPr/>
              <p:nvPr>
                <p:custDataLst>
                  <p:tags r:id="rId19"/>
                </p:custDataLst>
              </p:nvPr>
            </p:nvSpPr>
            <p:spPr>
              <a:xfrm>
                <a:off x="5689384" y="3077134"/>
                <a:ext cx="1154545" cy="512118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68411" tIns="34205" rIns="68411" bIns="34205"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3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lt"/>
                  </a:rPr>
                  <a:t>图</a:t>
                </a:r>
                <a:r>
                  <a:rPr kumimoji="0" lang="en-US" altLang="zh-CN" sz="23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lt"/>
                  </a:rPr>
                  <a:t>2</a:t>
                </a:r>
                <a:endParaRPr kumimoji="0" lang="zh-CN" altLang="en-US" sz="23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grpSp>
            <p:nvGrpSpPr>
              <p:cNvPr id="57" name="组合 56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4478727" y="1727121"/>
                <a:ext cx="3369288" cy="1223861"/>
                <a:chOff x="4478727" y="1727121"/>
                <a:chExt cx="3369288" cy="1223861"/>
              </a:xfrm>
            </p:grpSpPr>
            <p:grpSp>
              <p:nvGrpSpPr>
                <p:cNvPr id="58" name="组合 57"/>
                <p:cNvGrpSpPr/>
                <p:nvPr>
                  <p:custDataLst>
                    <p:tags r:id="rId21"/>
                  </p:custDataLst>
                </p:nvPr>
              </p:nvGrpSpPr>
              <p:grpSpPr>
                <a:xfrm>
                  <a:off x="4478727" y="1727121"/>
                  <a:ext cx="3369288" cy="1223861"/>
                  <a:chOff x="4792139" y="2333237"/>
                  <a:chExt cx="3369288" cy="1223861"/>
                </a:xfrm>
              </p:grpSpPr>
              <p:grpSp>
                <p:nvGrpSpPr>
                  <p:cNvPr id="60" name="组合 59"/>
                  <p:cNvGrpSpPr/>
                  <p:nvPr>
                    <p:custDataLst>
                      <p:tags r:id="rId23"/>
                    </p:custDataLst>
                  </p:nvPr>
                </p:nvGrpSpPr>
                <p:grpSpPr>
                  <a:xfrm>
                    <a:off x="5486076" y="2333237"/>
                    <a:ext cx="1361833" cy="877020"/>
                    <a:chOff x="2238081" y="2310139"/>
                    <a:chExt cx="1361833" cy="877020"/>
                  </a:xfrm>
                </p:grpSpPr>
                <p:grpSp>
                  <p:nvGrpSpPr>
                    <p:cNvPr id="82" name="组合 81"/>
                    <p:cNvGrpSpPr/>
                    <p:nvPr>
                      <p:custDataLst>
                        <p:tags r:id="rId26"/>
                      </p:custDataLst>
                    </p:nvPr>
                  </p:nvGrpSpPr>
                  <p:grpSpPr>
                    <a:xfrm>
                      <a:off x="2238081" y="2310139"/>
                      <a:ext cx="1361833" cy="877020"/>
                      <a:chOff x="4827015" y="1410631"/>
                      <a:chExt cx="1964412" cy="1102027"/>
                    </a:xfrm>
                  </p:grpSpPr>
                  <p:cxnSp>
                    <p:nvCxnSpPr>
                      <p:cNvPr id="84" name="直接连接符 83"/>
                      <p:cNvCxnSpPr/>
                      <p:nvPr>
                        <p:custDataLst>
                          <p:tags r:id="rId28"/>
                        </p:custDataLst>
                      </p:nvPr>
                    </p:nvCxnSpPr>
                    <p:spPr>
                      <a:xfrm>
                        <a:off x="4827015" y="1410631"/>
                        <a:ext cx="1964412" cy="0"/>
                      </a:xfrm>
                      <a:prstGeom prst="line">
                        <a:avLst/>
                      </a:prstGeom>
                      <a:noFill/>
                      <a:ln w="28575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  <p:cxnSp>
                    <p:nvCxnSpPr>
                      <p:cNvPr id="85" name="直接连接符 84"/>
                      <p:cNvCxnSpPr/>
                      <p:nvPr>
                        <p:custDataLst>
                          <p:tags r:id="rId29"/>
                        </p:custDataLst>
                      </p:nvPr>
                    </p:nvCxnSpPr>
                    <p:spPr>
                      <a:xfrm flipH="1">
                        <a:off x="4995006" y="1423819"/>
                        <a:ext cx="744681" cy="1088839"/>
                      </a:xfrm>
                      <a:prstGeom prst="line">
                        <a:avLst/>
                      </a:prstGeom>
                      <a:noFill/>
                      <a:ln w="19050" cap="flat" cmpd="sng" algn="ctr">
                        <a:solidFill>
                          <a:sysClr val="windowText" lastClr="000000"/>
                        </a:solidFill>
                        <a:prstDash val="solid"/>
                        <a:miter lim="800000"/>
                      </a:ln>
                      <a:effectLst/>
                    </p:spPr>
                  </p:cxnSp>
                </p:grpSp>
                <p:sp>
                  <p:nvSpPr>
                    <p:cNvPr id="83" name="Line 5"/>
                    <p:cNvSpPr>
                      <a:spLocks noChangeShapeType="1"/>
                    </p:cNvSpPr>
                    <p:nvPr>
                      <p:custDataLst>
                        <p:tags r:id="rId27"/>
                      </p:custDataLst>
                    </p:nvPr>
                  </p:nvSpPr>
                  <p:spPr bwMode="auto">
                    <a:xfrm flipV="1">
                      <a:off x="2612667" y="2994231"/>
                      <a:ext cx="425040" cy="17010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C00000"/>
                      </a:solidFill>
                      <a:round/>
                      <a:headEnd type="stealth" w="lg" len="lg"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marL="0" marR="0" lvl="0" indent="0" defTabSz="685165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zh-CN" altLang="en-US" sz="18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/>
                      </a:endParaRPr>
                    </a:p>
                  </p:txBody>
                </p:sp>
              </p:grpSp>
              <p:pic>
                <p:nvPicPr>
                  <p:cNvPr id="61" name="图片 60"/>
                  <p:cNvPicPr>
                    <a:picLocks noChangeAspect="1"/>
                  </p:cNvPicPr>
                  <p:nvPr>
                    <p:custDataLst>
                      <p:tags r:id="rId24"/>
                    </p:custDataLst>
                  </p:nvPr>
                </p:nvPicPr>
                <p:blipFill>
                  <a:blip r:embed="rId57"/>
                  <a:srcRect b="16571"/>
                  <a:stretch>
                    <a:fillRect/>
                  </a:stretch>
                </p:blipFill>
                <p:spPr>
                  <a:xfrm>
                    <a:off x="4792139" y="3132082"/>
                    <a:ext cx="1669441" cy="425016"/>
                  </a:xfrm>
                  <a:prstGeom prst="rect">
                    <a:avLst/>
                  </a:prstGeom>
                </p:spPr>
              </p:pic>
              <p:pic>
                <p:nvPicPr>
                  <p:cNvPr id="62" name="图片 61"/>
                  <p:cNvPicPr>
                    <a:picLocks noChangeAspect="1"/>
                  </p:cNvPicPr>
                  <p:nvPr>
                    <p:custDataLst>
                      <p:tags r:id="rId25"/>
                    </p:custDataLst>
                  </p:nvPr>
                </p:nvPicPr>
                <p:blipFill>
                  <a:blip r:embed="rId58"/>
                  <a:srcRect b="17645"/>
                  <a:stretch>
                    <a:fillRect/>
                  </a:stretch>
                </p:blipFill>
                <p:spPr>
                  <a:xfrm>
                    <a:off x="6580069" y="3130590"/>
                    <a:ext cx="1581358" cy="41772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8" name="任意多边形 33"/>
                <p:cNvSpPr/>
                <p:nvPr>
                  <p:custDataLst>
                    <p:tags r:id="rId22"/>
                  </p:custDataLst>
                </p:nvPr>
              </p:nvSpPr>
              <p:spPr>
                <a:xfrm rot="18818712">
                  <a:off x="5254581" y="2494217"/>
                  <a:ext cx="128785" cy="105975"/>
                </a:xfrm>
                <a:custGeom>
                  <a:avLst/>
                  <a:gdLst>
                    <a:gd name="connsiteX0" fmla="*/ 60960 w 193040"/>
                    <a:gd name="connsiteY0" fmla="*/ 101600 h 132080"/>
                    <a:gd name="connsiteX1" fmla="*/ 30480 w 193040"/>
                    <a:gd name="connsiteY1" fmla="*/ 20320 h 132080"/>
                    <a:gd name="connsiteX2" fmla="*/ 0 w 193040"/>
                    <a:gd name="connsiteY2" fmla="*/ 0 h 132080"/>
                    <a:gd name="connsiteX3" fmla="*/ 30480 w 193040"/>
                    <a:gd name="connsiteY3" fmla="*/ 60960 h 132080"/>
                    <a:gd name="connsiteX4" fmla="*/ 60960 w 193040"/>
                    <a:gd name="connsiteY4" fmla="*/ 121920 h 132080"/>
                    <a:gd name="connsiteX5" fmla="*/ 91440 w 193040"/>
                    <a:gd name="connsiteY5" fmla="*/ 132080 h 132080"/>
                    <a:gd name="connsiteX6" fmla="*/ 132080 w 193040"/>
                    <a:gd name="connsiteY6" fmla="*/ 121920 h 132080"/>
                    <a:gd name="connsiteX7" fmla="*/ 193040 w 193040"/>
                    <a:gd name="connsiteY7" fmla="*/ 71120 h 132080"/>
                    <a:gd name="connsiteX8" fmla="*/ 162560 w 193040"/>
                    <a:gd name="connsiteY8" fmla="*/ 50800 h 132080"/>
                    <a:gd name="connsiteX9" fmla="*/ 91440 w 193040"/>
                    <a:gd name="connsiteY9" fmla="*/ 91440 h 132080"/>
                    <a:gd name="connsiteX10" fmla="*/ 60960 w 193040"/>
                    <a:gd name="connsiteY10" fmla="*/ 101600 h 132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3040" h="132080">
                      <a:moveTo>
                        <a:pt x="60960" y="101600"/>
                      </a:moveTo>
                      <a:cubicBezTo>
                        <a:pt x="50800" y="89747"/>
                        <a:pt x="56642" y="46482"/>
                        <a:pt x="30480" y="20320"/>
                      </a:cubicBezTo>
                      <a:cubicBezTo>
                        <a:pt x="21846" y="11686"/>
                        <a:pt x="10160" y="6773"/>
                        <a:pt x="0" y="0"/>
                      </a:cubicBezTo>
                      <a:cubicBezTo>
                        <a:pt x="25537" y="76612"/>
                        <a:pt x="-8911" y="-17822"/>
                        <a:pt x="30480" y="60960"/>
                      </a:cubicBezTo>
                      <a:cubicBezTo>
                        <a:pt x="42751" y="85501"/>
                        <a:pt x="36696" y="102509"/>
                        <a:pt x="60960" y="121920"/>
                      </a:cubicBezTo>
                      <a:cubicBezTo>
                        <a:pt x="69323" y="128610"/>
                        <a:pt x="81280" y="128693"/>
                        <a:pt x="91440" y="132080"/>
                      </a:cubicBezTo>
                      <a:cubicBezTo>
                        <a:pt x="104987" y="128693"/>
                        <a:pt x="119245" y="127421"/>
                        <a:pt x="132080" y="121920"/>
                      </a:cubicBezTo>
                      <a:cubicBezTo>
                        <a:pt x="156834" y="111311"/>
                        <a:pt x="174731" y="89429"/>
                        <a:pt x="193040" y="71120"/>
                      </a:cubicBezTo>
                      <a:cubicBezTo>
                        <a:pt x="182880" y="64347"/>
                        <a:pt x="174648" y="52527"/>
                        <a:pt x="162560" y="50800"/>
                      </a:cubicBezTo>
                      <a:cubicBezTo>
                        <a:pt x="131361" y="46343"/>
                        <a:pt x="107735" y="69713"/>
                        <a:pt x="91440" y="91440"/>
                      </a:cubicBezTo>
                      <a:cubicBezTo>
                        <a:pt x="89408" y="94149"/>
                        <a:pt x="71120" y="113453"/>
                        <a:pt x="60960" y="101600"/>
                      </a:cubicBezTo>
                      <a:close/>
                    </a:path>
                  </a:pathLst>
                </a:custGeom>
                <a:noFill/>
                <a:ln w="190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4572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9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imes New Roman" panose="02020603050405020304"/>
                    <a:ea typeface="微软雅黑"/>
                    <a:cs typeface="+mn-cs"/>
                  </a:endParaRPr>
                </a:p>
              </p:txBody>
            </p:sp>
          </p:grpSp>
        </p:grpSp>
      </p:grpSp>
      <p:pic>
        <p:nvPicPr>
          <p:cNvPr id="30" name="磁极间相互作用规律">
            <a:hlinkClick r:id="" action="ppaction://media"/>
          </p:cNvPr>
          <p:cNvPicPr>
            <a:picLocks noChangeAspect="1"/>
          </p:cNvPicPr>
          <p:nvPr>
            <a:videoFile r:link="rId12"/>
            <p:custDataLst>
              <p:tags r:id="rId13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59"/>
          <a:stretch>
            <a:fillRect/>
          </a:stretch>
        </p:blipFill>
        <p:spPr>
          <a:xfrm>
            <a:off x="11413622" y="0"/>
            <a:ext cx="778378" cy="360000"/>
          </a:xfrm>
          <a:prstGeom prst="rect">
            <a:avLst/>
          </a:prstGeom>
        </p:spPr>
      </p:pic>
      <p:pic>
        <p:nvPicPr>
          <p:cNvPr id="31" name="u形磁体磁极间相互作用规律">
            <a:hlinkClick r:id="" action="ppaction://media"/>
          </p:cNvPr>
          <p:cNvPicPr>
            <a:picLocks noChangeAspect="1"/>
          </p:cNvPicPr>
          <p:nvPr>
            <a:videoFile r:link="rId14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6">
                  <p14:trim st="20557" end="7581"/>
                </p14:media>
              </p:ext>
            </p:extLst>
          </p:nvPr>
        </p:nvPicPr>
        <p:blipFill>
          <a:blip r:embed="rId60"/>
          <a:stretch>
            <a:fillRect/>
          </a:stretch>
        </p:blipFill>
        <p:spPr>
          <a:xfrm>
            <a:off x="10773490" y="5080"/>
            <a:ext cx="640000" cy="360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28770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8" dur="20043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9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  <p:video fullScrn="1">
              <p:cMediaNode>
                <p:cTn id="40" fill="hold" display="0">
                  <p:stCondLst>
                    <p:cond delay="indefinite"/>
                  </p:stCondLst>
                </p:cTn>
                <p:tgtEl>
                  <p:spTgt spid="31"/>
                </p:tgtEl>
              </p:cMediaNode>
            </p:vide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5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 nodeType="clickPar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50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磁现象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磁场</a:t>
            </a: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磁现象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-10160" y="963862"/>
            <a:ext cx="12201525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磁体能够吸引铁、钴、镍等物质。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磁体吸引能力最强的两个部位叫作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磁极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能够自由转动的磁体，静止时指南的那个磁极叫作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南极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极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，指北的那个磁极叫作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北极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或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极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磁极间相互作用的规律是：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同名磁极相互排斥，异名磁极相互吸引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有些物体在磁体或电流的作用下会获得磁性，这种现象叫作</a:t>
            </a:r>
            <a:r>
              <a:rPr lang="zh-CN" alt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磁化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磁化的危害：机械手表磁化后，走时不准；彩色电视机显像管被磁化后色彩失真；银行卡磁化后失效。</a:t>
            </a:r>
          </a:p>
          <a:p>
            <a:pPr indent="0" fontAlgn="auto">
              <a:lnSpc>
                <a:spcPct val="150000"/>
              </a:lnSpc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磁化的应用：钢针磁化后，可以用来制作指南针。磁带和磁盘上都含有磁性物质，利用它上面的磁性物质可以存储声音、图像和文字信息。</a:t>
            </a:r>
          </a:p>
        </p:txBody>
      </p:sp>
      <p:pic>
        <p:nvPicPr>
          <p:cNvPr id="3" name="磁化">
            <a:hlinkClick r:id="" action="ppaction://media"/>
          </p:cNvPr>
          <p:cNvPicPr>
            <a:picLocks noChangeAspect="1"/>
          </p:cNvPicPr>
          <p:nvPr>
            <a:videoFile r:link="rId9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992945" y="0"/>
            <a:ext cx="1199055" cy="540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5" dur="78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2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Y1YTBmNmNkN2QzNTc4NDk5MzhkNmJiNmZhMzE4OWYifQ=="/>
  <p:tag name="RESOURCE_RECORD_KEY" val="{&quot;10&quot;:[21563686,21568878],&quot;13&quot;:[4364974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0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8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  <p:tag name="KSO_WM_MEDIACOVER_FLAG" val="1"/>
  <p:tag name="KSO_WM_UNIT_MEDIACOVER_BTN_STATE" val="1"/>
  <p:tag name="KSO_WM_UNIT_MEDIACOVER_BTNRECT" val="0*0*0*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  <p:tag name="KSO_WM_MEDIACOVER_FLAG" val="1"/>
  <p:tag name="KSO_WM_UNIT_MEDIACOVER_BTN_STATE" val="1"/>
  <p:tag name="KSO_WM_UNIT_MEDIACOVER_BTNRECT" val="0*0*0*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  <p:tag name="KSO_WM_MEDIACOVER_FLAG" val="1"/>
  <p:tag name="KSO_WM_UNIT_MEDIACOVER_BTN_STATE" val="1"/>
  <p:tag name="KSO_WM_UNIT_MEDIACOVER_BTNRECT" val="0*0*0*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  <p:tag name="KSO_WM_MEDIACOVER_FLAG" val="1"/>
  <p:tag name="KSO_WM_UNIT_MEDIACOVER_BTN_STATE" val="1"/>
  <p:tag name="KSO_WM_UNIT_MEDIACOVER_BTNRECT" val="0*0*0*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  <p:tag name="KSO_WM_MEDIACOVER_FLAG" val="1"/>
  <p:tag name="KSO_WM_UNIT_MEDIACOVER_BTN_STATE" val="1"/>
  <p:tag name="KSO_WM_UNIT_MEDIACOVER_BTNRECT" val="0*0*0*0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8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  <p:tag name="KSO_WM_MEDIACOVER_FLAG" val="1"/>
  <p:tag name="KSO_WM_UNIT_MEDIACOVER_BTN_STATE" val="1"/>
  <p:tag name="KSO_WM_UNIT_MEDIACOVER_BTNRECT" val="0*0*0*0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9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0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  <p:tag name="KSO_WM_MEDIACOVER_FLAG" val="1"/>
  <p:tag name="KSO_WM_UNIT_MEDIACOVER_BTN_STATE" val="1"/>
  <p:tag name="KSO_WM_UNIT_MEDIACOVER_BTNRECT" val="0*0*0*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  <p:tag name="KSO_WM_MEDIACOVER_FLAG" val="1"/>
  <p:tag name="KSO_WM_UNIT_MEDIACOVER_BTN_STATE" val="1"/>
  <p:tag name="KSO_WM_UNIT_MEDIACOVER_BTNRECT" val="0*0*0*0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9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0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  <p:tag name="KSO_WM_DIAGRAM_VIRTUALLY_FRAME" val="{&quot;height&quot;:292.1,&quot;left&quot;:295.125,&quot;top&quot;:83.5,&quot;width&quot;:496.575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  <p:tag name="KSO_WM_MEDIACOVER_FLAG" val="1"/>
  <p:tag name="KSO_WM_UNIT_MEDIACOVER_BTN_STATE" val="1"/>
  <p:tag name="KSO_WM_UNIT_MEDIACOVER_BTNRECT" val="0*0*0*0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"/>
  <p:tag name="KSO_WM_DIAGRAM_VIRTUALLY_FRAME" val="{&quot;height&quot;:292.1,&quot;left&quot;:295.125,&quot;top&quot;:83.5,&quot;width&quot;:496.575}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"/>
  <p:tag name="KSO_WM_DIAGRAM_VIRTUALLY_FRAME" val="{&quot;height&quot;:292.1,&quot;left&quot;:295.125,&quot;top&quot;:83.5,&quot;width&quot;:496.575}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"/>
  <p:tag name="KSO_WM_DIAGRAM_VIRTUALLY_FRAME" val="{&quot;height&quot;:292.1,&quot;left&quot;:295.125,&quot;top&quot;:83.5,&quot;width&quot;:496.575}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  <p:tag name="KSO_WM_DIAGRAM_VIRTUALLY_FRAME" val="{&quot;height&quot;:292.1,&quot;left&quot;:295.125,&quot;top&quot;:83.5,&quot;width&quot;:496.575}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"/>
  <p:tag name="KSO_WM_DIAGRAM_VIRTUALLY_FRAME" val="{&quot;height&quot;:292.1,&quot;left&quot;:295.125,&quot;top&quot;:83.5,&quot;width&quot;:496.575}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  <p:tag name="KSO_WM_MEDIACOVER_FLAG" val="1"/>
  <p:tag name="KSO_WM_UNIT_MEDIACOVER_BTN_STATE" val="1"/>
  <p:tag name="KSO_WM_UNIT_MEDIACOVER_BTNRECT" val="0*0*0*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2"/>
  <p:tag name="KSO_WM_DIAGRAM_VIRTUALLY_FRAME" val="{&quot;height&quot;:292.1,&quot;left&quot;:295.125,&quot;top&quot;:83.5,&quot;width&quot;:496.575}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3"/>
  <p:tag name="KSO_WM_DIAGRAM_VIRTUALLY_FRAME" val="{&quot;height&quot;:292.1,&quot;left&quot;:295.125,&quot;top&quot;:83.5,&quot;width&quot;:496.575}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"/>
  <p:tag name="KSO_WM_DIAGRAM_VIRTUALLY_FRAME" val="{&quot;height&quot;:292.1,&quot;left&quot;:295.125,&quot;top&quot;:83.5,&quot;width&quot;:496.575}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  <p:tag name="KSO_WM_BEAUTIFY_FLAG" val="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  <p:tag name="KSO_WM_BEAUTIFY_FLAG" val="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  <p:tag name="KSO_WM_BEAUTIFY_FLAG" val="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  <p:tag name="KSO_WM_BEAUTIFY_FLAG" val="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  <p:tag name="KSO_WM_BEAUTIFY_FLAG" val="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0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8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9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0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7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9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8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9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2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3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0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0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8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8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2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9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0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6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3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4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4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  <p:tag name="KSO_WM_BEAUTIFY_FLAG" val="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9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  <p:tag name="KSO_WM_BEAUTIFY_FLAG" val="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1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6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  <p:tag name="KSO_WM_BEAUTIFY_FLAG" val="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0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4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5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  <p:tag name="KSO_WM_BEAUTIFY_FLAG" val="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9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  <p:tag name="KSO_WM_BEAUTIFY_FLAG" val="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0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lang="zh-CN" altLang="en-US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3582</Words>
  <PresentationFormat>宽屏</PresentationFormat>
  <Paragraphs>219</Paragraphs>
  <Slides>27</Slides>
  <Notes>23</Notes>
  <HiddenSlides>0</HiddenSlides>
  <MMClips>10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6" baseType="lpstr">
      <vt:lpstr>楷体</vt:lpstr>
      <vt:lpstr>微软雅黑</vt:lpstr>
      <vt:lpstr>Arial</vt:lpstr>
      <vt:lpstr>Calibri</vt:lpstr>
      <vt:lpstr>Cambria Math</vt:lpstr>
      <vt:lpstr>Times New Roman</vt:lpstr>
      <vt:lpstr>Wingdings</vt:lpstr>
      <vt:lpstr>Wingdings 2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2026-01-10T22:10:34Z</cp:lastPrinted>
  <dcterms:created xsi:type="dcterms:W3CDTF">2026-01-10T22:10:34Z</dcterms:created>
  <dcterms:modified xsi:type="dcterms:W3CDTF">2026-08-17T00:30:48Z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