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heme/theme3.xml" ContentType="application/vnd.openxmlformats-officedocument.theme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heme/theme4.xml" ContentType="application/vnd.openxmlformats-officedocument.theme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notesSlides/notesSlide1.xml" ContentType="application/vnd.openxmlformats-officedocument.presentationml.notesSlide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notesSlides/notesSlide2.xml" ContentType="application/vnd.openxmlformats-officedocument.presentationml.notesSlide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notesSlides/notesSlide3.xml" ContentType="application/vnd.openxmlformats-officedocument.presentationml.notesSlide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26"/>
  </p:notesMasterIdLst>
  <p:handoutMasterIdLst>
    <p:handoutMasterId r:id="rId27"/>
  </p:handoutMasterIdLst>
  <p:sldIdLst>
    <p:sldId id="256" r:id="rId3"/>
    <p:sldId id="388" r:id="rId4"/>
    <p:sldId id="466" r:id="rId5"/>
    <p:sldId id="468" r:id="rId6"/>
    <p:sldId id="467" r:id="rId7"/>
    <p:sldId id="470" r:id="rId8"/>
    <p:sldId id="471" r:id="rId9"/>
    <p:sldId id="472" r:id="rId10"/>
    <p:sldId id="442" r:id="rId11"/>
    <p:sldId id="473" r:id="rId12"/>
    <p:sldId id="447" r:id="rId13"/>
    <p:sldId id="448" r:id="rId14"/>
    <p:sldId id="452" r:id="rId15"/>
    <p:sldId id="453" r:id="rId16"/>
    <p:sldId id="456" r:id="rId17"/>
    <p:sldId id="457" r:id="rId18"/>
    <p:sldId id="459" r:id="rId19"/>
    <p:sldId id="460" r:id="rId20"/>
    <p:sldId id="461" r:id="rId21"/>
    <p:sldId id="464" r:id="rId22"/>
    <p:sldId id="469" r:id="rId23"/>
    <p:sldId id="465" r:id="rId24"/>
    <p:sldId id="474" r:id="rId25"/>
  </p:sldIdLst>
  <p:sldSz cx="12192000" cy="6858000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04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3" d="100"/>
          <a:sy n="83" d="100"/>
        </p:scale>
        <p:origin x="600" y="72"/>
      </p:cViewPr>
      <p:guideLst>
        <p:guide orient="horz" pos="2304"/>
        <p:guide pos="3816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71.xml"/><Relationship Id="rId2" Type="http://schemas.openxmlformats.org/officeDocument/2006/relationships/tags" Target="../tags/tag170.xml"/><Relationship Id="rId1" Type="http://schemas.openxmlformats.org/officeDocument/2006/relationships/theme" Target="../theme/theme4.xml"/><Relationship Id="rId5" Type="http://schemas.openxmlformats.org/officeDocument/2006/relationships/tags" Target="../tags/tag173.xml"/><Relationship Id="rId4" Type="http://schemas.openxmlformats.org/officeDocument/2006/relationships/tags" Target="../tags/tag17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65.xml"/><Relationship Id="rId7" Type="http://schemas.openxmlformats.org/officeDocument/2006/relationships/tags" Target="../tags/tag169.xml"/><Relationship Id="rId2" Type="http://schemas.openxmlformats.org/officeDocument/2006/relationships/tags" Target="../tags/tag164.xml"/><Relationship Id="rId1" Type="http://schemas.openxmlformats.org/officeDocument/2006/relationships/theme" Target="../theme/theme3.xml"/><Relationship Id="rId6" Type="http://schemas.openxmlformats.org/officeDocument/2006/relationships/tags" Target="../tags/tag168.xml"/><Relationship Id="rId5" Type="http://schemas.openxmlformats.org/officeDocument/2006/relationships/tags" Target="../tags/tag167.xml"/><Relationship Id="rId4" Type="http://schemas.openxmlformats.org/officeDocument/2006/relationships/tags" Target="../tags/tag16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436.xml"/><Relationship Id="rId2" Type="http://schemas.openxmlformats.org/officeDocument/2006/relationships/tags" Target="../tags/tag435.xml"/><Relationship Id="rId1" Type="http://schemas.openxmlformats.org/officeDocument/2006/relationships/tags" Target="../tags/tag434.xml"/><Relationship Id="rId5" Type="http://schemas.openxmlformats.org/officeDocument/2006/relationships/slide" Target="../slides/slide20.xml"/><Relationship Id="rId4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446.xml"/><Relationship Id="rId2" Type="http://schemas.openxmlformats.org/officeDocument/2006/relationships/tags" Target="../tags/tag445.xml"/><Relationship Id="rId1" Type="http://schemas.openxmlformats.org/officeDocument/2006/relationships/tags" Target="../tags/tag444.xml"/><Relationship Id="rId5" Type="http://schemas.openxmlformats.org/officeDocument/2006/relationships/slide" Target="../slides/slide22.xml"/><Relationship Id="rId4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452.xml"/><Relationship Id="rId2" Type="http://schemas.openxmlformats.org/officeDocument/2006/relationships/tags" Target="../tags/tag451.xml"/><Relationship Id="rId1" Type="http://schemas.openxmlformats.org/officeDocument/2006/relationships/tags" Target="../tags/tag450.xml"/><Relationship Id="rId5" Type="http://schemas.openxmlformats.org/officeDocument/2006/relationships/slide" Target="../slides/slide23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41986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lIns="91440" tIns="45720" rIns="91440" bIns="45720" anchor="t" anchorCtr="0"/>
          <a:lstStyle/>
          <a:p>
            <a:pPr lvl="0" indent="0"/>
            <a:endParaRPr lang="zh-CN" altLang="en-US"/>
          </a:p>
        </p:txBody>
      </p:sp>
      <p:sp>
        <p:nvSpPr>
          <p:cNvPr id="41987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 anchorCtr="0"/>
          <a:lstStyle/>
          <a:p>
            <a:pPr lvl="0" algn="r"/>
            <a:fld id="{9A0DB2DC-4C9A-4742-B13C-FB6460FD3503}" type="slidenum">
              <a:rPr lang="zh-CN" altLang="en-US" sz="1200"/>
              <a:t>20</a:t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44034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 indent="0"/>
            <a:endParaRPr lang="zh-CN" altLang="en-US"/>
          </a:p>
        </p:txBody>
      </p:sp>
      <p:sp>
        <p:nvSpPr>
          <p:cNvPr id="44035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 anchorCtr="0"/>
          <a:lstStyle/>
          <a:p>
            <a:pPr lvl="0" algn="r"/>
            <a:fld id="{9A0DB2DC-4C9A-4742-B13C-FB6460FD3503}" type="slidenum">
              <a:rPr lang="zh-CN" altLang="en-US" sz="1200"/>
              <a:t>22</a:t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44034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 indent="0"/>
            <a:endParaRPr lang="zh-CN" altLang="en-US"/>
          </a:p>
        </p:txBody>
      </p:sp>
      <p:sp>
        <p:nvSpPr>
          <p:cNvPr id="44035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 anchorCtr="0"/>
          <a:lstStyle/>
          <a:p>
            <a:pPr lvl="0" algn="r"/>
            <a:fld id="{9A0DB2DC-4C9A-4742-B13C-FB6460FD3503}" type="slidenum">
              <a:rPr lang="zh-CN" altLang="en-US" sz="1200"/>
              <a:t>23</a:t>
            </a:fld>
            <a:endParaRPr lang="zh-CN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7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77.xml"/><Relationship Id="rId4" Type="http://schemas.openxmlformats.org/officeDocument/2006/relationships/tags" Target="../tags/tag76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2.xml"/><Relationship Id="rId4" Type="http://schemas.openxmlformats.org/officeDocument/2006/relationships/tags" Target="../tags/tag8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07.xml"/><Relationship Id="rId4" Type="http://schemas.openxmlformats.org/officeDocument/2006/relationships/tags" Target="../tags/tag106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110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12.xml"/><Relationship Id="rId4" Type="http://schemas.openxmlformats.org/officeDocument/2006/relationships/tags" Target="../tags/tag11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115.xml"/><Relationship Id="rId2" Type="http://schemas.openxmlformats.org/officeDocument/2006/relationships/tags" Target="../tags/tag114.xml"/><Relationship Id="rId1" Type="http://schemas.openxmlformats.org/officeDocument/2006/relationships/tags" Target="../tags/tag113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17.xml"/><Relationship Id="rId4" Type="http://schemas.openxmlformats.org/officeDocument/2006/relationships/tags" Target="../tags/tag116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120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6" Type="http://schemas.openxmlformats.org/officeDocument/2006/relationships/tags" Target="../tags/tag123.xml"/><Relationship Id="rId5" Type="http://schemas.openxmlformats.org/officeDocument/2006/relationships/tags" Target="../tags/tag122.xml"/><Relationship Id="rId4" Type="http://schemas.openxmlformats.org/officeDocument/2006/relationships/tags" Target="../tags/tag121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tags" Target="../tags/tag131.xml"/><Relationship Id="rId3" Type="http://schemas.openxmlformats.org/officeDocument/2006/relationships/tags" Target="../tags/tag126.xml"/><Relationship Id="rId7" Type="http://schemas.openxmlformats.org/officeDocument/2006/relationships/tags" Target="../tags/tag130.xml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tags" Target="../tags/tag129.xml"/><Relationship Id="rId5" Type="http://schemas.openxmlformats.org/officeDocument/2006/relationships/tags" Target="../tags/tag128.xml"/><Relationship Id="rId4" Type="http://schemas.openxmlformats.org/officeDocument/2006/relationships/tags" Target="../tags/tag127.xml"/><Relationship Id="rId9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34.xml"/><Relationship Id="rId2" Type="http://schemas.openxmlformats.org/officeDocument/2006/relationships/tags" Target="../tags/tag133.xml"/><Relationship Id="rId1" Type="http://schemas.openxmlformats.org/officeDocument/2006/relationships/tags" Target="../tags/tag132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35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138.xml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4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31.xml"/><Relationship Id="rId4" Type="http://schemas.openxmlformats.org/officeDocument/2006/relationships/tags" Target="../tags/tag30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41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40.xml"/><Relationship Id="rId1" Type="http://schemas.openxmlformats.org/officeDocument/2006/relationships/tags" Target="../tags/tag139.xml"/><Relationship Id="rId6" Type="http://schemas.openxmlformats.org/officeDocument/2006/relationships/tags" Target="../tags/tag144.xml"/><Relationship Id="rId5" Type="http://schemas.openxmlformats.org/officeDocument/2006/relationships/tags" Target="../tags/tag143.xml"/><Relationship Id="rId4" Type="http://schemas.openxmlformats.org/officeDocument/2006/relationships/tags" Target="../tags/tag14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47.xml"/><Relationship Id="rId2" Type="http://schemas.openxmlformats.org/officeDocument/2006/relationships/tags" Target="../tags/tag146.xml"/><Relationship Id="rId1" Type="http://schemas.openxmlformats.org/officeDocument/2006/relationships/tags" Target="../tags/tag145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49.xml"/><Relationship Id="rId4" Type="http://schemas.openxmlformats.org/officeDocument/2006/relationships/tags" Target="../tags/tag148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52.xml"/><Relationship Id="rId2" Type="http://schemas.openxmlformats.org/officeDocument/2006/relationships/tags" Target="../tags/tag151.xml"/><Relationship Id="rId1" Type="http://schemas.openxmlformats.org/officeDocument/2006/relationships/tags" Target="../tags/tag150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5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156.xml"/><Relationship Id="rId2" Type="http://schemas.openxmlformats.org/officeDocument/2006/relationships/tags" Target="../tags/tag155.xml"/><Relationship Id="rId1" Type="http://schemas.openxmlformats.org/officeDocument/2006/relationships/tags" Target="../tags/tag154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58.xml"/><Relationship Id="rId4" Type="http://schemas.openxmlformats.org/officeDocument/2006/relationships/tags" Target="../tags/tag157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161.xml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63.xml"/><Relationship Id="rId4" Type="http://schemas.openxmlformats.org/officeDocument/2006/relationships/tags" Target="../tags/tag16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36.xml"/><Relationship Id="rId4" Type="http://schemas.openxmlformats.org/officeDocument/2006/relationships/tags" Target="../tags/tag3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tags" Target="../tags/tag42.xml"/><Relationship Id="rId5" Type="http://schemas.openxmlformats.org/officeDocument/2006/relationships/tags" Target="../tags/tag41.xml"/><Relationship Id="rId4" Type="http://schemas.openxmlformats.org/officeDocument/2006/relationships/tags" Target="../tags/tag40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50.xml"/><Relationship Id="rId3" Type="http://schemas.openxmlformats.org/officeDocument/2006/relationships/tags" Target="../tags/tag45.xml"/><Relationship Id="rId7" Type="http://schemas.openxmlformats.org/officeDocument/2006/relationships/tags" Target="../tags/tag49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4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66.xml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8.xml"/><Relationship Id="rId4" Type="http://schemas.openxmlformats.org/officeDocument/2006/relationships/tags" Target="../tags/tag6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  <p:custDataLst>
              <p:tags r:id="rId2"/>
            </p:custDataLst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 eaLnBrk="1" fontAlgn="base" hangingPunct="1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 eaLnBrk="1" fontAlgn="base" hangingPunct="1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  <p:custDataLst>
              <p:tags r:id="rId2"/>
            </p:custDataLst>
          </p:nvPr>
        </p:nvSpPr>
        <p:spPr/>
        <p:txBody>
          <a:bodyPr/>
          <a:lstStyle/>
          <a:p>
            <a:pPr fontAlgn="base"/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 eaLnBrk="1" fontAlgn="base" hangingPunct="1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 eaLnBrk="1" fontAlgn="base" hangingPunct="1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theme" Target="../theme/theme1.xml"/><Relationship Id="rId18" Type="http://schemas.openxmlformats.org/officeDocument/2006/relationships/tags" Target="../tags/tag6.xml"/><Relationship Id="rId26" Type="http://schemas.openxmlformats.org/officeDocument/2006/relationships/tags" Target="../tags/tag14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9.xml"/><Relationship Id="rId34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5.xml"/><Relationship Id="rId25" Type="http://schemas.openxmlformats.org/officeDocument/2006/relationships/tags" Target="../tags/tag13.xml"/><Relationship Id="rId33" Type="http://schemas.openxmlformats.org/officeDocument/2006/relationships/tags" Target="../tags/tag21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20" Type="http://schemas.openxmlformats.org/officeDocument/2006/relationships/tags" Target="../tags/tag8.xml"/><Relationship Id="rId29" Type="http://schemas.openxmlformats.org/officeDocument/2006/relationships/tags" Target="../tags/tag17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12.xml"/><Relationship Id="rId32" Type="http://schemas.openxmlformats.org/officeDocument/2006/relationships/tags" Target="../tags/tag20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23" Type="http://schemas.openxmlformats.org/officeDocument/2006/relationships/tags" Target="../tags/tag11.xml"/><Relationship Id="rId28" Type="http://schemas.openxmlformats.org/officeDocument/2006/relationships/tags" Target="../tags/tag16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7.xml"/><Relationship Id="rId31" Type="http://schemas.openxmlformats.org/officeDocument/2006/relationships/tags" Target="../tags/tag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Relationship Id="rId22" Type="http://schemas.openxmlformats.org/officeDocument/2006/relationships/tags" Target="../tags/tag10.xml"/><Relationship Id="rId27" Type="http://schemas.openxmlformats.org/officeDocument/2006/relationships/tags" Target="../tags/tag15.xml"/><Relationship Id="rId30" Type="http://schemas.openxmlformats.org/officeDocument/2006/relationships/tags" Target="../tags/tag18.xml"/><Relationship Id="rId35" Type="http://schemas.openxmlformats.org/officeDocument/2006/relationships/image" Target="file:///D:\qq&#25991;&#20214;\712321467\Image\C2C\Image2\%7b75232B38-A165-1FB7-499C-2E1C792CACB5%7d.png" TargetMode="Externa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theme" Target="../theme/theme2.xml"/><Relationship Id="rId18" Type="http://schemas.openxmlformats.org/officeDocument/2006/relationships/tags" Target="../tags/tag87.xml"/><Relationship Id="rId26" Type="http://schemas.openxmlformats.org/officeDocument/2006/relationships/tags" Target="../tags/tag95.xml"/><Relationship Id="rId3" Type="http://schemas.openxmlformats.org/officeDocument/2006/relationships/slideLayout" Target="../slideLayouts/slideLayout15.xml"/><Relationship Id="rId21" Type="http://schemas.openxmlformats.org/officeDocument/2006/relationships/tags" Target="../tags/tag90.xml"/><Relationship Id="rId34" Type="http://schemas.openxmlformats.org/officeDocument/2006/relationships/image" Target="../media/image1.png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ags" Target="../tags/tag86.xml"/><Relationship Id="rId25" Type="http://schemas.openxmlformats.org/officeDocument/2006/relationships/tags" Target="../tags/tag94.xml"/><Relationship Id="rId33" Type="http://schemas.openxmlformats.org/officeDocument/2006/relationships/tags" Target="../tags/tag102.xml"/><Relationship Id="rId2" Type="http://schemas.openxmlformats.org/officeDocument/2006/relationships/slideLayout" Target="../slideLayouts/slideLayout14.xml"/><Relationship Id="rId16" Type="http://schemas.openxmlformats.org/officeDocument/2006/relationships/tags" Target="../tags/tag85.xml"/><Relationship Id="rId20" Type="http://schemas.openxmlformats.org/officeDocument/2006/relationships/tags" Target="../tags/tag89.xml"/><Relationship Id="rId29" Type="http://schemas.openxmlformats.org/officeDocument/2006/relationships/tags" Target="../tags/tag9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tags" Target="../tags/tag93.xml"/><Relationship Id="rId32" Type="http://schemas.openxmlformats.org/officeDocument/2006/relationships/tags" Target="../tags/tag101.xml"/><Relationship Id="rId5" Type="http://schemas.openxmlformats.org/officeDocument/2006/relationships/slideLayout" Target="../slideLayouts/slideLayout17.xml"/><Relationship Id="rId15" Type="http://schemas.openxmlformats.org/officeDocument/2006/relationships/tags" Target="../tags/tag84.xml"/><Relationship Id="rId23" Type="http://schemas.openxmlformats.org/officeDocument/2006/relationships/tags" Target="../tags/tag92.xml"/><Relationship Id="rId28" Type="http://schemas.openxmlformats.org/officeDocument/2006/relationships/tags" Target="../tags/tag97.xml"/><Relationship Id="rId10" Type="http://schemas.openxmlformats.org/officeDocument/2006/relationships/slideLayout" Target="../slideLayouts/slideLayout22.xml"/><Relationship Id="rId19" Type="http://schemas.openxmlformats.org/officeDocument/2006/relationships/tags" Target="../tags/tag88.xml"/><Relationship Id="rId31" Type="http://schemas.openxmlformats.org/officeDocument/2006/relationships/tags" Target="../tags/tag100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ags" Target="../tags/tag83.xml"/><Relationship Id="rId22" Type="http://schemas.openxmlformats.org/officeDocument/2006/relationships/tags" Target="../tags/tag91.xml"/><Relationship Id="rId27" Type="http://schemas.openxmlformats.org/officeDocument/2006/relationships/tags" Target="../tags/tag96.xml"/><Relationship Id="rId30" Type="http://schemas.openxmlformats.org/officeDocument/2006/relationships/tags" Target="../tags/tag99.xml"/><Relationship Id="rId35" Type="http://schemas.openxmlformats.org/officeDocument/2006/relationships/image" Target="file:///D:\qq&#25991;&#20214;\712321467\Image\C2C\Image2\%7b75232B38-A165-1FB7-499C-2E1C792CACB5%7d.png" TargetMode="External"/><Relationship Id="rId8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00BFBC">
                <a:alpha val="63000"/>
              </a:srgb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40" name="组合 39"/>
          <p:cNvGrpSpPr/>
          <p:nvPr userDrawn="1">
            <p:custDataLst>
              <p:tags r:id="rId20"/>
            </p:custDataLst>
          </p:nvPr>
        </p:nvGrpSpPr>
        <p:grpSpPr>
          <a:xfrm>
            <a:off x="-635" y="99060"/>
            <a:ext cx="12192635" cy="727710"/>
            <a:chOff x="-1" y="246"/>
            <a:chExt cx="19201" cy="1146"/>
          </a:xfrm>
        </p:grpSpPr>
        <p:sp>
          <p:nvSpPr>
            <p:cNvPr id="41" name="矩形 40"/>
            <p:cNvSpPr/>
            <p:nvPr>
              <p:custDataLst>
                <p:tags r:id="rId23"/>
              </p:custDataLst>
            </p:nvPr>
          </p:nvSpPr>
          <p:spPr>
            <a:xfrm flipV="1">
              <a:off x="-1" y="1272"/>
              <a:ext cx="19201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00C4B5"/>
                </a:gs>
                <a:gs pos="100000">
                  <a:srgbClr val="00BFBC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文本框 41"/>
            <p:cNvSpPr txBox="1"/>
            <p:nvPr>
              <p:custDataLst>
                <p:tags r:id="rId24"/>
              </p:custDataLst>
            </p:nvPr>
          </p:nvSpPr>
          <p:spPr>
            <a:xfrm>
              <a:off x="1421" y="490"/>
              <a:ext cx="11472" cy="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zh-CN" sz="3000">
                <a:solidFill>
                  <a:schemeClr val="accent2">
                    <a:lumMod val="50000"/>
                  </a:schemeClr>
                </a:solidFill>
                <a:latin typeface="+mj-ea"/>
                <a:ea typeface="+mj-ea"/>
                <a:sym typeface="+mn-ea"/>
              </a:endParaRPr>
            </a:p>
          </p:txBody>
        </p:sp>
        <p:grpSp>
          <p:nvGrpSpPr>
            <p:cNvPr id="43" name="组合 42"/>
            <p:cNvGrpSpPr/>
            <p:nvPr>
              <p:custDataLst>
                <p:tags r:id="rId25"/>
              </p:custDataLst>
            </p:nvPr>
          </p:nvGrpSpPr>
          <p:grpSpPr>
            <a:xfrm>
              <a:off x="13508" y="798"/>
              <a:ext cx="2191" cy="474"/>
              <a:chOff x="11865" y="2292"/>
              <a:chExt cx="2652" cy="573"/>
            </a:xfrm>
          </p:grpSpPr>
          <p:sp>
            <p:nvSpPr>
              <p:cNvPr id="44" name="椭圆 43"/>
              <p:cNvSpPr/>
              <p:nvPr>
                <p:custDataLst>
                  <p:tags r:id="rId30"/>
                </p:custDataLst>
              </p:nvPr>
            </p:nvSpPr>
            <p:spPr>
              <a:xfrm>
                <a:off x="11865" y="2292"/>
                <a:ext cx="571" cy="573"/>
              </a:xfrm>
              <a:prstGeom prst="ellipse">
                <a:avLst/>
              </a:prstGeom>
              <a:solidFill>
                <a:srgbClr val="00BFBC">
                  <a:alpha val="6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" name="椭圆 44"/>
              <p:cNvSpPr/>
              <p:nvPr>
                <p:custDataLst>
                  <p:tags r:id="rId31"/>
                </p:custDataLst>
              </p:nvPr>
            </p:nvSpPr>
            <p:spPr>
              <a:xfrm>
                <a:off x="12436" y="2292"/>
                <a:ext cx="571" cy="573"/>
              </a:xfrm>
              <a:prstGeom prst="ellipse">
                <a:avLst/>
              </a:prstGeom>
              <a:solidFill>
                <a:srgbClr val="00C4B5">
                  <a:alpha val="1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" name="椭圆 46"/>
              <p:cNvSpPr/>
              <p:nvPr>
                <p:custDataLst>
                  <p:tags r:id="rId32"/>
                </p:custDataLst>
              </p:nvPr>
            </p:nvSpPr>
            <p:spPr>
              <a:xfrm>
                <a:off x="13181" y="2292"/>
                <a:ext cx="571" cy="573"/>
              </a:xfrm>
              <a:prstGeom prst="ellipse">
                <a:avLst/>
              </a:prstGeom>
              <a:solidFill>
                <a:srgbClr val="00C4B5">
                  <a:alpha val="3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" name="椭圆 47"/>
              <p:cNvSpPr/>
              <p:nvPr>
                <p:custDataLst>
                  <p:tags r:id="rId33"/>
                </p:custDataLst>
              </p:nvPr>
            </p:nvSpPr>
            <p:spPr>
              <a:xfrm>
                <a:off x="13946" y="2292"/>
                <a:ext cx="571" cy="573"/>
              </a:xfrm>
              <a:prstGeom prst="ellipse">
                <a:avLst/>
              </a:prstGeom>
              <a:solidFill>
                <a:srgbClr val="00BFBC">
                  <a:alpha val="1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>
              <p:custDataLst>
                <p:tags r:id="rId26"/>
              </p:custDataLst>
            </p:nvPr>
          </p:nvGrpSpPr>
          <p:grpSpPr>
            <a:xfrm>
              <a:off x="143" y="246"/>
              <a:ext cx="1157" cy="1130"/>
              <a:chOff x="12791" y="4248"/>
              <a:chExt cx="1157" cy="1130"/>
            </a:xfrm>
          </p:grpSpPr>
          <p:sp>
            <p:nvSpPr>
              <p:cNvPr id="50" name="任意多边形 49"/>
              <p:cNvSpPr/>
              <p:nvPr>
                <p:custDataLst>
                  <p:tags r:id="rId27"/>
                </p:custDataLst>
              </p:nvPr>
            </p:nvSpPr>
            <p:spPr>
              <a:xfrm>
                <a:off x="12791" y="4248"/>
                <a:ext cx="1155" cy="1130"/>
              </a:xfrm>
              <a:custGeom>
                <a:avLst/>
                <a:gdLst/>
                <a:ahLst/>
                <a:cxnLst>
                  <a:cxn ang="3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1155" h="1130">
                    <a:moveTo>
                      <a:pt x="0" y="0"/>
                    </a:moveTo>
                    <a:lnTo>
                      <a:pt x="1155" y="0"/>
                    </a:lnTo>
                    <a:lnTo>
                      <a:pt x="1155" y="386"/>
                    </a:lnTo>
                    <a:lnTo>
                      <a:pt x="438" y="386"/>
                    </a:lnTo>
                    <a:lnTo>
                      <a:pt x="438" y="1130"/>
                    </a:lnTo>
                    <a:lnTo>
                      <a:pt x="0" y="11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C4B5">
                  <a:alpha val="66000"/>
                </a:srgbClr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51" name="矩形 50"/>
              <p:cNvSpPr/>
              <p:nvPr>
                <p:custDataLst>
                  <p:tags r:id="rId28"/>
                </p:custDataLst>
              </p:nvPr>
            </p:nvSpPr>
            <p:spPr>
              <a:xfrm>
                <a:off x="13032" y="4474"/>
                <a:ext cx="914" cy="88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矩形 51"/>
              <p:cNvSpPr/>
              <p:nvPr>
                <p:custDataLst>
                  <p:tags r:id="rId29"/>
                </p:custDataLst>
              </p:nvPr>
            </p:nvSpPr>
            <p:spPr>
              <a:xfrm>
                <a:off x="13124" y="4628"/>
                <a:ext cx="824" cy="750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99000">
                    <a:srgbClr val="00C4B5"/>
                  </a:gs>
                </a:gsLst>
                <a:lin ang="11940000" scaled="0"/>
              </a:gra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9" name="文本2"/>
          <p:cNvSpPr txBox="1"/>
          <p:nvPr userDrawn="1">
            <p:custDataLst>
              <p:tags r:id="rId21"/>
            </p:custDataLst>
          </p:nvPr>
        </p:nvSpPr>
        <p:spPr>
          <a:xfrm>
            <a:off x="7941945" y="395605"/>
            <a:ext cx="5572125" cy="710565"/>
          </a:xfrm>
          <a:prstGeom prst="rect">
            <a:avLst/>
          </a:prstGeom>
          <a:noFill/>
        </p:spPr>
        <p:txBody>
          <a:bodyPr anchor="t">
            <a:scene3d>
              <a:camera prst="orthographicFront"/>
              <a:lightRig rig="threePt" dir="t"/>
            </a:scene3d>
          </a:bodyPr>
          <a:lstStyle/>
          <a:p>
            <a:pPr marL="0" algn="ctr">
              <a:lnSpc>
                <a:spcPts val="2400"/>
              </a:lnSpc>
            </a:pPr>
            <a:r>
              <a:rPr lang="zh-CN" altLang="en-US" sz="2400" b="1" i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/>
              </a:rPr>
              <a:t>  </a:t>
            </a:r>
            <a:r>
              <a:rPr lang="en-US" altLang="zh-CN" sz="2400" b="1" i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/>
              </a:rPr>
              <a:t>7.3 </a:t>
            </a:r>
            <a:r>
              <a:rPr lang="zh-CN" altLang="en-US" sz="2400" b="1" i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/>
              </a:rPr>
              <a:t>电磁铁</a:t>
            </a:r>
          </a:p>
        </p:txBody>
      </p:sp>
      <p:pic>
        <p:nvPicPr>
          <p:cNvPr id="53" name="图片 1073743875" descr="学科网 zxxk.com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34" r:link="rId3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00BFBC">
                <a:alpha val="63000"/>
              </a:srgb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40" name="组合 39"/>
          <p:cNvGrpSpPr/>
          <p:nvPr userDrawn="1">
            <p:custDataLst>
              <p:tags r:id="rId20"/>
            </p:custDataLst>
          </p:nvPr>
        </p:nvGrpSpPr>
        <p:grpSpPr>
          <a:xfrm>
            <a:off x="-635" y="99060"/>
            <a:ext cx="12192635" cy="727710"/>
            <a:chOff x="-1" y="246"/>
            <a:chExt cx="19201" cy="1146"/>
          </a:xfrm>
        </p:grpSpPr>
        <p:sp>
          <p:nvSpPr>
            <p:cNvPr id="41" name="矩形 40"/>
            <p:cNvSpPr/>
            <p:nvPr>
              <p:custDataLst>
                <p:tags r:id="rId23"/>
              </p:custDataLst>
            </p:nvPr>
          </p:nvSpPr>
          <p:spPr>
            <a:xfrm flipV="1">
              <a:off x="-1" y="1272"/>
              <a:ext cx="19201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00C4B5"/>
                </a:gs>
                <a:gs pos="100000">
                  <a:srgbClr val="00BFBC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文本框 41"/>
            <p:cNvSpPr txBox="1"/>
            <p:nvPr>
              <p:custDataLst>
                <p:tags r:id="rId24"/>
              </p:custDataLst>
            </p:nvPr>
          </p:nvSpPr>
          <p:spPr>
            <a:xfrm>
              <a:off x="1421" y="490"/>
              <a:ext cx="11472" cy="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zh-CN" sz="3000">
                <a:solidFill>
                  <a:schemeClr val="accent2">
                    <a:lumMod val="50000"/>
                  </a:schemeClr>
                </a:solidFill>
                <a:latin typeface="+mj-ea"/>
                <a:ea typeface="+mj-ea"/>
                <a:sym typeface="+mn-ea"/>
              </a:endParaRPr>
            </a:p>
          </p:txBody>
        </p:sp>
        <p:grpSp>
          <p:nvGrpSpPr>
            <p:cNvPr id="43" name="组合 42"/>
            <p:cNvGrpSpPr/>
            <p:nvPr>
              <p:custDataLst>
                <p:tags r:id="rId25"/>
              </p:custDataLst>
            </p:nvPr>
          </p:nvGrpSpPr>
          <p:grpSpPr>
            <a:xfrm>
              <a:off x="13508" y="798"/>
              <a:ext cx="2191" cy="474"/>
              <a:chOff x="11865" y="2292"/>
              <a:chExt cx="2652" cy="573"/>
            </a:xfrm>
          </p:grpSpPr>
          <p:sp>
            <p:nvSpPr>
              <p:cNvPr id="44" name="椭圆 43"/>
              <p:cNvSpPr/>
              <p:nvPr>
                <p:custDataLst>
                  <p:tags r:id="rId30"/>
                </p:custDataLst>
              </p:nvPr>
            </p:nvSpPr>
            <p:spPr>
              <a:xfrm>
                <a:off x="11865" y="2292"/>
                <a:ext cx="571" cy="573"/>
              </a:xfrm>
              <a:prstGeom prst="ellipse">
                <a:avLst/>
              </a:prstGeom>
              <a:solidFill>
                <a:srgbClr val="00BFBC">
                  <a:alpha val="6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5" name="椭圆 44"/>
              <p:cNvSpPr/>
              <p:nvPr>
                <p:custDataLst>
                  <p:tags r:id="rId31"/>
                </p:custDataLst>
              </p:nvPr>
            </p:nvSpPr>
            <p:spPr>
              <a:xfrm>
                <a:off x="12436" y="2292"/>
                <a:ext cx="571" cy="573"/>
              </a:xfrm>
              <a:prstGeom prst="ellipse">
                <a:avLst/>
              </a:prstGeom>
              <a:solidFill>
                <a:srgbClr val="00C4B5">
                  <a:alpha val="1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" name="椭圆 46"/>
              <p:cNvSpPr/>
              <p:nvPr>
                <p:custDataLst>
                  <p:tags r:id="rId32"/>
                </p:custDataLst>
              </p:nvPr>
            </p:nvSpPr>
            <p:spPr>
              <a:xfrm>
                <a:off x="13181" y="2292"/>
                <a:ext cx="571" cy="573"/>
              </a:xfrm>
              <a:prstGeom prst="ellipse">
                <a:avLst/>
              </a:prstGeom>
              <a:solidFill>
                <a:srgbClr val="00C4B5">
                  <a:alpha val="3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8" name="椭圆 47"/>
              <p:cNvSpPr/>
              <p:nvPr>
                <p:custDataLst>
                  <p:tags r:id="rId33"/>
                </p:custDataLst>
              </p:nvPr>
            </p:nvSpPr>
            <p:spPr>
              <a:xfrm>
                <a:off x="13946" y="2292"/>
                <a:ext cx="571" cy="573"/>
              </a:xfrm>
              <a:prstGeom prst="ellipse">
                <a:avLst/>
              </a:prstGeom>
              <a:solidFill>
                <a:srgbClr val="00BFBC">
                  <a:alpha val="1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49" name="组合 48"/>
            <p:cNvGrpSpPr/>
            <p:nvPr>
              <p:custDataLst>
                <p:tags r:id="rId26"/>
              </p:custDataLst>
            </p:nvPr>
          </p:nvGrpSpPr>
          <p:grpSpPr>
            <a:xfrm>
              <a:off x="143" y="246"/>
              <a:ext cx="1157" cy="1130"/>
              <a:chOff x="12791" y="4248"/>
              <a:chExt cx="1157" cy="1130"/>
            </a:xfrm>
          </p:grpSpPr>
          <p:sp>
            <p:nvSpPr>
              <p:cNvPr id="50" name="任意多边形 49"/>
              <p:cNvSpPr/>
              <p:nvPr>
                <p:custDataLst>
                  <p:tags r:id="rId27"/>
                </p:custDataLst>
              </p:nvPr>
            </p:nvSpPr>
            <p:spPr>
              <a:xfrm>
                <a:off x="12791" y="4248"/>
                <a:ext cx="1155" cy="1130"/>
              </a:xfrm>
              <a:custGeom>
                <a:avLst/>
                <a:gdLst/>
                <a:ahLst/>
                <a:cxnLst>
                  <a:cxn ang="3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1155" h="1130">
                    <a:moveTo>
                      <a:pt x="0" y="0"/>
                    </a:moveTo>
                    <a:lnTo>
                      <a:pt x="1155" y="0"/>
                    </a:lnTo>
                    <a:lnTo>
                      <a:pt x="1155" y="386"/>
                    </a:lnTo>
                    <a:lnTo>
                      <a:pt x="438" y="386"/>
                    </a:lnTo>
                    <a:lnTo>
                      <a:pt x="438" y="1130"/>
                    </a:lnTo>
                    <a:lnTo>
                      <a:pt x="0" y="11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C4B5">
                  <a:alpha val="66000"/>
                </a:srgbClr>
              </a:soli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51" name="矩形 50"/>
              <p:cNvSpPr/>
              <p:nvPr>
                <p:custDataLst>
                  <p:tags r:id="rId28"/>
                </p:custDataLst>
              </p:nvPr>
            </p:nvSpPr>
            <p:spPr>
              <a:xfrm>
                <a:off x="13032" y="4474"/>
                <a:ext cx="914" cy="88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矩形 51"/>
              <p:cNvSpPr/>
              <p:nvPr>
                <p:custDataLst>
                  <p:tags r:id="rId29"/>
                </p:custDataLst>
              </p:nvPr>
            </p:nvSpPr>
            <p:spPr>
              <a:xfrm>
                <a:off x="13124" y="4628"/>
                <a:ext cx="824" cy="750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99000">
                    <a:srgbClr val="00C4B5"/>
                  </a:gs>
                </a:gsLst>
                <a:lin ang="11940000" scaled="0"/>
              </a:gradFill>
              <a:ln>
                <a:noFill/>
              </a:ln>
              <a:effectLst>
                <a:softEdge rad="127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9" name="文本2"/>
          <p:cNvSpPr txBox="1"/>
          <p:nvPr userDrawn="1">
            <p:custDataLst>
              <p:tags r:id="rId21"/>
            </p:custDataLst>
          </p:nvPr>
        </p:nvSpPr>
        <p:spPr>
          <a:xfrm>
            <a:off x="7941945" y="395605"/>
            <a:ext cx="5572125" cy="710565"/>
          </a:xfrm>
          <a:prstGeom prst="rect">
            <a:avLst/>
          </a:prstGeom>
          <a:noFill/>
        </p:spPr>
        <p:txBody>
          <a:bodyPr anchor="t">
            <a:scene3d>
              <a:camera prst="orthographicFront"/>
              <a:lightRig rig="threePt" dir="t"/>
            </a:scene3d>
          </a:bodyPr>
          <a:lstStyle/>
          <a:p>
            <a:pPr marL="0" algn="ctr">
              <a:lnSpc>
                <a:spcPts val="2400"/>
              </a:lnSpc>
            </a:pPr>
            <a:r>
              <a:rPr lang="zh-CN" altLang="en-US" sz="2400" b="1" i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/>
              </a:rPr>
              <a:t>  </a:t>
            </a:r>
            <a:r>
              <a:rPr lang="en-US" altLang="zh-CN" sz="2400" b="1" i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/>
              </a:rPr>
              <a:t>7.3 </a:t>
            </a:r>
            <a:r>
              <a:rPr lang="zh-CN" altLang="en-US" sz="2400" b="1" i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/>
              </a:rPr>
              <a:t>电磁铁</a:t>
            </a:r>
          </a:p>
        </p:txBody>
      </p:sp>
      <p:pic>
        <p:nvPicPr>
          <p:cNvPr id="53" name="图片 1073743875" descr="学科网 zxxk.com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34" r:link="rId3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176.xml"/><Relationship Id="rId2" Type="http://schemas.openxmlformats.org/officeDocument/2006/relationships/tags" Target="../tags/tag175.xml"/><Relationship Id="rId1" Type="http://schemas.openxmlformats.org/officeDocument/2006/relationships/tags" Target="../tags/tag174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video" Target="../media/media4.mp4"/><Relationship Id="rId7" Type="http://schemas.openxmlformats.org/officeDocument/2006/relationships/image" Target="../media/image15.png"/><Relationship Id="rId2" Type="http://schemas.microsoft.com/office/2007/relationships/media" Target="../media/media4.mp4"/><Relationship Id="rId1" Type="http://schemas.openxmlformats.org/officeDocument/2006/relationships/tags" Target="../tags/tag224.xml"/><Relationship Id="rId6" Type="http://schemas.openxmlformats.org/officeDocument/2006/relationships/slideLayout" Target="../slideLayouts/slideLayout10.xml"/><Relationship Id="rId5" Type="http://schemas.openxmlformats.org/officeDocument/2006/relationships/tags" Target="../tags/tag226.xml"/><Relationship Id="rId4" Type="http://schemas.openxmlformats.org/officeDocument/2006/relationships/tags" Target="../tags/tag2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229.xml"/><Relationship Id="rId2" Type="http://schemas.openxmlformats.org/officeDocument/2006/relationships/tags" Target="../tags/tag228.xml"/><Relationship Id="rId1" Type="http://schemas.openxmlformats.org/officeDocument/2006/relationships/tags" Target="../tags/tag227.xml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23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38.xml"/><Relationship Id="rId13" Type="http://schemas.openxmlformats.org/officeDocument/2006/relationships/tags" Target="../tags/tag243.xml"/><Relationship Id="rId3" Type="http://schemas.openxmlformats.org/officeDocument/2006/relationships/tags" Target="../tags/tag233.xml"/><Relationship Id="rId7" Type="http://schemas.openxmlformats.org/officeDocument/2006/relationships/tags" Target="../tags/tag237.xml"/><Relationship Id="rId12" Type="http://schemas.openxmlformats.org/officeDocument/2006/relationships/tags" Target="../tags/tag242.xml"/><Relationship Id="rId2" Type="http://schemas.openxmlformats.org/officeDocument/2006/relationships/tags" Target="../tags/tag232.xml"/><Relationship Id="rId16" Type="http://schemas.openxmlformats.org/officeDocument/2006/relationships/image" Target="../media/image18.png"/><Relationship Id="rId1" Type="http://schemas.openxmlformats.org/officeDocument/2006/relationships/tags" Target="../tags/tag231.xml"/><Relationship Id="rId6" Type="http://schemas.openxmlformats.org/officeDocument/2006/relationships/tags" Target="../tags/tag236.xml"/><Relationship Id="rId11" Type="http://schemas.openxmlformats.org/officeDocument/2006/relationships/tags" Target="../tags/tag241.xml"/><Relationship Id="rId5" Type="http://schemas.openxmlformats.org/officeDocument/2006/relationships/tags" Target="../tags/tag235.xml"/><Relationship Id="rId15" Type="http://schemas.openxmlformats.org/officeDocument/2006/relationships/image" Target="../media/image17.png"/><Relationship Id="rId10" Type="http://schemas.openxmlformats.org/officeDocument/2006/relationships/tags" Target="../tags/tag240.xml"/><Relationship Id="rId4" Type="http://schemas.openxmlformats.org/officeDocument/2006/relationships/tags" Target="../tags/tag234.xml"/><Relationship Id="rId9" Type="http://schemas.openxmlformats.org/officeDocument/2006/relationships/tags" Target="../tags/tag239.xml"/><Relationship Id="rId14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tags" Target="../tags/tag256.xml"/><Relationship Id="rId18" Type="http://schemas.openxmlformats.org/officeDocument/2006/relationships/tags" Target="../tags/tag261.xml"/><Relationship Id="rId26" Type="http://schemas.openxmlformats.org/officeDocument/2006/relationships/tags" Target="../tags/tag269.xml"/><Relationship Id="rId39" Type="http://schemas.openxmlformats.org/officeDocument/2006/relationships/tags" Target="../tags/tag282.xml"/><Relationship Id="rId21" Type="http://schemas.openxmlformats.org/officeDocument/2006/relationships/tags" Target="../tags/tag264.xml"/><Relationship Id="rId34" Type="http://schemas.openxmlformats.org/officeDocument/2006/relationships/tags" Target="../tags/tag277.xml"/><Relationship Id="rId42" Type="http://schemas.openxmlformats.org/officeDocument/2006/relationships/tags" Target="../tags/tag285.xml"/><Relationship Id="rId47" Type="http://schemas.openxmlformats.org/officeDocument/2006/relationships/tags" Target="../tags/tag290.xml"/><Relationship Id="rId50" Type="http://schemas.openxmlformats.org/officeDocument/2006/relationships/tags" Target="../tags/tag293.xml"/><Relationship Id="rId55" Type="http://schemas.openxmlformats.org/officeDocument/2006/relationships/tags" Target="../tags/tag298.xml"/><Relationship Id="rId7" Type="http://schemas.openxmlformats.org/officeDocument/2006/relationships/tags" Target="../tags/tag250.xml"/><Relationship Id="rId2" Type="http://schemas.openxmlformats.org/officeDocument/2006/relationships/tags" Target="../tags/tag245.xml"/><Relationship Id="rId16" Type="http://schemas.openxmlformats.org/officeDocument/2006/relationships/tags" Target="../tags/tag259.xml"/><Relationship Id="rId29" Type="http://schemas.openxmlformats.org/officeDocument/2006/relationships/tags" Target="../tags/tag272.xml"/><Relationship Id="rId11" Type="http://schemas.openxmlformats.org/officeDocument/2006/relationships/tags" Target="../tags/tag254.xml"/><Relationship Id="rId24" Type="http://schemas.openxmlformats.org/officeDocument/2006/relationships/tags" Target="../tags/tag267.xml"/><Relationship Id="rId32" Type="http://schemas.openxmlformats.org/officeDocument/2006/relationships/tags" Target="../tags/tag275.xml"/><Relationship Id="rId37" Type="http://schemas.openxmlformats.org/officeDocument/2006/relationships/tags" Target="../tags/tag280.xml"/><Relationship Id="rId40" Type="http://schemas.openxmlformats.org/officeDocument/2006/relationships/tags" Target="../tags/tag283.xml"/><Relationship Id="rId45" Type="http://schemas.openxmlformats.org/officeDocument/2006/relationships/tags" Target="../tags/tag288.xml"/><Relationship Id="rId53" Type="http://schemas.openxmlformats.org/officeDocument/2006/relationships/tags" Target="../tags/tag296.xml"/><Relationship Id="rId58" Type="http://schemas.openxmlformats.org/officeDocument/2006/relationships/slideLayout" Target="../slideLayouts/slideLayout7.xml"/><Relationship Id="rId5" Type="http://schemas.openxmlformats.org/officeDocument/2006/relationships/tags" Target="../tags/tag248.xml"/><Relationship Id="rId19" Type="http://schemas.openxmlformats.org/officeDocument/2006/relationships/tags" Target="../tags/tag262.xml"/><Relationship Id="rId4" Type="http://schemas.openxmlformats.org/officeDocument/2006/relationships/tags" Target="../tags/tag247.xml"/><Relationship Id="rId9" Type="http://schemas.openxmlformats.org/officeDocument/2006/relationships/tags" Target="../tags/tag252.xml"/><Relationship Id="rId14" Type="http://schemas.openxmlformats.org/officeDocument/2006/relationships/tags" Target="../tags/tag257.xml"/><Relationship Id="rId22" Type="http://schemas.openxmlformats.org/officeDocument/2006/relationships/tags" Target="../tags/tag265.xml"/><Relationship Id="rId27" Type="http://schemas.openxmlformats.org/officeDocument/2006/relationships/tags" Target="../tags/tag270.xml"/><Relationship Id="rId30" Type="http://schemas.openxmlformats.org/officeDocument/2006/relationships/tags" Target="../tags/tag273.xml"/><Relationship Id="rId35" Type="http://schemas.openxmlformats.org/officeDocument/2006/relationships/tags" Target="../tags/tag278.xml"/><Relationship Id="rId43" Type="http://schemas.openxmlformats.org/officeDocument/2006/relationships/tags" Target="../tags/tag286.xml"/><Relationship Id="rId48" Type="http://schemas.openxmlformats.org/officeDocument/2006/relationships/tags" Target="../tags/tag291.xml"/><Relationship Id="rId56" Type="http://schemas.openxmlformats.org/officeDocument/2006/relationships/tags" Target="../tags/tag299.xml"/><Relationship Id="rId8" Type="http://schemas.openxmlformats.org/officeDocument/2006/relationships/tags" Target="../tags/tag251.xml"/><Relationship Id="rId51" Type="http://schemas.openxmlformats.org/officeDocument/2006/relationships/tags" Target="../tags/tag294.xml"/><Relationship Id="rId3" Type="http://schemas.openxmlformats.org/officeDocument/2006/relationships/tags" Target="../tags/tag246.xml"/><Relationship Id="rId12" Type="http://schemas.openxmlformats.org/officeDocument/2006/relationships/tags" Target="../tags/tag255.xml"/><Relationship Id="rId17" Type="http://schemas.openxmlformats.org/officeDocument/2006/relationships/tags" Target="../tags/tag260.xml"/><Relationship Id="rId25" Type="http://schemas.openxmlformats.org/officeDocument/2006/relationships/tags" Target="../tags/tag268.xml"/><Relationship Id="rId33" Type="http://schemas.openxmlformats.org/officeDocument/2006/relationships/tags" Target="../tags/tag276.xml"/><Relationship Id="rId38" Type="http://schemas.openxmlformats.org/officeDocument/2006/relationships/tags" Target="../tags/tag281.xml"/><Relationship Id="rId46" Type="http://schemas.openxmlformats.org/officeDocument/2006/relationships/tags" Target="../tags/tag289.xml"/><Relationship Id="rId20" Type="http://schemas.openxmlformats.org/officeDocument/2006/relationships/tags" Target="../tags/tag263.xml"/><Relationship Id="rId41" Type="http://schemas.openxmlformats.org/officeDocument/2006/relationships/tags" Target="../tags/tag284.xml"/><Relationship Id="rId54" Type="http://schemas.openxmlformats.org/officeDocument/2006/relationships/tags" Target="../tags/tag297.xml"/><Relationship Id="rId1" Type="http://schemas.openxmlformats.org/officeDocument/2006/relationships/tags" Target="../tags/tag244.xml"/><Relationship Id="rId6" Type="http://schemas.openxmlformats.org/officeDocument/2006/relationships/tags" Target="../tags/tag249.xml"/><Relationship Id="rId15" Type="http://schemas.openxmlformats.org/officeDocument/2006/relationships/tags" Target="../tags/tag258.xml"/><Relationship Id="rId23" Type="http://schemas.openxmlformats.org/officeDocument/2006/relationships/tags" Target="../tags/tag266.xml"/><Relationship Id="rId28" Type="http://schemas.openxmlformats.org/officeDocument/2006/relationships/tags" Target="../tags/tag271.xml"/><Relationship Id="rId36" Type="http://schemas.openxmlformats.org/officeDocument/2006/relationships/tags" Target="../tags/tag279.xml"/><Relationship Id="rId49" Type="http://schemas.openxmlformats.org/officeDocument/2006/relationships/tags" Target="../tags/tag292.xml"/><Relationship Id="rId57" Type="http://schemas.openxmlformats.org/officeDocument/2006/relationships/tags" Target="../tags/tag300.xml"/><Relationship Id="rId10" Type="http://schemas.openxmlformats.org/officeDocument/2006/relationships/tags" Target="../tags/tag253.xml"/><Relationship Id="rId31" Type="http://schemas.openxmlformats.org/officeDocument/2006/relationships/tags" Target="../tags/tag274.xml"/><Relationship Id="rId44" Type="http://schemas.openxmlformats.org/officeDocument/2006/relationships/tags" Target="../tags/tag287.xml"/><Relationship Id="rId52" Type="http://schemas.openxmlformats.org/officeDocument/2006/relationships/tags" Target="../tags/tag29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303.xml"/><Relationship Id="rId2" Type="http://schemas.openxmlformats.org/officeDocument/2006/relationships/tags" Target="../tags/tag302.xml"/><Relationship Id="rId1" Type="http://schemas.openxmlformats.org/officeDocument/2006/relationships/tags" Target="../tags/tag301.xml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0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307.xml"/><Relationship Id="rId7" Type="http://schemas.openxmlformats.org/officeDocument/2006/relationships/image" Target="../media/image21.png"/><Relationship Id="rId2" Type="http://schemas.openxmlformats.org/officeDocument/2006/relationships/tags" Target="../tags/tag306.xml"/><Relationship Id="rId1" Type="http://schemas.openxmlformats.org/officeDocument/2006/relationships/tags" Target="../tags/tag305.xml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08.xml"/></Relationships>
</file>

<file path=ppt/slides/_rels/slide16.xml.rels><?xml version="1.0" encoding="UTF-8" standalone="yes"?>
<Relationships xmlns="http://schemas.openxmlformats.org/package/2006/relationships"><Relationship Id="rId26" Type="http://schemas.openxmlformats.org/officeDocument/2006/relationships/tags" Target="../tags/tag334.xml"/><Relationship Id="rId21" Type="http://schemas.openxmlformats.org/officeDocument/2006/relationships/tags" Target="../tags/tag329.xml"/><Relationship Id="rId42" Type="http://schemas.openxmlformats.org/officeDocument/2006/relationships/tags" Target="../tags/tag350.xml"/><Relationship Id="rId47" Type="http://schemas.openxmlformats.org/officeDocument/2006/relationships/tags" Target="../tags/tag355.xml"/><Relationship Id="rId63" Type="http://schemas.openxmlformats.org/officeDocument/2006/relationships/tags" Target="../tags/tag371.xml"/><Relationship Id="rId68" Type="http://schemas.openxmlformats.org/officeDocument/2006/relationships/tags" Target="../tags/tag376.xml"/><Relationship Id="rId84" Type="http://schemas.openxmlformats.org/officeDocument/2006/relationships/tags" Target="../tags/tag392.xml"/><Relationship Id="rId89" Type="http://schemas.openxmlformats.org/officeDocument/2006/relationships/tags" Target="../tags/tag397.xml"/><Relationship Id="rId16" Type="http://schemas.openxmlformats.org/officeDocument/2006/relationships/tags" Target="../tags/tag324.xml"/><Relationship Id="rId11" Type="http://schemas.openxmlformats.org/officeDocument/2006/relationships/tags" Target="../tags/tag319.xml"/><Relationship Id="rId32" Type="http://schemas.openxmlformats.org/officeDocument/2006/relationships/tags" Target="../tags/tag340.xml"/><Relationship Id="rId37" Type="http://schemas.openxmlformats.org/officeDocument/2006/relationships/tags" Target="../tags/tag345.xml"/><Relationship Id="rId53" Type="http://schemas.openxmlformats.org/officeDocument/2006/relationships/tags" Target="../tags/tag361.xml"/><Relationship Id="rId58" Type="http://schemas.openxmlformats.org/officeDocument/2006/relationships/tags" Target="../tags/tag366.xml"/><Relationship Id="rId74" Type="http://schemas.openxmlformats.org/officeDocument/2006/relationships/tags" Target="../tags/tag382.xml"/><Relationship Id="rId79" Type="http://schemas.openxmlformats.org/officeDocument/2006/relationships/tags" Target="../tags/tag387.xml"/><Relationship Id="rId5" Type="http://schemas.openxmlformats.org/officeDocument/2006/relationships/tags" Target="../tags/tag313.xml"/><Relationship Id="rId90" Type="http://schemas.openxmlformats.org/officeDocument/2006/relationships/slideLayout" Target="../slideLayouts/slideLayout7.xml"/><Relationship Id="rId14" Type="http://schemas.openxmlformats.org/officeDocument/2006/relationships/tags" Target="../tags/tag322.xml"/><Relationship Id="rId22" Type="http://schemas.openxmlformats.org/officeDocument/2006/relationships/tags" Target="../tags/tag330.xml"/><Relationship Id="rId27" Type="http://schemas.openxmlformats.org/officeDocument/2006/relationships/tags" Target="../tags/tag335.xml"/><Relationship Id="rId30" Type="http://schemas.openxmlformats.org/officeDocument/2006/relationships/tags" Target="../tags/tag338.xml"/><Relationship Id="rId35" Type="http://schemas.openxmlformats.org/officeDocument/2006/relationships/tags" Target="../tags/tag343.xml"/><Relationship Id="rId43" Type="http://schemas.openxmlformats.org/officeDocument/2006/relationships/tags" Target="../tags/tag351.xml"/><Relationship Id="rId48" Type="http://schemas.openxmlformats.org/officeDocument/2006/relationships/tags" Target="../tags/tag356.xml"/><Relationship Id="rId56" Type="http://schemas.openxmlformats.org/officeDocument/2006/relationships/tags" Target="../tags/tag364.xml"/><Relationship Id="rId64" Type="http://schemas.openxmlformats.org/officeDocument/2006/relationships/tags" Target="../tags/tag372.xml"/><Relationship Id="rId69" Type="http://schemas.openxmlformats.org/officeDocument/2006/relationships/tags" Target="../tags/tag377.xml"/><Relationship Id="rId77" Type="http://schemas.openxmlformats.org/officeDocument/2006/relationships/tags" Target="../tags/tag385.xml"/><Relationship Id="rId8" Type="http://schemas.openxmlformats.org/officeDocument/2006/relationships/tags" Target="../tags/tag316.xml"/><Relationship Id="rId51" Type="http://schemas.openxmlformats.org/officeDocument/2006/relationships/tags" Target="../tags/tag359.xml"/><Relationship Id="rId72" Type="http://schemas.openxmlformats.org/officeDocument/2006/relationships/tags" Target="../tags/tag380.xml"/><Relationship Id="rId80" Type="http://schemas.openxmlformats.org/officeDocument/2006/relationships/tags" Target="../tags/tag388.xml"/><Relationship Id="rId85" Type="http://schemas.openxmlformats.org/officeDocument/2006/relationships/tags" Target="../tags/tag393.xml"/><Relationship Id="rId3" Type="http://schemas.openxmlformats.org/officeDocument/2006/relationships/tags" Target="../tags/tag311.xml"/><Relationship Id="rId12" Type="http://schemas.openxmlformats.org/officeDocument/2006/relationships/tags" Target="../tags/tag320.xml"/><Relationship Id="rId17" Type="http://schemas.openxmlformats.org/officeDocument/2006/relationships/tags" Target="../tags/tag325.xml"/><Relationship Id="rId25" Type="http://schemas.openxmlformats.org/officeDocument/2006/relationships/tags" Target="../tags/tag333.xml"/><Relationship Id="rId33" Type="http://schemas.openxmlformats.org/officeDocument/2006/relationships/tags" Target="../tags/tag341.xml"/><Relationship Id="rId38" Type="http://schemas.openxmlformats.org/officeDocument/2006/relationships/tags" Target="../tags/tag346.xml"/><Relationship Id="rId46" Type="http://schemas.openxmlformats.org/officeDocument/2006/relationships/tags" Target="../tags/tag354.xml"/><Relationship Id="rId59" Type="http://schemas.openxmlformats.org/officeDocument/2006/relationships/tags" Target="../tags/tag367.xml"/><Relationship Id="rId67" Type="http://schemas.openxmlformats.org/officeDocument/2006/relationships/tags" Target="../tags/tag375.xml"/><Relationship Id="rId20" Type="http://schemas.openxmlformats.org/officeDocument/2006/relationships/tags" Target="../tags/tag328.xml"/><Relationship Id="rId41" Type="http://schemas.openxmlformats.org/officeDocument/2006/relationships/tags" Target="../tags/tag349.xml"/><Relationship Id="rId54" Type="http://schemas.openxmlformats.org/officeDocument/2006/relationships/tags" Target="../tags/tag362.xml"/><Relationship Id="rId62" Type="http://schemas.openxmlformats.org/officeDocument/2006/relationships/tags" Target="../tags/tag370.xml"/><Relationship Id="rId70" Type="http://schemas.openxmlformats.org/officeDocument/2006/relationships/tags" Target="../tags/tag378.xml"/><Relationship Id="rId75" Type="http://schemas.openxmlformats.org/officeDocument/2006/relationships/tags" Target="../tags/tag383.xml"/><Relationship Id="rId83" Type="http://schemas.openxmlformats.org/officeDocument/2006/relationships/tags" Target="../tags/tag391.xml"/><Relationship Id="rId88" Type="http://schemas.openxmlformats.org/officeDocument/2006/relationships/tags" Target="../tags/tag396.xml"/><Relationship Id="rId91" Type="http://schemas.openxmlformats.org/officeDocument/2006/relationships/image" Target="../media/image22.png"/><Relationship Id="rId1" Type="http://schemas.openxmlformats.org/officeDocument/2006/relationships/tags" Target="../tags/tag309.xml"/><Relationship Id="rId6" Type="http://schemas.openxmlformats.org/officeDocument/2006/relationships/tags" Target="../tags/tag314.xml"/><Relationship Id="rId15" Type="http://schemas.openxmlformats.org/officeDocument/2006/relationships/tags" Target="../tags/tag323.xml"/><Relationship Id="rId23" Type="http://schemas.openxmlformats.org/officeDocument/2006/relationships/tags" Target="../tags/tag331.xml"/><Relationship Id="rId28" Type="http://schemas.openxmlformats.org/officeDocument/2006/relationships/tags" Target="../tags/tag336.xml"/><Relationship Id="rId36" Type="http://schemas.openxmlformats.org/officeDocument/2006/relationships/tags" Target="../tags/tag344.xml"/><Relationship Id="rId49" Type="http://schemas.openxmlformats.org/officeDocument/2006/relationships/tags" Target="../tags/tag357.xml"/><Relationship Id="rId57" Type="http://schemas.openxmlformats.org/officeDocument/2006/relationships/tags" Target="../tags/tag365.xml"/><Relationship Id="rId10" Type="http://schemas.openxmlformats.org/officeDocument/2006/relationships/tags" Target="../tags/tag318.xml"/><Relationship Id="rId31" Type="http://schemas.openxmlformats.org/officeDocument/2006/relationships/tags" Target="../tags/tag339.xml"/><Relationship Id="rId44" Type="http://schemas.openxmlformats.org/officeDocument/2006/relationships/tags" Target="../tags/tag352.xml"/><Relationship Id="rId52" Type="http://schemas.openxmlformats.org/officeDocument/2006/relationships/tags" Target="../tags/tag360.xml"/><Relationship Id="rId60" Type="http://schemas.openxmlformats.org/officeDocument/2006/relationships/tags" Target="../tags/tag368.xml"/><Relationship Id="rId65" Type="http://schemas.openxmlformats.org/officeDocument/2006/relationships/tags" Target="../tags/tag373.xml"/><Relationship Id="rId73" Type="http://schemas.openxmlformats.org/officeDocument/2006/relationships/tags" Target="../tags/tag381.xml"/><Relationship Id="rId78" Type="http://schemas.openxmlformats.org/officeDocument/2006/relationships/tags" Target="../tags/tag386.xml"/><Relationship Id="rId81" Type="http://schemas.openxmlformats.org/officeDocument/2006/relationships/tags" Target="../tags/tag389.xml"/><Relationship Id="rId86" Type="http://schemas.openxmlformats.org/officeDocument/2006/relationships/tags" Target="../tags/tag394.xml"/><Relationship Id="rId4" Type="http://schemas.openxmlformats.org/officeDocument/2006/relationships/tags" Target="../tags/tag312.xml"/><Relationship Id="rId9" Type="http://schemas.openxmlformats.org/officeDocument/2006/relationships/tags" Target="../tags/tag317.xml"/><Relationship Id="rId13" Type="http://schemas.openxmlformats.org/officeDocument/2006/relationships/tags" Target="../tags/tag321.xml"/><Relationship Id="rId18" Type="http://schemas.openxmlformats.org/officeDocument/2006/relationships/tags" Target="../tags/tag326.xml"/><Relationship Id="rId39" Type="http://schemas.openxmlformats.org/officeDocument/2006/relationships/tags" Target="../tags/tag347.xml"/><Relationship Id="rId34" Type="http://schemas.openxmlformats.org/officeDocument/2006/relationships/tags" Target="../tags/tag342.xml"/><Relationship Id="rId50" Type="http://schemas.openxmlformats.org/officeDocument/2006/relationships/tags" Target="../tags/tag358.xml"/><Relationship Id="rId55" Type="http://schemas.openxmlformats.org/officeDocument/2006/relationships/tags" Target="../tags/tag363.xml"/><Relationship Id="rId76" Type="http://schemas.openxmlformats.org/officeDocument/2006/relationships/tags" Target="../tags/tag384.xml"/><Relationship Id="rId7" Type="http://schemas.openxmlformats.org/officeDocument/2006/relationships/tags" Target="../tags/tag315.xml"/><Relationship Id="rId71" Type="http://schemas.openxmlformats.org/officeDocument/2006/relationships/tags" Target="../tags/tag379.xml"/><Relationship Id="rId2" Type="http://schemas.openxmlformats.org/officeDocument/2006/relationships/tags" Target="../tags/tag310.xml"/><Relationship Id="rId29" Type="http://schemas.openxmlformats.org/officeDocument/2006/relationships/tags" Target="../tags/tag337.xml"/><Relationship Id="rId24" Type="http://schemas.openxmlformats.org/officeDocument/2006/relationships/tags" Target="../tags/tag332.xml"/><Relationship Id="rId40" Type="http://schemas.openxmlformats.org/officeDocument/2006/relationships/tags" Target="../tags/tag348.xml"/><Relationship Id="rId45" Type="http://schemas.openxmlformats.org/officeDocument/2006/relationships/tags" Target="../tags/tag353.xml"/><Relationship Id="rId66" Type="http://schemas.openxmlformats.org/officeDocument/2006/relationships/tags" Target="../tags/tag374.xml"/><Relationship Id="rId87" Type="http://schemas.openxmlformats.org/officeDocument/2006/relationships/tags" Target="../tags/tag395.xml"/><Relationship Id="rId61" Type="http://schemas.openxmlformats.org/officeDocument/2006/relationships/tags" Target="../tags/tag369.xml"/><Relationship Id="rId82" Type="http://schemas.openxmlformats.org/officeDocument/2006/relationships/tags" Target="../tags/tag390.xml"/><Relationship Id="rId19" Type="http://schemas.openxmlformats.org/officeDocument/2006/relationships/tags" Target="../tags/tag32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405.xml"/><Relationship Id="rId3" Type="http://schemas.openxmlformats.org/officeDocument/2006/relationships/tags" Target="../tags/tag400.xml"/><Relationship Id="rId7" Type="http://schemas.openxmlformats.org/officeDocument/2006/relationships/tags" Target="../tags/tag404.xml"/><Relationship Id="rId2" Type="http://schemas.openxmlformats.org/officeDocument/2006/relationships/tags" Target="../tags/tag399.xml"/><Relationship Id="rId1" Type="http://schemas.openxmlformats.org/officeDocument/2006/relationships/tags" Target="../tags/tag398.xml"/><Relationship Id="rId6" Type="http://schemas.openxmlformats.org/officeDocument/2006/relationships/tags" Target="../tags/tag403.xml"/><Relationship Id="rId5" Type="http://schemas.openxmlformats.org/officeDocument/2006/relationships/tags" Target="../tags/tag402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01.xml"/><Relationship Id="rId9" Type="http://schemas.openxmlformats.org/officeDocument/2006/relationships/tags" Target="../tags/tag40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414.xml"/><Relationship Id="rId13" Type="http://schemas.openxmlformats.org/officeDocument/2006/relationships/tags" Target="../tags/tag419.xml"/><Relationship Id="rId18" Type="http://schemas.openxmlformats.org/officeDocument/2006/relationships/tags" Target="../tags/tag424.xml"/><Relationship Id="rId3" Type="http://schemas.openxmlformats.org/officeDocument/2006/relationships/tags" Target="../tags/tag409.xml"/><Relationship Id="rId7" Type="http://schemas.openxmlformats.org/officeDocument/2006/relationships/tags" Target="../tags/tag413.xml"/><Relationship Id="rId12" Type="http://schemas.openxmlformats.org/officeDocument/2006/relationships/tags" Target="../tags/tag418.xml"/><Relationship Id="rId17" Type="http://schemas.openxmlformats.org/officeDocument/2006/relationships/tags" Target="../tags/tag423.xml"/><Relationship Id="rId2" Type="http://schemas.openxmlformats.org/officeDocument/2006/relationships/tags" Target="../tags/tag408.xml"/><Relationship Id="rId16" Type="http://schemas.openxmlformats.org/officeDocument/2006/relationships/tags" Target="../tags/tag422.xml"/><Relationship Id="rId20" Type="http://schemas.openxmlformats.org/officeDocument/2006/relationships/slideLayout" Target="../slideLayouts/slideLayout7.xml"/><Relationship Id="rId1" Type="http://schemas.openxmlformats.org/officeDocument/2006/relationships/tags" Target="../tags/tag407.xml"/><Relationship Id="rId6" Type="http://schemas.openxmlformats.org/officeDocument/2006/relationships/tags" Target="../tags/tag412.xml"/><Relationship Id="rId11" Type="http://schemas.openxmlformats.org/officeDocument/2006/relationships/tags" Target="../tags/tag417.xml"/><Relationship Id="rId5" Type="http://schemas.openxmlformats.org/officeDocument/2006/relationships/tags" Target="../tags/tag411.xml"/><Relationship Id="rId15" Type="http://schemas.openxmlformats.org/officeDocument/2006/relationships/tags" Target="../tags/tag421.xml"/><Relationship Id="rId10" Type="http://schemas.openxmlformats.org/officeDocument/2006/relationships/tags" Target="../tags/tag416.xml"/><Relationship Id="rId19" Type="http://schemas.openxmlformats.org/officeDocument/2006/relationships/tags" Target="../tags/tag425.xml"/><Relationship Id="rId4" Type="http://schemas.openxmlformats.org/officeDocument/2006/relationships/tags" Target="../tags/tag410.xml"/><Relationship Id="rId9" Type="http://schemas.openxmlformats.org/officeDocument/2006/relationships/tags" Target="../tags/tag415.xml"/><Relationship Id="rId14" Type="http://schemas.openxmlformats.org/officeDocument/2006/relationships/tags" Target="../tags/tag4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428.xml"/><Relationship Id="rId2" Type="http://schemas.openxmlformats.org/officeDocument/2006/relationships/tags" Target="../tags/tag427.xml"/><Relationship Id="rId1" Type="http://schemas.openxmlformats.org/officeDocument/2006/relationships/tags" Target="../tags/tag426.xml"/><Relationship Id="rId6" Type="http://schemas.openxmlformats.org/officeDocument/2006/relationships/image" Target="../media/image23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2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179.xml"/><Relationship Id="rId7" Type="http://schemas.openxmlformats.org/officeDocument/2006/relationships/tags" Target="../tags/tag181.xml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video" Target="../media/media1.mp4"/><Relationship Id="rId5" Type="http://schemas.microsoft.com/office/2007/relationships/media" Target="../media/media1.mp4"/><Relationship Id="rId4" Type="http://schemas.openxmlformats.org/officeDocument/2006/relationships/tags" Target="../tags/tag180.xml"/><Relationship Id="rId9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432.xml"/><Relationship Id="rId7" Type="http://schemas.openxmlformats.org/officeDocument/2006/relationships/image" Target="../media/image24.png"/><Relationship Id="rId2" Type="http://schemas.openxmlformats.org/officeDocument/2006/relationships/tags" Target="../tags/tag431.xml"/><Relationship Id="rId1" Type="http://schemas.openxmlformats.org/officeDocument/2006/relationships/tags" Target="../tags/tag430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3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38.xml"/><Relationship Id="rId1" Type="http://schemas.openxmlformats.org/officeDocument/2006/relationships/tags" Target="../tags/tag437.xml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tags" Target="../tags/tag441.xml"/><Relationship Id="rId7" Type="http://schemas.openxmlformats.org/officeDocument/2006/relationships/notesSlide" Target="../notesSlides/notesSlide2.xml"/><Relationship Id="rId2" Type="http://schemas.openxmlformats.org/officeDocument/2006/relationships/tags" Target="../tags/tag440.xml"/><Relationship Id="rId1" Type="http://schemas.openxmlformats.org/officeDocument/2006/relationships/tags" Target="../tags/tag43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43.xml"/><Relationship Id="rId4" Type="http://schemas.openxmlformats.org/officeDocument/2006/relationships/tags" Target="../tags/tag44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449.xml"/><Relationship Id="rId2" Type="http://schemas.openxmlformats.org/officeDocument/2006/relationships/tags" Target="../tags/tag448.xml"/><Relationship Id="rId1" Type="http://schemas.openxmlformats.org/officeDocument/2006/relationships/tags" Target="../tags/tag447.xml"/><Relationship Id="rId6" Type="http://schemas.openxmlformats.org/officeDocument/2006/relationships/image" Target="../media/image27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84.xml"/><Relationship Id="rId7" Type="http://schemas.openxmlformats.org/officeDocument/2006/relationships/image" Target="../media/image5.png"/><Relationship Id="rId2" Type="http://schemas.openxmlformats.org/officeDocument/2006/relationships/tags" Target="../tags/tag183.xml"/><Relationship Id="rId1" Type="http://schemas.openxmlformats.org/officeDocument/2006/relationships/tags" Target="../tags/tag182.xml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8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tags" Target="../tags/tag188.xml"/><Relationship Id="rId7" Type="http://schemas.openxmlformats.org/officeDocument/2006/relationships/tags" Target="../tags/tag190.xml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6" Type="http://schemas.microsoft.com/office/2007/relationships/media" Target="../media/media2.mp4"/><Relationship Id="rId5" Type="http://schemas.openxmlformats.org/officeDocument/2006/relationships/tags" Target="../tags/tag189.xml"/><Relationship Id="rId10" Type="http://schemas.openxmlformats.org/officeDocument/2006/relationships/image" Target="../media/image6.png"/><Relationship Id="rId4" Type="http://schemas.openxmlformats.org/officeDocument/2006/relationships/video" Target="NULL" TargetMode="External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98.xml"/><Relationship Id="rId3" Type="http://schemas.openxmlformats.org/officeDocument/2006/relationships/tags" Target="../tags/tag193.xml"/><Relationship Id="rId7" Type="http://schemas.openxmlformats.org/officeDocument/2006/relationships/tags" Target="../tags/tag197.xml"/><Relationship Id="rId12" Type="http://schemas.openxmlformats.org/officeDocument/2006/relationships/image" Target="../media/image9.png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6" Type="http://schemas.openxmlformats.org/officeDocument/2006/relationships/tags" Target="../tags/tag196.xml"/><Relationship Id="rId11" Type="http://schemas.openxmlformats.org/officeDocument/2006/relationships/image" Target="../media/image8.png"/><Relationship Id="rId5" Type="http://schemas.openxmlformats.org/officeDocument/2006/relationships/tags" Target="../tags/tag195.xml"/><Relationship Id="rId10" Type="http://schemas.openxmlformats.org/officeDocument/2006/relationships/image" Target="../media/image7.png"/><Relationship Id="rId4" Type="http://schemas.openxmlformats.org/officeDocument/2006/relationships/tags" Target="../tags/tag194.xml"/><Relationship Id="rId9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204.xml"/><Relationship Id="rId13" Type="http://schemas.openxmlformats.org/officeDocument/2006/relationships/image" Target="../media/image11.png"/><Relationship Id="rId3" Type="http://schemas.microsoft.com/office/2007/relationships/media" Target="../media/media3.mp4"/><Relationship Id="rId7" Type="http://schemas.openxmlformats.org/officeDocument/2006/relationships/tags" Target="../tags/tag203.xml"/><Relationship Id="rId12" Type="http://schemas.openxmlformats.org/officeDocument/2006/relationships/image" Target="../media/image9.png"/><Relationship Id="rId2" Type="http://schemas.openxmlformats.org/officeDocument/2006/relationships/tags" Target="../tags/tag200.xml"/><Relationship Id="rId1" Type="http://schemas.openxmlformats.org/officeDocument/2006/relationships/tags" Target="../tags/tag199.xml"/><Relationship Id="rId6" Type="http://schemas.openxmlformats.org/officeDocument/2006/relationships/tags" Target="../tags/tag202.xml"/><Relationship Id="rId11" Type="http://schemas.openxmlformats.org/officeDocument/2006/relationships/image" Target="../media/image10.png"/><Relationship Id="rId5" Type="http://schemas.openxmlformats.org/officeDocument/2006/relationships/tags" Target="../tags/tag201.xml"/><Relationship Id="rId10" Type="http://schemas.openxmlformats.org/officeDocument/2006/relationships/slideLayout" Target="../slideLayouts/slideLayout2.xml"/><Relationship Id="rId4" Type="http://schemas.openxmlformats.org/officeDocument/2006/relationships/video" Target="../media/media3.mp4"/><Relationship Id="rId9" Type="http://schemas.openxmlformats.org/officeDocument/2006/relationships/tags" Target="../tags/tag20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213.xml"/><Relationship Id="rId13" Type="http://schemas.openxmlformats.org/officeDocument/2006/relationships/image" Target="../media/image9.png"/><Relationship Id="rId3" Type="http://schemas.openxmlformats.org/officeDocument/2006/relationships/tags" Target="../tags/tag208.xml"/><Relationship Id="rId7" Type="http://schemas.openxmlformats.org/officeDocument/2006/relationships/tags" Target="../tags/tag212.xml"/><Relationship Id="rId12" Type="http://schemas.openxmlformats.org/officeDocument/2006/relationships/image" Target="../media/image12.png"/><Relationship Id="rId2" Type="http://schemas.openxmlformats.org/officeDocument/2006/relationships/tags" Target="../tags/tag207.xml"/><Relationship Id="rId1" Type="http://schemas.openxmlformats.org/officeDocument/2006/relationships/tags" Target="../tags/tag206.xml"/><Relationship Id="rId6" Type="http://schemas.openxmlformats.org/officeDocument/2006/relationships/tags" Target="../tags/tag211.xml"/><Relationship Id="rId11" Type="http://schemas.openxmlformats.org/officeDocument/2006/relationships/slideLayout" Target="../slideLayouts/slideLayout10.xml"/><Relationship Id="rId5" Type="http://schemas.openxmlformats.org/officeDocument/2006/relationships/tags" Target="../tags/tag210.xml"/><Relationship Id="rId10" Type="http://schemas.openxmlformats.org/officeDocument/2006/relationships/tags" Target="../tags/tag215.xml"/><Relationship Id="rId4" Type="http://schemas.openxmlformats.org/officeDocument/2006/relationships/tags" Target="../tags/tag209.xml"/><Relationship Id="rId9" Type="http://schemas.openxmlformats.org/officeDocument/2006/relationships/tags" Target="../tags/tag214.xml"/><Relationship Id="rId1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218.xml"/><Relationship Id="rId7" Type="http://schemas.openxmlformats.org/officeDocument/2006/relationships/image" Target="../media/image13.png"/><Relationship Id="rId2" Type="http://schemas.openxmlformats.org/officeDocument/2006/relationships/tags" Target="../tags/tag217.xml"/><Relationship Id="rId1" Type="http://schemas.openxmlformats.org/officeDocument/2006/relationships/tags" Target="../tags/tag216.xml"/><Relationship Id="rId6" Type="http://schemas.openxmlformats.org/officeDocument/2006/relationships/slideLayout" Target="../slideLayouts/slideLayout10.xml"/><Relationship Id="rId5" Type="http://schemas.openxmlformats.org/officeDocument/2006/relationships/tags" Target="../tags/tag220.xml"/><Relationship Id="rId4" Type="http://schemas.openxmlformats.org/officeDocument/2006/relationships/tags" Target="../tags/tag2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223.xml"/><Relationship Id="rId2" Type="http://schemas.openxmlformats.org/officeDocument/2006/relationships/tags" Target="../tags/tag222.xml"/><Relationship Id="rId1" Type="http://schemas.openxmlformats.org/officeDocument/2006/relationships/tags" Target="../tags/tag221.xml"/><Relationship Id="rId5" Type="http://schemas.openxmlformats.org/officeDocument/2006/relationships/image" Target="../media/image14.png"/><Relationship Id="rId4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alpha val="50000"/>
              </a:schemeClr>
            </a:gs>
            <a:gs pos="81000">
              <a:srgbClr val="00BFBC">
                <a:alpha val="15000"/>
              </a:srgbClr>
            </a:gs>
            <a:gs pos="99000">
              <a:srgbClr val="00C4B5">
                <a:alpha val="25000"/>
              </a:srgb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>
            <p:custDataLst>
              <p:tags r:id="rId2"/>
            </p:custDataLst>
          </p:nvPr>
        </p:nvPicPr>
        <p:blipFill>
          <a:blip r:embed="rId5"/>
          <a:srcRect l="1197" t="16334" r="2573" b="782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文本2"/>
          <p:cNvSpPr txBox="1"/>
          <p:nvPr>
            <p:custDataLst>
              <p:tags r:id="rId3"/>
            </p:custDataLst>
          </p:nvPr>
        </p:nvSpPr>
        <p:spPr>
          <a:xfrm>
            <a:off x="152400" y="6015355"/>
            <a:ext cx="12186285" cy="842645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400"/>
              </a:lnSpc>
            </a:pPr>
            <a:r>
              <a:rPr lang="zh-CN" altLang="en-US" sz="3600" b="1" i="0" dirty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/>
              </a:rPr>
              <a:t>教科版物理九年级上册                     第</a:t>
            </a:r>
            <a:r>
              <a:rPr lang="en-US" altLang="zh-CN" sz="3600" b="1" i="0" dirty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/>
              </a:rPr>
              <a:t>7</a:t>
            </a:r>
            <a:r>
              <a:rPr lang="zh-CN" altLang="en-US" sz="3600" b="1" i="0" dirty="0">
                <a:ln w="7620">
                  <a:solidFill>
                    <a:srgbClr val="30C0B4">
                      <a:alpha val="100000"/>
                    </a:srgbClr>
                  </a:solidFill>
                </a:ln>
                <a:solidFill>
                  <a:srgbClr val="FFFFFF">
                    <a:alpha val="100000"/>
                  </a:srgbClr>
                </a:solidFill>
                <a:effectLst>
                  <a:outerShdw blurRad="38100" dist="22860" dir="5400000" rotWithShape="0">
                    <a:srgbClr val="000000">
                      <a:alpha val="29803"/>
                    </a:srgbClr>
                  </a:outerShdw>
                </a:effectLst>
                <a:latin typeface="微软雅黑" panose="020B0503020204020204" charset="-122"/>
                <a:ea typeface="微软雅黑"/>
              </a:rPr>
              <a:t>章   磁与电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文本框 41"/>
          <p:cNvSpPr txBox="1"/>
          <p:nvPr>
            <p:custDataLst>
              <p:tags r:id="rId1"/>
            </p:custDataLst>
          </p:nvPr>
        </p:nvSpPr>
        <p:spPr>
          <a:xfrm>
            <a:off x="-90170" y="23177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　二</a:t>
            </a:r>
            <a:r>
              <a:rPr lang="en-US" altLang="zh-CN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  </a:t>
            </a:r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电磁铁：磁性强弱与哪些因素有关</a:t>
            </a:r>
          </a:p>
        </p:txBody>
      </p:sp>
      <p:pic>
        <p:nvPicPr>
          <p:cNvPr id="3" name="screenshot_2025-09-18_15-11-42">
            <a:hlinkClick r:id="" action="ppaction://media"/>
          </p:cNvPr>
          <p:cNvPicPr/>
          <p:nvPr>
            <a:videoFile r:link="rId3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29690" y="1219200"/>
            <a:ext cx="9533255" cy="4748530"/>
          </a:xfrm>
          <a:prstGeom prst="rect">
            <a:avLst/>
          </a:prstGeom>
        </p:spPr>
      </p:pic>
      <p:sp>
        <p:nvSpPr>
          <p:cNvPr id="4" name="矩形 3"/>
          <p:cNvSpPr/>
          <p:nvPr>
            <p:custDataLst>
              <p:tags r:id="rId5"/>
            </p:custDataLst>
          </p:nvPr>
        </p:nvSpPr>
        <p:spPr>
          <a:xfrm>
            <a:off x="3371850" y="6060440"/>
            <a:ext cx="2568575" cy="274320"/>
          </a:xfrm>
          <a:prstGeom prst="rect">
            <a:avLst/>
          </a:prstGeom>
          <a:noFill/>
          <a:ln w="9525">
            <a:noFill/>
          </a:ln>
        </p:spPr>
        <p:txBody>
          <a:bodyPr wrap="square" lIns="91438" tIns="45719" rIns="91438" bIns="45719" anchor="t" anchorCtr="0">
            <a:spAutoFit/>
          </a:bodyPr>
          <a:lstStyle/>
          <a:p>
            <a:r>
              <a:rPr lang="zh-CN" altLang="en-US" sz="1200">
                <a:latin typeface="黑体" panose="02010609060101010101" charset="-122"/>
                <a:ea typeface="黑体" panose="02010609060101010101" charset="-122"/>
              </a:rPr>
              <a:t>视频来源于网络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 fullScrn="1">
              <p:cMediaNode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80" name="矩形 10267"/>
          <p:cNvSpPr/>
          <p:nvPr>
            <p:custDataLst>
              <p:tags r:id="rId1"/>
            </p:custDataLst>
          </p:nvPr>
        </p:nvSpPr>
        <p:spPr>
          <a:xfrm>
            <a:off x="5507038" y="3017838"/>
            <a:ext cx="9144000" cy="0"/>
          </a:xfrm>
          <a:prstGeom prst="rect">
            <a:avLst/>
          </a:prstGeom>
          <a:noFill/>
          <a:ln w="12700">
            <a:noFill/>
          </a:ln>
        </p:spPr>
        <p:txBody>
          <a:bodyPr anchor="t" anchorCtr="0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3" name="图片 2"/>
          <p:cNvPicPr/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84000" contrast="18000"/>
          </a:blip>
          <a:stretch>
            <a:fillRect/>
          </a:stretch>
        </p:blipFill>
        <p:spPr>
          <a:xfrm>
            <a:off x="931545" y="919480"/>
            <a:ext cx="10328910" cy="389445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-90170" y="23177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　二</a:t>
            </a:r>
            <a:r>
              <a:rPr lang="en-US" altLang="zh-CN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  </a:t>
            </a:r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电磁铁：磁性强弱与哪些因素有关</a:t>
            </a: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393065" y="4580890"/>
            <a:ext cx="11405870" cy="156845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>
              <a:lnSpc>
                <a:spcPct val="150000"/>
              </a:lnSpc>
            </a:pPr>
            <a:r>
              <a:rPr lang="zh-CN" altLang="en-US" sz="32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微软雅黑" panose="020B0503020204020204" charset="-122"/>
                <a:ea typeface="微软雅黑"/>
              </a:rPr>
              <a:t>实验表明：</a:t>
            </a:r>
          </a:p>
          <a:p>
            <a:pPr>
              <a:lnSpc>
                <a:spcPct val="150000"/>
              </a:lnSpc>
            </a:pPr>
            <a:r>
              <a:rPr lang="zh-CN" altLang="en-US" sz="32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微软雅黑" panose="020B0503020204020204" charset="-122"/>
                <a:ea typeface="微软雅黑"/>
              </a:rPr>
              <a:t>通过电磁铁的电流越大，线圈的匝数越多，它的磁性就越强。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7" name="矩形 11276"/>
          <p:cNvSpPr/>
          <p:nvPr>
            <p:custDataLst>
              <p:tags r:id="rId1"/>
            </p:custDataLst>
          </p:nvPr>
        </p:nvSpPr>
        <p:spPr>
          <a:xfrm>
            <a:off x="1591945" y="1437005"/>
            <a:ext cx="8540750" cy="2060575"/>
          </a:xfrm>
          <a:prstGeom prst="rect">
            <a:avLst/>
          </a:prstGeom>
          <a:noFill/>
          <a:ln w="12700">
            <a:noFill/>
          </a:ln>
        </p:spPr>
        <p:txBody>
          <a:bodyPr wrap="none" anchor="t">
            <a:spAutoFit/>
          </a:bodyPr>
          <a:lstStyle/>
          <a:p>
            <a:pPr fontAlgn="base">
              <a:spcBef>
                <a:spcPct val="50000"/>
              </a:spcBef>
            </a:pPr>
            <a:r>
              <a:rPr lang="zh-CN" altLang="en-US" sz="3200" b="1" strike="noStrike" noProof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可用</a:t>
            </a:r>
            <a:r>
              <a:rPr lang="en-US" altLang="zh-CN" sz="3200" b="1" strike="noStrike" noProof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_____________</a:t>
            </a:r>
            <a:r>
              <a:rPr lang="zh-CN" altLang="en-US" sz="3200" b="1" strike="noStrike" noProof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来控制电磁铁磁性有无，</a:t>
            </a:r>
          </a:p>
          <a:p>
            <a:pPr fontAlgn="base">
              <a:spcBef>
                <a:spcPct val="50000"/>
              </a:spcBef>
            </a:pPr>
            <a:r>
              <a:rPr lang="zh-CN" altLang="en-US" sz="3200" b="1" strike="noStrike" noProof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可用</a:t>
            </a:r>
            <a:r>
              <a:rPr lang="en-US" altLang="zh-CN" sz="3200" b="1" strike="noStrike" noProof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_____________</a:t>
            </a:r>
            <a:r>
              <a:rPr lang="zh-CN" altLang="en-US" sz="3200" b="1" strike="noStrike" noProof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来控制电磁铁磁性强弱，</a:t>
            </a:r>
          </a:p>
          <a:p>
            <a:pPr fontAlgn="base">
              <a:spcBef>
                <a:spcPct val="50000"/>
              </a:spcBef>
            </a:pPr>
            <a:r>
              <a:rPr lang="zh-CN" altLang="en-US" sz="3200" b="1" strike="noStrike" noProof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可用</a:t>
            </a:r>
            <a:r>
              <a:rPr lang="en-US" altLang="zh-CN" sz="3200" b="1" strike="noStrike" noProof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_____________</a:t>
            </a:r>
            <a:r>
              <a:rPr lang="zh-CN" altLang="en-US" sz="3200" b="1" strike="noStrike" noProof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来实现电磁铁的极性变换。</a:t>
            </a:r>
          </a:p>
        </p:txBody>
      </p:sp>
      <p:sp>
        <p:nvSpPr>
          <p:cNvPr id="11278" name="矩形 11277"/>
          <p:cNvSpPr/>
          <p:nvPr>
            <p:custDataLst>
              <p:tags r:id="rId2"/>
            </p:custDataLst>
          </p:nvPr>
        </p:nvSpPr>
        <p:spPr>
          <a:xfrm>
            <a:off x="2714625" y="1437005"/>
            <a:ext cx="2133600" cy="583565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 fontAlgn="base">
              <a:spcBef>
                <a:spcPct val="50000"/>
              </a:spcBef>
            </a:pPr>
            <a:r>
              <a:rPr lang="zh-CN" altLang="en-US" sz="3200" b="1" strike="noStrike" noProof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通断电流</a:t>
            </a:r>
          </a:p>
        </p:txBody>
      </p:sp>
      <p:sp>
        <p:nvSpPr>
          <p:cNvPr id="11279" name="矩形 11278"/>
          <p:cNvSpPr/>
          <p:nvPr>
            <p:custDataLst>
              <p:tags r:id="rId3"/>
            </p:custDataLst>
          </p:nvPr>
        </p:nvSpPr>
        <p:spPr>
          <a:xfrm>
            <a:off x="2399983" y="2156778"/>
            <a:ext cx="3024188" cy="583565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 lvl="0" algn="l" fontAlgn="base">
              <a:spcBef>
                <a:spcPct val="50000"/>
              </a:spcBef>
              <a:buClrTx/>
              <a:buSzTx/>
              <a:buFontTx/>
            </a:pPr>
            <a:r>
              <a:rPr lang="zh-CN" altLang="en-US" sz="32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改变电流大小</a:t>
            </a:r>
          </a:p>
        </p:txBody>
      </p:sp>
      <p:sp>
        <p:nvSpPr>
          <p:cNvPr id="11280" name="矩形 11279"/>
          <p:cNvSpPr/>
          <p:nvPr>
            <p:custDataLst>
              <p:tags r:id="rId4"/>
            </p:custDataLst>
          </p:nvPr>
        </p:nvSpPr>
        <p:spPr>
          <a:xfrm>
            <a:off x="2351088" y="2887663"/>
            <a:ext cx="3086100" cy="583565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  <a:scene3d>
              <a:camera prst="orthographicFront"/>
              <a:lightRig rig="threePt" dir="t"/>
            </a:scene3d>
          </a:bodyPr>
          <a:lstStyle/>
          <a:p>
            <a:pPr lvl="0" algn="l" fontAlgn="base">
              <a:spcBef>
                <a:spcPct val="50000"/>
              </a:spcBef>
              <a:buClrTx/>
              <a:buSzTx/>
              <a:buFontTx/>
            </a:pPr>
            <a:r>
              <a:rPr lang="zh-CN" altLang="en-US" sz="32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改变电流方向</a:t>
            </a: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-90170" y="23177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　二</a:t>
            </a:r>
            <a:r>
              <a:rPr lang="en-US" altLang="zh-CN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  </a:t>
            </a:r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电磁铁：优点与应用</a:t>
            </a:r>
          </a:p>
        </p:txBody>
      </p:sp>
      <p:sp>
        <p:nvSpPr>
          <p:cNvPr id="22633" name="矩形 9321"/>
          <p:cNvSpPr/>
          <p:nvPr>
            <p:custDataLst>
              <p:tags r:id="rId6"/>
            </p:custDataLst>
          </p:nvPr>
        </p:nvSpPr>
        <p:spPr>
          <a:xfrm>
            <a:off x="667385" y="853440"/>
            <a:ext cx="1870710" cy="583565"/>
          </a:xfrm>
          <a:prstGeom prst="rect">
            <a:avLst/>
          </a:prstGeom>
          <a:noFill/>
          <a:ln w="12700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优点：</a:t>
            </a:r>
          </a:p>
        </p:txBody>
      </p:sp>
      <p:sp>
        <p:nvSpPr>
          <p:cNvPr id="2" name="矩形 9321"/>
          <p:cNvSpPr/>
          <p:nvPr>
            <p:custDataLst>
              <p:tags r:id="rId7"/>
            </p:custDataLst>
          </p:nvPr>
        </p:nvSpPr>
        <p:spPr>
          <a:xfrm>
            <a:off x="667385" y="3497580"/>
            <a:ext cx="1870710" cy="583565"/>
          </a:xfrm>
          <a:prstGeom prst="rect">
            <a:avLst/>
          </a:prstGeom>
          <a:noFill/>
          <a:ln w="12700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应用：</a:t>
            </a:r>
          </a:p>
        </p:txBody>
      </p:sp>
      <p:grpSp>
        <p:nvGrpSpPr>
          <p:cNvPr id="5" name="组合 4"/>
          <p:cNvGrpSpPr/>
          <p:nvPr>
            <p:custDataLst>
              <p:tags r:id="rId8"/>
            </p:custDataLst>
          </p:nvPr>
        </p:nvGrpSpPr>
        <p:grpSpPr>
          <a:xfrm>
            <a:off x="2529840" y="3865880"/>
            <a:ext cx="6149975" cy="2462885"/>
            <a:chOff x="3354" y="6089"/>
            <a:chExt cx="8433" cy="3475"/>
          </a:xfrm>
        </p:grpSpPr>
        <p:grpSp>
          <p:nvGrpSpPr>
            <p:cNvPr id="26627" name="组合 11267"/>
            <p:cNvGrpSpPr/>
            <p:nvPr>
              <p:custDataLst>
                <p:tags r:id="rId9"/>
              </p:custDataLst>
            </p:nvPr>
          </p:nvGrpSpPr>
          <p:grpSpPr>
            <a:xfrm>
              <a:off x="3354" y="6089"/>
              <a:ext cx="7951" cy="3475"/>
              <a:chOff x="0" y="0"/>
              <a:chExt cx="4073" cy="1891"/>
            </a:xfrm>
          </p:grpSpPr>
          <p:pic>
            <p:nvPicPr>
              <p:cNvPr id="26628" name="图片 7" descr="C:\Users\Administrator\Desktop\图片1.png图片1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5"/>
              <a:stretch>
                <a:fillRect/>
              </a:stretch>
            </p:blipFill>
            <p:spPr>
              <a:xfrm>
                <a:off x="0" y="0"/>
                <a:ext cx="2069" cy="1553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26629" name="TextBox 3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288" y="1553"/>
                <a:ext cx="1493" cy="30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pPr algn="ctr"/>
                <a:r>
                  <a:rPr lang="zh-CN" altLang="en-US" sz="2000">
                    <a:latin typeface="黑体" panose="02010609060101010101" charset="-122"/>
                    <a:ea typeface="黑体" panose="02010609060101010101" charset="-122"/>
                  </a:rPr>
                  <a:t>磁悬浮列车</a:t>
                </a:r>
              </a:p>
            </p:txBody>
          </p:sp>
          <p:sp>
            <p:nvSpPr>
              <p:cNvPr id="3" name="TextBox 3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2580" y="1585"/>
                <a:ext cx="1493" cy="30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pPr algn="ctr"/>
                <a:r>
                  <a:rPr lang="zh-CN" altLang="en-US" sz="2000">
                    <a:latin typeface="黑体" panose="02010609060101010101" charset="-122"/>
                    <a:ea typeface="黑体" panose="02010609060101010101" charset="-122"/>
                  </a:rPr>
                  <a:t>搬运货物</a:t>
                </a:r>
              </a:p>
            </p:txBody>
          </p:sp>
        </p:grpSp>
        <p:pic>
          <p:nvPicPr>
            <p:cNvPr id="17415" name="Picture 5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7907" y="6089"/>
              <a:ext cx="3880" cy="2914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8" grpId="0"/>
      <p:bldP spid="11279" grpId="0"/>
      <p:bldP spid="1128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组合 12289"/>
          <p:cNvGrpSpPr/>
          <p:nvPr>
            <p:custDataLst>
              <p:tags r:id="rId1"/>
            </p:custDataLst>
          </p:nvPr>
        </p:nvGrpSpPr>
        <p:grpSpPr>
          <a:xfrm>
            <a:off x="1871663" y="2286000"/>
            <a:ext cx="3167063" cy="2774951"/>
            <a:chOff x="219" y="1104"/>
            <a:chExt cx="1995" cy="1748"/>
          </a:xfrm>
        </p:grpSpPr>
        <p:sp>
          <p:nvSpPr>
            <p:cNvPr id="28675" name="矩形 12290"/>
            <p:cNvSpPr/>
            <p:nvPr>
              <p:custDataLst>
                <p:tags r:id="rId54"/>
              </p:custDataLst>
            </p:nvPr>
          </p:nvSpPr>
          <p:spPr>
            <a:xfrm>
              <a:off x="228" y="1104"/>
              <a:ext cx="1971" cy="368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A.  S</a:t>
              </a:r>
              <a:r>
                <a:rPr lang="en-US" altLang="zh-CN" sz="3200" b="1" baseline="-25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1</a:t>
              </a:r>
              <a:r>
                <a:rPr lang="zh-CN" altLang="en-US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接</a:t>
              </a:r>
              <a:r>
                <a:rPr lang="en-US" altLang="zh-CN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1</a:t>
              </a:r>
              <a:r>
                <a:rPr lang="zh-CN" altLang="en-US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，</a:t>
              </a:r>
              <a:r>
                <a:rPr lang="en-US" altLang="zh-CN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S</a:t>
              </a:r>
              <a:r>
                <a:rPr lang="en-US" altLang="zh-CN" sz="3200" b="1" baseline="-25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2</a:t>
              </a:r>
              <a:r>
                <a:rPr lang="zh-CN" altLang="en-US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接</a:t>
              </a:r>
              <a:r>
                <a:rPr lang="en-US" altLang="zh-CN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3</a:t>
              </a:r>
            </a:p>
          </p:txBody>
        </p:sp>
        <p:sp>
          <p:nvSpPr>
            <p:cNvPr id="28676" name="矩形 12291"/>
            <p:cNvSpPr/>
            <p:nvPr>
              <p:custDataLst>
                <p:tags r:id="rId55"/>
              </p:custDataLst>
            </p:nvPr>
          </p:nvSpPr>
          <p:spPr>
            <a:xfrm>
              <a:off x="243" y="2484"/>
              <a:ext cx="1971" cy="368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anchor="t" anchorCtr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D.  S</a:t>
              </a:r>
              <a:r>
                <a:rPr lang="en-US" altLang="zh-CN" sz="3200" b="1" baseline="-25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1</a:t>
              </a:r>
              <a:r>
                <a:rPr lang="zh-CN" altLang="en-US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接</a:t>
              </a:r>
              <a:r>
                <a:rPr lang="en-US" altLang="zh-CN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2</a:t>
              </a:r>
              <a:r>
                <a:rPr lang="zh-CN" altLang="en-US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，</a:t>
              </a:r>
              <a:r>
                <a:rPr lang="en-US" altLang="zh-CN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S</a:t>
              </a:r>
              <a:r>
                <a:rPr lang="en-US" altLang="zh-CN" sz="3200" b="1" baseline="-25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2</a:t>
              </a:r>
              <a:r>
                <a:rPr lang="zh-CN" altLang="en-US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接</a:t>
              </a:r>
              <a:r>
                <a:rPr lang="en-US" altLang="zh-CN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3</a:t>
              </a:r>
            </a:p>
          </p:txBody>
        </p:sp>
        <p:sp>
          <p:nvSpPr>
            <p:cNvPr id="28677" name="矩形 12292"/>
            <p:cNvSpPr/>
            <p:nvPr>
              <p:custDataLst>
                <p:tags r:id="rId56"/>
              </p:custDataLst>
            </p:nvPr>
          </p:nvSpPr>
          <p:spPr>
            <a:xfrm>
              <a:off x="219" y="1977"/>
              <a:ext cx="1971" cy="368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anchor="t" anchorCtr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C.  S</a:t>
              </a:r>
              <a:r>
                <a:rPr lang="en-US" altLang="zh-CN" sz="3200" b="1" baseline="-25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1</a:t>
              </a:r>
              <a:r>
                <a:rPr lang="zh-CN" altLang="en-US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接</a:t>
              </a:r>
              <a:r>
                <a:rPr lang="en-US" altLang="zh-CN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2</a:t>
              </a:r>
              <a:r>
                <a:rPr lang="zh-CN" altLang="en-US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，</a:t>
              </a:r>
              <a:r>
                <a:rPr lang="en-US" altLang="zh-CN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S</a:t>
              </a:r>
              <a:r>
                <a:rPr lang="en-US" altLang="zh-CN" sz="3200" b="1" baseline="-25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2</a:t>
              </a:r>
              <a:r>
                <a:rPr lang="zh-CN" altLang="en-US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接</a:t>
              </a:r>
              <a:r>
                <a:rPr lang="en-US" altLang="zh-CN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4</a:t>
              </a:r>
            </a:p>
          </p:txBody>
        </p:sp>
        <p:sp>
          <p:nvSpPr>
            <p:cNvPr id="28678" name="矩形 12293"/>
            <p:cNvSpPr/>
            <p:nvPr>
              <p:custDataLst>
                <p:tags r:id="rId57"/>
              </p:custDataLst>
            </p:nvPr>
          </p:nvSpPr>
          <p:spPr>
            <a:xfrm>
              <a:off x="231" y="1536"/>
              <a:ext cx="1957" cy="368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none" anchor="t" anchorCtr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B.  S</a:t>
              </a:r>
              <a:r>
                <a:rPr lang="en-US" altLang="zh-CN" sz="3200" b="1" baseline="-25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1</a:t>
              </a:r>
              <a:r>
                <a:rPr lang="zh-CN" altLang="en-US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接</a:t>
              </a:r>
              <a:r>
                <a:rPr lang="en-US" altLang="zh-CN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1</a:t>
              </a:r>
              <a:r>
                <a:rPr lang="zh-CN" altLang="en-US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，</a:t>
              </a:r>
              <a:r>
                <a:rPr lang="en-US" altLang="zh-CN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S</a:t>
              </a:r>
              <a:r>
                <a:rPr lang="en-US" altLang="zh-CN" sz="3200" b="1" baseline="-25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2</a:t>
              </a:r>
              <a:r>
                <a:rPr lang="zh-CN" altLang="en-US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接</a:t>
              </a:r>
              <a:r>
                <a:rPr lang="en-US" altLang="zh-CN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4</a:t>
              </a:r>
            </a:p>
          </p:txBody>
        </p:sp>
      </p:grpSp>
      <p:sp>
        <p:nvSpPr>
          <p:cNvPr id="28679" name="文本框 12294"/>
          <p:cNvSpPr txBox="1"/>
          <p:nvPr>
            <p:custDataLst>
              <p:tags r:id="rId2"/>
            </p:custDataLst>
          </p:nvPr>
        </p:nvSpPr>
        <p:spPr>
          <a:xfrm>
            <a:off x="294005" y="1367155"/>
            <a:ext cx="10917555" cy="583565"/>
          </a:xfrm>
          <a:prstGeom prst="rect">
            <a:avLst/>
          </a:prstGeom>
          <a:noFill/>
          <a:ln w="12700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     </a:t>
            </a:r>
            <a:r>
              <a:rPr lang="zh-CN" altLang="en-US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如图所示，要使电磁铁磁性最强，正确的接法是  （    ）</a:t>
            </a:r>
          </a:p>
        </p:txBody>
      </p:sp>
      <p:sp>
        <p:nvSpPr>
          <p:cNvPr id="28680" name="文本框 12295"/>
          <p:cNvSpPr txBox="1"/>
          <p:nvPr>
            <p:custDataLst>
              <p:tags r:id="rId3"/>
            </p:custDataLst>
          </p:nvPr>
        </p:nvSpPr>
        <p:spPr>
          <a:xfrm>
            <a:off x="7086600" y="2495550"/>
            <a:ext cx="533400" cy="521970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R</a:t>
            </a:r>
            <a:endParaRPr lang="en-US" altLang="zh-CN" sz="2800" b="1" baseline="-250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28681" name="组合 12296"/>
          <p:cNvGrpSpPr/>
          <p:nvPr>
            <p:custDataLst>
              <p:tags r:id="rId4"/>
            </p:custDataLst>
          </p:nvPr>
        </p:nvGrpSpPr>
        <p:grpSpPr>
          <a:xfrm>
            <a:off x="5562600" y="2133600"/>
            <a:ext cx="4267200" cy="3048000"/>
            <a:chOff x="2640" y="960"/>
            <a:chExt cx="2688" cy="1920"/>
          </a:xfrm>
        </p:grpSpPr>
        <p:grpSp>
          <p:nvGrpSpPr>
            <p:cNvPr id="28682" name="组合 12297"/>
            <p:cNvGrpSpPr/>
            <p:nvPr>
              <p:custDataLst>
                <p:tags r:id="rId14"/>
              </p:custDataLst>
            </p:nvPr>
          </p:nvGrpSpPr>
          <p:grpSpPr>
            <a:xfrm>
              <a:off x="2640" y="960"/>
              <a:ext cx="2688" cy="1920"/>
              <a:chOff x="2640" y="960"/>
              <a:chExt cx="2688" cy="1920"/>
            </a:xfrm>
          </p:grpSpPr>
          <p:grpSp>
            <p:nvGrpSpPr>
              <p:cNvPr id="28683" name="组合 12298"/>
              <p:cNvGrpSpPr/>
              <p:nvPr>
                <p:custDataLst>
                  <p:tags r:id="rId17"/>
                </p:custDataLst>
              </p:nvPr>
            </p:nvGrpSpPr>
            <p:grpSpPr>
              <a:xfrm>
                <a:off x="2640" y="960"/>
                <a:ext cx="2688" cy="1920"/>
                <a:chOff x="2640" y="960"/>
                <a:chExt cx="2688" cy="1920"/>
              </a:xfrm>
            </p:grpSpPr>
            <p:grpSp>
              <p:nvGrpSpPr>
                <p:cNvPr id="28684" name="组合 12299"/>
                <p:cNvGrpSpPr/>
                <p:nvPr>
                  <p:custDataLst>
                    <p:tags r:id="rId19"/>
                  </p:custDataLst>
                </p:nvPr>
              </p:nvGrpSpPr>
              <p:grpSpPr>
                <a:xfrm>
                  <a:off x="2640" y="960"/>
                  <a:ext cx="2688" cy="1920"/>
                  <a:chOff x="2640" y="960"/>
                  <a:chExt cx="2688" cy="1920"/>
                </a:xfrm>
              </p:grpSpPr>
              <p:sp>
                <p:nvSpPr>
                  <p:cNvPr id="28685" name="椭圆 12300"/>
                  <p:cNvSpPr/>
                  <p:nvPr>
                    <p:custDataLst>
                      <p:tags r:id="rId21"/>
                    </p:custDataLst>
                  </p:nvPr>
                </p:nvSpPr>
                <p:spPr>
                  <a:xfrm>
                    <a:off x="2952" y="2220"/>
                    <a:ext cx="57" cy="57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12700" cap="sq" cmpd="sng">
                    <a:solidFill>
                      <a:schemeClr val="tx1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anchor="t" anchorCtr="0"/>
                  <a:lstStyle/>
                  <a:p>
                    <a:endParaRPr lang="zh-CN" altLang="en-US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grpSp>
                <p:nvGrpSpPr>
                  <p:cNvPr id="28686" name="组合 12301"/>
                  <p:cNvGrpSpPr/>
                  <p:nvPr>
                    <p:custDataLst>
                      <p:tags r:id="rId22"/>
                    </p:custDataLst>
                  </p:nvPr>
                </p:nvGrpSpPr>
                <p:grpSpPr>
                  <a:xfrm>
                    <a:off x="2640" y="960"/>
                    <a:ext cx="2688" cy="1920"/>
                    <a:chOff x="2448" y="1056"/>
                    <a:chExt cx="2688" cy="1920"/>
                  </a:xfrm>
                </p:grpSpPr>
                <p:sp>
                  <p:nvSpPr>
                    <p:cNvPr id="28687" name="直接连接符 12302"/>
                    <p:cNvSpPr/>
                    <p:nvPr>
                      <p:custDataLst>
                        <p:tags r:id="rId23"/>
                      </p:custDataLst>
                    </p:nvPr>
                  </p:nvSpPr>
                  <p:spPr>
                    <a:xfrm flipH="1">
                      <a:off x="2772" y="2688"/>
                      <a:ext cx="288" cy="0"/>
                    </a:xfrm>
                    <a:prstGeom prst="line">
                      <a:avLst/>
                    </a:prstGeom>
                    <a:ln w="28575" cap="sq" cmpd="sng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  <p:grpSp>
                  <p:nvGrpSpPr>
                    <p:cNvPr id="28688" name="组合 12303"/>
                    <p:cNvGrpSpPr/>
                    <p:nvPr>
                      <p:custDataLst>
                        <p:tags r:id="rId24"/>
                      </p:custDataLst>
                    </p:nvPr>
                  </p:nvGrpSpPr>
                  <p:grpSpPr>
                    <a:xfrm>
                      <a:off x="2448" y="1056"/>
                      <a:ext cx="2688" cy="1920"/>
                      <a:chOff x="2448" y="1056"/>
                      <a:chExt cx="2688" cy="1920"/>
                    </a:xfrm>
                  </p:grpSpPr>
                  <p:grpSp>
                    <p:nvGrpSpPr>
                      <p:cNvPr id="28689" name="组合 12304"/>
                      <p:cNvGrpSpPr/>
                      <p:nvPr>
                        <p:custDataLst>
                          <p:tags r:id="rId26"/>
                        </p:custDataLst>
                      </p:nvPr>
                    </p:nvGrpSpPr>
                    <p:grpSpPr>
                      <a:xfrm rot="5400000">
                        <a:off x="3624" y="1464"/>
                        <a:ext cx="1920" cy="1104"/>
                        <a:chOff x="2880" y="288"/>
                        <a:chExt cx="1920" cy="1104"/>
                      </a:xfrm>
                    </p:grpSpPr>
                    <p:sp>
                      <p:nvSpPr>
                        <p:cNvPr id="28690" name="矩形 12305"/>
                        <p:cNvSpPr/>
                        <p:nvPr>
                          <p:custDataLst>
                            <p:tags r:id="rId44"/>
                          </p:custDataLst>
                        </p:nvPr>
                      </p:nvSpPr>
                      <p:spPr>
                        <a:xfrm>
                          <a:off x="2880" y="528"/>
                          <a:ext cx="1920" cy="384"/>
                        </a:xfrm>
                        <a:prstGeom prst="rect">
                          <a:avLst/>
                        </a:prstGeom>
                        <a:gradFill>
                          <a:gsLst>
                            <a:gs pos="50000">
                              <a:schemeClr val="accent2"/>
                            </a:gs>
                            <a:gs pos="0">
                              <a:schemeClr val="accent2">
                                <a:lumMod val="25000"/>
                                <a:lumOff val="75000"/>
                              </a:schemeClr>
                            </a:gs>
                            <a:gs pos="100000">
                              <a:schemeClr val="accent2">
                                <a:lumMod val="85000"/>
                              </a:schemeClr>
                            </a:gs>
                          </a:gsLst>
                          <a:lin ang="5400000" scaled="1"/>
                        </a:gradFill>
                        <a:ln w="28575" cap="flat" cmpd="sng">
                          <a:solidFill>
                            <a:schemeClr val="tx1"/>
                          </a:solidFill>
                          <a:prstDash val="solid"/>
                          <a:miter/>
                          <a:headEnd type="none" w="med" len="med"/>
                          <a:tailEnd type="none" w="med" len="med"/>
                        </a:ln>
                      </p:spPr>
                      <p:txBody>
                        <a:bodyPr anchor="t" anchorCtr="0"/>
                        <a:lstStyle/>
                        <a:p>
                          <a:endParaRPr lang="zh-CN" altLang="en-US">
                            <a:latin typeface="Arial" panose="020B0604020202020204" pitchFamily="34" charset="0"/>
                            <a:ea typeface="宋体" panose="02010600030101010101" pitchFamily="2" charset="-122"/>
                          </a:endParaRPr>
                        </a:p>
                      </p:txBody>
                    </p:sp>
                    <p:sp>
                      <p:nvSpPr>
                        <p:cNvPr id="28691" name="任意多边形 12306"/>
                        <p:cNvSpPr/>
                        <p:nvPr>
                          <p:custDataLst>
                            <p:tags r:id="rId45"/>
                          </p:custDataLst>
                        </p:nvPr>
                      </p:nvSpPr>
                      <p:spPr>
                        <a:xfrm>
                          <a:off x="3240" y="352"/>
                          <a:ext cx="144" cy="736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44" h="736">
                              <a:moveTo>
                                <a:pt x="0" y="176"/>
                              </a:moveTo>
                              <a:cubicBezTo>
                                <a:pt x="16" y="88"/>
                                <a:pt x="32" y="0"/>
                                <a:pt x="48" y="80"/>
                              </a:cubicBezTo>
                              <a:cubicBezTo>
                                <a:pt x="64" y="160"/>
                                <a:pt x="80" y="576"/>
                                <a:pt x="96" y="656"/>
                              </a:cubicBezTo>
                              <a:cubicBezTo>
                                <a:pt x="112" y="736"/>
                                <a:pt x="128" y="648"/>
                                <a:pt x="144" y="560"/>
                              </a:cubicBezTo>
                            </a:path>
                          </a:pathLst>
                        </a:custGeom>
                        <a:noFill/>
                        <a:ln w="2857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28692" name="任意多边形 12307"/>
                        <p:cNvSpPr/>
                        <p:nvPr>
                          <p:custDataLst>
                            <p:tags r:id="rId46"/>
                          </p:custDataLst>
                        </p:nvPr>
                      </p:nvSpPr>
                      <p:spPr>
                        <a:xfrm>
                          <a:off x="3408" y="336"/>
                          <a:ext cx="144" cy="736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44" h="736">
                              <a:moveTo>
                                <a:pt x="0" y="176"/>
                              </a:moveTo>
                              <a:cubicBezTo>
                                <a:pt x="16" y="88"/>
                                <a:pt x="32" y="0"/>
                                <a:pt x="48" y="80"/>
                              </a:cubicBezTo>
                              <a:cubicBezTo>
                                <a:pt x="64" y="160"/>
                                <a:pt x="80" y="576"/>
                                <a:pt x="96" y="656"/>
                              </a:cubicBezTo>
                              <a:cubicBezTo>
                                <a:pt x="112" y="736"/>
                                <a:pt x="128" y="648"/>
                                <a:pt x="144" y="560"/>
                              </a:cubicBezTo>
                            </a:path>
                          </a:pathLst>
                        </a:custGeom>
                        <a:noFill/>
                        <a:ln w="2857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28693" name="任意多边形 12308"/>
                        <p:cNvSpPr/>
                        <p:nvPr>
                          <p:custDataLst>
                            <p:tags r:id="rId47"/>
                          </p:custDataLst>
                        </p:nvPr>
                      </p:nvSpPr>
                      <p:spPr>
                        <a:xfrm>
                          <a:off x="3588" y="336"/>
                          <a:ext cx="144" cy="736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44" h="736">
                              <a:moveTo>
                                <a:pt x="0" y="176"/>
                              </a:moveTo>
                              <a:cubicBezTo>
                                <a:pt x="16" y="88"/>
                                <a:pt x="32" y="0"/>
                                <a:pt x="48" y="80"/>
                              </a:cubicBezTo>
                              <a:cubicBezTo>
                                <a:pt x="64" y="160"/>
                                <a:pt x="80" y="576"/>
                                <a:pt x="96" y="656"/>
                              </a:cubicBezTo>
                              <a:cubicBezTo>
                                <a:pt x="112" y="736"/>
                                <a:pt x="128" y="648"/>
                                <a:pt x="144" y="560"/>
                              </a:cubicBezTo>
                            </a:path>
                          </a:pathLst>
                        </a:custGeom>
                        <a:noFill/>
                        <a:ln w="2857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28694" name="任意多边形 12309"/>
                        <p:cNvSpPr/>
                        <p:nvPr>
                          <p:custDataLst>
                            <p:tags r:id="rId48"/>
                          </p:custDataLst>
                        </p:nvPr>
                      </p:nvSpPr>
                      <p:spPr>
                        <a:xfrm>
                          <a:off x="4296" y="336"/>
                          <a:ext cx="144" cy="736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44" h="736">
                              <a:moveTo>
                                <a:pt x="0" y="176"/>
                              </a:moveTo>
                              <a:cubicBezTo>
                                <a:pt x="16" y="88"/>
                                <a:pt x="32" y="0"/>
                                <a:pt x="48" y="80"/>
                              </a:cubicBezTo>
                              <a:cubicBezTo>
                                <a:pt x="64" y="160"/>
                                <a:pt x="80" y="576"/>
                                <a:pt x="96" y="656"/>
                              </a:cubicBezTo>
                              <a:cubicBezTo>
                                <a:pt x="112" y="736"/>
                                <a:pt x="128" y="648"/>
                                <a:pt x="144" y="560"/>
                              </a:cubicBezTo>
                            </a:path>
                          </a:pathLst>
                        </a:custGeom>
                        <a:noFill/>
                        <a:ln w="2857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28695" name="任意多边形 12310"/>
                        <p:cNvSpPr/>
                        <p:nvPr>
                          <p:custDataLst>
                            <p:tags r:id="rId49"/>
                          </p:custDataLst>
                        </p:nvPr>
                      </p:nvSpPr>
                      <p:spPr>
                        <a:xfrm>
                          <a:off x="4128" y="336"/>
                          <a:ext cx="144" cy="736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44" h="736">
                              <a:moveTo>
                                <a:pt x="0" y="176"/>
                              </a:moveTo>
                              <a:cubicBezTo>
                                <a:pt x="16" y="88"/>
                                <a:pt x="32" y="0"/>
                                <a:pt x="48" y="80"/>
                              </a:cubicBezTo>
                              <a:cubicBezTo>
                                <a:pt x="64" y="160"/>
                                <a:pt x="80" y="576"/>
                                <a:pt x="96" y="656"/>
                              </a:cubicBezTo>
                              <a:cubicBezTo>
                                <a:pt x="112" y="736"/>
                                <a:pt x="128" y="648"/>
                                <a:pt x="144" y="560"/>
                              </a:cubicBezTo>
                            </a:path>
                          </a:pathLst>
                        </a:custGeom>
                        <a:noFill/>
                        <a:ln w="2857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28696" name="任意多边形 12311"/>
                        <p:cNvSpPr/>
                        <p:nvPr>
                          <p:custDataLst>
                            <p:tags r:id="rId50"/>
                          </p:custDataLst>
                        </p:nvPr>
                      </p:nvSpPr>
                      <p:spPr>
                        <a:xfrm>
                          <a:off x="4464" y="288"/>
                          <a:ext cx="56" cy="1104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56" h="1104">
                              <a:moveTo>
                                <a:pt x="0" y="240"/>
                              </a:moveTo>
                              <a:cubicBezTo>
                                <a:pt x="20" y="120"/>
                                <a:pt x="40" y="0"/>
                                <a:pt x="48" y="144"/>
                              </a:cubicBezTo>
                              <a:cubicBezTo>
                                <a:pt x="56" y="288"/>
                                <a:pt x="52" y="696"/>
                                <a:pt x="48" y="1104"/>
                              </a:cubicBezTo>
                            </a:path>
                          </a:pathLst>
                        </a:custGeom>
                        <a:noFill/>
                        <a:ln w="2857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28697" name="任意多边形 12312"/>
                        <p:cNvSpPr/>
                        <p:nvPr>
                          <p:custDataLst>
                            <p:tags r:id="rId51"/>
                          </p:custDataLst>
                        </p:nvPr>
                      </p:nvSpPr>
                      <p:spPr>
                        <a:xfrm>
                          <a:off x="3216" y="912"/>
                          <a:ext cx="1" cy="432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" h="432">
                              <a:moveTo>
                                <a:pt x="0" y="0"/>
                              </a:moveTo>
                              <a:cubicBezTo>
                                <a:pt x="0" y="180"/>
                                <a:pt x="0" y="360"/>
                                <a:pt x="0" y="432"/>
                              </a:cubicBezTo>
                            </a:path>
                          </a:pathLst>
                        </a:custGeom>
                        <a:noFill/>
                        <a:ln w="2857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28698" name="任意多边形 12313"/>
                        <p:cNvSpPr/>
                        <p:nvPr>
                          <p:custDataLst>
                            <p:tags r:id="rId52"/>
                          </p:custDataLst>
                        </p:nvPr>
                      </p:nvSpPr>
                      <p:spPr>
                        <a:xfrm>
                          <a:off x="3948" y="336"/>
                          <a:ext cx="144" cy="736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44" h="736">
                              <a:moveTo>
                                <a:pt x="0" y="176"/>
                              </a:moveTo>
                              <a:cubicBezTo>
                                <a:pt x="16" y="88"/>
                                <a:pt x="32" y="0"/>
                                <a:pt x="48" y="80"/>
                              </a:cubicBezTo>
                              <a:cubicBezTo>
                                <a:pt x="64" y="160"/>
                                <a:pt x="80" y="576"/>
                                <a:pt x="96" y="656"/>
                              </a:cubicBezTo>
                              <a:cubicBezTo>
                                <a:pt x="112" y="736"/>
                                <a:pt x="128" y="648"/>
                                <a:pt x="144" y="560"/>
                              </a:cubicBezTo>
                            </a:path>
                          </a:pathLst>
                        </a:custGeom>
                        <a:noFill/>
                        <a:ln w="2857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28699" name="任意多边形 12314"/>
                        <p:cNvSpPr/>
                        <p:nvPr>
                          <p:custDataLst>
                            <p:tags r:id="rId53"/>
                          </p:custDataLst>
                        </p:nvPr>
                      </p:nvSpPr>
                      <p:spPr>
                        <a:xfrm>
                          <a:off x="3768" y="336"/>
                          <a:ext cx="144" cy="736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44" h="736">
                              <a:moveTo>
                                <a:pt x="0" y="176"/>
                              </a:moveTo>
                              <a:cubicBezTo>
                                <a:pt x="16" y="88"/>
                                <a:pt x="32" y="0"/>
                                <a:pt x="48" y="80"/>
                              </a:cubicBezTo>
                              <a:cubicBezTo>
                                <a:pt x="64" y="160"/>
                                <a:pt x="80" y="576"/>
                                <a:pt x="96" y="656"/>
                              </a:cubicBezTo>
                              <a:cubicBezTo>
                                <a:pt x="112" y="736"/>
                                <a:pt x="128" y="648"/>
                                <a:pt x="144" y="560"/>
                              </a:cubicBezTo>
                            </a:path>
                          </a:pathLst>
                        </a:custGeom>
                        <a:noFill/>
                        <a:ln w="2857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</p:grpSp>
                  <p:sp>
                    <p:nvSpPr>
                      <p:cNvPr id="28700" name="直接连接符 12315"/>
                      <p:cNvSpPr/>
                      <p:nvPr>
                        <p:custDataLst>
                          <p:tags r:id="rId27"/>
                        </p:custDataLst>
                      </p:nvPr>
                    </p:nvSpPr>
                    <p:spPr>
                      <a:xfrm flipH="1">
                        <a:off x="4080" y="1872"/>
                        <a:ext cx="336" cy="0"/>
                      </a:xfrm>
                      <a:prstGeom prst="line">
                        <a:avLst/>
                      </a:prstGeom>
                      <a:ln w="28575" cap="sq" cmpd="sng">
                        <a:solidFill>
                          <a:schemeClr val="tx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/>
                      <a:lstStyle/>
                      <a:p>
                        <a:endParaRPr/>
                      </a:p>
                    </p:txBody>
                  </p:sp>
                  <p:sp>
                    <p:nvSpPr>
                      <p:cNvPr id="28701" name="直接连接符 12316"/>
                      <p:cNvSpPr/>
                      <p:nvPr>
                        <p:custDataLst>
                          <p:tags r:id="rId28"/>
                        </p:custDataLst>
                      </p:nvPr>
                    </p:nvSpPr>
                    <p:spPr>
                      <a:xfrm>
                        <a:off x="3744" y="1632"/>
                        <a:ext cx="432" cy="0"/>
                      </a:xfrm>
                      <a:prstGeom prst="line">
                        <a:avLst/>
                      </a:prstGeom>
                      <a:ln w="28575" cap="sq" cmpd="sng">
                        <a:solidFill>
                          <a:schemeClr val="tx1"/>
                        </a:solidFill>
                        <a:prstDash val="solid"/>
                        <a:round/>
                        <a:headEnd type="none" w="sm" len="sm"/>
                        <a:tailEnd type="triangle" w="sm" len="sm"/>
                      </a:ln>
                    </p:spPr>
                    <p:txBody>
                      <a:bodyPr/>
                      <a:lstStyle/>
                      <a:p>
                        <a:endParaRPr/>
                      </a:p>
                    </p:txBody>
                  </p:sp>
                  <p:sp>
                    <p:nvSpPr>
                      <p:cNvPr id="28702" name="矩形 12317"/>
                      <p:cNvSpPr/>
                      <p:nvPr>
                        <p:custDataLst>
                          <p:tags r:id="rId29"/>
                        </p:custDataLst>
                      </p:nvPr>
                    </p:nvSpPr>
                    <p:spPr>
                      <a:xfrm>
                        <a:off x="3360" y="1572"/>
                        <a:ext cx="384" cy="144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28575" cap="sq" cmpd="sng">
                        <a:solidFill>
                          <a:schemeClr val="tx1"/>
                        </a:solidFill>
                        <a:prstDash val="solid"/>
                        <a:miter/>
                        <a:headEnd type="none" w="sm" len="sm"/>
                        <a:tailEnd type="none" w="sm" len="sm"/>
                      </a:ln>
                    </p:spPr>
                    <p:txBody>
                      <a:bodyPr anchor="t" anchorCtr="0"/>
                      <a:lstStyle/>
                      <a:p>
                        <a:endParaRPr lang="zh-CN" altLang="en-US">
                          <a:latin typeface="Arial" panose="020B0604020202020204" pitchFamily="34" charset="0"/>
                          <a:ea typeface="宋体" panose="02010600030101010101" pitchFamily="2" charset="-122"/>
                        </a:endParaRPr>
                      </a:p>
                    </p:txBody>
                  </p:sp>
                  <p:sp>
                    <p:nvSpPr>
                      <p:cNvPr id="28703" name="矩形 12318"/>
                      <p:cNvSpPr/>
                      <p:nvPr>
                        <p:custDataLst>
                          <p:tags r:id="rId30"/>
                        </p:custDataLst>
                      </p:nvPr>
                    </p:nvSpPr>
                    <p:spPr>
                      <a:xfrm>
                        <a:off x="2688" y="1572"/>
                        <a:ext cx="384" cy="144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28575" cap="sq" cmpd="sng">
                        <a:solidFill>
                          <a:schemeClr val="tx1"/>
                        </a:solidFill>
                        <a:prstDash val="solid"/>
                        <a:miter/>
                        <a:headEnd type="none" w="sm" len="sm"/>
                        <a:tailEnd type="none" w="sm" len="sm"/>
                      </a:ln>
                    </p:spPr>
                    <p:txBody>
                      <a:bodyPr anchor="t" anchorCtr="0"/>
                      <a:lstStyle/>
                      <a:p>
                        <a:endParaRPr lang="zh-CN" altLang="en-US">
                          <a:latin typeface="Arial" panose="020B0604020202020204" pitchFamily="34" charset="0"/>
                          <a:ea typeface="宋体" panose="02010600030101010101" pitchFamily="2" charset="-122"/>
                        </a:endParaRPr>
                      </a:p>
                    </p:txBody>
                  </p:sp>
                  <p:sp>
                    <p:nvSpPr>
                      <p:cNvPr id="28704" name="直接连接符 12319"/>
                      <p:cNvSpPr/>
                      <p:nvPr>
                        <p:custDataLst>
                          <p:tags r:id="rId31"/>
                        </p:custDataLst>
                      </p:nvPr>
                    </p:nvSpPr>
                    <p:spPr>
                      <a:xfrm flipH="1">
                        <a:off x="3072" y="1644"/>
                        <a:ext cx="288" cy="0"/>
                      </a:xfrm>
                      <a:prstGeom prst="line">
                        <a:avLst/>
                      </a:prstGeom>
                      <a:ln w="28575" cap="sq" cmpd="sng">
                        <a:solidFill>
                          <a:schemeClr val="tx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/>
                      <a:lstStyle/>
                      <a:p>
                        <a:endParaRPr/>
                      </a:p>
                    </p:txBody>
                  </p:sp>
                  <p:sp>
                    <p:nvSpPr>
                      <p:cNvPr id="28705" name="直接连接符 12320"/>
                      <p:cNvSpPr/>
                      <p:nvPr>
                        <p:custDataLst>
                          <p:tags r:id="rId32"/>
                        </p:custDataLst>
                      </p:nvPr>
                    </p:nvSpPr>
                    <p:spPr>
                      <a:xfrm>
                        <a:off x="2448" y="1644"/>
                        <a:ext cx="240" cy="0"/>
                      </a:xfrm>
                      <a:prstGeom prst="line">
                        <a:avLst/>
                      </a:prstGeom>
                      <a:ln w="28575" cap="sq" cmpd="sng">
                        <a:solidFill>
                          <a:schemeClr val="tx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/>
                      <a:lstStyle/>
                      <a:p>
                        <a:endParaRPr/>
                      </a:p>
                    </p:txBody>
                  </p:sp>
                  <p:sp>
                    <p:nvSpPr>
                      <p:cNvPr id="28706" name="直接连接符 12321"/>
                      <p:cNvSpPr/>
                      <p:nvPr>
                        <p:custDataLst>
                          <p:tags r:id="rId33"/>
                        </p:custDataLst>
                      </p:nvPr>
                    </p:nvSpPr>
                    <p:spPr>
                      <a:xfrm flipH="1">
                        <a:off x="3216" y="1644"/>
                        <a:ext cx="0" cy="528"/>
                      </a:xfrm>
                      <a:prstGeom prst="line">
                        <a:avLst/>
                      </a:prstGeom>
                      <a:ln w="28575" cap="sq" cmpd="sng">
                        <a:solidFill>
                          <a:schemeClr val="tx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/>
                      <a:lstStyle/>
                      <a:p>
                        <a:endParaRPr/>
                      </a:p>
                    </p:txBody>
                  </p:sp>
                  <p:sp>
                    <p:nvSpPr>
                      <p:cNvPr id="28707" name="直接连接符 12322"/>
                      <p:cNvSpPr/>
                      <p:nvPr>
                        <p:custDataLst>
                          <p:tags r:id="rId34"/>
                        </p:custDataLst>
                      </p:nvPr>
                    </p:nvSpPr>
                    <p:spPr>
                      <a:xfrm flipH="1">
                        <a:off x="2448" y="1644"/>
                        <a:ext cx="0" cy="528"/>
                      </a:xfrm>
                      <a:prstGeom prst="line">
                        <a:avLst/>
                      </a:prstGeom>
                      <a:ln w="28575" cap="sq" cmpd="sng">
                        <a:solidFill>
                          <a:schemeClr val="tx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/>
                      <a:lstStyle/>
                      <a:p>
                        <a:endParaRPr/>
                      </a:p>
                    </p:txBody>
                  </p:sp>
                  <p:sp>
                    <p:nvSpPr>
                      <p:cNvPr id="28708" name="直接连接符 12323"/>
                      <p:cNvSpPr/>
                      <p:nvPr>
                        <p:custDataLst>
                          <p:tags r:id="rId35"/>
                        </p:custDataLst>
                      </p:nvPr>
                    </p:nvSpPr>
                    <p:spPr>
                      <a:xfrm>
                        <a:off x="2448" y="2160"/>
                        <a:ext cx="240" cy="0"/>
                      </a:xfrm>
                      <a:prstGeom prst="line">
                        <a:avLst/>
                      </a:prstGeom>
                      <a:ln w="28575" cap="sq" cmpd="sng">
                        <a:solidFill>
                          <a:schemeClr val="tx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/>
                      <a:lstStyle/>
                      <a:p>
                        <a:endParaRPr/>
                      </a:p>
                    </p:txBody>
                  </p:sp>
                  <p:sp>
                    <p:nvSpPr>
                      <p:cNvPr id="28709" name="直接连接符 12324"/>
                      <p:cNvSpPr/>
                      <p:nvPr>
                        <p:custDataLst>
                          <p:tags r:id="rId36"/>
                        </p:custDataLst>
                      </p:nvPr>
                    </p:nvSpPr>
                    <p:spPr>
                      <a:xfrm>
                        <a:off x="2880" y="2160"/>
                        <a:ext cx="336" cy="0"/>
                      </a:xfrm>
                      <a:prstGeom prst="line">
                        <a:avLst/>
                      </a:prstGeom>
                      <a:ln w="28575" cap="sq" cmpd="sng">
                        <a:solidFill>
                          <a:schemeClr val="tx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/>
                      <a:lstStyle/>
                      <a:p>
                        <a:endParaRPr/>
                      </a:p>
                    </p:txBody>
                  </p:sp>
                  <p:sp>
                    <p:nvSpPr>
                      <p:cNvPr id="28710" name="直接连接符 12325"/>
                      <p:cNvSpPr/>
                      <p:nvPr>
                        <p:custDataLst>
                          <p:tags r:id="rId37"/>
                        </p:custDataLst>
                      </p:nvPr>
                    </p:nvSpPr>
                    <p:spPr>
                      <a:xfrm flipH="1" flipV="1">
                        <a:off x="2784" y="2040"/>
                        <a:ext cx="0" cy="336"/>
                      </a:xfrm>
                      <a:prstGeom prst="line">
                        <a:avLst/>
                      </a:prstGeom>
                      <a:ln w="28575" cap="sq" cmpd="sng">
                        <a:solidFill>
                          <a:schemeClr val="tx1"/>
                        </a:solidFill>
                        <a:prstDash val="solid"/>
                        <a:round/>
                        <a:headEnd type="none" w="sm" len="sm"/>
                        <a:tailEnd type="triangle" w="sm" len="sm"/>
                      </a:ln>
                    </p:spPr>
                    <p:txBody>
                      <a:bodyPr/>
                      <a:lstStyle/>
                      <a:p>
                        <a:endParaRPr/>
                      </a:p>
                    </p:txBody>
                  </p:sp>
                  <p:grpSp>
                    <p:nvGrpSpPr>
                      <p:cNvPr id="28711" name="组合 12326"/>
                      <p:cNvGrpSpPr/>
                      <p:nvPr>
                        <p:custDataLst>
                          <p:tags r:id="rId38"/>
                        </p:custDataLst>
                      </p:nvPr>
                    </p:nvGrpSpPr>
                    <p:grpSpPr>
                      <a:xfrm>
                        <a:off x="3048" y="2544"/>
                        <a:ext cx="528" cy="336"/>
                        <a:chOff x="3048" y="2592"/>
                        <a:chExt cx="528" cy="336"/>
                      </a:xfrm>
                    </p:grpSpPr>
                    <p:sp>
                      <p:nvSpPr>
                        <p:cNvPr id="28712" name="直接连接符 12327"/>
                        <p:cNvSpPr/>
                        <p:nvPr>
                          <p:custDataLst>
                            <p:tags r:id="rId41"/>
                          </p:custDataLst>
                        </p:nvPr>
                      </p:nvSpPr>
                      <p:spPr>
                        <a:xfrm>
                          <a:off x="3048" y="2736"/>
                          <a:ext cx="432" cy="0"/>
                        </a:xfrm>
                        <a:prstGeom prst="line">
                          <a:avLst/>
                        </a:prstGeom>
                        <a:ln w="28575" cap="sq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>
                      </p:spPr>
                      <p:txBody>
                        <a:bodyPr/>
                        <a:lstStyle/>
                        <a:p>
                          <a:endParaRPr/>
                        </a:p>
                      </p:txBody>
                    </p:sp>
                    <p:sp>
                      <p:nvSpPr>
                        <p:cNvPr id="28713" name="直接连接符 12328"/>
                        <p:cNvSpPr/>
                        <p:nvPr>
                          <p:custDataLst>
                            <p:tags r:id="rId42"/>
                          </p:custDataLst>
                        </p:nvPr>
                      </p:nvSpPr>
                      <p:spPr>
                        <a:xfrm flipH="1">
                          <a:off x="3480" y="2592"/>
                          <a:ext cx="0" cy="336"/>
                        </a:xfrm>
                        <a:prstGeom prst="line">
                          <a:avLst/>
                        </a:prstGeom>
                        <a:ln w="28575" cap="sq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>
                      </p:spPr>
                      <p:txBody>
                        <a:bodyPr/>
                        <a:lstStyle/>
                        <a:p>
                          <a:endParaRPr/>
                        </a:p>
                      </p:txBody>
                    </p:sp>
                    <p:sp>
                      <p:nvSpPr>
                        <p:cNvPr id="28714" name="直接连接符 12329"/>
                        <p:cNvSpPr/>
                        <p:nvPr>
                          <p:custDataLst>
                            <p:tags r:id="rId43"/>
                          </p:custDataLst>
                        </p:nvPr>
                      </p:nvSpPr>
                      <p:spPr>
                        <a:xfrm flipH="1">
                          <a:off x="3576" y="2688"/>
                          <a:ext cx="0" cy="144"/>
                        </a:xfrm>
                        <a:prstGeom prst="line">
                          <a:avLst/>
                        </a:prstGeom>
                        <a:ln w="28575" cap="sq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sm" len="sm"/>
                          <a:tailEnd type="none" w="sm" len="sm"/>
                        </a:ln>
                      </p:spPr>
                      <p:txBody>
                        <a:bodyPr/>
                        <a:lstStyle/>
                        <a:p>
                          <a:endParaRPr/>
                        </a:p>
                      </p:txBody>
                    </p:sp>
                  </p:grpSp>
                  <p:sp>
                    <p:nvSpPr>
                      <p:cNvPr id="28715" name="直接连接符 12330"/>
                      <p:cNvSpPr/>
                      <p:nvPr>
                        <p:custDataLst>
                          <p:tags r:id="rId39"/>
                        </p:custDataLst>
                      </p:nvPr>
                    </p:nvSpPr>
                    <p:spPr>
                      <a:xfrm>
                        <a:off x="3576" y="2688"/>
                        <a:ext cx="528" cy="0"/>
                      </a:xfrm>
                      <a:prstGeom prst="line">
                        <a:avLst/>
                      </a:prstGeom>
                      <a:ln w="28575" cap="sq" cmpd="sng">
                        <a:solidFill>
                          <a:schemeClr val="tx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/>
                      <a:lstStyle/>
                      <a:p>
                        <a:endParaRPr/>
                      </a:p>
                    </p:txBody>
                  </p:sp>
                  <p:sp>
                    <p:nvSpPr>
                      <p:cNvPr id="28716" name="椭圆 12331"/>
                      <p:cNvSpPr/>
                      <p:nvPr>
                        <p:custDataLst>
                          <p:tags r:id="rId40"/>
                        </p:custDataLst>
                      </p:nvPr>
                    </p:nvSpPr>
                    <p:spPr>
                      <a:xfrm>
                        <a:off x="3888" y="1596"/>
                        <a:ext cx="57" cy="57"/>
                      </a:xfrm>
                      <a:prstGeom prst="ellipse">
                        <a:avLst/>
                      </a:prstGeom>
                      <a:solidFill>
                        <a:schemeClr val="accent1"/>
                      </a:solidFill>
                      <a:ln w="28575" cap="sq" cmpd="sng">
                        <a:solidFill>
                          <a:schemeClr val="tx1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anchor="t" anchorCtr="0"/>
                      <a:lstStyle/>
                      <a:p>
                        <a:endParaRPr lang="zh-CN" altLang="en-US">
                          <a:latin typeface="Arial" panose="020B0604020202020204" pitchFamily="34" charset="0"/>
                          <a:ea typeface="宋体" panose="02010600030101010101" pitchFamily="2" charset="-122"/>
                        </a:endParaRPr>
                      </a:p>
                    </p:txBody>
                  </p:sp>
                </p:grpSp>
                <p:sp>
                  <p:nvSpPr>
                    <p:cNvPr id="28717" name="直接连接符 12332"/>
                    <p:cNvSpPr/>
                    <p:nvPr>
                      <p:custDataLst>
                        <p:tags r:id="rId25"/>
                      </p:custDataLst>
                    </p:nvPr>
                  </p:nvSpPr>
                  <p:spPr>
                    <a:xfrm flipH="1">
                      <a:off x="2784" y="2352"/>
                      <a:ext cx="0" cy="336"/>
                    </a:xfrm>
                    <a:prstGeom prst="line">
                      <a:avLst/>
                    </a:prstGeom>
                    <a:ln w="28575" cap="sq" cmpd="sng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>
                  </p:spPr>
                  <p:txBody>
                    <a:bodyPr/>
                    <a:lstStyle/>
                    <a:p>
                      <a:endParaRPr/>
                    </a:p>
                  </p:txBody>
                </p:sp>
              </p:grpSp>
            </p:grpSp>
            <p:sp>
              <p:nvSpPr>
                <p:cNvPr id="28718" name="椭圆 12333"/>
                <p:cNvSpPr/>
                <p:nvPr>
                  <p:custDataLst>
                    <p:tags r:id="rId20"/>
                  </p:custDataLst>
                </p:nvPr>
              </p:nvSpPr>
              <p:spPr>
                <a:xfrm>
                  <a:off x="2823" y="2043"/>
                  <a:ext cx="57" cy="57"/>
                </a:xfrm>
                <a:prstGeom prst="ellipse">
                  <a:avLst/>
                </a:prstGeom>
                <a:solidFill>
                  <a:schemeClr val="accent1"/>
                </a:solidFill>
                <a:ln w="12700" cap="sq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anchor="t" anchorCtr="0"/>
                <a:lstStyle/>
                <a:p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28719" name="椭圆 12334"/>
              <p:cNvSpPr/>
              <p:nvPr>
                <p:custDataLst>
                  <p:tags r:id="rId18"/>
                </p:custDataLst>
              </p:nvPr>
            </p:nvSpPr>
            <p:spPr>
              <a:xfrm>
                <a:off x="3072" y="2043"/>
                <a:ext cx="57" cy="57"/>
              </a:xfrm>
              <a:prstGeom prst="ellipse">
                <a:avLst/>
              </a:prstGeom>
              <a:solidFill>
                <a:schemeClr val="accent1"/>
              </a:solidFill>
              <a:ln w="12700" cap="sq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anchor="t" anchorCtr="0"/>
              <a:lstStyle/>
              <a:p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28720" name="椭圆 12335"/>
            <p:cNvSpPr/>
            <p:nvPr>
              <p:custDataLst>
                <p:tags r:id="rId15"/>
              </p:custDataLst>
            </p:nvPr>
          </p:nvSpPr>
          <p:spPr>
            <a:xfrm>
              <a:off x="4272" y="1272"/>
              <a:ext cx="57" cy="57"/>
            </a:xfrm>
            <a:prstGeom prst="ellipse">
              <a:avLst/>
            </a:prstGeom>
            <a:solidFill>
              <a:schemeClr val="accent1"/>
            </a:solidFill>
            <a:ln w="12700" cap="sq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anchor="t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8721" name="椭圆 12336"/>
            <p:cNvSpPr/>
            <p:nvPr>
              <p:custDataLst>
                <p:tags r:id="rId16"/>
              </p:custDataLst>
            </p:nvPr>
          </p:nvSpPr>
          <p:spPr>
            <a:xfrm>
              <a:off x="4272" y="1752"/>
              <a:ext cx="57" cy="57"/>
            </a:xfrm>
            <a:prstGeom prst="ellipse">
              <a:avLst/>
            </a:prstGeom>
            <a:solidFill>
              <a:schemeClr val="accent1"/>
            </a:solidFill>
            <a:ln w="12700" cap="sq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anchor="t" anchorCtr="0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28722" name="矩形 12337"/>
          <p:cNvSpPr/>
          <p:nvPr>
            <p:custDataLst>
              <p:tags r:id="rId5"/>
            </p:custDataLst>
          </p:nvPr>
        </p:nvSpPr>
        <p:spPr>
          <a:xfrm>
            <a:off x="8001000" y="3390900"/>
            <a:ext cx="360680" cy="521970"/>
          </a:xfrm>
          <a:prstGeom prst="rect">
            <a:avLst/>
          </a:prstGeom>
          <a:noFill/>
          <a:ln w="12700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4</a:t>
            </a:r>
          </a:p>
        </p:txBody>
      </p:sp>
      <p:sp>
        <p:nvSpPr>
          <p:cNvPr id="28723" name="矩形 12338"/>
          <p:cNvSpPr/>
          <p:nvPr>
            <p:custDataLst>
              <p:tags r:id="rId6"/>
            </p:custDataLst>
          </p:nvPr>
        </p:nvSpPr>
        <p:spPr>
          <a:xfrm>
            <a:off x="8001000" y="2133600"/>
            <a:ext cx="360680" cy="521970"/>
          </a:xfrm>
          <a:prstGeom prst="rect">
            <a:avLst/>
          </a:prstGeom>
          <a:noFill/>
          <a:ln w="12700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</a:p>
        </p:txBody>
      </p:sp>
      <p:sp>
        <p:nvSpPr>
          <p:cNvPr id="28724" name="矩形 12339"/>
          <p:cNvSpPr/>
          <p:nvPr>
            <p:custDataLst>
              <p:tags r:id="rId7"/>
            </p:custDataLst>
          </p:nvPr>
        </p:nvSpPr>
        <p:spPr>
          <a:xfrm>
            <a:off x="7734300" y="2495550"/>
            <a:ext cx="495935" cy="521970"/>
          </a:xfrm>
          <a:prstGeom prst="rect">
            <a:avLst/>
          </a:prstGeom>
          <a:noFill/>
          <a:ln w="12700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S</a:t>
            </a:r>
            <a:r>
              <a:rPr lang="en-US" altLang="zh-CN" sz="2800" b="1" baseline="-25000"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</a:p>
        </p:txBody>
      </p:sp>
      <p:sp>
        <p:nvSpPr>
          <p:cNvPr id="28725" name="矩形 12340"/>
          <p:cNvSpPr/>
          <p:nvPr>
            <p:custDataLst>
              <p:tags r:id="rId8"/>
            </p:custDataLst>
          </p:nvPr>
        </p:nvSpPr>
        <p:spPr>
          <a:xfrm>
            <a:off x="5614988" y="3873500"/>
            <a:ext cx="495935" cy="521970"/>
          </a:xfrm>
          <a:prstGeom prst="rect">
            <a:avLst/>
          </a:prstGeom>
          <a:noFill/>
          <a:ln w="12700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S</a:t>
            </a:r>
            <a:r>
              <a:rPr lang="en-US" altLang="zh-CN" sz="2800" b="1" baseline="-25000"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</a:p>
        </p:txBody>
      </p:sp>
      <p:sp>
        <p:nvSpPr>
          <p:cNvPr id="28726" name="矩形 12341"/>
          <p:cNvSpPr/>
          <p:nvPr>
            <p:custDataLst>
              <p:tags r:id="rId9"/>
            </p:custDataLst>
          </p:nvPr>
        </p:nvSpPr>
        <p:spPr>
          <a:xfrm>
            <a:off x="6115050" y="3386138"/>
            <a:ext cx="360680" cy="521970"/>
          </a:xfrm>
          <a:prstGeom prst="rect">
            <a:avLst/>
          </a:prstGeom>
          <a:noFill/>
          <a:ln w="12700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</a:p>
        </p:txBody>
      </p:sp>
      <p:sp>
        <p:nvSpPr>
          <p:cNvPr id="28727" name="矩形 12342"/>
          <p:cNvSpPr/>
          <p:nvPr>
            <p:custDataLst>
              <p:tags r:id="rId10"/>
            </p:custDataLst>
          </p:nvPr>
        </p:nvSpPr>
        <p:spPr>
          <a:xfrm>
            <a:off x="5686425" y="3390900"/>
            <a:ext cx="360680" cy="521970"/>
          </a:xfrm>
          <a:prstGeom prst="rect">
            <a:avLst/>
          </a:prstGeom>
          <a:noFill/>
          <a:ln w="12700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</a:p>
        </p:txBody>
      </p:sp>
      <p:sp>
        <p:nvSpPr>
          <p:cNvPr id="28728" name="矩形 12343"/>
          <p:cNvSpPr/>
          <p:nvPr>
            <p:custDataLst>
              <p:tags r:id="rId11"/>
            </p:custDataLst>
          </p:nvPr>
        </p:nvSpPr>
        <p:spPr>
          <a:xfrm>
            <a:off x="6019800" y="2495550"/>
            <a:ext cx="439420" cy="521970"/>
          </a:xfrm>
          <a:prstGeom prst="rect">
            <a:avLst/>
          </a:prstGeom>
          <a:noFill/>
          <a:ln w="12700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R</a:t>
            </a:r>
          </a:p>
        </p:txBody>
      </p:sp>
      <p:sp>
        <p:nvSpPr>
          <p:cNvPr id="12345" name="矩形 12344"/>
          <p:cNvSpPr/>
          <p:nvPr>
            <p:custDataLst>
              <p:tags r:id="rId12"/>
            </p:custDataLst>
          </p:nvPr>
        </p:nvSpPr>
        <p:spPr>
          <a:xfrm>
            <a:off x="10380345" y="1367155"/>
            <a:ext cx="439420" cy="521970"/>
          </a:xfrm>
          <a:prstGeom prst="rect">
            <a:avLst/>
          </a:prstGeom>
          <a:noFill/>
          <a:ln w="12700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2800" b="1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D</a:t>
            </a:r>
          </a:p>
        </p:txBody>
      </p:sp>
      <p:sp>
        <p:nvSpPr>
          <p:cNvPr id="4" name="文本框 3"/>
          <p:cNvSpPr txBox="1"/>
          <p:nvPr>
            <p:custDataLst>
              <p:tags r:id="rId13"/>
            </p:custDataLst>
          </p:nvPr>
        </p:nvSpPr>
        <p:spPr>
          <a:xfrm>
            <a:off x="-90170" y="23177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　三</a:t>
            </a:r>
            <a:r>
              <a:rPr lang="en-US" altLang="zh-CN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  </a:t>
            </a:r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电磁铁：小试牛刀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3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3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4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图片 1331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30000" contrast="36000"/>
          </a:blip>
          <a:stretch>
            <a:fillRect/>
          </a:stretch>
        </p:blipFill>
        <p:spPr>
          <a:xfrm>
            <a:off x="3260725" y="3157220"/>
            <a:ext cx="4419600" cy="2720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15" name="文本框 13314"/>
          <p:cNvSpPr txBox="1"/>
          <p:nvPr>
            <p:custDataLst>
              <p:tags r:id="rId2"/>
            </p:custDataLst>
          </p:nvPr>
        </p:nvSpPr>
        <p:spPr>
          <a:xfrm>
            <a:off x="683895" y="1072515"/>
            <a:ext cx="10702925" cy="1568450"/>
          </a:xfrm>
          <a:prstGeom prst="rect">
            <a:avLst/>
          </a:prstGeom>
          <a:noFill/>
          <a:ln w="38100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   </a:t>
            </a:r>
            <a:r>
              <a:rPr lang="zh-CN" altLang="en-US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如图所示</a:t>
            </a:r>
            <a:r>
              <a:rPr lang="en-US" altLang="zh-CN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,</a:t>
            </a:r>
            <a:r>
              <a:rPr lang="zh-CN" altLang="en-US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当滑动变阻器的滑片向右移动时</a:t>
            </a:r>
            <a:r>
              <a:rPr lang="en-US" altLang="zh-CN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,</a:t>
            </a:r>
            <a:r>
              <a:rPr lang="zh-CN" altLang="en-US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电磁铁中的磁性将</a:t>
            </a:r>
            <a:r>
              <a:rPr lang="zh-CN" altLang="en-US" sz="3200" b="1" u="sng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           </a:t>
            </a:r>
            <a:r>
              <a:rPr lang="en-US" altLang="zh-CN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.</a:t>
            </a:r>
          </a:p>
        </p:txBody>
      </p:sp>
      <p:sp>
        <p:nvSpPr>
          <p:cNvPr id="13316" name="文本框 13315"/>
          <p:cNvSpPr txBox="1"/>
          <p:nvPr>
            <p:custDataLst>
              <p:tags r:id="rId3"/>
            </p:custDataLst>
          </p:nvPr>
        </p:nvSpPr>
        <p:spPr>
          <a:xfrm>
            <a:off x="2067560" y="2009775"/>
            <a:ext cx="1752600" cy="58356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减弱</a:t>
            </a: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-90170" y="23177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　三</a:t>
            </a:r>
            <a:r>
              <a:rPr lang="en-US" altLang="zh-CN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  </a:t>
            </a:r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电磁铁：小试牛刀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/>
      <p:bldP spid="133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>
            <p:custDataLst>
              <p:tags r:id="rId1"/>
            </p:custDataLst>
          </p:nvPr>
        </p:nvSpPr>
        <p:spPr>
          <a:xfrm>
            <a:off x="1588135" y="5227320"/>
            <a:ext cx="9505950" cy="69151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2600">
                <a:latin typeface="黑体" panose="02010609060101010101" charset="-122"/>
                <a:ea typeface="黑体" panose="02010609060101010101" charset="-122"/>
              </a:rPr>
              <a:t>1.</a:t>
            </a:r>
            <a:r>
              <a:rPr lang="zh-CN" altLang="en-US" sz="2600">
                <a:latin typeface="黑体" panose="02010609060101010101" charset="-122"/>
                <a:ea typeface="黑体" panose="02010609060101010101" charset="-122"/>
              </a:rPr>
              <a:t>继电器是</a:t>
            </a:r>
            <a:r>
              <a:rPr lang="zh-CN" altLang="en-US" sz="2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利用一个回路的电流</a:t>
            </a:r>
            <a:r>
              <a:rPr lang="zh-CN" altLang="en-US" sz="2600">
                <a:latin typeface="黑体" panose="02010609060101010101" charset="-122"/>
                <a:ea typeface="黑体" panose="02010609060101010101" charset="-122"/>
              </a:rPr>
              <a:t>控制另一个回路中电流的装置。</a:t>
            </a:r>
          </a:p>
        </p:txBody>
      </p:sp>
      <p:pic>
        <p:nvPicPr>
          <p:cNvPr id="2" name="图片 1"/>
          <p:cNvPicPr/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  <a:lum bright="-30000"/>
          </a:blip>
          <a:stretch>
            <a:fillRect/>
          </a:stretch>
        </p:blipFill>
        <p:spPr>
          <a:xfrm>
            <a:off x="5680075" y="1028065"/>
            <a:ext cx="5549900" cy="388239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-90170" y="23177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　四</a:t>
            </a:r>
            <a:r>
              <a:rPr lang="en-US" altLang="zh-CN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  </a:t>
            </a:r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电磁继电器：一个开关</a:t>
            </a:r>
          </a:p>
        </p:txBody>
      </p:sp>
      <p:pic>
        <p:nvPicPr>
          <p:cNvPr id="5" name="图片 4"/>
          <p:cNvPicPr/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689735" y="1659890"/>
            <a:ext cx="4131945" cy="303720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3" name="Group 2"/>
          <p:cNvGrpSpPr/>
          <p:nvPr>
            <p:custDataLst>
              <p:tags r:id="rId1"/>
            </p:custDataLst>
          </p:nvPr>
        </p:nvGrpSpPr>
        <p:grpSpPr>
          <a:xfrm>
            <a:off x="6381750" y="2143125"/>
            <a:ext cx="2917825" cy="1657350"/>
            <a:chOff x="0" y="0"/>
            <a:chExt cx="1901" cy="1422"/>
          </a:xfrm>
        </p:grpSpPr>
        <p:sp>
          <p:nvSpPr>
            <p:cNvPr id="33794" name="Rectangle 3"/>
            <p:cNvSpPr/>
            <p:nvPr>
              <p:custDataLst>
                <p:tags r:id="rId33"/>
              </p:custDataLst>
            </p:nvPr>
          </p:nvSpPr>
          <p:spPr>
            <a:xfrm>
              <a:off x="1662" y="264"/>
              <a:ext cx="239" cy="4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pPr eaLnBrk="0" hangingPunct="0"/>
              <a:r>
                <a:rPr lang="en-US" altLang="zh-CN" sz="260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charset="-122"/>
                </a:rPr>
                <a:t>S</a:t>
              </a:r>
            </a:p>
          </p:txBody>
        </p:sp>
        <p:sp>
          <p:nvSpPr>
            <p:cNvPr id="33795" name="Rectangle 4"/>
            <p:cNvSpPr/>
            <p:nvPr>
              <p:custDataLst>
                <p:tags r:id="rId34"/>
              </p:custDataLst>
            </p:nvPr>
          </p:nvSpPr>
          <p:spPr>
            <a:xfrm>
              <a:off x="1000" y="402"/>
              <a:ext cx="231" cy="38"/>
            </a:xfrm>
            <a:prstGeom prst="rect">
              <a:avLst/>
            </a:prstGeom>
            <a:solidFill>
              <a:srgbClr val="00FFFF"/>
            </a:solidFill>
            <a:ln w="9525" cap="flat" cmpd="sng">
              <a:solidFill>
                <a:srgbClr val="00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0" hangingPunct="0"/>
              <a:endParaRPr lang="zh-CN" altLang="en-US" sz="2600">
                <a:latin typeface="Times New Roman" panose="02020603050405020304" pitchFamily="18" charset="0"/>
                <a:ea typeface="黑体" panose="02010609060101010101" charset="-122"/>
              </a:endParaRPr>
            </a:p>
          </p:txBody>
        </p:sp>
        <p:sp>
          <p:nvSpPr>
            <p:cNvPr id="33796" name="Rectangle 5"/>
            <p:cNvSpPr/>
            <p:nvPr>
              <p:custDataLst>
                <p:tags r:id="rId35"/>
              </p:custDataLst>
            </p:nvPr>
          </p:nvSpPr>
          <p:spPr>
            <a:xfrm>
              <a:off x="0" y="371"/>
              <a:ext cx="999" cy="76"/>
            </a:xfrm>
            <a:prstGeom prst="rect">
              <a:avLst/>
            </a:prstGeom>
            <a:gradFill rotWithShape="0">
              <a:gsLst>
                <a:gs pos="0">
                  <a:srgbClr val="993300"/>
                </a:gs>
                <a:gs pos="100000">
                  <a:srgbClr val="471800"/>
                </a:gs>
              </a:gsLst>
              <a:lin ang="5400000" scaled="1"/>
            </a:gra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0" hangingPunct="0"/>
              <a:endParaRPr lang="zh-CN" altLang="en-US" sz="2600">
                <a:latin typeface="Times New Roman" panose="02020603050405020304" pitchFamily="18" charset="0"/>
                <a:ea typeface="黑体" panose="02010609060101010101" charset="-122"/>
              </a:endParaRPr>
            </a:p>
          </p:txBody>
        </p:sp>
        <p:grpSp>
          <p:nvGrpSpPr>
            <p:cNvPr id="33797" name="Group 6"/>
            <p:cNvGrpSpPr/>
            <p:nvPr>
              <p:custDataLst>
                <p:tags r:id="rId36"/>
              </p:custDataLst>
            </p:nvPr>
          </p:nvGrpSpPr>
          <p:grpSpPr>
            <a:xfrm>
              <a:off x="0" y="264"/>
              <a:ext cx="1008" cy="941"/>
              <a:chOff x="0" y="0"/>
              <a:chExt cx="1008" cy="960"/>
            </a:xfrm>
          </p:grpSpPr>
          <p:grpSp>
            <p:nvGrpSpPr>
              <p:cNvPr id="33798" name="Group 7"/>
              <p:cNvGrpSpPr/>
              <p:nvPr>
                <p:custDataLst>
                  <p:tags r:id="rId69"/>
                </p:custDataLst>
              </p:nvPr>
            </p:nvGrpSpPr>
            <p:grpSpPr>
              <a:xfrm>
                <a:off x="0" y="0"/>
                <a:ext cx="1008" cy="960"/>
                <a:chOff x="0" y="0"/>
                <a:chExt cx="1008" cy="960"/>
              </a:xfrm>
            </p:grpSpPr>
            <p:grpSp>
              <p:nvGrpSpPr>
                <p:cNvPr id="33799" name="Group 8"/>
                <p:cNvGrpSpPr/>
                <p:nvPr>
                  <p:custDataLst>
                    <p:tags r:id="rId71"/>
                  </p:custDataLst>
                </p:nvPr>
              </p:nvGrpSpPr>
              <p:grpSpPr>
                <a:xfrm>
                  <a:off x="0" y="0"/>
                  <a:ext cx="1008" cy="960"/>
                  <a:chOff x="0" y="0"/>
                  <a:chExt cx="1008" cy="960"/>
                </a:xfrm>
              </p:grpSpPr>
              <p:sp>
                <p:nvSpPr>
                  <p:cNvPr id="33800" name="Line 9"/>
                  <p:cNvSpPr/>
                  <p:nvPr>
                    <p:custDataLst>
                      <p:tags r:id="rId73"/>
                    </p:custDataLst>
                  </p:nvPr>
                </p:nvSpPr>
                <p:spPr>
                  <a:xfrm flipH="1" flipV="1">
                    <a:off x="184" y="844"/>
                    <a:ext cx="0" cy="115"/>
                  </a:xfrm>
                  <a:prstGeom prst="line">
                    <a:avLst/>
                  </a:prstGeom>
                  <a:ln w="28575" cap="flat" cmpd="sng">
                    <a:solidFill>
                      <a:srgbClr val="FF66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t" anchorCtr="0"/>
                  <a:lstStyle/>
                  <a:p>
                    <a:pPr eaLnBrk="0" hangingPunct="0"/>
                    <a:endParaRPr lang="zh-CN" altLang="en-US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  <p:grpSp>
                <p:nvGrpSpPr>
                  <p:cNvPr id="33801" name="Group 10"/>
                  <p:cNvGrpSpPr/>
                  <p:nvPr>
                    <p:custDataLst>
                      <p:tags r:id="rId74"/>
                    </p:custDataLst>
                  </p:nvPr>
                </p:nvGrpSpPr>
                <p:grpSpPr>
                  <a:xfrm>
                    <a:off x="0" y="0"/>
                    <a:ext cx="1008" cy="960"/>
                    <a:chOff x="0" y="0"/>
                    <a:chExt cx="1008" cy="960"/>
                  </a:xfrm>
                </p:grpSpPr>
                <p:sp>
                  <p:nvSpPr>
                    <p:cNvPr id="33802" name="Line 11"/>
                    <p:cNvSpPr/>
                    <p:nvPr>
                      <p:custDataLst>
                        <p:tags r:id="rId75"/>
                      </p:custDataLst>
                    </p:nvPr>
                  </p:nvSpPr>
                  <p:spPr>
                    <a:xfrm>
                      <a:off x="107" y="762"/>
                      <a:ext cx="77" cy="38"/>
                    </a:xfrm>
                    <a:prstGeom prst="line">
                      <a:avLst/>
                    </a:prstGeom>
                    <a:ln w="28575" cap="flat" cmpd="sng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wrap="none" anchor="t" anchorCtr="0"/>
                    <a:lstStyle/>
                    <a:p>
                      <a:pPr eaLnBrk="0" hangingPunct="0"/>
                      <a:endParaRPr lang="zh-CN" altLang="en-US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  <p:grpSp>
                  <p:nvGrpSpPr>
                    <p:cNvPr id="33803" name="Group 12"/>
                    <p:cNvGrpSpPr/>
                    <p:nvPr>
                      <p:custDataLst>
                        <p:tags r:id="rId76"/>
                      </p:custDataLst>
                    </p:nvPr>
                  </p:nvGrpSpPr>
                  <p:grpSpPr>
                    <a:xfrm>
                      <a:off x="123" y="632"/>
                      <a:ext cx="115" cy="115"/>
                      <a:chOff x="0" y="0"/>
                      <a:chExt cx="115" cy="115"/>
                    </a:xfrm>
                  </p:grpSpPr>
                  <p:sp>
                    <p:nvSpPr>
                      <p:cNvPr id="33804" name="Line 13"/>
                      <p:cNvSpPr/>
                      <p:nvPr>
                        <p:custDataLst>
                          <p:tags r:id="rId88"/>
                        </p:custDataLst>
                      </p:nvPr>
                    </p:nvSpPr>
                    <p:spPr>
                      <a:xfrm>
                        <a:off x="0" y="0"/>
                        <a:ext cx="115" cy="77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rgbClr val="FF66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wrap="none" anchor="t" anchorCtr="0"/>
                      <a:lstStyle/>
                      <a:p>
                        <a:pPr eaLnBrk="0" hangingPunct="0"/>
                        <a:endParaRPr lang="zh-CN" altLang="en-US">
                          <a:latin typeface="Arial" panose="020B0604020202020204" pitchFamily="34" charset="0"/>
                          <a:ea typeface="宋体" panose="02010600030101010101" pitchFamily="2" charset="-122"/>
                        </a:endParaRPr>
                      </a:p>
                    </p:txBody>
                  </p:sp>
                  <p:sp>
                    <p:nvSpPr>
                      <p:cNvPr id="33805" name="Line 14"/>
                      <p:cNvSpPr/>
                      <p:nvPr>
                        <p:custDataLst>
                          <p:tags r:id="rId89"/>
                        </p:custDataLst>
                      </p:nvPr>
                    </p:nvSpPr>
                    <p:spPr>
                      <a:xfrm flipH="1">
                        <a:off x="0" y="77"/>
                        <a:ext cx="115" cy="38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rgbClr val="FF66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wrap="none" anchor="t" anchorCtr="0"/>
                      <a:lstStyle/>
                      <a:p>
                        <a:pPr eaLnBrk="0" hangingPunct="0"/>
                        <a:endParaRPr lang="zh-CN" altLang="en-US">
                          <a:latin typeface="Arial" panose="020B0604020202020204" pitchFamily="34" charset="0"/>
                          <a:ea typeface="宋体" panose="02010600030101010101" pitchFamily="2" charset="-122"/>
                        </a:endParaRPr>
                      </a:p>
                    </p:txBody>
                  </p:sp>
                </p:grpSp>
                <p:grpSp>
                  <p:nvGrpSpPr>
                    <p:cNvPr id="33806" name="Group 15"/>
                    <p:cNvGrpSpPr/>
                    <p:nvPr>
                      <p:custDataLst>
                        <p:tags r:id="rId77"/>
                      </p:custDataLst>
                    </p:nvPr>
                  </p:nvGrpSpPr>
                  <p:grpSpPr>
                    <a:xfrm>
                      <a:off x="117" y="392"/>
                      <a:ext cx="115" cy="230"/>
                      <a:chOff x="0" y="0"/>
                      <a:chExt cx="144" cy="288"/>
                    </a:xfrm>
                  </p:grpSpPr>
                  <p:sp>
                    <p:nvSpPr>
                      <p:cNvPr id="33807" name="Line 16"/>
                      <p:cNvSpPr/>
                      <p:nvPr>
                        <p:custDataLst>
                          <p:tags r:id="rId83"/>
                        </p:custDataLst>
                      </p:nvPr>
                    </p:nvSpPr>
                    <p:spPr>
                      <a:xfrm flipH="1">
                        <a:off x="0" y="96"/>
                        <a:ext cx="144" cy="48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rgbClr val="FF66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wrap="none" anchor="t" anchorCtr="0"/>
                      <a:lstStyle/>
                      <a:p>
                        <a:pPr eaLnBrk="0" hangingPunct="0"/>
                        <a:endParaRPr lang="zh-CN" altLang="en-US">
                          <a:latin typeface="Arial" panose="020B0604020202020204" pitchFamily="34" charset="0"/>
                          <a:ea typeface="宋体" panose="02010600030101010101" pitchFamily="2" charset="-122"/>
                        </a:endParaRPr>
                      </a:p>
                    </p:txBody>
                  </p:sp>
                  <p:grpSp>
                    <p:nvGrpSpPr>
                      <p:cNvPr id="33808" name="Group 17"/>
                      <p:cNvGrpSpPr/>
                      <p:nvPr>
                        <p:custDataLst>
                          <p:tags r:id="rId84"/>
                        </p:custDataLst>
                      </p:nvPr>
                    </p:nvGrpSpPr>
                    <p:grpSpPr>
                      <a:xfrm>
                        <a:off x="0" y="0"/>
                        <a:ext cx="144" cy="288"/>
                        <a:chOff x="0" y="0"/>
                        <a:chExt cx="144" cy="288"/>
                      </a:xfrm>
                    </p:grpSpPr>
                    <p:sp>
                      <p:nvSpPr>
                        <p:cNvPr id="33809" name="Line 18"/>
                        <p:cNvSpPr/>
                        <p:nvPr>
                          <p:custDataLst>
                            <p:tags r:id="rId85"/>
                          </p:custDataLst>
                        </p:nvPr>
                      </p:nvSpPr>
                      <p:spPr>
                        <a:xfrm>
                          <a:off x="0" y="0"/>
                          <a:ext cx="144" cy="96"/>
                        </a:xfrm>
                        <a:prstGeom prst="line">
                          <a:avLst/>
                        </a:prstGeom>
                        <a:ln w="28575" cap="flat" cmpd="sng">
                          <a:solidFill>
                            <a:srgbClr val="FF66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</p:spPr>
                      <p:txBody>
                        <a:bodyPr wrap="none" anchor="t" anchorCtr="0"/>
                        <a:lstStyle/>
                        <a:p>
                          <a:pPr eaLnBrk="0" hangingPunct="0"/>
                          <a:endParaRPr lang="zh-CN" altLang="en-US">
                            <a:latin typeface="Arial" panose="020B0604020202020204" pitchFamily="34" charset="0"/>
                            <a:ea typeface="宋体" panose="02010600030101010101" pitchFamily="2" charset="-122"/>
                          </a:endParaRPr>
                        </a:p>
                      </p:txBody>
                    </p:sp>
                    <p:sp>
                      <p:nvSpPr>
                        <p:cNvPr id="33810" name="Line 19"/>
                        <p:cNvSpPr/>
                        <p:nvPr>
                          <p:custDataLst>
                            <p:tags r:id="rId86"/>
                          </p:custDataLst>
                        </p:nvPr>
                      </p:nvSpPr>
                      <p:spPr>
                        <a:xfrm>
                          <a:off x="0" y="144"/>
                          <a:ext cx="144" cy="96"/>
                        </a:xfrm>
                        <a:prstGeom prst="line">
                          <a:avLst/>
                        </a:prstGeom>
                        <a:ln w="28575" cap="flat" cmpd="sng">
                          <a:solidFill>
                            <a:srgbClr val="FF66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</p:spPr>
                      <p:txBody>
                        <a:bodyPr wrap="none" anchor="t" anchorCtr="0"/>
                        <a:lstStyle/>
                        <a:p>
                          <a:pPr eaLnBrk="0" hangingPunct="0"/>
                          <a:endParaRPr lang="zh-CN" altLang="en-US">
                            <a:latin typeface="Arial" panose="020B0604020202020204" pitchFamily="34" charset="0"/>
                            <a:ea typeface="宋体" panose="02010600030101010101" pitchFamily="2" charset="-122"/>
                          </a:endParaRPr>
                        </a:p>
                      </p:txBody>
                    </p:sp>
                    <p:sp>
                      <p:nvSpPr>
                        <p:cNvPr id="33811" name="Line 20"/>
                        <p:cNvSpPr/>
                        <p:nvPr>
                          <p:custDataLst>
                            <p:tags r:id="rId87"/>
                          </p:custDataLst>
                        </p:nvPr>
                      </p:nvSpPr>
                      <p:spPr>
                        <a:xfrm flipH="1">
                          <a:off x="0" y="240"/>
                          <a:ext cx="144" cy="48"/>
                        </a:xfrm>
                        <a:prstGeom prst="line">
                          <a:avLst/>
                        </a:prstGeom>
                        <a:ln w="28575" cap="flat" cmpd="sng">
                          <a:solidFill>
                            <a:srgbClr val="FF66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</p:spPr>
                      <p:txBody>
                        <a:bodyPr wrap="none" anchor="t" anchorCtr="0"/>
                        <a:lstStyle/>
                        <a:p>
                          <a:pPr eaLnBrk="0" hangingPunct="0"/>
                          <a:endParaRPr lang="zh-CN" altLang="en-US">
                            <a:latin typeface="Arial" panose="020B0604020202020204" pitchFamily="34" charset="0"/>
                            <a:ea typeface="宋体" panose="02010600030101010101" pitchFamily="2" charset="-122"/>
                          </a:endParaRPr>
                        </a:p>
                      </p:txBody>
                    </p:sp>
                  </p:grpSp>
                </p:grpSp>
                <p:sp>
                  <p:nvSpPr>
                    <p:cNvPr id="33812" name="Line 21"/>
                    <p:cNvSpPr/>
                    <p:nvPr>
                      <p:custDataLst>
                        <p:tags r:id="rId78"/>
                      </p:custDataLst>
                    </p:nvPr>
                  </p:nvSpPr>
                  <p:spPr>
                    <a:xfrm flipV="1">
                      <a:off x="135" y="338"/>
                      <a:ext cx="77" cy="38"/>
                    </a:xfrm>
                    <a:prstGeom prst="line">
                      <a:avLst/>
                    </a:prstGeom>
                    <a:ln w="28575" cap="flat" cmpd="sng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wrap="none" anchor="t" anchorCtr="0"/>
                    <a:lstStyle/>
                    <a:p>
                      <a:pPr eaLnBrk="0" hangingPunct="0"/>
                      <a:endParaRPr lang="zh-CN" altLang="en-US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33813" name="Line 22"/>
                    <p:cNvSpPr/>
                    <p:nvPr>
                      <p:custDataLst>
                        <p:tags r:id="rId79"/>
                      </p:custDataLst>
                    </p:nvPr>
                  </p:nvSpPr>
                  <p:spPr>
                    <a:xfrm flipH="1">
                      <a:off x="201" y="176"/>
                      <a:ext cx="0" cy="192"/>
                    </a:xfrm>
                    <a:prstGeom prst="line">
                      <a:avLst/>
                    </a:prstGeom>
                    <a:ln w="28575" cap="flat" cmpd="sng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wrap="none" anchor="t" anchorCtr="0"/>
                    <a:lstStyle/>
                    <a:p>
                      <a:pPr eaLnBrk="0" hangingPunct="0"/>
                      <a:endParaRPr lang="zh-CN" altLang="en-US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33814" name="Rectangle 23"/>
                    <p:cNvSpPr/>
                    <p:nvPr>
                      <p:custDataLst>
                        <p:tags r:id="rId80"/>
                      </p:custDataLst>
                    </p:nvPr>
                  </p:nvSpPr>
                  <p:spPr>
                    <a:xfrm>
                      <a:off x="303" y="0"/>
                      <a:ext cx="81" cy="950"/>
                    </a:xfrm>
                    <a:prstGeom prst="rect">
                      <a:avLst/>
                    </a:prstGeom>
                    <a:solidFill>
                      <a:srgbClr val="0000FF">
                        <a:alpha val="50194"/>
                      </a:srgbClr>
                    </a:solidFill>
                    <a:ln w="9525" cap="flat" cmpd="sng">
                      <a:solidFill>
                        <a:srgbClr val="993366"/>
                      </a:solidFill>
                      <a:prstDash val="solid"/>
                      <a:miter/>
                      <a:headEnd type="none" w="med" len="med"/>
                      <a:tailEnd type="none" w="med" len="med"/>
                    </a:ln>
                  </p:spPr>
                  <p:txBody>
                    <a:bodyPr wrap="none" anchor="ctr" anchorCtr="0"/>
                    <a:lstStyle/>
                    <a:p>
                      <a:pPr eaLnBrk="0" hangingPunct="0"/>
                      <a:endParaRPr lang="zh-CN" altLang="en-US" sz="2600">
                        <a:latin typeface="Times New Roman" panose="02020603050405020304" pitchFamily="18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33815" name="Rectangle 24"/>
                    <p:cNvSpPr/>
                    <p:nvPr>
                      <p:custDataLst>
                        <p:tags r:id="rId81"/>
                      </p:custDataLst>
                    </p:nvPr>
                  </p:nvSpPr>
                  <p:spPr>
                    <a:xfrm>
                      <a:off x="0" y="912"/>
                      <a:ext cx="1008" cy="48"/>
                    </a:xfrm>
                    <a:prstGeom prst="rect">
                      <a:avLst/>
                    </a:prstGeom>
                    <a:solidFill>
                      <a:srgbClr val="0000FF">
                        <a:alpha val="50194"/>
                      </a:srgbClr>
                    </a:solidFill>
                    <a:ln w="9525" cap="flat" cmpd="sng">
                      <a:solidFill>
                        <a:srgbClr val="993366"/>
                      </a:solidFill>
                      <a:prstDash val="solid"/>
                      <a:miter/>
                      <a:headEnd type="none" w="med" len="med"/>
                      <a:tailEnd type="none" w="med" len="med"/>
                    </a:ln>
                  </p:spPr>
                  <p:txBody>
                    <a:bodyPr wrap="none" anchor="ctr" anchorCtr="0"/>
                    <a:lstStyle/>
                    <a:p>
                      <a:pPr eaLnBrk="0" hangingPunct="0"/>
                      <a:endParaRPr lang="zh-CN" altLang="en-US" sz="2600">
                        <a:latin typeface="Times New Roman" panose="02020603050405020304" pitchFamily="18" charset="0"/>
                        <a:ea typeface="黑体" panose="02010609060101010101" charset="-122"/>
                      </a:endParaRPr>
                    </a:p>
                  </p:txBody>
                </p:sp>
                <p:sp>
                  <p:nvSpPr>
                    <p:cNvPr id="33816" name="Line 25"/>
                    <p:cNvSpPr/>
                    <p:nvPr>
                      <p:custDataLst>
                        <p:tags r:id="rId82"/>
                      </p:custDataLst>
                    </p:nvPr>
                  </p:nvSpPr>
                  <p:spPr>
                    <a:xfrm flipH="1">
                      <a:off x="184" y="792"/>
                      <a:ext cx="0" cy="77"/>
                    </a:xfrm>
                    <a:prstGeom prst="line">
                      <a:avLst/>
                    </a:prstGeom>
                    <a:ln w="28575" cap="flat" cmpd="sng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wrap="none" anchor="t" anchorCtr="0"/>
                    <a:lstStyle/>
                    <a:p>
                      <a:pPr eaLnBrk="0" hangingPunct="0"/>
                      <a:endParaRPr lang="zh-CN" altLang="en-US"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p:txBody>
                </p:sp>
              </p:grpSp>
            </p:grpSp>
            <p:sp>
              <p:nvSpPr>
                <p:cNvPr id="33817" name="Oval 26"/>
                <p:cNvSpPr/>
                <p:nvPr>
                  <p:custDataLst>
                    <p:tags r:id="rId72"/>
                  </p:custDataLst>
                </p:nvPr>
              </p:nvSpPr>
              <p:spPr>
                <a:xfrm>
                  <a:off x="318" y="114"/>
                  <a:ext cx="48" cy="48"/>
                </a:xfrm>
                <a:prstGeom prst="ellipse">
                  <a:avLst/>
                </a:prstGeom>
                <a:solidFill>
                  <a:schemeClr val="accent1"/>
                </a:solidFill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ctr" anchorCtr="0"/>
                <a:lstStyle/>
                <a:p>
                  <a:pPr eaLnBrk="0" hangingPunct="0"/>
                  <a:endParaRPr lang="zh-CN" altLang="en-US" sz="2600">
                    <a:latin typeface="Times New Roman" panose="02020603050405020304" pitchFamily="18" charset="0"/>
                    <a:ea typeface="黑体" panose="02010609060101010101" charset="-122"/>
                  </a:endParaRPr>
                </a:p>
              </p:txBody>
            </p:sp>
          </p:grpSp>
          <p:sp>
            <p:nvSpPr>
              <p:cNvPr id="33818" name="Line 27"/>
              <p:cNvSpPr/>
              <p:nvPr>
                <p:custDataLst>
                  <p:tags r:id="rId70"/>
                </p:custDataLst>
              </p:nvPr>
            </p:nvSpPr>
            <p:spPr>
              <a:xfrm flipH="1">
                <a:off x="96" y="354"/>
                <a:ext cx="96" cy="48"/>
              </a:xfrm>
              <a:prstGeom prst="line">
                <a:avLst/>
              </a:prstGeom>
              <a:ln w="9525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t" anchorCtr="0"/>
              <a:lstStyle/>
              <a:p>
                <a:pPr eaLnBrk="0" hangingPunct="0"/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33819" name="Group 28"/>
            <p:cNvGrpSpPr/>
            <p:nvPr>
              <p:custDataLst>
                <p:tags r:id="rId37"/>
              </p:custDataLst>
            </p:nvPr>
          </p:nvGrpSpPr>
          <p:grpSpPr>
            <a:xfrm>
              <a:off x="1440" y="588"/>
              <a:ext cx="192" cy="235"/>
              <a:chOff x="0" y="0"/>
              <a:chExt cx="192" cy="240"/>
            </a:xfrm>
          </p:grpSpPr>
          <p:sp>
            <p:nvSpPr>
              <p:cNvPr id="33820" name="Line 29"/>
              <p:cNvSpPr/>
              <p:nvPr>
                <p:custDataLst>
                  <p:tags r:id="rId67"/>
                </p:custDataLst>
              </p:nvPr>
            </p:nvSpPr>
            <p:spPr>
              <a:xfrm flipH="1">
                <a:off x="0" y="0"/>
                <a:ext cx="0" cy="24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t" anchorCtr="0"/>
              <a:lstStyle/>
              <a:p>
                <a:pPr eaLnBrk="0" hangingPunct="0"/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3821" name="Line 30"/>
              <p:cNvSpPr/>
              <p:nvPr>
                <p:custDataLst>
                  <p:tags r:id="rId68"/>
                </p:custDataLst>
              </p:nvPr>
            </p:nvSpPr>
            <p:spPr>
              <a:xfrm>
                <a:off x="0" y="240"/>
                <a:ext cx="192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t" anchorCtr="0"/>
              <a:lstStyle/>
              <a:p>
                <a:pPr eaLnBrk="0" hangingPunct="0"/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33822" name="Line 31"/>
            <p:cNvSpPr/>
            <p:nvPr>
              <p:custDataLst>
                <p:tags r:id="rId38"/>
              </p:custDataLst>
            </p:nvPr>
          </p:nvSpPr>
          <p:spPr>
            <a:xfrm flipH="1" flipV="1">
              <a:off x="1458" y="0"/>
              <a:ext cx="0" cy="235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t" anchorCtr="0"/>
            <a:lstStyle/>
            <a:p>
              <a:pPr eaLnBrk="0" hangingPunct="0"/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3823" name="Rectangle 32"/>
            <p:cNvSpPr/>
            <p:nvPr>
              <p:custDataLst>
                <p:tags r:id="rId39"/>
              </p:custDataLst>
            </p:nvPr>
          </p:nvSpPr>
          <p:spPr>
            <a:xfrm>
              <a:off x="1422" y="274"/>
              <a:ext cx="62" cy="70"/>
            </a:xfrm>
            <a:prstGeom prst="rect">
              <a:avLst/>
            </a:prstGeom>
            <a:solidFill>
              <a:srgbClr val="FF00FF"/>
            </a:solidFill>
            <a:ln w="12700" cap="flat" cmpd="sng">
              <a:solidFill>
                <a:srgbClr val="8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0" hangingPunct="0"/>
              <a:endParaRPr lang="zh-CN" altLang="en-US" sz="2600">
                <a:latin typeface="Times New Roman" panose="02020603050405020304" pitchFamily="18" charset="0"/>
                <a:ea typeface="黑体" panose="02010609060101010101" charset="-122"/>
              </a:endParaRPr>
            </a:p>
          </p:txBody>
        </p:sp>
        <p:sp>
          <p:nvSpPr>
            <p:cNvPr id="33824" name="Rectangle 33"/>
            <p:cNvSpPr/>
            <p:nvPr>
              <p:custDataLst>
                <p:tags r:id="rId40"/>
              </p:custDataLst>
            </p:nvPr>
          </p:nvSpPr>
          <p:spPr>
            <a:xfrm>
              <a:off x="1416" y="541"/>
              <a:ext cx="61" cy="69"/>
            </a:xfrm>
            <a:prstGeom prst="rect">
              <a:avLst/>
            </a:prstGeom>
            <a:solidFill>
              <a:srgbClr val="FF00FF"/>
            </a:solidFill>
            <a:ln w="12700" cap="flat" cmpd="sng">
              <a:solidFill>
                <a:srgbClr val="8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0" hangingPunct="0"/>
              <a:endParaRPr lang="zh-CN" altLang="en-US" sz="2600">
                <a:latin typeface="Times New Roman" panose="02020603050405020304" pitchFamily="18" charset="0"/>
                <a:ea typeface="黑体" panose="02010609060101010101" charset="-122"/>
              </a:endParaRPr>
            </a:p>
          </p:txBody>
        </p:sp>
        <p:sp>
          <p:nvSpPr>
            <p:cNvPr id="33825" name="Rectangle 34"/>
            <p:cNvSpPr/>
            <p:nvPr>
              <p:custDataLst>
                <p:tags r:id="rId41"/>
              </p:custDataLst>
            </p:nvPr>
          </p:nvSpPr>
          <p:spPr>
            <a:xfrm>
              <a:off x="1238" y="368"/>
              <a:ext cx="423" cy="70"/>
            </a:xfrm>
            <a:prstGeom prst="rect">
              <a:avLst/>
            </a:prstGeom>
            <a:solidFill>
              <a:srgbClr val="FF00FF"/>
            </a:solidFill>
            <a:ln w="12700" cap="flat" cmpd="sng">
              <a:solidFill>
                <a:srgbClr val="8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0" hangingPunct="0"/>
              <a:endParaRPr lang="zh-CN" altLang="en-US" sz="2600">
                <a:latin typeface="Times New Roman" panose="02020603050405020304" pitchFamily="18" charset="0"/>
                <a:ea typeface="黑体" panose="02010609060101010101" charset="-122"/>
              </a:endParaRPr>
            </a:p>
          </p:txBody>
        </p:sp>
        <p:sp>
          <p:nvSpPr>
            <p:cNvPr id="33826" name="Rectangle 35"/>
            <p:cNvSpPr/>
            <p:nvPr>
              <p:custDataLst>
                <p:tags r:id="rId42"/>
              </p:custDataLst>
            </p:nvPr>
          </p:nvSpPr>
          <p:spPr>
            <a:xfrm>
              <a:off x="1422" y="417"/>
              <a:ext cx="62" cy="69"/>
            </a:xfrm>
            <a:prstGeom prst="rect">
              <a:avLst/>
            </a:prstGeom>
            <a:solidFill>
              <a:srgbClr val="FF00FF"/>
            </a:solidFill>
            <a:ln w="12700" cap="flat" cmpd="sng">
              <a:solidFill>
                <a:srgbClr val="8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0" hangingPunct="0"/>
              <a:endParaRPr lang="zh-CN" altLang="en-US" sz="2600">
                <a:latin typeface="Times New Roman" panose="02020603050405020304" pitchFamily="18" charset="0"/>
                <a:ea typeface="黑体" panose="02010609060101010101" charset="-122"/>
              </a:endParaRPr>
            </a:p>
          </p:txBody>
        </p:sp>
        <p:sp>
          <p:nvSpPr>
            <p:cNvPr id="33827" name="Rectangle 36"/>
            <p:cNvSpPr/>
            <p:nvPr>
              <p:custDataLst>
                <p:tags r:id="rId43"/>
              </p:custDataLst>
            </p:nvPr>
          </p:nvSpPr>
          <p:spPr>
            <a:xfrm>
              <a:off x="1356" y="599"/>
              <a:ext cx="174" cy="55"/>
            </a:xfrm>
            <a:prstGeom prst="rect">
              <a:avLst/>
            </a:prstGeom>
            <a:solidFill>
              <a:srgbClr val="FF00FF"/>
            </a:solidFill>
            <a:ln w="12700" cap="flat" cmpd="sng">
              <a:solidFill>
                <a:srgbClr val="8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pPr eaLnBrk="0" hangingPunct="0"/>
              <a:endParaRPr lang="zh-CN" altLang="en-US" sz="2600">
                <a:latin typeface="Times New Roman" panose="02020603050405020304" pitchFamily="18" charset="0"/>
                <a:ea typeface="黑体" panose="02010609060101010101" charset="-122"/>
              </a:endParaRPr>
            </a:p>
          </p:txBody>
        </p:sp>
        <p:grpSp>
          <p:nvGrpSpPr>
            <p:cNvPr id="33828" name="Group 37"/>
            <p:cNvGrpSpPr/>
            <p:nvPr>
              <p:custDataLst>
                <p:tags r:id="rId44"/>
              </p:custDataLst>
            </p:nvPr>
          </p:nvGrpSpPr>
          <p:grpSpPr>
            <a:xfrm>
              <a:off x="1362" y="238"/>
              <a:ext cx="174" cy="128"/>
              <a:chOff x="0" y="0"/>
              <a:chExt cx="174" cy="130"/>
            </a:xfrm>
          </p:grpSpPr>
          <p:sp>
            <p:nvSpPr>
              <p:cNvPr id="33829" name="Rectangle 38"/>
              <p:cNvSpPr/>
              <p:nvPr>
                <p:custDataLst>
                  <p:tags r:id="rId65"/>
                </p:custDataLst>
              </p:nvPr>
            </p:nvSpPr>
            <p:spPr>
              <a:xfrm>
                <a:off x="60" y="60"/>
                <a:ext cx="62" cy="70"/>
              </a:xfrm>
              <a:prstGeom prst="rect">
                <a:avLst/>
              </a:prstGeom>
              <a:solidFill>
                <a:srgbClr val="FF00FF"/>
              </a:solidFill>
              <a:ln w="12700" cap="flat" cmpd="sng">
                <a:solidFill>
                  <a:srgbClr val="8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pPr eaLnBrk="0" hangingPunct="0"/>
                <a:endParaRPr lang="zh-CN" altLang="en-US" sz="2600">
                  <a:latin typeface="Times New Roman" panose="02020603050405020304" pitchFamily="18" charset="0"/>
                  <a:ea typeface="黑体" panose="02010609060101010101" charset="-122"/>
                </a:endParaRPr>
              </a:p>
            </p:txBody>
          </p:sp>
          <p:sp>
            <p:nvSpPr>
              <p:cNvPr id="33830" name="Rectangle 39"/>
              <p:cNvSpPr/>
              <p:nvPr>
                <p:custDataLst>
                  <p:tags r:id="rId66"/>
                </p:custDataLst>
              </p:nvPr>
            </p:nvSpPr>
            <p:spPr>
              <a:xfrm>
                <a:off x="0" y="0"/>
                <a:ext cx="174" cy="56"/>
              </a:xfrm>
              <a:prstGeom prst="rect">
                <a:avLst/>
              </a:prstGeom>
              <a:solidFill>
                <a:srgbClr val="FF00FF"/>
              </a:solidFill>
              <a:ln w="12700" cap="flat" cmpd="sng">
                <a:solidFill>
                  <a:srgbClr val="8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pPr eaLnBrk="0" hangingPunct="0"/>
                <a:endParaRPr lang="zh-CN" altLang="en-US" sz="2600">
                  <a:latin typeface="Times New Roman" panose="02020603050405020304" pitchFamily="18" charset="0"/>
                  <a:ea typeface="黑体" panose="02010609060101010101" charset="-122"/>
                </a:endParaRPr>
              </a:p>
            </p:txBody>
          </p:sp>
        </p:grpSp>
        <p:sp>
          <p:nvSpPr>
            <p:cNvPr id="33831" name="Line 40"/>
            <p:cNvSpPr/>
            <p:nvPr>
              <p:custDataLst>
                <p:tags r:id="rId45"/>
              </p:custDataLst>
            </p:nvPr>
          </p:nvSpPr>
          <p:spPr>
            <a:xfrm>
              <a:off x="1458" y="0"/>
              <a:ext cx="144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t" anchorCtr="0"/>
            <a:lstStyle/>
            <a:p>
              <a:pPr eaLnBrk="0" hangingPunct="0"/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3832" name="Line 41"/>
            <p:cNvSpPr/>
            <p:nvPr>
              <p:custDataLst>
                <p:tags r:id="rId46"/>
              </p:custDataLst>
            </p:nvPr>
          </p:nvSpPr>
          <p:spPr>
            <a:xfrm flipH="1">
              <a:off x="1314" y="435"/>
              <a:ext cx="0" cy="987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t" anchorCtr="0"/>
            <a:lstStyle/>
            <a:p>
              <a:pPr eaLnBrk="0" hangingPunct="0"/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33833" name="Group 42"/>
            <p:cNvGrpSpPr/>
            <p:nvPr>
              <p:custDataLst>
                <p:tags r:id="rId47"/>
              </p:custDataLst>
            </p:nvPr>
          </p:nvGrpSpPr>
          <p:grpSpPr>
            <a:xfrm>
              <a:off x="480" y="518"/>
              <a:ext cx="691" cy="904"/>
              <a:chOff x="0" y="0"/>
              <a:chExt cx="691" cy="923"/>
            </a:xfrm>
          </p:grpSpPr>
          <p:sp>
            <p:nvSpPr>
              <p:cNvPr id="33834" name="Rectangle 43"/>
              <p:cNvSpPr/>
              <p:nvPr>
                <p:custDataLst>
                  <p:tags r:id="rId48"/>
                </p:custDataLst>
              </p:nvPr>
            </p:nvSpPr>
            <p:spPr>
              <a:xfrm>
                <a:off x="95" y="125"/>
                <a:ext cx="289" cy="408"/>
              </a:xfrm>
              <a:prstGeom prst="rect">
                <a:avLst/>
              </a:prstGeom>
              <a:gradFill rotWithShape="0">
                <a:gsLst>
                  <a:gs pos="0">
                    <a:srgbClr val="808000"/>
                  </a:gs>
                  <a:gs pos="100000">
                    <a:srgbClr val="3B3B00"/>
                  </a:gs>
                </a:gsLst>
                <a:lin ang="0" scaled="1"/>
              </a:gradFill>
              <a:ln w="38100" cap="flat" cmpd="sng">
                <a:solidFill>
                  <a:srgbClr val="99CC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pPr eaLnBrk="0" hangingPunct="0"/>
                <a:endParaRPr lang="zh-CN" altLang="en-US" sz="2600">
                  <a:latin typeface="Times New Roman" panose="02020603050405020304" pitchFamily="18" charset="0"/>
                  <a:ea typeface="黑体" panose="02010609060101010101" charset="-122"/>
                </a:endParaRPr>
              </a:p>
            </p:txBody>
          </p:sp>
          <p:sp>
            <p:nvSpPr>
              <p:cNvPr id="33835" name="Rectangle 44"/>
              <p:cNvSpPr/>
              <p:nvPr>
                <p:custDataLst>
                  <p:tags r:id="rId49"/>
                </p:custDataLst>
              </p:nvPr>
            </p:nvSpPr>
            <p:spPr>
              <a:xfrm>
                <a:off x="0" y="87"/>
                <a:ext cx="461" cy="38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rgbClr val="576869"/>
                  </a:gs>
                </a:gsLst>
                <a:lin ang="0" scaled="1"/>
              </a:gradFill>
              <a:ln w="19050" cap="flat" cmpd="sng">
                <a:solidFill>
                  <a:srgbClr val="0000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pPr eaLnBrk="0" hangingPunct="0"/>
                <a:endParaRPr lang="zh-CN" altLang="en-US" sz="2600">
                  <a:latin typeface="Times New Roman" panose="02020603050405020304" pitchFamily="18" charset="0"/>
                  <a:ea typeface="黑体" panose="02010609060101010101" charset="-122"/>
                </a:endParaRPr>
              </a:p>
            </p:txBody>
          </p:sp>
          <p:sp>
            <p:nvSpPr>
              <p:cNvPr id="33836" name="Rectangle 45"/>
              <p:cNvSpPr/>
              <p:nvPr>
                <p:custDataLst>
                  <p:tags r:id="rId50"/>
                </p:custDataLst>
              </p:nvPr>
            </p:nvSpPr>
            <p:spPr>
              <a:xfrm>
                <a:off x="19" y="533"/>
                <a:ext cx="461" cy="38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rgbClr val="576869"/>
                  </a:gs>
                </a:gsLst>
                <a:lin ang="0" scaled="1"/>
              </a:gradFill>
              <a:ln w="19050" cap="flat" cmpd="sng">
                <a:solidFill>
                  <a:srgbClr val="0000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pPr eaLnBrk="0" hangingPunct="0"/>
                <a:endParaRPr lang="zh-CN" altLang="en-US" sz="2600">
                  <a:latin typeface="Times New Roman" panose="02020603050405020304" pitchFamily="18" charset="0"/>
                  <a:ea typeface="黑体" panose="02010609060101010101" charset="-122"/>
                </a:endParaRPr>
              </a:p>
            </p:txBody>
          </p:sp>
          <p:sp>
            <p:nvSpPr>
              <p:cNvPr id="33837" name="Rectangle 46"/>
              <p:cNvSpPr/>
              <p:nvPr>
                <p:custDataLst>
                  <p:tags r:id="rId51"/>
                </p:custDataLst>
              </p:nvPr>
            </p:nvSpPr>
            <p:spPr>
              <a:xfrm>
                <a:off x="116" y="571"/>
                <a:ext cx="230" cy="77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rgbClr val="576869"/>
                  </a:gs>
                </a:gsLst>
                <a:lin ang="0" scaled="1"/>
              </a:gradFill>
              <a:ln w="9525" cap="flat" cmpd="sng">
                <a:solidFill>
                  <a:srgbClr val="0000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pPr eaLnBrk="0" hangingPunct="0"/>
                <a:endParaRPr lang="zh-CN" altLang="en-US" sz="2600">
                  <a:latin typeface="Times New Roman" panose="02020603050405020304" pitchFamily="18" charset="0"/>
                  <a:ea typeface="黑体" panose="02010609060101010101" charset="-122"/>
                </a:endParaRPr>
              </a:p>
            </p:txBody>
          </p:sp>
          <p:sp>
            <p:nvSpPr>
              <p:cNvPr id="33838" name="Rectangle 47"/>
              <p:cNvSpPr/>
              <p:nvPr>
                <p:custDataLst>
                  <p:tags r:id="rId52"/>
                </p:custDataLst>
              </p:nvPr>
            </p:nvSpPr>
            <p:spPr>
              <a:xfrm>
                <a:off x="108" y="0"/>
                <a:ext cx="231" cy="77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rgbClr val="576869"/>
                  </a:gs>
                </a:gsLst>
                <a:lin ang="0" scaled="1"/>
              </a:gradFill>
              <a:ln w="9525" cap="flat" cmpd="sng">
                <a:solidFill>
                  <a:srgbClr val="0000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pPr eaLnBrk="0" hangingPunct="0"/>
                <a:endParaRPr lang="zh-CN" altLang="en-US" sz="2600">
                  <a:latin typeface="Times New Roman" panose="02020603050405020304" pitchFamily="18" charset="0"/>
                  <a:ea typeface="黑体" panose="02010609060101010101" charset="-122"/>
                </a:endParaRPr>
              </a:p>
            </p:txBody>
          </p:sp>
          <p:grpSp>
            <p:nvGrpSpPr>
              <p:cNvPr id="33839" name="Group 48"/>
              <p:cNvGrpSpPr/>
              <p:nvPr>
                <p:custDataLst>
                  <p:tags r:id="rId53"/>
                </p:custDataLst>
              </p:nvPr>
            </p:nvGrpSpPr>
            <p:grpSpPr>
              <a:xfrm>
                <a:off x="95" y="350"/>
                <a:ext cx="307" cy="77"/>
                <a:chOff x="0" y="0"/>
                <a:chExt cx="384" cy="96"/>
              </a:xfrm>
            </p:grpSpPr>
            <p:sp>
              <p:nvSpPr>
                <p:cNvPr id="33840" name="Line 49"/>
                <p:cNvSpPr/>
                <p:nvPr>
                  <p:custDataLst>
                    <p:tags r:id="rId62"/>
                  </p:custDataLst>
                </p:nvPr>
              </p:nvSpPr>
              <p:spPr>
                <a:xfrm>
                  <a:off x="0" y="0"/>
                  <a:ext cx="384" cy="0"/>
                </a:xfrm>
                <a:prstGeom prst="line">
                  <a:avLst/>
                </a:prstGeom>
                <a:ln w="28575" cap="flat" cmpd="sng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t" anchorCtr="0"/>
                <a:lstStyle/>
                <a:p>
                  <a:pPr eaLnBrk="0" hangingPunct="0"/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3841" name="Line 50"/>
                <p:cNvSpPr/>
                <p:nvPr>
                  <p:custDataLst>
                    <p:tags r:id="rId63"/>
                  </p:custDataLst>
                </p:nvPr>
              </p:nvSpPr>
              <p:spPr>
                <a:xfrm>
                  <a:off x="0" y="48"/>
                  <a:ext cx="384" cy="0"/>
                </a:xfrm>
                <a:prstGeom prst="line">
                  <a:avLst/>
                </a:prstGeom>
                <a:ln w="28575" cap="flat" cmpd="sng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t" anchorCtr="0"/>
                <a:lstStyle/>
                <a:p>
                  <a:pPr eaLnBrk="0" hangingPunct="0"/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3842" name="Line 51"/>
                <p:cNvSpPr/>
                <p:nvPr>
                  <p:custDataLst>
                    <p:tags r:id="rId64"/>
                  </p:custDataLst>
                </p:nvPr>
              </p:nvSpPr>
              <p:spPr>
                <a:xfrm>
                  <a:off x="0" y="96"/>
                  <a:ext cx="384" cy="0"/>
                </a:xfrm>
                <a:prstGeom prst="line">
                  <a:avLst/>
                </a:prstGeom>
                <a:ln w="28575" cap="flat" cmpd="sng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t" anchorCtr="0"/>
                <a:lstStyle/>
                <a:p>
                  <a:pPr eaLnBrk="0" hangingPunct="0"/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33843" name="Line 52"/>
              <p:cNvSpPr/>
              <p:nvPr>
                <p:custDataLst>
                  <p:tags r:id="rId54"/>
                </p:custDataLst>
              </p:nvPr>
            </p:nvSpPr>
            <p:spPr>
              <a:xfrm>
                <a:off x="384" y="203"/>
                <a:ext cx="307" cy="0"/>
              </a:xfrm>
              <a:prstGeom prst="line">
                <a:avLst/>
              </a:prstGeom>
              <a:ln w="28575" cap="flat" cmpd="sng">
                <a:solidFill>
                  <a:srgbClr val="0000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t" anchorCtr="0"/>
              <a:lstStyle/>
              <a:p>
                <a:pPr eaLnBrk="0" hangingPunct="0"/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3844" name="Line 53"/>
              <p:cNvSpPr/>
              <p:nvPr>
                <p:custDataLst>
                  <p:tags r:id="rId55"/>
                </p:custDataLst>
              </p:nvPr>
            </p:nvSpPr>
            <p:spPr>
              <a:xfrm flipH="1">
                <a:off x="576" y="461"/>
                <a:ext cx="0" cy="384"/>
              </a:xfrm>
              <a:prstGeom prst="line">
                <a:avLst/>
              </a:prstGeom>
              <a:ln w="28575" cap="flat" cmpd="sng">
                <a:solidFill>
                  <a:srgbClr val="0000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t" anchorCtr="0"/>
              <a:lstStyle/>
              <a:p>
                <a:pPr eaLnBrk="0" hangingPunct="0"/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3845" name="Line 54"/>
              <p:cNvSpPr/>
              <p:nvPr>
                <p:custDataLst>
                  <p:tags r:id="rId56"/>
                </p:custDataLst>
              </p:nvPr>
            </p:nvSpPr>
            <p:spPr>
              <a:xfrm>
                <a:off x="96" y="461"/>
                <a:ext cx="480" cy="0"/>
              </a:xfrm>
              <a:prstGeom prst="line">
                <a:avLst/>
              </a:prstGeom>
              <a:ln w="28575" cap="flat" cmpd="sng">
                <a:solidFill>
                  <a:srgbClr val="0000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t" anchorCtr="0"/>
              <a:lstStyle/>
              <a:p>
                <a:pPr eaLnBrk="0" hangingPunct="0"/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33846" name="Group 55"/>
              <p:cNvGrpSpPr/>
              <p:nvPr>
                <p:custDataLst>
                  <p:tags r:id="rId57"/>
                </p:custDataLst>
              </p:nvPr>
            </p:nvGrpSpPr>
            <p:grpSpPr>
              <a:xfrm>
                <a:off x="95" y="235"/>
                <a:ext cx="307" cy="77"/>
                <a:chOff x="0" y="0"/>
                <a:chExt cx="384" cy="96"/>
              </a:xfrm>
            </p:grpSpPr>
            <p:sp>
              <p:nvSpPr>
                <p:cNvPr id="33847" name="Line 56"/>
                <p:cNvSpPr/>
                <p:nvPr>
                  <p:custDataLst>
                    <p:tags r:id="rId59"/>
                  </p:custDataLst>
                </p:nvPr>
              </p:nvSpPr>
              <p:spPr>
                <a:xfrm>
                  <a:off x="0" y="0"/>
                  <a:ext cx="384" cy="0"/>
                </a:xfrm>
                <a:prstGeom prst="line">
                  <a:avLst/>
                </a:prstGeom>
                <a:ln w="28575" cap="flat" cmpd="sng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t" anchorCtr="0"/>
                <a:lstStyle/>
                <a:p>
                  <a:pPr eaLnBrk="0" hangingPunct="0"/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3848" name="Line 57"/>
                <p:cNvSpPr/>
                <p:nvPr>
                  <p:custDataLst>
                    <p:tags r:id="rId60"/>
                  </p:custDataLst>
                </p:nvPr>
              </p:nvSpPr>
              <p:spPr>
                <a:xfrm>
                  <a:off x="0" y="48"/>
                  <a:ext cx="384" cy="0"/>
                </a:xfrm>
                <a:prstGeom prst="line">
                  <a:avLst/>
                </a:prstGeom>
                <a:ln w="28575" cap="flat" cmpd="sng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t" anchorCtr="0"/>
                <a:lstStyle/>
                <a:p>
                  <a:pPr eaLnBrk="0" hangingPunct="0"/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33849" name="Line 58"/>
                <p:cNvSpPr/>
                <p:nvPr>
                  <p:custDataLst>
                    <p:tags r:id="rId61"/>
                  </p:custDataLst>
                </p:nvPr>
              </p:nvSpPr>
              <p:spPr>
                <a:xfrm>
                  <a:off x="0" y="96"/>
                  <a:ext cx="384" cy="0"/>
                </a:xfrm>
                <a:prstGeom prst="line">
                  <a:avLst/>
                </a:prstGeom>
                <a:ln w="28575" cap="flat" cmpd="sng">
                  <a:solidFill>
                    <a:srgbClr val="0000FF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t" anchorCtr="0"/>
                <a:lstStyle/>
                <a:p>
                  <a:pPr eaLnBrk="0" hangingPunct="0"/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33850" name="Line 59"/>
              <p:cNvSpPr/>
              <p:nvPr>
                <p:custDataLst>
                  <p:tags r:id="rId58"/>
                </p:custDataLst>
              </p:nvPr>
            </p:nvSpPr>
            <p:spPr>
              <a:xfrm flipH="1">
                <a:off x="690" y="203"/>
                <a:ext cx="0" cy="720"/>
              </a:xfrm>
              <a:prstGeom prst="line">
                <a:avLst/>
              </a:prstGeom>
              <a:ln w="28575" cap="flat" cmpd="sng">
                <a:solidFill>
                  <a:srgbClr val="0000F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t" anchorCtr="0"/>
              <a:lstStyle/>
              <a:p>
                <a:pPr eaLnBrk="0" hangingPunct="0"/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</p:grpSp>
      <p:grpSp>
        <p:nvGrpSpPr>
          <p:cNvPr id="15" name="Group 60"/>
          <p:cNvGrpSpPr/>
          <p:nvPr>
            <p:custDataLst>
              <p:tags r:id="rId2"/>
            </p:custDataLst>
          </p:nvPr>
        </p:nvGrpSpPr>
        <p:grpSpPr>
          <a:xfrm>
            <a:off x="4667250" y="1857375"/>
            <a:ext cx="2714625" cy="1216025"/>
            <a:chOff x="0" y="180"/>
            <a:chExt cx="1710" cy="1021"/>
          </a:xfrm>
        </p:grpSpPr>
        <p:sp>
          <p:nvSpPr>
            <p:cNvPr id="33852" name="Line 61"/>
            <p:cNvSpPr/>
            <p:nvPr>
              <p:custDataLst>
                <p:tags r:id="rId31"/>
              </p:custDataLst>
            </p:nvPr>
          </p:nvSpPr>
          <p:spPr>
            <a:xfrm>
              <a:off x="900" y="540"/>
              <a:ext cx="810" cy="661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wrap="none" anchor="t" anchorCtr="0"/>
            <a:lstStyle/>
            <a:p>
              <a:pPr eaLnBrk="0" hangingPunct="0"/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3853" name="Text Box 62"/>
            <p:cNvSpPr txBox="1"/>
            <p:nvPr>
              <p:custDataLst>
                <p:tags r:id="rId32"/>
              </p:custDataLst>
            </p:nvPr>
          </p:nvSpPr>
          <p:spPr>
            <a:xfrm>
              <a:off x="0" y="180"/>
              <a:ext cx="836" cy="413"/>
            </a:xfrm>
            <a:prstGeom prst="rect">
              <a:avLst/>
            </a:prstGeom>
            <a:gradFill rotWithShape="1">
              <a:gsLst>
                <a:gs pos="0">
                  <a:srgbClr val="D1E8FF"/>
                </a:gs>
                <a:gs pos="100000">
                  <a:srgbClr val="99CCFF"/>
                </a:gs>
              </a:gsLst>
              <a:lin ang="5400000"/>
            </a:gradFill>
            <a:ln w="12700" cap="flat" cmpd="sng">
              <a:solidFill>
                <a:schemeClr val="accen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square" anchor="t" anchorCtr="0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60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charset="-122"/>
                </a:rPr>
                <a:t>电磁铁</a:t>
              </a:r>
            </a:p>
          </p:txBody>
        </p:sp>
      </p:grpSp>
      <p:grpSp>
        <p:nvGrpSpPr>
          <p:cNvPr id="16" name="Group 63"/>
          <p:cNvGrpSpPr/>
          <p:nvPr>
            <p:custDataLst>
              <p:tags r:id="rId3"/>
            </p:custDataLst>
          </p:nvPr>
        </p:nvGrpSpPr>
        <p:grpSpPr>
          <a:xfrm>
            <a:off x="6881813" y="1714500"/>
            <a:ext cx="1143000" cy="857250"/>
            <a:chOff x="0" y="0"/>
            <a:chExt cx="720" cy="720"/>
          </a:xfrm>
        </p:grpSpPr>
        <p:sp>
          <p:nvSpPr>
            <p:cNvPr id="33855" name="Line 64"/>
            <p:cNvSpPr/>
            <p:nvPr>
              <p:custDataLst>
                <p:tags r:id="rId29"/>
              </p:custDataLst>
            </p:nvPr>
          </p:nvSpPr>
          <p:spPr>
            <a:xfrm flipH="1">
              <a:off x="336" y="384"/>
              <a:ext cx="0" cy="336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wrap="none" anchor="t" anchorCtr="0"/>
            <a:lstStyle/>
            <a:p>
              <a:pPr eaLnBrk="0" hangingPunct="0"/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3856" name="Text Box 65"/>
            <p:cNvSpPr txBox="1"/>
            <p:nvPr>
              <p:custDataLst>
                <p:tags r:id="rId30"/>
              </p:custDataLst>
            </p:nvPr>
          </p:nvSpPr>
          <p:spPr>
            <a:xfrm>
              <a:off x="0" y="0"/>
              <a:ext cx="720" cy="413"/>
            </a:xfrm>
            <a:prstGeom prst="rect">
              <a:avLst/>
            </a:prstGeom>
            <a:solidFill>
              <a:srgbClr val="D6F5F5"/>
            </a:solidFill>
            <a:ln w="12700">
              <a:noFill/>
            </a:ln>
          </p:spPr>
          <p:txBody>
            <a:bodyPr anchor="t" anchorCtr="0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60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charset="-122"/>
                </a:rPr>
                <a:t>衔铁</a:t>
              </a:r>
            </a:p>
          </p:txBody>
        </p:sp>
      </p:grpSp>
      <p:sp>
        <p:nvSpPr>
          <p:cNvPr id="33857" name="Text Box 66"/>
          <p:cNvSpPr txBox="1"/>
          <p:nvPr>
            <p:custDataLst>
              <p:tags r:id="rId4"/>
            </p:custDataLst>
          </p:nvPr>
        </p:nvSpPr>
        <p:spPr>
          <a:xfrm>
            <a:off x="9132888" y="1828800"/>
            <a:ext cx="91440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zh-CN" altLang="en-US" sz="2600">
              <a:latin typeface="Times New Roman" panose="02020603050405020304" pitchFamily="18" charset="0"/>
              <a:ea typeface="黑体" panose="02010609060101010101" charset="-122"/>
            </a:endParaRPr>
          </a:p>
        </p:txBody>
      </p:sp>
      <p:grpSp>
        <p:nvGrpSpPr>
          <p:cNvPr id="17" name="Group 67"/>
          <p:cNvGrpSpPr/>
          <p:nvPr>
            <p:custDataLst>
              <p:tags r:id="rId5"/>
            </p:custDataLst>
          </p:nvPr>
        </p:nvGrpSpPr>
        <p:grpSpPr>
          <a:xfrm>
            <a:off x="8667750" y="1500188"/>
            <a:ext cx="1370013" cy="1408112"/>
            <a:chOff x="-13" y="-174"/>
            <a:chExt cx="863" cy="1183"/>
          </a:xfrm>
        </p:grpSpPr>
        <p:sp>
          <p:nvSpPr>
            <p:cNvPr id="33859" name="Line 68"/>
            <p:cNvSpPr/>
            <p:nvPr>
              <p:custDataLst>
                <p:tags r:id="rId26"/>
              </p:custDataLst>
            </p:nvPr>
          </p:nvSpPr>
          <p:spPr>
            <a:xfrm flipH="1">
              <a:off x="-13" y="338"/>
              <a:ext cx="441" cy="268"/>
            </a:xfrm>
            <a:prstGeom prst="line">
              <a:avLst/>
            </a:prstGeom>
            <a:ln w="2857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wrap="none" anchor="t" anchorCtr="0"/>
            <a:lstStyle/>
            <a:p>
              <a:pPr eaLnBrk="0" hangingPunct="0"/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3860" name="Line 69"/>
            <p:cNvSpPr/>
            <p:nvPr>
              <p:custDataLst>
                <p:tags r:id="rId27"/>
              </p:custDataLst>
            </p:nvPr>
          </p:nvSpPr>
          <p:spPr>
            <a:xfrm flipH="1">
              <a:off x="27" y="386"/>
              <a:ext cx="449" cy="623"/>
            </a:xfrm>
            <a:prstGeom prst="line">
              <a:avLst/>
            </a:prstGeom>
            <a:ln w="2857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anchor="t" anchorCtr="0"/>
            <a:lstStyle/>
            <a:p>
              <a:pPr eaLnBrk="0" hangingPunct="0"/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3861" name="Text Box 70"/>
            <p:cNvSpPr txBox="1"/>
            <p:nvPr>
              <p:custDataLst>
                <p:tags r:id="rId28"/>
              </p:custDataLst>
            </p:nvPr>
          </p:nvSpPr>
          <p:spPr>
            <a:xfrm>
              <a:off x="32" y="-174"/>
              <a:ext cx="818" cy="413"/>
            </a:xfrm>
            <a:prstGeom prst="rect">
              <a:avLst/>
            </a:prstGeom>
            <a:solidFill>
              <a:srgbClr val="D6F5F5"/>
            </a:solidFill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60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charset="-122"/>
                </a:rPr>
                <a:t>静触点</a:t>
              </a:r>
            </a:p>
          </p:txBody>
        </p:sp>
      </p:grpSp>
      <p:grpSp>
        <p:nvGrpSpPr>
          <p:cNvPr id="18" name="Group 71"/>
          <p:cNvGrpSpPr/>
          <p:nvPr>
            <p:custDataLst>
              <p:tags r:id="rId6"/>
            </p:custDataLst>
          </p:nvPr>
        </p:nvGrpSpPr>
        <p:grpSpPr>
          <a:xfrm>
            <a:off x="3760788" y="2749550"/>
            <a:ext cx="2825750" cy="490931"/>
            <a:chOff x="513" y="-230"/>
            <a:chExt cx="1780" cy="411"/>
          </a:xfrm>
        </p:grpSpPr>
        <p:sp>
          <p:nvSpPr>
            <p:cNvPr id="33863" name="Line 72"/>
            <p:cNvSpPr/>
            <p:nvPr>
              <p:custDataLst>
                <p:tags r:id="rId24"/>
              </p:custDataLst>
            </p:nvPr>
          </p:nvSpPr>
          <p:spPr>
            <a:xfrm>
              <a:off x="1309" y="-20"/>
              <a:ext cx="984" cy="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wrap="none" anchor="t" anchorCtr="0"/>
            <a:lstStyle/>
            <a:p>
              <a:pPr eaLnBrk="0" hangingPunct="0"/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3864" name="Text Box 73"/>
            <p:cNvSpPr txBox="1"/>
            <p:nvPr>
              <p:custDataLst>
                <p:tags r:id="rId25"/>
              </p:custDataLst>
            </p:nvPr>
          </p:nvSpPr>
          <p:spPr>
            <a:xfrm>
              <a:off x="513" y="-230"/>
              <a:ext cx="718" cy="411"/>
            </a:xfrm>
            <a:prstGeom prst="rect">
              <a:avLst/>
            </a:prstGeom>
            <a:gradFill rotWithShape="1">
              <a:gsLst>
                <a:gs pos="0">
                  <a:srgbClr val="D1E8FF"/>
                </a:gs>
                <a:gs pos="100000">
                  <a:srgbClr val="99CCFF"/>
                </a:gs>
              </a:gsLst>
              <a:lin ang="5400000"/>
            </a:gradFill>
            <a:ln w="12700" cap="flat" cmpd="sng">
              <a:solidFill>
                <a:schemeClr val="accen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square" anchor="t" anchorCtr="0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sz="2600">
                  <a:solidFill>
                    <a:schemeClr val="accent2"/>
                  </a:solidFill>
                  <a:latin typeface="Times New Roman" panose="02020603050405020304" pitchFamily="18" charset="0"/>
                  <a:ea typeface="黑体" panose="02010609060101010101" charset="-122"/>
                </a:rPr>
                <a:t>  </a:t>
              </a:r>
              <a:r>
                <a:rPr lang="zh-CN" altLang="en-US" sz="260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charset="-122"/>
                </a:rPr>
                <a:t>弹簧</a:t>
              </a:r>
            </a:p>
          </p:txBody>
        </p:sp>
      </p:grpSp>
      <p:sp>
        <p:nvSpPr>
          <p:cNvPr id="19532" name="Text Box 76"/>
          <p:cNvSpPr txBox="1"/>
          <p:nvPr>
            <p:custDataLst>
              <p:tags r:id="rId7"/>
            </p:custDataLst>
          </p:nvPr>
        </p:nvSpPr>
        <p:spPr>
          <a:xfrm>
            <a:off x="1903413" y="3876675"/>
            <a:ext cx="1614487" cy="491490"/>
          </a:xfrm>
          <a:prstGeom prst="rect">
            <a:avLst/>
          </a:prstGeom>
          <a:gradFill rotWithShape="1">
            <a:gsLst>
              <a:gs pos="0">
                <a:srgbClr val="D1E8FF"/>
              </a:gs>
              <a:gs pos="100000">
                <a:srgbClr val="99CCFF"/>
              </a:gs>
            </a:gsLst>
            <a:lin ang="5400000"/>
          </a:gradFill>
          <a:ln w="19050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zh-CN" altLang="en-US" sz="26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</a:rPr>
              <a:t>电磁铁：</a:t>
            </a:r>
          </a:p>
        </p:txBody>
      </p:sp>
      <p:sp>
        <p:nvSpPr>
          <p:cNvPr id="19533" name="Text Box 77"/>
          <p:cNvSpPr txBox="1"/>
          <p:nvPr>
            <p:custDataLst>
              <p:tags r:id="rId8"/>
            </p:custDataLst>
          </p:nvPr>
        </p:nvSpPr>
        <p:spPr>
          <a:xfrm>
            <a:off x="1903413" y="4541838"/>
            <a:ext cx="1382712" cy="491490"/>
          </a:xfrm>
          <a:prstGeom prst="rect">
            <a:avLst/>
          </a:prstGeom>
          <a:solidFill>
            <a:srgbClr val="D6F5F5"/>
          </a:solidFill>
          <a:ln w="19050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lstStyle/>
          <a:p>
            <a:pPr eaLnBrk="0" hangingPunct="0"/>
            <a:r>
              <a:rPr lang="zh-CN" altLang="en-US" sz="2600">
                <a:solidFill>
                  <a:srgbClr val="002625"/>
                </a:solidFill>
                <a:latin typeface="Times New Roman" panose="02020603050405020304" pitchFamily="18" charset="0"/>
                <a:ea typeface="黑体" panose="02010609060101010101" charset="-122"/>
              </a:rPr>
              <a:t>衔铁：</a:t>
            </a:r>
          </a:p>
        </p:txBody>
      </p:sp>
      <p:sp>
        <p:nvSpPr>
          <p:cNvPr id="19534" name="Text Box 78"/>
          <p:cNvSpPr txBox="1"/>
          <p:nvPr>
            <p:custDataLst>
              <p:tags r:id="rId9"/>
            </p:custDataLst>
          </p:nvPr>
        </p:nvSpPr>
        <p:spPr>
          <a:xfrm>
            <a:off x="1903413" y="5229225"/>
            <a:ext cx="1493837" cy="491490"/>
          </a:xfrm>
          <a:prstGeom prst="rect">
            <a:avLst/>
          </a:prstGeom>
          <a:gradFill rotWithShape="1">
            <a:gsLst>
              <a:gs pos="0">
                <a:srgbClr val="D1E8FF"/>
              </a:gs>
              <a:gs pos="100000">
                <a:srgbClr val="99CCFF"/>
              </a:gs>
            </a:gsLst>
            <a:lin ang="5400000"/>
          </a:gradFill>
          <a:ln w="19050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6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</a:rPr>
              <a:t>弹簧：</a:t>
            </a:r>
          </a:p>
        </p:txBody>
      </p:sp>
      <p:sp>
        <p:nvSpPr>
          <p:cNvPr id="19535" name="Text Box 79"/>
          <p:cNvSpPr txBox="1"/>
          <p:nvPr>
            <p:custDataLst>
              <p:tags r:id="rId10"/>
            </p:custDataLst>
          </p:nvPr>
        </p:nvSpPr>
        <p:spPr>
          <a:xfrm>
            <a:off x="1903413" y="5856288"/>
            <a:ext cx="1493837" cy="491490"/>
          </a:xfrm>
          <a:prstGeom prst="rect">
            <a:avLst/>
          </a:prstGeom>
          <a:solidFill>
            <a:srgbClr val="D6F5F5"/>
          </a:solidFill>
          <a:ln w="19050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600">
                <a:solidFill>
                  <a:srgbClr val="002625"/>
                </a:solidFill>
                <a:latin typeface="Times New Roman" panose="02020603050405020304" pitchFamily="18" charset="0"/>
                <a:ea typeface="黑体" panose="02010609060101010101" charset="-122"/>
              </a:rPr>
              <a:t>触点：</a:t>
            </a:r>
          </a:p>
        </p:txBody>
      </p:sp>
      <p:grpSp>
        <p:nvGrpSpPr>
          <p:cNvPr id="19" name="Group 81"/>
          <p:cNvGrpSpPr/>
          <p:nvPr>
            <p:custDataLst>
              <p:tags r:id="rId11"/>
            </p:custDataLst>
          </p:nvPr>
        </p:nvGrpSpPr>
        <p:grpSpPr>
          <a:xfrm>
            <a:off x="8810625" y="2571750"/>
            <a:ext cx="1512888" cy="1274763"/>
            <a:chOff x="0" y="0"/>
            <a:chExt cx="953" cy="1071"/>
          </a:xfrm>
        </p:grpSpPr>
        <p:sp>
          <p:nvSpPr>
            <p:cNvPr id="33871" name="Line 82"/>
            <p:cNvSpPr/>
            <p:nvPr>
              <p:custDataLst>
                <p:tags r:id="rId22"/>
              </p:custDataLst>
            </p:nvPr>
          </p:nvSpPr>
          <p:spPr>
            <a:xfrm flipH="1" flipV="1">
              <a:off x="0" y="0"/>
              <a:ext cx="652" cy="640"/>
            </a:xfrm>
            <a:prstGeom prst="line">
              <a:avLst/>
            </a:prstGeom>
            <a:ln w="28575" cap="flat" cmpd="sng">
              <a:solidFill>
                <a:srgbClr val="FF0066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anchor="t" anchorCtr="0"/>
            <a:lstStyle/>
            <a:p>
              <a:pPr eaLnBrk="0" hangingPunct="0"/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3872" name="Text Box 83"/>
            <p:cNvSpPr txBox="1"/>
            <p:nvPr>
              <p:custDataLst>
                <p:tags r:id="rId23"/>
              </p:custDataLst>
            </p:nvPr>
          </p:nvSpPr>
          <p:spPr>
            <a:xfrm>
              <a:off x="133" y="658"/>
              <a:ext cx="820" cy="413"/>
            </a:xfrm>
            <a:prstGeom prst="rect">
              <a:avLst/>
            </a:prstGeom>
            <a:solidFill>
              <a:srgbClr val="D6F5F5"/>
            </a:solidFill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600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charset="-122"/>
                </a:rPr>
                <a:t>动触点</a:t>
              </a:r>
            </a:p>
          </p:txBody>
        </p:sp>
      </p:grpSp>
      <p:sp>
        <p:nvSpPr>
          <p:cNvPr id="33873" name="Text Box 84"/>
          <p:cNvSpPr txBox="1"/>
          <p:nvPr>
            <p:custDataLst>
              <p:tags r:id="rId12"/>
            </p:custDataLst>
          </p:nvPr>
        </p:nvSpPr>
        <p:spPr>
          <a:xfrm>
            <a:off x="8167688" y="1928813"/>
            <a:ext cx="547687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</a:rPr>
              <a:t>A</a:t>
            </a:r>
          </a:p>
        </p:txBody>
      </p:sp>
      <p:sp>
        <p:nvSpPr>
          <p:cNvPr id="33874" name="Text Box 85"/>
          <p:cNvSpPr txBox="1"/>
          <p:nvPr>
            <p:custDataLst>
              <p:tags r:id="rId13"/>
            </p:custDataLst>
          </p:nvPr>
        </p:nvSpPr>
        <p:spPr>
          <a:xfrm>
            <a:off x="8616950" y="3159125"/>
            <a:ext cx="404813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</a:rPr>
              <a:t>C</a:t>
            </a:r>
          </a:p>
        </p:txBody>
      </p:sp>
      <p:sp>
        <p:nvSpPr>
          <p:cNvPr id="33875" name="Text Box 86"/>
          <p:cNvSpPr txBox="1"/>
          <p:nvPr>
            <p:custDataLst>
              <p:tags r:id="rId14"/>
            </p:custDataLst>
          </p:nvPr>
        </p:nvSpPr>
        <p:spPr>
          <a:xfrm>
            <a:off x="8166100" y="2652713"/>
            <a:ext cx="404813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charset="-122"/>
              </a:rPr>
              <a:t>B</a:t>
            </a:r>
          </a:p>
        </p:txBody>
      </p:sp>
      <p:sp>
        <p:nvSpPr>
          <p:cNvPr id="19543" name="Text Box 87"/>
          <p:cNvSpPr txBox="1"/>
          <p:nvPr>
            <p:custDataLst>
              <p:tags r:id="rId15"/>
            </p:custDataLst>
          </p:nvPr>
        </p:nvSpPr>
        <p:spPr>
          <a:xfrm>
            <a:off x="3570288" y="3876675"/>
            <a:ext cx="5240337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通电时产生磁性，吸下衔铁</a:t>
            </a:r>
          </a:p>
        </p:txBody>
      </p:sp>
      <p:sp>
        <p:nvSpPr>
          <p:cNvPr id="19544" name="Text Box 88"/>
          <p:cNvSpPr txBox="1"/>
          <p:nvPr>
            <p:custDataLst>
              <p:tags r:id="rId16"/>
            </p:custDataLst>
          </p:nvPr>
        </p:nvSpPr>
        <p:spPr>
          <a:xfrm>
            <a:off x="3535363" y="4541838"/>
            <a:ext cx="4392612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600">
                <a:latin typeface="Times New Roman" panose="02020603050405020304" pitchFamily="18" charset="0"/>
                <a:ea typeface="黑体" panose="02010609060101010101" charset="-122"/>
              </a:rPr>
              <a:t>带动</a:t>
            </a: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动触点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charset="-122"/>
              </a:rPr>
              <a:t>上下运动</a:t>
            </a:r>
          </a:p>
        </p:txBody>
      </p:sp>
      <p:sp>
        <p:nvSpPr>
          <p:cNvPr id="19545" name="Text Box 89"/>
          <p:cNvSpPr txBox="1"/>
          <p:nvPr>
            <p:custDataLst>
              <p:tags r:id="rId17"/>
            </p:custDataLst>
          </p:nvPr>
        </p:nvSpPr>
        <p:spPr>
          <a:xfrm>
            <a:off x="3571875" y="5229225"/>
            <a:ext cx="6426200" cy="4914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电磁铁无磁性时，带动衔铁离开电磁铁</a:t>
            </a:r>
          </a:p>
        </p:txBody>
      </p:sp>
      <p:sp>
        <p:nvSpPr>
          <p:cNvPr id="19546" name="Text Box 90"/>
          <p:cNvSpPr txBox="1"/>
          <p:nvPr>
            <p:custDataLst>
              <p:tags r:id="rId18"/>
            </p:custDataLst>
          </p:nvPr>
        </p:nvSpPr>
        <p:spPr>
          <a:xfrm>
            <a:off x="3571875" y="5856288"/>
            <a:ext cx="523875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600">
                <a:latin typeface="Times New Roman" panose="02020603050405020304" pitchFamily="18" charset="0"/>
                <a:ea typeface="黑体" panose="02010609060101010101" charset="-122"/>
              </a:rPr>
              <a:t>相当于被控制电路的</a:t>
            </a: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charset="-122"/>
              </a:rPr>
              <a:t>开关</a:t>
            </a:r>
          </a:p>
        </p:txBody>
      </p:sp>
      <p:sp>
        <p:nvSpPr>
          <p:cNvPr id="33880" name="Text Box 91"/>
          <p:cNvSpPr txBox="1"/>
          <p:nvPr>
            <p:custDataLst>
              <p:tags r:id="rId19"/>
            </p:custDataLst>
          </p:nvPr>
        </p:nvSpPr>
        <p:spPr>
          <a:xfrm>
            <a:off x="7848600" y="3429000"/>
            <a:ext cx="18415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zh-CN" altLang="en-US" sz="2600">
              <a:latin typeface="Times New Roman" panose="02020603050405020304" pitchFamily="18" charset="0"/>
              <a:ea typeface="黑体" panose="02010609060101010101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20"/>
            </p:custDataLst>
          </p:nvPr>
        </p:nvSpPr>
        <p:spPr>
          <a:xfrm>
            <a:off x="-90170" y="23177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　四</a:t>
            </a:r>
            <a:r>
              <a:rPr lang="en-US" altLang="zh-CN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  </a:t>
            </a:r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电磁继电器：一个开关</a:t>
            </a: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91"/>
          <a:stretch>
            <a:fillRect/>
          </a:stretch>
        </p:blipFill>
        <p:spPr>
          <a:xfrm flipH="1">
            <a:off x="11595100" y="113411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9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9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9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9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19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32" grpId="0" animBg="1"/>
      <p:bldP spid="19533" grpId="0" animBg="1"/>
      <p:bldP spid="19534" grpId="0" animBg="1"/>
      <p:bldP spid="19535" grpId="0" animBg="1"/>
      <p:bldP spid="19543" grpId="0" animBg="1"/>
      <p:bldP spid="19544" grpId="0" animBg="1"/>
      <p:bldP spid="19545" grpId="0" animBg="1"/>
      <p:bldP spid="1954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ext Box 5"/>
          <p:cNvSpPr txBox="1"/>
          <p:nvPr>
            <p:custDataLst>
              <p:tags r:id="rId1"/>
            </p:custDataLst>
          </p:nvPr>
        </p:nvSpPr>
        <p:spPr>
          <a:xfrm>
            <a:off x="1876425" y="1657350"/>
            <a:ext cx="8134350" cy="13462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marL="40005" indent="-40005" eaLnBrk="0" hangingPunct="0">
              <a:lnSpc>
                <a:spcPct val="150000"/>
              </a:lnSpc>
              <a:spcBef>
                <a:spcPts val="50"/>
              </a:spcBef>
            </a:pPr>
            <a:r>
              <a:rPr lang="zh-CN" altLang="en-US" sz="260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</a:rPr>
              <a:t>作用：</a:t>
            </a:r>
            <a:r>
              <a:rPr lang="zh-CN" altLang="en-US" sz="2600">
                <a:latin typeface="黑体" panose="02010609060101010101" charset="-122"/>
                <a:ea typeface="黑体" panose="02010609060101010101" charset="-122"/>
              </a:rPr>
              <a:t>用控制 </a:t>
            </a:r>
            <a:r>
              <a:rPr lang="zh-CN" altLang="en-US" sz="2600" u="sng">
                <a:latin typeface="黑体" panose="02010609060101010101" charset="-122"/>
                <a:ea typeface="黑体" panose="02010609060101010101" charset="-122"/>
              </a:rPr>
              <a:t>    </a:t>
            </a:r>
            <a:r>
              <a:rPr lang="zh-CN" altLang="en-US" sz="2600">
                <a:latin typeface="黑体" panose="02010609060101010101" charset="-122"/>
                <a:ea typeface="黑体" panose="02010609060101010101" charset="-122"/>
              </a:rPr>
              <a:t>电压 </a:t>
            </a:r>
            <a:r>
              <a:rPr lang="zh-CN" altLang="en-US" sz="2600" u="sng">
                <a:latin typeface="黑体" panose="02010609060101010101" charset="-122"/>
                <a:ea typeface="黑体" panose="02010609060101010101" charset="-122"/>
              </a:rPr>
              <a:t>    </a:t>
            </a:r>
            <a:r>
              <a:rPr lang="zh-CN" altLang="en-US" sz="2600">
                <a:latin typeface="黑体" panose="02010609060101010101" charset="-122"/>
                <a:ea typeface="黑体" panose="02010609060101010101" charset="-122"/>
              </a:rPr>
              <a:t>电流电路的通断来间接控制 </a:t>
            </a:r>
            <a:r>
              <a:rPr lang="zh-CN" altLang="en-US" sz="2600" u="sng">
                <a:latin typeface="黑体" panose="02010609060101010101" charset="-122"/>
                <a:ea typeface="黑体" panose="02010609060101010101" charset="-122"/>
              </a:rPr>
              <a:t>    </a:t>
            </a:r>
            <a:r>
              <a:rPr lang="zh-CN" altLang="en-US" sz="2600">
                <a:latin typeface="黑体" panose="02010609060101010101" charset="-122"/>
                <a:ea typeface="黑体" panose="02010609060101010101" charset="-122"/>
              </a:rPr>
              <a:t>电压</a:t>
            </a:r>
            <a:r>
              <a:rPr lang="zh-CN" altLang="en-US" sz="2600" u="sng">
                <a:latin typeface="黑体" panose="02010609060101010101" charset="-122"/>
                <a:ea typeface="黑体" panose="02010609060101010101" charset="-122"/>
              </a:rPr>
              <a:t>    </a:t>
            </a:r>
            <a:r>
              <a:rPr lang="zh-CN" altLang="en-US" sz="2600">
                <a:latin typeface="黑体" panose="02010609060101010101" charset="-122"/>
                <a:ea typeface="黑体" panose="02010609060101010101" charset="-122"/>
              </a:rPr>
              <a:t> 电流电路的通断。</a:t>
            </a:r>
          </a:p>
        </p:txBody>
      </p:sp>
      <p:sp>
        <p:nvSpPr>
          <p:cNvPr id="23556" name="Text Box 6"/>
          <p:cNvSpPr txBox="1"/>
          <p:nvPr>
            <p:custDataLst>
              <p:tags r:id="rId2"/>
            </p:custDataLst>
          </p:nvPr>
        </p:nvSpPr>
        <p:spPr>
          <a:xfrm>
            <a:off x="1876425" y="3641725"/>
            <a:ext cx="8439150" cy="12915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eaLnBrk="0" hangingPunct="0">
              <a:lnSpc>
                <a:spcPct val="150000"/>
              </a:lnSpc>
              <a:spcBef>
                <a:spcPts val="50"/>
              </a:spcBef>
            </a:pPr>
            <a:r>
              <a:rPr lang="zh-CN" altLang="en-US" sz="260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</a:rPr>
              <a:t>实质：</a:t>
            </a:r>
            <a:r>
              <a:rPr lang="zh-CN" altLang="en-US" sz="2600">
                <a:latin typeface="黑体" panose="02010609060101010101" charset="-122"/>
                <a:ea typeface="黑体" panose="02010609060101010101" charset="-122"/>
              </a:rPr>
              <a:t>电磁继电器的实质就是一种利用</a:t>
            </a:r>
            <a:r>
              <a:rPr lang="zh-CN" altLang="en-US" sz="2600" u="sng">
                <a:latin typeface="黑体" panose="02010609060101010101" charset="-122"/>
                <a:ea typeface="黑体" panose="02010609060101010101" charset="-122"/>
              </a:rPr>
              <a:t>       </a:t>
            </a:r>
            <a:r>
              <a:rPr lang="zh-CN" altLang="en-US" sz="2600">
                <a:latin typeface="黑体" panose="02010609060101010101" charset="-122"/>
                <a:ea typeface="黑体" panose="02010609060101010101" charset="-122"/>
              </a:rPr>
              <a:t>来控制工作电路通断的</a:t>
            </a:r>
            <a:r>
              <a:rPr lang="zh-CN" altLang="en-US" sz="2600" u="sng">
                <a:latin typeface="黑体" panose="02010609060101010101" charset="-122"/>
                <a:ea typeface="黑体" panose="02010609060101010101" charset="-122"/>
              </a:rPr>
              <a:t>      </a:t>
            </a:r>
            <a:r>
              <a:rPr lang="zh-CN" altLang="en-US" sz="2600">
                <a:latin typeface="黑体" panose="02010609060101010101" charset="-122"/>
                <a:ea typeface="黑体" panose="02010609060101010101" charset="-122"/>
              </a:rPr>
              <a:t>。</a:t>
            </a:r>
          </a:p>
        </p:txBody>
      </p:sp>
      <p:sp>
        <p:nvSpPr>
          <p:cNvPr id="23557" name="Rectangle 7"/>
          <p:cNvSpPr/>
          <p:nvPr>
            <p:custDataLst>
              <p:tags r:id="rId3"/>
            </p:custDataLst>
          </p:nvPr>
        </p:nvSpPr>
        <p:spPr>
          <a:xfrm>
            <a:off x="4183063" y="1698625"/>
            <a:ext cx="49530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eaLnBrk="0" hangingPunct="0"/>
            <a:r>
              <a:rPr lang="zh-CN" altLang="en-US" sz="2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低</a:t>
            </a:r>
          </a:p>
        </p:txBody>
      </p:sp>
      <p:sp>
        <p:nvSpPr>
          <p:cNvPr id="23558" name="Rectangle 8"/>
          <p:cNvSpPr/>
          <p:nvPr>
            <p:custDataLst>
              <p:tags r:id="rId4"/>
            </p:custDataLst>
          </p:nvPr>
        </p:nvSpPr>
        <p:spPr>
          <a:xfrm>
            <a:off x="5730875" y="1698625"/>
            <a:ext cx="49530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eaLnBrk="0" hangingPunct="0"/>
            <a:r>
              <a:rPr lang="zh-CN" altLang="en-US" sz="2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弱</a:t>
            </a:r>
          </a:p>
        </p:txBody>
      </p:sp>
      <p:sp>
        <p:nvSpPr>
          <p:cNvPr id="23559" name="Rectangle 9"/>
          <p:cNvSpPr/>
          <p:nvPr>
            <p:custDataLst>
              <p:tags r:id="rId5"/>
            </p:custDataLst>
          </p:nvPr>
        </p:nvSpPr>
        <p:spPr>
          <a:xfrm>
            <a:off x="2587625" y="2349500"/>
            <a:ext cx="49530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eaLnBrk="0" hangingPunct="0"/>
            <a:r>
              <a:rPr lang="zh-CN" altLang="en-US" sz="2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高</a:t>
            </a:r>
          </a:p>
        </p:txBody>
      </p:sp>
      <p:sp>
        <p:nvSpPr>
          <p:cNvPr id="23560" name="Rectangle 10"/>
          <p:cNvSpPr/>
          <p:nvPr>
            <p:custDataLst>
              <p:tags r:id="rId6"/>
            </p:custDataLst>
          </p:nvPr>
        </p:nvSpPr>
        <p:spPr>
          <a:xfrm>
            <a:off x="3911600" y="2368550"/>
            <a:ext cx="49530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eaLnBrk="0" hangingPunct="0"/>
            <a:r>
              <a:rPr lang="zh-CN" altLang="en-US" sz="2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强</a:t>
            </a:r>
          </a:p>
        </p:txBody>
      </p:sp>
      <p:sp>
        <p:nvSpPr>
          <p:cNvPr id="23561" name="Rectangle 11"/>
          <p:cNvSpPr/>
          <p:nvPr>
            <p:custDataLst>
              <p:tags r:id="rId7"/>
            </p:custDataLst>
          </p:nvPr>
        </p:nvSpPr>
        <p:spPr>
          <a:xfrm>
            <a:off x="7526338" y="3717925"/>
            <a:ext cx="157480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eaLnBrk="0" hangingPunct="0"/>
            <a:r>
              <a:rPr lang="zh-CN" altLang="en-US" sz="2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电磁铁</a:t>
            </a:r>
          </a:p>
        </p:txBody>
      </p:sp>
      <p:sp>
        <p:nvSpPr>
          <p:cNvPr id="11" name="Rectangle 11"/>
          <p:cNvSpPr/>
          <p:nvPr>
            <p:custDataLst>
              <p:tags r:id="rId8"/>
            </p:custDataLst>
          </p:nvPr>
        </p:nvSpPr>
        <p:spPr>
          <a:xfrm>
            <a:off x="3983038" y="4365625"/>
            <a:ext cx="157480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eaLnBrk="0" hangingPunct="0"/>
            <a:r>
              <a:rPr lang="zh-CN" altLang="en-US" sz="2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开关</a:t>
            </a:r>
          </a:p>
        </p:txBody>
      </p:sp>
      <p:sp>
        <p:nvSpPr>
          <p:cNvPr id="4" name="文本框 3"/>
          <p:cNvSpPr txBox="1"/>
          <p:nvPr>
            <p:custDataLst>
              <p:tags r:id="rId9"/>
            </p:custDataLst>
          </p:nvPr>
        </p:nvSpPr>
        <p:spPr>
          <a:xfrm>
            <a:off x="-90170" y="23177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　四</a:t>
            </a:r>
            <a:r>
              <a:rPr lang="en-US" altLang="zh-CN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  </a:t>
            </a:r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电磁继电器：一个开关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allAtOnce"/>
      <p:bldP spid="23556" grpId="0"/>
      <p:bldP spid="23557" grpId="0"/>
      <p:bldP spid="23558" grpId="0"/>
      <p:bldP spid="23559" grpId="0"/>
      <p:bldP spid="23560" grpId="0"/>
      <p:bldP spid="23561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文本框 4103"/>
          <p:cNvSpPr txBox="1"/>
          <p:nvPr>
            <p:custDataLst>
              <p:tags r:id="rId1"/>
            </p:custDataLst>
          </p:nvPr>
        </p:nvSpPr>
        <p:spPr>
          <a:xfrm>
            <a:off x="748983" y="32512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itchFamily="2" charset="-122"/>
              </a:rPr>
              <a:t>课堂小结</a:t>
            </a:r>
          </a:p>
        </p:txBody>
      </p:sp>
      <p:sp>
        <p:nvSpPr>
          <p:cNvPr id="36866" name="文本框 1"/>
          <p:cNvSpPr txBox="1"/>
          <p:nvPr>
            <p:custDataLst>
              <p:tags r:id="rId2"/>
            </p:custDataLst>
          </p:nvPr>
        </p:nvSpPr>
        <p:spPr>
          <a:xfrm>
            <a:off x="3133725" y="1452563"/>
            <a:ext cx="288925" cy="119888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>
                <a:latin typeface="黑体" panose="02010609060101010101" charset="-122"/>
                <a:ea typeface="黑体" panose="02010609060101010101" charset="-122"/>
              </a:rPr>
              <a:t>电磁铁</a:t>
            </a:r>
          </a:p>
        </p:txBody>
      </p:sp>
      <p:sp>
        <p:nvSpPr>
          <p:cNvPr id="36867" name="文本框 2"/>
          <p:cNvSpPr txBox="1"/>
          <p:nvPr>
            <p:custDataLst>
              <p:tags r:id="rId3"/>
            </p:custDataLst>
          </p:nvPr>
        </p:nvSpPr>
        <p:spPr>
          <a:xfrm>
            <a:off x="4102100" y="974725"/>
            <a:ext cx="54578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>
                <a:latin typeface="黑体" panose="02010609060101010101" charset="-122"/>
                <a:ea typeface="黑体" panose="02010609060101010101" charset="-122"/>
              </a:rPr>
              <a:t>电磁铁的定义：带铁芯的螺线管</a:t>
            </a:r>
          </a:p>
        </p:txBody>
      </p:sp>
      <p:sp>
        <p:nvSpPr>
          <p:cNvPr id="36868" name="文本框 3"/>
          <p:cNvSpPr txBox="1"/>
          <p:nvPr>
            <p:custDataLst>
              <p:tags r:id="rId4"/>
            </p:custDataLst>
          </p:nvPr>
        </p:nvSpPr>
        <p:spPr>
          <a:xfrm>
            <a:off x="4102100" y="1524000"/>
            <a:ext cx="54578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>
                <a:latin typeface="黑体" panose="02010609060101010101" charset="-122"/>
                <a:ea typeface="黑体" panose="02010609060101010101" charset="-122"/>
              </a:rPr>
              <a:t>电磁铁的工作原理：电流的磁效应</a:t>
            </a:r>
          </a:p>
        </p:txBody>
      </p:sp>
      <p:sp>
        <p:nvSpPr>
          <p:cNvPr id="36869" name="文本框 4"/>
          <p:cNvSpPr txBox="1"/>
          <p:nvPr>
            <p:custDataLst>
              <p:tags r:id="rId5"/>
            </p:custDataLst>
          </p:nvPr>
        </p:nvSpPr>
        <p:spPr>
          <a:xfrm>
            <a:off x="4170363" y="2354263"/>
            <a:ext cx="352107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>
                <a:latin typeface="黑体" panose="02010609060101010101" charset="-122"/>
                <a:ea typeface="黑体" panose="02010609060101010101" charset="-122"/>
              </a:rPr>
              <a:t>影响电磁铁强弱的因素</a:t>
            </a:r>
          </a:p>
        </p:txBody>
      </p:sp>
      <p:sp>
        <p:nvSpPr>
          <p:cNvPr id="36870" name="文本框 5"/>
          <p:cNvSpPr txBox="1"/>
          <p:nvPr>
            <p:custDataLst>
              <p:tags r:id="rId6"/>
            </p:custDataLst>
          </p:nvPr>
        </p:nvSpPr>
        <p:spPr>
          <a:xfrm>
            <a:off x="7553325" y="2082800"/>
            <a:ext cx="18669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>
                <a:latin typeface="黑体" panose="02010609060101010101" charset="-122"/>
                <a:ea typeface="黑体" panose="02010609060101010101" charset="-122"/>
              </a:rPr>
              <a:t>电流大小</a:t>
            </a:r>
          </a:p>
        </p:txBody>
      </p:sp>
      <p:sp>
        <p:nvSpPr>
          <p:cNvPr id="36871" name="文本框 6"/>
          <p:cNvSpPr txBox="1"/>
          <p:nvPr>
            <p:custDataLst>
              <p:tags r:id="rId7"/>
            </p:custDataLst>
          </p:nvPr>
        </p:nvSpPr>
        <p:spPr>
          <a:xfrm>
            <a:off x="7553325" y="2641600"/>
            <a:ext cx="2693988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>
                <a:latin typeface="黑体" panose="02010609060101010101" charset="-122"/>
                <a:ea typeface="黑体" panose="02010609060101010101" charset="-122"/>
              </a:rPr>
              <a:t>线圈匝数多少</a:t>
            </a:r>
          </a:p>
        </p:txBody>
      </p:sp>
      <p:sp>
        <p:nvSpPr>
          <p:cNvPr id="12" name="左大括号 11"/>
          <p:cNvSpPr/>
          <p:nvPr>
            <p:custDataLst>
              <p:tags r:id="rId8"/>
            </p:custDataLst>
          </p:nvPr>
        </p:nvSpPr>
        <p:spPr>
          <a:xfrm>
            <a:off x="7296150" y="2352675"/>
            <a:ext cx="257175" cy="576263"/>
          </a:xfrm>
          <a:prstGeom prst="leftBrace">
            <a:avLst/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4" name="左大括号 13"/>
          <p:cNvSpPr/>
          <p:nvPr>
            <p:custDataLst>
              <p:tags r:id="rId9"/>
            </p:custDataLst>
          </p:nvPr>
        </p:nvSpPr>
        <p:spPr>
          <a:xfrm>
            <a:off x="3644900" y="1146175"/>
            <a:ext cx="477838" cy="1517650"/>
          </a:xfrm>
          <a:prstGeom prst="leftBrace">
            <a:avLst/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6874" name="文本框 2"/>
          <p:cNvSpPr txBox="1"/>
          <p:nvPr>
            <p:custDataLst>
              <p:tags r:id="rId10"/>
            </p:custDataLst>
          </p:nvPr>
        </p:nvSpPr>
        <p:spPr>
          <a:xfrm>
            <a:off x="4167188" y="3514725"/>
            <a:ext cx="6043612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zh-CN" sz="2400">
                <a:latin typeface="黑体" panose="02010609060101010101" charset="-122"/>
                <a:ea typeface="黑体" panose="02010609060101010101" charset="-122"/>
              </a:rPr>
              <a:t>构造：电磁铁、衔铁、弹簧、触点</a:t>
            </a:r>
          </a:p>
        </p:txBody>
      </p:sp>
      <p:sp>
        <p:nvSpPr>
          <p:cNvPr id="36875" name="文本框 3"/>
          <p:cNvSpPr txBox="1"/>
          <p:nvPr>
            <p:custDataLst>
              <p:tags r:id="rId11"/>
            </p:custDataLst>
          </p:nvPr>
        </p:nvSpPr>
        <p:spPr>
          <a:xfrm>
            <a:off x="4167188" y="4287838"/>
            <a:ext cx="6043612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zh-CN" sz="2400">
                <a:latin typeface="黑体" panose="02010609060101010101" charset="-122"/>
                <a:ea typeface="黑体" panose="02010609060101010101" charset="-122"/>
              </a:rPr>
              <a:t>工作原理：电流的磁效应</a:t>
            </a:r>
          </a:p>
        </p:txBody>
      </p:sp>
      <p:sp>
        <p:nvSpPr>
          <p:cNvPr id="36876" name="文本框 4"/>
          <p:cNvSpPr txBox="1"/>
          <p:nvPr>
            <p:custDataLst>
              <p:tags r:id="rId12"/>
            </p:custDataLst>
          </p:nvPr>
        </p:nvSpPr>
        <p:spPr>
          <a:xfrm>
            <a:off x="4167188" y="5219700"/>
            <a:ext cx="14605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zh-CN" sz="2400">
                <a:latin typeface="黑体" panose="02010609060101010101" charset="-122"/>
                <a:ea typeface="黑体" panose="02010609060101010101" charset="-122"/>
              </a:rPr>
              <a:t>工作电路</a:t>
            </a:r>
          </a:p>
        </p:txBody>
      </p:sp>
      <p:sp>
        <p:nvSpPr>
          <p:cNvPr id="36877" name="文本框 5"/>
          <p:cNvSpPr txBox="1"/>
          <p:nvPr>
            <p:custDataLst>
              <p:tags r:id="rId13"/>
            </p:custDataLst>
          </p:nvPr>
        </p:nvSpPr>
        <p:spPr>
          <a:xfrm>
            <a:off x="5881688" y="4916488"/>
            <a:ext cx="2519362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zh-CN" sz="2400">
                <a:latin typeface="黑体" panose="02010609060101010101" charset="-122"/>
                <a:ea typeface="黑体" panose="02010609060101010101" charset="-122"/>
              </a:rPr>
              <a:t>低压控制电路</a:t>
            </a:r>
          </a:p>
        </p:txBody>
      </p:sp>
      <p:sp>
        <p:nvSpPr>
          <p:cNvPr id="36878" name="文本框 6"/>
          <p:cNvSpPr txBox="1"/>
          <p:nvPr>
            <p:custDataLst>
              <p:tags r:id="rId14"/>
            </p:custDataLst>
          </p:nvPr>
        </p:nvSpPr>
        <p:spPr>
          <a:xfrm>
            <a:off x="5881688" y="5600700"/>
            <a:ext cx="2519362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zh-CN" sz="2400">
                <a:latin typeface="黑体" panose="02010609060101010101" charset="-122"/>
                <a:ea typeface="黑体" panose="02010609060101010101" charset="-122"/>
              </a:rPr>
              <a:t>高压工作电路</a:t>
            </a:r>
          </a:p>
        </p:txBody>
      </p:sp>
      <p:sp>
        <p:nvSpPr>
          <p:cNvPr id="9" name="左大括号 8"/>
          <p:cNvSpPr/>
          <p:nvPr>
            <p:custDataLst>
              <p:tags r:id="rId15"/>
            </p:custDataLst>
          </p:nvPr>
        </p:nvSpPr>
        <p:spPr>
          <a:xfrm>
            <a:off x="5629275" y="5003800"/>
            <a:ext cx="246063" cy="936625"/>
          </a:xfrm>
          <a:prstGeom prst="leftBrace">
            <a:avLst/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" name="左大括号 1"/>
          <p:cNvSpPr/>
          <p:nvPr>
            <p:custDataLst>
              <p:tags r:id="rId16"/>
            </p:custDataLst>
          </p:nvPr>
        </p:nvSpPr>
        <p:spPr>
          <a:xfrm>
            <a:off x="3654425" y="3705225"/>
            <a:ext cx="477838" cy="1743075"/>
          </a:xfrm>
          <a:prstGeom prst="leftBrace">
            <a:avLst/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6881" name="文本框 1"/>
          <p:cNvSpPr txBox="1"/>
          <p:nvPr>
            <p:custDataLst>
              <p:tags r:id="rId17"/>
            </p:custDataLst>
          </p:nvPr>
        </p:nvSpPr>
        <p:spPr>
          <a:xfrm>
            <a:off x="3189288" y="3562350"/>
            <a:ext cx="433387" cy="1938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>
                <a:latin typeface="黑体" panose="02010609060101010101" charset="-122"/>
                <a:ea typeface="黑体" panose="02010609060101010101" charset="-122"/>
              </a:rPr>
              <a:t>电磁继电器</a:t>
            </a:r>
          </a:p>
        </p:txBody>
      </p:sp>
      <p:sp>
        <p:nvSpPr>
          <p:cNvPr id="4" name="左大括号 3"/>
          <p:cNvSpPr/>
          <p:nvPr>
            <p:custDataLst>
              <p:tags r:id="rId18"/>
            </p:custDataLst>
          </p:nvPr>
        </p:nvSpPr>
        <p:spPr>
          <a:xfrm>
            <a:off x="2608263" y="1939925"/>
            <a:ext cx="477838" cy="2643188"/>
          </a:xfrm>
          <a:prstGeom prst="leftBrace">
            <a:avLst/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6883" name="文本框 1"/>
          <p:cNvSpPr txBox="1"/>
          <p:nvPr>
            <p:custDataLst>
              <p:tags r:id="rId19"/>
            </p:custDataLst>
          </p:nvPr>
        </p:nvSpPr>
        <p:spPr>
          <a:xfrm>
            <a:off x="2143125" y="1606550"/>
            <a:ext cx="433388" cy="341503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>
                <a:latin typeface="黑体" panose="02010609060101010101" charset="-122"/>
                <a:ea typeface="黑体" panose="02010609060101010101" charset="-122"/>
              </a:rPr>
              <a:t>电磁铁</a:t>
            </a:r>
          </a:p>
          <a:p>
            <a:r>
              <a:rPr lang="zh-CN" altLang="en-US" sz="2400">
                <a:latin typeface="黑体" panose="02010609060101010101" charset="-122"/>
                <a:ea typeface="黑体" panose="02010609060101010101" charset="-122"/>
              </a:rPr>
              <a:t>和电磁继电器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文本框 2"/>
          <p:cNvSpPr txBox="1"/>
          <p:nvPr>
            <p:custDataLst>
              <p:tags r:id="rId1"/>
            </p:custDataLst>
          </p:nvPr>
        </p:nvSpPr>
        <p:spPr>
          <a:xfrm>
            <a:off x="557530" y="1012190"/>
            <a:ext cx="11132820" cy="529145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1.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某同学在做“探究电磁铁特性”的实验中，使用了两个相同的大铁钉绕制成电磁铁进行实验，如图所示，下列说法中不正确的是（　　）</a:t>
            </a:r>
          </a:p>
          <a:p>
            <a:pPr>
              <a:lnSpc>
                <a:spcPct val="130000"/>
              </a:lnSpc>
            </a:pPr>
            <a:endParaRPr lang="zh-CN" altLang="en-US" sz="2600" b="1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30000"/>
              </a:lnSpc>
            </a:pPr>
            <a:endParaRPr lang="zh-CN" altLang="en-US" sz="2600" b="1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30000"/>
              </a:lnSpc>
            </a:pPr>
            <a:endParaRPr lang="zh-CN" altLang="en-US" sz="2600" b="1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30000"/>
              </a:lnSpc>
            </a:pPr>
            <a:endParaRPr lang="zh-CN" altLang="en-US" sz="2600" b="1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A．要使电磁铁磁性增强，应将变阻器的滑动片向左滑动</a:t>
            </a:r>
          </a:p>
          <a:p>
            <a:pPr>
              <a:lnSpc>
                <a:spcPct val="130000"/>
              </a:lnSpc>
            </a:pP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B．电磁铁能吸引的大头针越多，表明它的磁性越强</a:t>
            </a:r>
          </a:p>
          <a:p>
            <a:pPr>
              <a:lnSpc>
                <a:spcPct val="130000"/>
              </a:lnSpc>
            </a:pP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C．电磁铁A线圈匝数较多，所以通过B 的电流较小</a:t>
            </a:r>
          </a:p>
          <a:p>
            <a:pPr>
              <a:lnSpc>
                <a:spcPct val="130000"/>
              </a:lnSpc>
            </a:pP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D．若将两电磁铁上部靠近，会相互排斥</a:t>
            </a:r>
          </a:p>
        </p:txBody>
      </p:sp>
      <p:sp>
        <p:nvSpPr>
          <p:cNvPr id="37889" name="文本框 4103"/>
          <p:cNvSpPr txBox="1"/>
          <p:nvPr>
            <p:custDataLst>
              <p:tags r:id="rId2"/>
            </p:custDataLst>
          </p:nvPr>
        </p:nvSpPr>
        <p:spPr>
          <a:xfrm>
            <a:off x="835978" y="31623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itchFamily="2" charset="-122"/>
              </a:rPr>
              <a:t>随堂训练</a:t>
            </a:r>
          </a:p>
        </p:txBody>
      </p:sp>
      <p:pic>
        <p:nvPicPr>
          <p:cNvPr id="37890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72000" contrast="100000"/>
          </a:blip>
          <a:stretch>
            <a:fillRect/>
          </a:stretch>
        </p:blipFill>
        <p:spPr>
          <a:xfrm>
            <a:off x="5942330" y="2198370"/>
            <a:ext cx="2900680" cy="19545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8964295" y="1676400"/>
            <a:ext cx="12033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文本框 41"/>
          <p:cNvSpPr txBox="1"/>
          <p:nvPr>
            <p:custDataLst>
              <p:tags r:id="rId2"/>
            </p:custDataLst>
          </p:nvPr>
        </p:nvSpPr>
        <p:spPr>
          <a:xfrm>
            <a:off x="386080" y="21272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　新课导入</a:t>
            </a:r>
          </a:p>
        </p:txBody>
      </p:sp>
      <p:sp>
        <p:nvSpPr>
          <p:cNvPr id="2" name="矩形 1"/>
          <p:cNvSpPr/>
          <p:nvPr>
            <p:custDataLst>
              <p:tags r:id="rId3"/>
            </p:custDataLst>
          </p:nvPr>
        </p:nvSpPr>
        <p:spPr>
          <a:xfrm>
            <a:off x="2027555" y="4921250"/>
            <a:ext cx="2854325" cy="274320"/>
          </a:xfrm>
          <a:prstGeom prst="rect">
            <a:avLst/>
          </a:prstGeom>
          <a:noFill/>
          <a:ln w="9525">
            <a:noFill/>
          </a:ln>
        </p:spPr>
        <p:txBody>
          <a:bodyPr wrap="square" lIns="91438" tIns="45719" rIns="91438" bIns="45719" anchor="t" anchorCtr="0">
            <a:spAutoFit/>
          </a:bodyPr>
          <a:lstStyle/>
          <a:p>
            <a:r>
              <a:rPr lang="zh-CN" altLang="en-US" sz="1200">
                <a:latin typeface="黑体" panose="02010609060101010101" charset="-122"/>
                <a:ea typeface="黑体" panose="02010609060101010101" charset="-122"/>
              </a:rPr>
              <a:t>磁悬浮列车视频来源于知理科普</a:t>
            </a:r>
            <a:r>
              <a:rPr lang="en-US" altLang="zh-CN" sz="1200">
                <a:latin typeface="黑体" panose="02010609060101010101" charset="-122"/>
                <a:ea typeface="黑体" panose="02010609060101010101" charset="-122"/>
              </a:rPr>
              <a:t>   </a:t>
            </a:r>
          </a:p>
        </p:txBody>
      </p:sp>
      <p:sp>
        <p:nvSpPr>
          <p:cNvPr id="7" name="TextBox 6"/>
          <p:cNvSpPr txBox="1"/>
          <p:nvPr>
            <p:custDataLst>
              <p:tags r:id="rId4"/>
            </p:custDataLst>
          </p:nvPr>
        </p:nvSpPr>
        <p:spPr>
          <a:xfrm>
            <a:off x="6292850" y="1789430"/>
            <a:ext cx="5414645" cy="36925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2600">
                <a:latin typeface="Times New Roman" panose="02020603050405020304" pitchFamily="18" charset="0"/>
                <a:ea typeface="黑体" panose="02010609060101010101" charset="-122"/>
              </a:rPr>
              <a:t>        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charset="-122"/>
              </a:rPr>
              <a:t>上海，浦东国际机场站到龙阳路站，磁悬浮列车风驰电掣</a:t>
            </a:r>
            <a:r>
              <a:rPr lang="en-US" altLang="zh-CN" sz="2600">
                <a:latin typeface="Times New Roman" panose="02020603050405020304" pitchFamily="18" charset="0"/>
                <a:ea typeface="黑体" panose="02010609060101010101" charset="-122"/>
              </a:rPr>
              <a:t>……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charset="-122"/>
              </a:rPr>
              <a:t>。列车可以高速平稳地行驶，是因为列车车身与轨道之间并不接触，留有</a:t>
            </a:r>
            <a:r>
              <a:rPr lang="en-US" altLang="zh-CN" sz="2600">
                <a:latin typeface="Times New Roman" panose="02020603050405020304" pitchFamily="18" charset="0"/>
                <a:ea typeface="黑体" panose="02010609060101010101" charset="-122"/>
              </a:rPr>
              <a:t> 8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charset="-122"/>
              </a:rPr>
              <a:t>～</a:t>
            </a:r>
            <a:r>
              <a:rPr lang="en-US" altLang="zh-CN" sz="2600">
                <a:latin typeface="Times New Roman" panose="02020603050405020304" pitchFamily="18" charset="0"/>
                <a:ea typeface="黑体" panose="02010609060101010101" charset="-122"/>
              </a:rPr>
              <a:t>10 mm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charset="-122"/>
              </a:rPr>
              <a:t>的间隙。巨大的车身是怎么被举起的呢？</a:t>
            </a:r>
          </a:p>
        </p:txBody>
      </p:sp>
      <p:pic>
        <p:nvPicPr>
          <p:cNvPr id="8" name="0c5088aa732a193f1cc6133dd4b9189b_raw">
            <a:hlinkClick r:id="" action="ppaction://media"/>
          </p:cNvPr>
          <p:cNvPicPr/>
          <p:nvPr>
            <a:videoFile r:link="rId6"/>
            <p:custDataLst>
              <p:tags r:id="rId7"/>
            </p:custDataLst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87145" y="2042795"/>
            <a:ext cx="4777740" cy="282130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charRg st="0" end="4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charRg st="0" end="4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20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 fullScrn="1">
              <p:cMediaNode>
                <p:cTn id="21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7"/>
          <p:cNvSpPr txBox="1"/>
          <p:nvPr>
            <p:custDataLst>
              <p:tags r:id="rId1"/>
            </p:custDataLst>
          </p:nvPr>
        </p:nvSpPr>
        <p:spPr>
          <a:xfrm>
            <a:off x="608330" y="1148715"/>
            <a:ext cx="8643938" cy="369252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2.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关于温度报警装置说法错误是（    ） </a:t>
            </a:r>
          </a:p>
          <a:p>
            <a:pPr eaLnBrk="0" hangingPunct="0">
              <a:lnSpc>
                <a:spcPct val="150000"/>
              </a:lnSpc>
            </a:pP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．温度达到温度计金属丝温度时电磁铁有磁性     </a:t>
            </a:r>
          </a:p>
          <a:p>
            <a:pPr eaLnBrk="0" hangingPunct="0">
              <a:lnSpc>
                <a:spcPct val="150000"/>
              </a:lnSpc>
            </a:pP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．温度达到温度计金属丝温度时，电铃发声报警       </a:t>
            </a:r>
          </a:p>
          <a:p>
            <a:pPr eaLnBrk="0" hangingPunct="0">
              <a:lnSpc>
                <a:spcPct val="150000"/>
              </a:lnSpc>
            </a:pP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．温度没有达到温度计金属丝温度时，电铃不发声     </a:t>
            </a:r>
          </a:p>
          <a:p>
            <a:pPr eaLnBrk="0" hangingPunct="0">
              <a:lnSpc>
                <a:spcPct val="150000"/>
              </a:lnSpc>
            </a:pPr>
            <a:r>
              <a:rPr lang="en-US" altLang="zh-CN" sz="2600" b="1">
                <a:latin typeface="Times New Roman" panose="02020603050405020304" pitchFamily="18" charset="0"/>
                <a:ea typeface="宋体" panose="02010600030101010101" pitchFamily="2" charset="-122"/>
              </a:rPr>
              <a:t>D</a:t>
            </a:r>
            <a:r>
              <a:rPr lang="zh-CN" altLang="en-US" sz="2600" b="1">
                <a:latin typeface="Times New Roman" panose="02020603050405020304" pitchFamily="18" charset="0"/>
                <a:ea typeface="宋体" panose="02010600030101010101" pitchFamily="2" charset="-122"/>
              </a:rPr>
              <a:t>．温度报警器在任何温度下都报警</a:t>
            </a:r>
          </a:p>
          <a:p>
            <a:pPr eaLnBrk="0" hangingPunct="0">
              <a:lnSpc>
                <a:spcPct val="150000"/>
              </a:lnSpc>
            </a:pPr>
            <a:endParaRPr lang="zh-CN" altLang="en-US" sz="2600" b="1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40962" name="Picture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30000" contrast="30000"/>
          </a:blip>
          <a:stretch>
            <a:fillRect/>
          </a:stretch>
        </p:blipFill>
        <p:spPr>
          <a:xfrm>
            <a:off x="6798310" y="3685223"/>
            <a:ext cx="3095625" cy="24177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 Box 10"/>
          <p:cNvSpPr txBox="1"/>
          <p:nvPr>
            <p:custDataLst>
              <p:tags r:id="rId3"/>
            </p:custDataLst>
          </p:nvPr>
        </p:nvSpPr>
        <p:spPr>
          <a:xfrm>
            <a:off x="5465445" y="1318895"/>
            <a:ext cx="642938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eaLnBrk="0" hangingPunct="0"/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D</a:t>
            </a:r>
          </a:p>
        </p:txBody>
      </p:sp>
      <p:sp>
        <p:nvSpPr>
          <p:cNvPr id="40964" name="文本框 4103"/>
          <p:cNvSpPr txBox="1"/>
          <p:nvPr>
            <p:custDataLst>
              <p:tags r:id="rId4"/>
            </p:custDataLst>
          </p:nvPr>
        </p:nvSpPr>
        <p:spPr>
          <a:xfrm>
            <a:off x="748348" y="39560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itchFamily="2" charset="-122"/>
              </a:rPr>
              <a:t>随堂训练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/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E0F4FC">
                  <a:alpha val="100000"/>
                </a:srgbClr>
              </a:clrFrom>
              <a:clrTo>
                <a:srgbClr val="E0F4FC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87625" y="1604645"/>
            <a:ext cx="5346065" cy="4443095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-90170" y="23177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　五</a:t>
            </a:r>
            <a:r>
              <a:rPr lang="en-US" altLang="zh-CN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  </a:t>
            </a:r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将继电器改装成电铃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-90170" y="23177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　六</a:t>
            </a:r>
            <a:r>
              <a:rPr lang="en-US" altLang="zh-CN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  </a:t>
            </a:r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自我评价</a:t>
            </a: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483870" y="907415"/>
            <a:ext cx="10941685" cy="2030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rgbClr val="231F20"/>
                </a:solidFill>
                <a:latin typeface="Times New Roman" panose="02020603050405020304"/>
                <a:ea typeface="Times New Roman" panose="02020603050405020304"/>
              </a:rPr>
              <a:t>2. </a:t>
            </a:r>
            <a:r>
              <a:rPr lang="zh-CN" altLang="en-US" sz="2800">
                <a:solidFill>
                  <a:srgbClr val="231F20"/>
                </a:solidFill>
                <a:latin typeface="汉仪楷体简"/>
                <a:ea typeface="汉仪楷体简"/>
              </a:rPr>
              <a:t>图 </a:t>
            </a:r>
            <a:r>
              <a:rPr lang="en-US" altLang="zh-CN" sz="2800">
                <a:solidFill>
                  <a:srgbClr val="231F20"/>
                </a:solidFill>
                <a:latin typeface="Times New Roman" panose="02020603050405020304"/>
                <a:ea typeface="Times New Roman" panose="02020603050405020304"/>
              </a:rPr>
              <a:t>7-3-8 </a:t>
            </a:r>
            <a:r>
              <a:rPr lang="zh-CN" altLang="en-US" sz="2800">
                <a:solidFill>
                  <a:srgbClr val="231F20"/>
                </a:solidFill>
                <a:latin typeface="汉仪楷体简"/>
                <a:ea typeface="汉仪楷体简"/>
              </a:rPr>
              <a:t>所示，是一个限流装置的示意图。图中 </a:t>
            </a:r>
            <a:r>
              <a:rPr lang="en-US" altLang="zh-CN" sz="2800" i="1">
                <a:solidFill>
                  <a:srgbClr val="231F20"/>
                </a:solidFill>
                <a:latin typeface="TimesNewRomanPS-ItalicMT"/>
                <a:ea typeface="TimesNewRomanPS-ItalicMT"/>
              </a:rPr>
              <a:t>P </a:t>
            </a:r>
            <a:r>
              <a:rPr lang="zh-CN" altLang="en-US" sz="2800">
                <a:solidFill>
                  <a:srgbClr val="231F20"/>
                </a:solidFill>
                <a:latin typeface="汉仪楷体简"/>
                <a:ea typeface="汉仪楷体简"/>
              </a:rPr>
              <a:t>是电磁铁，</a:t>
            </a:r>
            <a:r>
              <a:rPr lang="en-US" altLang="zh-CN" sz="2800">
                <a:solidFill>
                  <a:srgbClr val="231F20"/>
                </a:solidFill>
                <a:latin typeface="Times New Roman" panose="02020603050405020304"/>
                <a:ea typeface="Times New Roman" panose="02020603050405020304"/>
              </a:rPr>
              <a:t>S </a:t>
            </a:r>
            <a:r>
              <a:rPr lang="zh-CN" altLang="en-US" sz="2800">
                <a:solidFill>
                  <a:srgbClr val="231F20"/>
                </a:solidFill>
                <a:latin typeface="汉仪楷体简"/>
                <a:ea typeface="汉仪楷体简"/>
              </a:rPr>
              <a:t>是开关，</a:t>
            </a:r>
            <a:r>
              <a:rPr lang="en-US" altLang="zh-CN" sz="2800" i="1">
                <a:solidFill>
                  <a:srgbClr val="231F20"/>
                </a:solidFill>
                <a:latin typeface="TimesNewRomanPS-ItalicMT"/>
                <a:ea typeface="TimesNewRomanPS-ItalicMT"/>
              </a:rPr>
              <a:t>Q </a:t>
            </a:r>
            <a:r>
              <a:rPr lang="zh-CN" altLang="en-US" sz="2800">
                <a:solidFill>
                  <a:srgbClr val="231F20"/>
                </a:solidFill>
                <a:latin typeface="汉仪楷体简"/>
                <a:ea typeface="汉仪楷体简"/>
              </a:rPr>
              <a:t>是衔铁，可绕 </a:t>
            </a:r>
            <a:r>
              <a:rPr lang="en-US" altLang="zh-CN" sz="2800" i="1">
                <a:solidFill>
                  <a:srgbClr val="231F20"/>
                </a:solidFill>
                <a:latin typeface="TimesNewRomanPS-ItalicMT"/>
                <a:ea typeface="TimesNewRomanPS-ItalicMT"/>
              </a:rPr>
              <a:t>O </a:t>
            </a:r>
            <a:r>
              <a:rPr lang="zh-CN" altLang="en-US" sz="2800">
                <a:solidFill>
                  <a:srgbClr val="231F20"/>
                </a:solidFill>
                <a:latin typeface="汉仪楷体简"/>
                <a:ea typeface="汉仪楷体简"/>
              </a:rPr>
              <a:t>转动。试分析当电流过大时，它是怎样自动切断电路的？</a:t>
            </a:r>
          </a:p>
        </p:txBody>
      </p:sp>
      <p:grpSp>
        <p:nvGrpSpPr>
          <p:cNvPr id="5" name="组合 4"/>
          <p:cNvGrpSpPr/>
          <p:nvPr>
            <p:custDataLst>
              <p:tags r:id="rId3"/>
            </p:custDataLst>
          </p:nvPr>
        </p:nvGrpSpPr>
        <p:grpSpPr>
          <a:xfrm>
            <a:off x="1917700" y="1896110"/>
            <a:ext cx="7931150" cy="4122420"/>
            <a:chOff x="3020" y="2986"/>
            <a:chExt cx="12490" cy="6492"/>
          </a:xfrm>
        </p:grpSpPr>
        <p:pic>
          <p:nvPicPr>
            <p:cNvPr id="3" name="图片 2"/>
            <p:cNvPicPr/>
            <p:nvPr>
              <p:custDataLst>
                <p:tags r:id="rId4"/>
              </p:custDataLst>
            </p:nvPr>
          </p:nvPicPr>
          <p:blipFill>
            <a:blip r:embed="rId8">
              <a:lum bright="-36000" contrast="66000"/>
            </a:blip>
            <a:stretch>
              <a:fillRect/>
            </a:stretch>
          </p:blipFill>
          <p:spPr>
            <a:xfrm>
              <a:off x="3020" y="2986"/>
              <a:ext cx="12490" cy="6493"/>
            </a:xfrm>
            <a:prstGeom prst="rect">
              <a:avLst/>
            </a:prstGeom>
          </p:spPr>
        </p:pic>
        <p:sp>
          <p:nvSpPr>
            <p:cNvPr id="4" name="矩形 3"/>
            <p:cNvSpPr/>
            <p:nvPr>
              <p:custDataLst>
                <p:tags r:id="rId5"/>
              </p:custDataLst>
            </p:nvPr>
          </p:nvSpPr>
          <p:spPr>
            <a:xfrm>
              <a:off x="10301" y="3957"/>
              <a:ext cx="1725" cy="916"/>
            </a:xfrm>
            <a:prstGeom prst="rect">
              <a:avLst/>
            </a:prstGeom>
            <a:gradFill>
              <a:gsLst>
                <a:gs pos="0">
                  <a:srgbClr val="D8F6F5"/>
                </a:gs>
                <a:gs pos="74000">
                  <a:srgbClr val="D4F4F4"/>
                </a:gs>
                <a:gs pos="83000">
                  <a:srgbClr val="D1F3F3"/>
                </a:gs>
                <a:gs pos="100000">
                  <a:srgbClr val="D1F4F3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-90170" y="23177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　六</a:t>
            </a:r>
            <a:r>
              <a:rPr lang="en-US" altLang="zh-CN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  </a:t>
            </a:r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自我评价</a:t>
            </a: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483870" y="907415"/>
            <a:ext cx="10941685" cy="737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231F20"/>
                </a:solidFill>
                <a:latin typeface="汉仪楷体简"/>
                <a:ea typeface="汉仪楷体简"/>
              </a:rPr>
              <a:t>3. 请说明如图 7-3-9 所示的电磁继电器的工作过程。</a:t>
            </a:r>
          </a:p>
        </p:txBody>
      </p:sp>
      <p:pic>
        <p:nvPicPr>
          <p:cNvPr id="3" name="图片 2"/>
          <p:cNvPicPr/>
          <p:nvPr>
            <p:custDataLst>
              <p:tags r:id="rId3"/>
            </p:custDataLst>
          </p:nvPr>
        </p:nvPicPr>
        <p:blipFill>
          <a:blip r:embed="rId6">
            <a:clrChange>
              <a:clrFrom>
                <a:srgbClr val="DFF3FC">
                  <a:alpha val="100000"/>
                </a:srgbClr>
              </a:clrFrom>
              <a:clrTo>
                <a:srgbClr val="DFF3FC">
                  <a:alpha val="100000"/>
                  <a:alpha val="0"/>
                </a:srgbClr>
              </a:clrTo>
            </a:clrChange>
            <a:lum bright="-6000" contrast="48000"/>
          </a:blip>
          <a:stretch>
            <a:fillRect/>
          </a:stretch>
        </p:blipFill>
        <p:spPr>
          <a:xfrm>
            <a:off x="1583690" y="1767205"/>
            <a:ext cx="8559165" cy="459486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contrast="30000"/>
          </a:blip>
          <a:stretch>
            <a:fillRect/>
          </a:stretch>
        </p:blipFill>
        <p:spPr>
          <a:xfrm>
            <a:off x="209550" y="784860"/>
            <a:ext cx="11019790" cy="5791200"/>
          </a:xfrm>
          <a:prstGeom prst="rect">
            <a:avLst/>
          </a:prstGeom>
        </p:spPr>
      </p:pic>
      <p:sp>
        <p:nvSpPr>
          <p:cNvPr id="42" name="文本框 41"/>
          <p:cNvSpPr txBox="1"/>
          <p:nvPr>
            <p:custDataLst>
              <p:tags r:id="rId3"/>
            </p:custDataLst>
          </p:nvPr>
        </p:nvSpPr>
        <p:spPr>
          <a:xfrm>
            <a:off x="-90170" y="23177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　一</a:t>
            </a:r>
            <a:r>
              <a:rPr lang="en-US" altLang="zh-CN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  </a:t>
            </a:r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电磁铁</a:t>
            </a:r>
          </a:p>
        </p:txBody>
      </p:sp>
      <p:pic>
        <p:nvPicPr>
          <p:cNvPr id="5" name="图片 4"/>
          <p:cNvPicPr/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8642350" y="3732530"/>
            <a:ext cx="3886200" cy="331597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文本框 41"/>
          <p:cNvSpPr txBox="1"/>
          <p:nvPr>
            <p:custDataLst>
              <p:tags r:id="rId2"/>
            </p:custDataLst>
          </p:nvPr>
        </p:nvSpPr>
        <p:spPr>
          <a:xfrm>
            <a:off x="-90170" y="23177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　一</a:t>
            </a:r>
            <a:r>
              <a:rPr lang="en-US" altLang="zh-CN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  </a:t>
            </a:r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电磁铁</a:t>
            </a:r>
          </a:p>
        </p:txBody>
      </p:sp>
      <p:pic>
        <p:nvPicPr>
          <p:cNvPr id="5" name="图片 4"/>
          <p:cNvPicPr/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8308975" y="3361690"/>
            <a:ext cx="4219575" cy="3686810"/>
          </a:xfrm>
          <a:prstGeom prst="rect">
            <a:avLst/>
          </a:prstGeom>
        </p:spPr>
      </p:pic>
      <p:pic>
        <p:nvPicPr>
          <p:cNvPr id="2" name="魔力科学小实验，自制简易电磁铁-流畅360P.flv">
            <a:hlinkClick r:id="" action="ppaction://media"/>
          </p:cNvPr>
          <p:cNvPicPr/>
          <p:nvPr>
            <a:videoFile r:link="rId4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6">
                  <p14:trim st="6358" end="26557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714500" y="1238250"/>
            <a:ext cx="7085965" cy="4085590"/>
          </a:xfrm>
          <a:prstGeom prst="rect">
            <a:avLst/>
          </a:prstGeom>
        </p:spPr>
      </p:pic>
      <p:sp>
        <p:nvSpPr>
          <p:cNvPr id="3" name="矩形 2"/>
          <p:cNvSpPr/>
          <p:nvPr>
            <p:custDataLst>
              <p:tags r:id="rId7"/>
            </p:custDataLst>
          </p:nvPr>
        </p:nvSpPr>
        <p:spPr>
          <a:xfrm>
            <a:off x="3527425" y="5323840"/>
            <a:ext cx="2568575" cy="274320"/>
          </a:xfrm>
          <a:prstGeom prst="rect">
            <a:avLst/>
          </a:prstGeom>
          <a:noFill/>
          <a:ln w="9525">
            <a:noFill/>
          </a:ln>
        </p:spPr>
        <p:txBody>
          <a:bodyPr wrap="square" lIns="91438" tIns="45719" rIns="91438" bIns="45719" anchor="t" anchorCtr="0">
            <a:spAutoFit/>
          </a:bodyPr>
          <a:lstStyle/>
          <a:p>
            <a:r>
              <a:rPr lang="zh-CN" altLang="en-US" sz="1200">
                <a:latin typeface="黑体" panose="02010609060101010101" charset="-122"/>
                <a:ea typeface="黑体" panose="02010609060101010101" charset="-122"/>
              </a:rPr>
              <a:t>视频来源于网络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文本框 41"/>
          <p:cNvSpPr txBox="1"/>
          <p:nvPr>
            <p:custDataLst>
              <p:tags r:id="rId2"/>
            </p:custDataLst>
          </p:nvPr>
        </p:nvSpPr>
        <p:spPr>
          <a:xfrm>
            <a:off x="-90170" y="23177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　一</a:t>
            </a:r>
            <a:r>
              <a:rPr lang="en-US" altLang="zh-CN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  </a:t>
            </a:r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电磁铁</a:t>
            </a:r>
          </a:p>
        </p:txBody>
      </p:sp>
      <p:pic>
        <p:nvPicPr>
          <p:cNvPr id="4" name="图片 3"/>
          <p:cNvPicPr/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-994410" y="2446020"/>
            <a:ext cx="4582160" cy="4534535"/>
          </a:xfrm>
          <a:prstGeom prst="rect">
            <a:avLst/>
          </a:prstGeom>
        </p:spPr>
      </p:pic>
      <p:grpSp>
        <p:nvGrpSpPr>
          <p:cNvPr id="3" name="组合 2"/>
          <p:cNvGrpSpPr/>
          <p:nvPr>
            <p:custDataLst>
              <p:tags r:id="rId4"/>
            </p:custDataLst>
          </p:nvPr>
        </p:nvGrpSpPr>
        <p:grpSpPr>
          <a:xfrm>
            <a:off x="4508500" y="643890"/>
            <a:ext cx="7191375" cy="3670300"/>
            <a:chOff x="7100" y="1014"/>
            <a:chExt cx="11325" cy="5780"/>
          </a:xfrm>
        </p:grpSpPr>
        <p:sp>
          <p:nvSpPr>
            <p:cNvPr id="11" name="云形标注 10"/>
            <p:cNvSpPr/>
            <p:nvPr>
              <p:custDataLst>
                <p:tags r:id="rId7"/>
              </p:custDataLst>
            </p:nvPr>
          </p:nvSpPr>
          <p:spPr>
            <a:xfrm>
              <a:off x="7100" y="1014"/>
              <a:ext cx="11325" cy="5780"/>
            </a:xfrm>
            <a:prstGeom prst="cloudCallout">
              <a:avLst>
                <a:gd name="adj1" fmla="val -80578"/>
                <a:gd name="adj2" fmla="val 38807"/>
              </a:avLst>
            </a:prstGeom>
            <a:solidFill>
              <a:schemeClr val="bg1"/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文本框 8"/>
            <p:cNvSpPr txBox="1"/>
            <p:nvPr>
              <p:custDataLst>
                <p:tags r:id="rId8"/>
              </p:custDataLst>
            </p:nvPr>
          </p:nvSpPr>
          <p:spPr>
            <a:xfrm>
              <a:off x="7450" y="1994"/>
              <a:ext cx="10625" cy="421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4800"/>
                <a:t>       </a:t>
              </a:r>
              <a:r>
                <a:rPr lang="zh-CN" altLang="en-US" sz="4800"/>
                <a:t>螺线管就有磁性了，为什么还要加个铁芯呢？</a:t>
              </a:r>
            </a:p>
          </p:txBody>
        </p:sp>
      </p:grpSp>
      <p:pic>
        <p:nvPicPr>
          <p:cNvPr id="14" name="图片 13"/>
          <p:cNvPicPr/>
          <p:nvPr>
            <p:custDataLst>
              <p:tags r:id="rId5"/>
            </p:custDataLst>
          </p:nvPr>
        </p:nvPicPr>
        <p:blipFill>
          <a:blip r:embed="rId11">
            <a:lum bright="12000" contrast="30000"/>
          </a:blip>
          <a:stretch>
            <a:fillRect/>
          </a:stretch>
        </p:blipFill>
        <p:spPr>
          <a:xfrm rot="16380000">
            <a:off x="4318000" y="904875"/>
            <a:ext cx="2345690" cy="1244600"/>
          </a:xfrm>
          <a:prstGeom prst="rect">
            <a:avLst/>
          </a:prstGeom>
        </p:spPr>
      </p:pic>
      <p:pic>
        <p:nvPicPr>
          <p:cNvPr id="17" name="图片 16"/>
          <p:cNvPicPr/>
          <p:nvPr>
            <p:custDataLst>
              <p:tags r:id="rId6"/>
            </p:custDataLst>
          </p:nvPr>
        </p:nvPicPr>
        <p:blipFill>
          <a:blip r:embed="rId12"/>
          <a:stretch>
            <a:fillRect/>
          </a:stretch>
        </p:blipFill>
        <p:spPr>
          <a:xfrm rot="16920000">
            <a:off x="8113395" y="2557780"/>
            <a:ext cx="1785620" cy="990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文本框 41"/>
          <p:cNvSpPr txBox="1"/>
          <p:nvPr>
            <p:custDataLst>
              <p:tags r:id="rId2"/>
            </p:custDataLst>
          </p:nvPr>
        </p:nvSpPr>
        <p:spPr>
          <a:xfrm>
            <a:off x="-90170" y="23177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　一</a:t>
            </a:r>
            <a:r>
              <a:rPr lang="en-US" altLang="zh-CN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  </a:t>
            </a:r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电磁铁：加了铁芯的通电螺线管</a:t>
            </a:r>
          </a:p>
        </p:txBody>
      </p:sp>
      <p:pic>
        <p:nvPicPr>
          <p:cNvPr id="2" name="38180375ae4e0f1f7541eddcbb235e55_raw">
            <a:hlinkClick r:id="" action="ppaction://media"/>
          </p:cNvPr>
          <p:cNvPicPr/>
          <p:nvPr>
            <a:videoFile r:link="rId4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909570" y="1109345"/>
            <a:ext cx="6891655" cy="381889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381635" y="5080000"/>
            <a:ext cx="11941175" cy="76835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algn="l"/>
            <a:r>
              <a:rPr lang="zh-CN" altLang="en-US" sz="44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铁芯被电流磁场磁化，两个磁场叠加磁性更强</a:t>
            </a:r>
          </a:p>
        </p:txBody>
      </p:sp>
      <p:grpSp>
        <p:nvGrpSpPr>
          <p:cNvPr id="15" name="组合 14"/>
          <p:cNvGrpSpPr/>
          <p:nvPr>
            <p:custDataLst>
              <p:tags r:id="rId7"/>
            </p:custDataLst>
          </p:nvPr>
        </p:nvGrpSpPr>
        <p:grpSpPr>
          <a:xfrm rot="16920000">
            <a:off x="1627509" y="707366"/>
            <a:ext cx="2530475" cy="2397760"/>
            <a:chOff x="8694" y="6408"/>
            <a:chExt cx="3985" cy="3776"/>
          </a:xfrm>
        </p:grpSpPr>
        <p:pic>
          <p:nvPicPr>
            <p:cNvPr id="8" name="图片 7"/>
            <p:cNvPicPr/>
            <p:nvPr>
              <p:custDataLst>
                <p:tags r:id="rId8"/>
              </p:custDataLst>
            </p:nvPr>
          </p:nvPicPr>
          <p:blipFill>
            <a:blip r:embed="rId12">
              <a:lum bright="12000" contrast="24000"/>
            </a:blip>
            <a:srcRect r="31135"/>
            <a:stretch>
              <a:fillRect/>
            </a:stretch>
          </p:blipFill>
          <p:spPr>
            <a:xfrm rot="21240000">
              <a:off x="8694" y="7008"/>
              <a:ext cx="2621" cy="2407"/>
            </a:xfrm>
            <a:prstGeom prst="rect">
              <a:avLst/>
            </a:prstGeom>
          </p:spPr>
        </p:pic>
        <p:pic>
          <p:nvPicPr>
            <p:cNvPr id="12" name="图片 11"/>
            <p:cNvPicPr/>
            <p:nvPr>
              <p:custDataLst>
                <p:tags r:id="rId9"/>
              </p:custDataLst>
            </p:nvPr>
          </p:nvPicPr>
          <p:blipFill>
            <a:blip r:embed="rId13">
              <a:lum bright="12000" contrast="24000"/>
            </a:blip>
            <a:stretch>
              <a:fillRect/>
            </a:stretch>
          </p:blipFill>
          <p:spPr>
            <a:xfrm rot="21240000">
              <a:off x="9007" y="6408"/>
              <a:ext cx="3672" cy="3776"/>
            </a:xfrm>
            <a:prstGeom prst="rect">
              <a:avLst/>
            </a:prstGeom>
          </p:spPr>
        </p:pic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文本框 41"/>
          <p:cNvSpPr txBox="1"/>
          <p:nvPr>
            <p:custDataLst>
              <p:tags r:id="rId1"/>
            </p:custDataLst>
          </p:nvPr>
        </p:nvSpPr>
        <p:spPr>
          <a:xfrm>
            <a:off x="-90170" y="23177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　二</a:t>
            </a:r>
            <a:r>
              <a:rPr lang="en-US" altLang="zh-CN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  </a:t>
            </a:r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电磁铁：磁性强弱与哪些因素有关</a:t>
            </a:r>
          </a:p>
        </p:txBody>
      </p:sp>
      <p:pic>
        <p:nvPicPr>
          <p:cNvPr id="3" name="图片 2"/>
          <p:cNvPicPr/>
          <p:nvPr>
            <p:custDataLst>
              <p:tags r:id="rId2"/>
            </p:custDataLst>
          </p:nvPr>
        </p:nvPicPr>
        <p:blipFill>
          <a:blip r:embed="rId12"/>
          <a:srcRect l="2753"/>
          <a:stretch>
            <a:fillRect/>
          </a:stretch>
        </p:blipFill>
        <p:spPr>
          <a:xfrm>
            <a:off x="851535" y="966470"/>
            <a:ext cx="2869565" cy="933450"/>
          </a:xfrm>
          <a:prstGeom prst="roundRect">
            <a:avLst>
              <a:gd name="adj" fmla="val 22657"/>
            </a:avLst>
          </a:prstGeom>
        </p:spPr>
      </p:pic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1352550" y="3063240"/>
            <a:ext cx="4751705" cy="521970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</a:pPr>
            <a:r>
              <a:rPr lang="zh-CN" altLang="en-US" sz="2800" b="1" strike="noStrike" noProof="1">
                <a:effectLst>
                  <a:outerShdw blurRad="38100" dist="38100" dir="2700000">
                    <a:srgbClr val="FFFFFF"/>
                  </a:outerShdw>
                </a:effectLst>
                <a:latin typeface="微软雅黑" panose="020B0503020204020204" charset="-122"/>
                <a:ea typeface="微软雅黑"/>
                <a:cs typeface="+mn-cs"/>
              </a:rPr>
              <a:t>影响电磁铁磁性强弱的因素</a:t>
            </a:r>
          </a:p>
        </p:txBody>
      </p:sp>
      <p:sp>
        <p:nvSpPr>
          <p:cNvPr id="5" name="左大括号 4"/>
          <p:cNvSpPr/>
          <p:nvPr>
            <p:custDataLst>
              <p:tags r:id="rId4"/>
            </p:custDataLst>
          </p:nvPr>
        </p:nvSpPr>
        <p:spPr>
          <a:xfrm>
            <a:off x="5715000" y="2714625"/>
            <a:ext cx="389255" cy="1219200"/>
          </a:xfrm>
          <a:prstGeom prst="leftBrace">
            <a:avLst>
              <a:gd name="adj1" fmla="val 44370"/>
              <a:gd name="adj2" fmla="val 50000"/>
            </a:avLst>
          </a:prstGeom>
          <a:noFill/>
          <a:ln w="34925" cap="sq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anchor="t" anchorCtr="0"/>
          <a:lstStyle/>
          <a:p>
            <a:endParaRPr lang="zh-CN" altLang="en-US"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矩形 5"/>
          <p:cNvSpPr/>
          <p:nvPr>
            <p:custDataLst>
              <p:tags r:id="rId5"/>
            </p:custDataLst>
          </p:nvPr>
        </p:nvSpPr>
        <p:spPr>
          <a:xfrm>
            <a:off x="6104255" y="2522855"/>
            <a:ext cx="2895600" cy="521970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3300"/>
                </a:solidFill>
                <a:latin typeface="微软雅黑" panose="020B0503020204020204" charset="-122"/>
                <a:ea typeface="微软雅黑"/>
              </a:rPr>
              <a:t>电流的大小</a:t>
            </a:r>
          </a:p>
        </p:txBody>
      </p:sp>
      <p:sp>
        <p:nvSpPr>
          <p:cNvPr id="7" name="矩形 6"/>
          <p:cNvSpPr/>
          <p:nvPr>
            <p:custDataLst>
              <p:tags r:id="rId6"/>
            </p:custDataLst>
          </p:nvPr>
        </p:nvSpPr>
        <p:spPr>
          <a:xfrm>
            <a:off x="6104255" y="3488055"/>
            <a:ext cx="3886200" cy="521970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800" b="1">
                <a:solidFill>
                  <a:srgbClr val="FF33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线圈匝数的多少</a:t>
            </a:r>
            <a:r>
              <a:rPr lang="en-US" altLang="zh-CN" sz="2800" b="1">
                <a:solidFill>
                  <a:srgbClr val="FF33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…</a:t>
            </a:r>
          </a:p>
        </p:txBody>
      </p: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3882390" y="4453255"/>
            <a:ext cx="6019800" cy="58356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3300"/>
                </a:solidFill>
                <a:latin typeface="微软雅黑" panose="020B0503020204020204" charset="-122"/>
                <a:ea typeface="微软雅黑"/>
              </a:rPr>
              <a:t>（控制变量法）</a:t>
            </a:r>
          </a:p>
        </p:txBody>
      </p:sp>
      <p:grpSp>
        <p:nvGrpSpPr>
          <p:cNvPr id="15" name="组合 14"/>
          <p:cNvGrpSpPr/>
          <p:nvPr>
            <p:custDataLst>
              <p:tags r:id="rId8"/>
            </p:custDataLst>
          </p:nvPr>
        </p:nvGrpSpPr>
        <p:grpSpPr>
          <a:xfrm rot="19680000">
            <a:off x="9777730" y="5240020"/>
            <a:ext cx="1987550" cy="1527810"/>
            <a:chOff x="8694" y="6408"/>
            <a:chExt cx="3985" cy="3776"/>
          </a:xfrm>
        </p:grpSpPr>
        <p:pic>
          <p:nvPicPr>
            <p:cNvPr id="9" name="图片 8"/>
            <p:cNvPicPr/>
            <p:nvPr>
              <p:custDataLst>
                <p:tags r:id="rId9"/>
              </p:custDataLst>
            </p:nvPr>
          </p:nvPicPr>
          <p:blipFill>
            <a:blip r:embed="rId13">
              <a:lum bright="12000" contrast="24000"/>
            </a:blip>
            <a:srcRect r="31135"/>
            <a:stretch>
              <a:fillRect/>
            </a:stretch>
          </p:blipFill>
          <p:spPr>
            <a:xfrm rot="21240000">
              <a:off x="8694" y="7008"/>
              <a:ext cx="2621" cy="2407"/>
            </a:xfrm>
            <a:prstGeom prst="rect">
              <a:avLst/>
            </a:prstGeom>
          </p:spPr>
        </p:pic>
        <p:pic>
          <p:nvPicPr>
            <p:cNvPr id="12" name="图片 11"/>
            <p:cNvPicPr/>
            <p:nvPr>
              <p:custDataLst>
                <p:tags r:id="rId10"/>
              </p:custDataLst>
            </p:nvPr>
          </p:nvPicPr>
          <p:blipFill>
            <a:blip r:embed="rId14">
              <a:lum bright="12000" contrast="24000"/>
            </a:blip>
            <a:stretch>
              <a:fillRect/>
            </a:stretch>
          </p:blipFill>
          <p:spPr>
            <a:xfrm rot="21240000">
              <a:off x="9007" y="6408"/>
              <a:ext cx="3672" cy="3776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文本框 7174"/>
          <p:cNvSpPr txBox="1"/>
          <p:nvPr>
            <p:custDataLst>
              <p:tags r:id="rId1"/>
            </p:custDataLst>
          </p:nvPr>
        </p:nvSpPr>
        <p:spPr>
          <a:xfrm>
            <a:off x="802640" y="1541780"/>
            <a:ext cx="5528310" cy="332295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</a:t>
            </a:r>
            <a:r>
              <a:rPr lang="en-US" altLang="zh-CN" sz="2800" b="1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</a:t>
            </a:r>
            <a:r>
              <a:rPr lang="zh-CN" altLang="en-US" sz="2800" b="1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、用滑动变阻器改变、电流表观察电磁铁中电流的大小；</a:t>
            </a:r>
          </a:p>
          <a:p>
            <a:pPr>
              <a:lnSpc>
                <a:spcPct val="150000"/>
              </a:lnSpc>
            </a:pPr>
            <a:r>
              <a:rPr lang="zh-CN" altLang="en-US" sz="2800" b="1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</a:t>
            </a:r>
            <a:r>
              <a:rPr lang="en-US" altLang="zh-CN" sz="2800" b="1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2</a:t>
            </a:r>
            <a:r>
              <a:rPr lang="zh-CN" altLang="en-US" sz="2800" b="1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、让电磁铁吸引大头针，借助观察吸引大头针的数目来判断电磁铁磁性的强弱。</a:t>
            </a:r>
          </a:p>
        </p:txBody>
      </p:sp>
      <p:sp>
        <p:nvSpPr>
          <p:cNvPr id="7177" name="文本框 7176"/>
          <p:cNvSpPr txBox="1"/>
          <p:nvPr>
            <p:custDataLst>
              <p:tags r:id="rId2"/>
            </p:custDataLst>
          </p:nvPr>
        </p:nvSpPr>
        <p:spPr>
          <a:xfrm>
            <a:off x="2290445" y="4993005"/>
            <a:ext cx="282892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3300"/>
                </a:solidFill>
                <a:latin typeface="微软雅黑" panose="020B0503020204020204" charset="-122"/>
                <a:ea typeface="微软雅黑"/>
              </a:rPr>
              <a:t>（转换法）</a:t>
            </a:r>
          </a:p>
        </p:txBody>
      </p:sp>
      <p:sp>
        <p:nvSpPr>
          <p:cNvPr id="42" name="文本框 41"/>
          <p:cNvSpPr txBox="1"/>
          <p:nvPr>
            <p:custDataLst>
              <p:tags r:id="rId3"/>
            </p:custDataLst>
          </p:nvPr>
        </p:nvSpPr>
        <p:spPr>
          <a:xfrm>
            <a:off x="-90170" y="23177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　二</a:t>
            </a:r>
            <a:r>
              <a:rPr lang="en-US" altLang="zh-CN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  </a:t>
            </a:r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电磁铁：磁性强弱与哪些因素有关</a:t>
            </a:r>
          </a:p>
        </p:txBody>
      </p:sp>
      <p:pic>
        <p:nvPicPr>
          <p:cNvPr id="2" name="图片 1"/>
          <p:cNvPicPr/>
          <p:nvPr>
            <p:custDataLst>
              <p:tags r:id="rId4"/>
            </p:custDataLst>
          </p:nvPr>
        </p:nvPicPr>
        <p:blipFill>
          <a:blip r:embed="rId7">
            <a:lum bright="-18000" contrast="30000"/>
          </a:blip>
          <a:stretch>
            <a:fillRect/>
          </a:stretch>
        </p:blipFill>
        <p:spPr>
          <a:xfrm>
            <a:off x="6609080" y="2005330"/>
            <a:ext cx="4717415" cy="3792220"/>
          </a:xfrm>
          <a:prstGeom prst="rect">
            <a:avLst/>
          </a:prstGeom>
        </p:spPr>
      </p:pic>
      <p:sp>
        <p:nvSpPr>
          <p:cNvPr id="22633" name="矩形 9321"/>
          <p:cNvSpPr/>
          <p:nvPr>
            <p:custDataLst>
              <p:tags r:id="rId5"/>
            </p:custDataLst>
          </p:nvPr>
        </p:nvSpPr>
        <p:spPr>
          <a:xfrm>
            <a:off x="802640" y="1034415"/>
            <a:ext cx="7258050" cy="583565"/>
          </a:xfrm>
          <a:prstGeom prst="rect">
            <a:avLst/>
          </a:prstGeom>
          <a:noFill/>
          <a:ln w="12700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线圈匝数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一定时，改变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/>
                <a:sym typeface="+mn-ea"/>
              </a:rPr>
              <a:t>电流大小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5" grpId="0"/>
      <p:bldP spid="717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600960" y="1608455"/>
            <a:ext cx="6435090" cy="4641850"/>
          </a:xfrm>
          <a:prstGeom prst="rect">
            <a:avLst/>
          </a:prstGeom>
        </p:spPr>
      </p:pic>
      <p:sp>
        <p:nvSpPr>
          <p:cNvPr id="42" name="文本框 41"/>
          <p:cNvSpPr txBox="1"/>
          <p:nvPr>
            <p:custDataLst>
              <p:tags r:id="rId2"/>
            </p:custDataLst>
          </p:nvPr>
        </p:nvSpPr>
        <p:spPr>
          <a:xfrm>
            <a:off x="-90170" y="231775"/>
            <a:ext cx="7284720" cy="5530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　二</a:t>
            </a:r>
            <a:r>
              <a:rPr lang="en-US" altLang="zh-CN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  </a:t>
            </a:r>
            <a:r>
              <a:rPr lang="zh-CN" altLang="en-US" sz="3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j-ea"/>
                <a:sym typeface="+mn-ea"/>
              </a:rPr>
              <a:t>电磁铁：磁性强弱与哪些因素有关</a:t>
            </a:r>
          </a:p>
        </p:txBody>
      </p:sp>
      <p:sp>
        <p:nvSpPr>
          <p:cNvPr id="22633" name="矩形 9321"/>
          <p:cNvSpPr/>
          <p:nvPr>
            <p:custDataLst>
              <p:tags r:id="rId3"/>
            </p:custDataLst>
          </p:nvPr>
        </p:nvSpPr>
        <p:spPr>
          <a:xfrm>
            <a:off x="1210310" y="1257300"/>
            <a:ext cx="5562600" cy="583565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电流一定时，改变线圈匝数</a:t>
            </a:r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5"/>
  <p:tag name="KSO_WM_BEAUTIFY_FLAG" val="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6"/>
  <p:tag name="KSO_WM_BEAUTIFY_FLAG" val="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7"/>
  <p:tag name="KSO_WM_BEAUTIFY_FLAG" val="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1"/>
  <p:tag name="KSO_WM_BEAUTIFY_FLAG" val="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3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8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9"/>
  <p:tag name="KSO_WM_BEAUTIFY_FLAG" val="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0"/>
  <p:tag name="KSO_WM_BEAUTIFY_FLAG" val="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2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4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5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6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7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8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9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1"/>
  <p:tag name="KSO_WM_BEAUTIFY_FLAG" val="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3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4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5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7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8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4"/>
  <p:tag name="KSO_WM_BEAUTIFY_FLAG" val="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1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2"/>
  <p:tag name="KSO_WM_MEDIACOVER_FLAG" val="1"/>
  <p:tag name="KSO_WM_UNIT_MEDIACOVER_BTN_STATE" val="1"/>
  <p:tag name="KSO_WM_UNIT_MEDIACOVER_BTNRECT" val="0*0*0*0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4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5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7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8"/>
  <p:tag name="KSO_WM_MEDIACOVER_FLAG" val="1"/>
  <p:tag name="KSO_WM_UNIT_MEDIACOVER_BTN_STATE" val="1"/>
  <p:tag name="KSO_WM_UNIT_MEDIACOVER_BTNRECT" val="0*0*0*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5"/>
  <p:tag name="KSO_WM_BEAUTIFY_FLAG" val="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9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1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2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5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6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3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4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6"/>
  <p:tag name="KSO_WM_BEAUTIFY_FLAG" val="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8"/>
  <p:tag name="KSO_WM_MEDIACOVER_FLAG" val="1"/>
  <p:tag name="KSO_WM_UNIT_MEDIACOVER_BTN_STATE" val="1"/>
  <p:tag name="KSO_WM_UNIT_MEDIACOVER_BTNRECT" val="0*0*0*0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9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0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1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2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4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5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7"/>
  <p:tag name="KSO_WM_BEAUTIFY_FLAG" val="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7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8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9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0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1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2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4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5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7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9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0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2"/>
  <p:tag name="KSO_WM_MEDIACOVER_FLAG" val="1"/>
  <p:tag name="KSO_WM_UNIT_MEDIACOVER_BTN_STATE" val="1"/>
  <p:tag name="KSO_WM_UNIT_MEDIACOVER_BTNRECT" val="0*0*0*0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5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6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7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9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0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1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2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3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4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5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0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7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8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9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2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7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8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9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0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2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3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4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5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6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7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0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8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1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7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2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6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3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4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5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6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5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8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9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0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1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2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3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4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5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6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7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8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9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3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4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0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1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2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8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9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1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2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3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4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5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6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7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3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4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6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6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9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0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1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3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4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5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7"/>
  <p:tag name="KSO_WM_DIAGRAM_VIRTUALLY_FRAME" val="{&quot;height&quot;:381.70000000000005,&quot;left&quot;:149.87503937007872,&quot;top&quot;:118.12503937007872,&quot;width&quot;:663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5"/>
  <p:tag name="KSO_WM_DIAGRAM_VIRTUALLY_FRAME" val="{&quot;height&quot;:381.70000000000005,&quot;left&quot;:149.87503937007872,&quot;top&quot;:118.12503937007872,&quot;width&quot;:663}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8"/>
  <p:tag name="KSO_WM_DIAGRAM_VIRTUALLY_FRAME" val="{&quot;height&quot;:381.70000000000005,&quot;left&quot;:149.87503937007872,&quot;top&quot;:118.12503937007872,&quot;width&quot;:663}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1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2"/>
  <p:tag name="KSO_WM_DIAGRAM_VIRTUALLY_FRAME" val="{&quot;height&quot;:381.70000000000005,&quot;left&quot;:149.87503937007872,&quot;top&quot;:118.12503937007872,&quot;width&quot;:663}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6"/>
  <p:tag name="KSO_WM_DIAGRAM_VIRTUALLY_FRAME" val="{&quot;height&quot;:381.70000000000005,&quot;left&quot;:149.87503937007872,&quot;top&quot;:118.12503937007872,&quot;width&quot;:663}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9"/>
  <p:tag name="KSO_WM_DIAGRAM_VIRTUALLY_FRAME" val="{&quot;height&quot;:381.70000000000005,&quot;left&quot;:149.87503937007872,&quot;top&quot;:118.12503937007872,&quot;width&quot;:663}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0"/>
  <p:tag name="KSO_WM_DIAGRAM_VIRTUALLY_FRAME" val="{&quot;height&quot;:381.70000000000005,&quot;left&quot;:149.87503937007872,&quot;top&quot;:118.12503937007872,&quot;width&quot;:663}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1"/>
  <p:tag name="KSO_WM_DIAGRAM_VIRTUALLY_FRAME" val="{&quot;height&quot;:381.70000000000005,&quot;left&quot;:149.87503937007872,&quot;top&quot;:118.12503937007872,&quot;width&quot;:663}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2"/>
  <p:tag name="KSO_WM_DIAGRAM_VIRTUALLY_FRAME" val="{&quot;height&quot;:381.70000000000005,&quot;left&quot;:149.87503937007872,&quot;top&quot;:118.12503937007872,&quot;width&quot;:663}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3"/>
  <p:tag name="KSO_WM_DIAGRAM_VIRTUALLY_FRAME" val="{&quot;height&quot;:381.70000000000005,&quot;left&quot;:149.87503937007872,&quot;top&quot;:118.12503937007872,&quot;width&quot;:663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6"/>
  <p:tag name="KSO_WM_DIAGRAM_VIRTUALLY_FRAME" val="{&quot;height&quot;:381.70000000000005,&quot;left&quot;:149.87503937007872,&quot;top&quot;:118.12503937007872,&quot;width&quot;:663}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7"/>
  <p:tag name="KSO_WM_DIAGRAM_VIRTUALLY_FRAME" val="{&quot;height&quot;:381.70000000000005,&quot;left&quot;:149.87503937007872,&quot;top&quot;:118.12503937007872,&quot;width&quot;:663}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8"/>
  <p:tag name="KSO_WM_DIAGRAM_VIRTUALLY_FRAME" val="{&quot;height&quot;:381.70000000000005,&quot;left&quot;:149.87503937007872,&quot;top&quot;:118.12503937007872,&quot;width&quot;:663}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9"/>
  <p:tag name="KSO_WM_DIAGRAM_VIRTUALLY_FRAME" val="{&quot;height&quot;:381.70000000000005,&quot;left&quot;:149.87503937007872,&quot;top&quot;:118.12503937007872,&quot;width&quot;:663}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0"/>
  <p:tag name="KSO_WM_DIAGRAM_VIRTUALLY_FRAME" val="{&quot;height&quot;:381.70000000000005,&quot;left&quot;:149.87503937007872,&quot;top&quot;:118.12503937007872,&quot;width&quot;:663}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1"/>
  <p:tag name="KSO_WM_DIAGRAM_VIRTUALLY_FRAME" val="{&quot;height&quot;:381.70000000000005,&quot;left&quot;:149.87503937007872,&quot;top&quot;:118.12503937007872,&quot;width&quot;:663}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2"/>
  <p:tag name="KSO_WM_DIAGRAM_VIRTUALLY_FRAME" val="{&quot;height&quot;:381.70000000000005,&quot;left&quot;:149.87503937007872,&quot;top&quot;:118.12503937007872,&quot;width&quot;:663}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3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4"/>
  <p:tag name="KSO_WM_DIAGRAM_VIRTUALLY_FRAME" val="{&quot;height&quot;:381.70000000000005,&quot;left&quot;:149.87503937007872,&quot;top&quot;:118.12503937007872,&quot;width&quot;:663}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5"/>
  <p:tag name="KSO_WM_DIAGRAM_VIRTUALLY_FRAME" val="{&quot;height&quot;:381.70000000000005,&quot;left&quot;:149.87503937007872,&quot;top&quot;:118.12503937007872,&quot;width&quot;:663}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7"/>
  <p:tag name="KSO_WM_DIAGRAM_VIRTUALLY_FRAME" val="{&quot;height&quot;:381.70000000000005,&quot;left&quot;:149.87503937007872,&quot;top&quot;:118.12503937007872,&quot;width&quot;:663}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8"/>
  <p:tag name="KSO_WM_DIAGRAM_VIRTUALLY_FRAME" val="{&quot;height&quot;:381.70000000000005,&quot;left&quot;:149.87503937007872,&quot;top&quot;:118.12503937007872,&quot;width&quot;:663}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3"/>
  <p:tag name="KSO_WM_DIAGRAM_VIRTUALLY_FRAME" val="{&quot;height&quot;:381.70000000000005,&quot;left&quot;:149.87503937007872,&quot;top&quot;:118.12503937007872,&quot;width&quot;:663}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4"/>
  <p:tag name="KSO_WM_DIAGRAM_VIRTUALLY_FRAME" val="{&quot;height&quot;:381.70000000000005,&quot;left&quot;:149.87503937007872,&quot;top&quot;:118.12503937007872,&quot;width&quot;:663}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5"/>
  <p:tag name="KSO_WM_DIAGRAM_VIRTUALLY_FRAME" val="{&quot;height&quot;:381.70000000000005,&quot;left&quot;:149.87503937007872,&quot;top&quot;:118.12503937007872,&quot;width&quot;:663}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9"/>
  <p:tag name="KSO_WM_DIAGRAM_VIRTUALLY_FRAME" val="{&quot;height&quot;:381.70000000000005,&quot;left&quot;:149.87503937007872,&quot;top&quot;:118.12503937007872,&quot;width&quot;:663}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0"/>
  <p:tag name="KSO_WM_DIAGRAM_VIRTUALLY_FRAME" val="{&quot;height&quot;:381.70000000000005,&quot;left&quot;:149.87503937007872,&quot;top&quot;:118.12503937007872,&quot;width&quot;:663}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6"/>
  <p:tag name="KSO_WM_DIAGRAM_VIRTUALLY_FRAME" val="{&quot;height&quot;:381.70000000000005,&quot;left&quot;:149.87503937007872,&quot;top&quot;:118.12503937007872,&quot;width&quot;:663}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7"/>
  <p:tag name="KSO_WM_DIAGRAM_VIRTUALLY_FRAME" val="{&quot;height&quot;:381.70000000000005,&quot;left&quot;:149.87503937007872,&quot;top&quot;:118.12503937007872,&quot;width&quot;:663}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8"/>
  <p:tag name="KSO_WM_DIAGRAM_VIRTUALLY_FRAME" val="{&quot;height&quot;:381.70000000000005,&quot;left&quot;:149.87503937007872,&quot;top&quot;:118.12503937007872,&quot;width&quot;:663}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9"/>
  <p:tag name="KSO_WM_DIAGRAM_VIRTUALLY_FRAME" val="{&quot;height&quot;:381.70000000000005,&quot;left&quot;:149.87503937007872,&quot;top&quot;:118.12503937007872,&quot;width&quot;:663}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0"/>
  <p:tag name="KSO_WM_DIAGRAM_VIRTUALLY_FRAME" val="{&quot;height&quot;:381.70000000000005,&quot;left&quot;:149.87503937007872,&quot;top&quot;:118.12503937007872,&quot;width&quot;:663}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1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3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6"/>
  <p:tag name="KSO_WM_DIAGRAM_VIRTUALLY_FRAME" val="{&quot;height&quot;:381.70000000000005,&quot;left&quot;:149.87503937007872,&quot;top&quot;:118.12503937007872,&quot;width&quot;:663}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7"/>
  <p:tag name="KSO_WM_DIAGRAM_VIRTUALLY_FRAME" val="{&quot;height&quot;:381.70000000000005,&quot;left&quot;:149.87503937007872,&quot;top&quot;:118.12503937007872,&quot;width&quot;:663}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8"/>
  <p:tag name="KSO_WM_DIAGRAM_VIRTUALLY_FRAME" val="{&quot;height&quot;:381.70000000000005,&quot;left&quot;:149.87503937007872,&quot;top&quot;:118.12503937007872,&quot;width&quot;:663}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9"/>
  <p:tag name="KSO_WM_DIAGRAM_VIRTUALLY_FRAME" val="{&quot;height&quot;:381.70000000000005,&quot;left&quot;:149.87503937007872,&quot;top&quot;:118.12503937007872,&quot;width&quot;:663}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0"/>
  <p:tag name="KSO_WM_DIAGRAM_VIRTUALLY_FRAME" val="{&quot;height&quot;:381.70000000000005,&quot;left&quot;:149.87503937007872,&quot;top&quot;:118.12503937007872,&quot;width&quot;:663}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1"/>
  <p:tag name="KSO_WM_DIAGRAM_VIRTUALLY_FRAME" val="{&quot;height&quot;:381.70000000000005,&quot;left&quot;:149.87503937007872,&quot;top&quot;:118.12503937007872,&quot;width&quot;:663}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2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5"/>
  <p:tag name="KSO_WM_DIAGRAM_VIRTUALLY_FRAME" val="{&quot;height&quot;:381.70000000000005,&quot;left&quot;:149.87503937007872,&quot;top&quot;:118.12503937007872,&quot;width&quot;:663}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6"/>
  <p:tag name="KSO_WM_DIAGRAM_VIRTUALLY_FRAME" val="{&quot;height&quot;:381.70000000000005,&quot;left&quot;:149.87503937007872,&quot;top&quot;:118.12503937007872,&quot;width&quot;:663}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7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8"/>
  <p:tag name="KSO_WM_DIAGRAM_VIRTUALLY_FRAME" val="{&quot;height&quot;:381.70000000000005,&quot;left&quot;:149.87503937007872,&quot;top&quot;:118.12503937007872,&quot;width&quot;:663}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9"/>
  <p:tag name="KSO_WM_DIAGRAM_VIRTUALLY_FRAME" val="{&quot;height&quot;:381.70000000000005,&quot;left&quot;:149.87503937007872,&quot;top&quot;:118.12503937007872,&quot;width&quot;:663}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0"/>
  <p:tag name="KSO_WM_DIAGRAM_VIRTUALLY_FRAME" val="{&quot;height&quot;:381.70000000000005,&quot;left&quot;:149.87503937007872,&quot;top&quot;:118.12503937007872,&quot;width&quot;:663}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1"/>
  <p:tag name="KSO_WM_DIAGRAM_VIRTUALLY_FRAME" val="{&quot;height&quot;:381.70000000000005,&quot;left&quot;:149.87503937007872,&quot;top&quot;:118.12503937007872,&quot;width&quot;:663}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2"/>
  <p:tag name="KSO_WM_DIAGRAM_VIRTUALLY_FRAME" val="{&quot;height&quot;:381.70000000000005,&quot;left&quot;:149.87503937007872,&quot;top&quot;:118.12503937007872,&quot;width&quot;:663}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3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7"/>
  <p:tag name="KSO_WM_DIAGRAM_VIRTUALLY_FRAME" val="{&quot;height&quot;:381.70000000000005,&quot;left&quot;:149.87503937007872,&quot;top&quot;:118.12503937007872,&quot;width&quot;:663}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8"/>
  <p:tag name="KSO_WM_DIAGRAM_VIRTUALLY_FRAME" val="{&quot;height&quot;:381.70000000000005,&quot;left&quot;:149.87503937007872,&quot;top&quot;:118.12503937007872,&quot;width&quot;:663}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9"/>
  <p:tag name="KSO_WM_DIAGRAM_VIRTUALLY_FRAME" val="{&quot;height&quot;:381.70000000000005,&quot;left&quot;:149.87503937007872,&quot;top&quot;:118.12503937007872,&quot;width&quot;:663}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0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4"/>
  <p:tag name="KSO_WM_DIAGRAM_VIRTUALLY_FRAME" val="{&quot;height&quot;:381.70000000000005,&quot;left&quot;:149.87503937007872,&quot;top&quot;:118.12503937007872,&quot;width&quot;:663}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1"/>
  <p:tag name="KSO_WM_DIAGRAM_VIRTUALLY_FRAME" val="{&quot;height&quot;:381.70000000000005,&quot;left&quot;:149.87503937007872,&quot;top&quot;:118.12503937007872,&quot;width&quot;:663}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2"/>
  <p:tag name="KSO_WM_DIAGRAM_VIRTUALLY_FRAME" val="{&quot;height&quot;:381.70000000000005,&quot;left&quot;:149.87503937007872,&quot;top&quot;:118.12503937007872,&quot;width&quot;:663}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3"/>
  <p:tag name="KSO_WM_DIAGRAM_VIRTUALLY_FRAME" val="{&quot;height&quot;:381.70000000000005,&quot;left&quot;:149.87503937007872,&quot;top&quot;:118.12503937007872,&quot;width&quot;:663}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4"/>
  <p:tag name="KSO_WM_DIAGRAM_VIRTUALLY_FRAME" val="{&quot;height&quot;:381.70000000000005,&quot;left&quot;:149.87503937007872,&quot;top&quot;:118.12503937007872,&quot;width&quot;:663}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5"/>
  <p:tag name="KSO_WM_DIAGRAM_VIRTUALLY_FRAME" val="{&quot;height&quot;:381.70000000000005,&quot;left&quot;:149.87503937007872,&quot;top&quot;:118.12503937007872,&quot;width&quot;:663}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6"/>
  <p:tag name="KSO_WM_DIAGRAM_VIRTUALLY_FRAME" val="{&quot;height&quot;:381.70000000000005,&quot;left&quot;:149.87503937007872,&quot;top&quot;:118.12503937007872,&quot;width&quot;:663}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3"/>
  <p:tag name="KSO_WM_DIAGRAM_VIRTUALLY_FRAME" val="{&quot;height&quot;:381.70000000000005,&quot;left&quot;:149.87503937007872,&quot;top&quot;:118.12503937007872,&quot;width&quot;:663}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4"/>
  <p:tag name="KSO_WM_DIAGRAM_VIRTUALLY_FRAME" val="{&quot;height&quot;:381.70000000000005,&quot;left&quot;:149.87503937007872,&quot;top&quot;:118.12503937007872,&quot;width&quot;:663}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4"/>
  <p:tag name="KSO_WM_DIAGRAM_VIRTUALLY_FRAME" val="{&quot;height&quot;:381.70000000000005,&quot;left&quot;:149.87503937007872,&quot;top&quot;:118.12503937007872,&quot;width&quot;:663}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5"/>
  <p:tag name="KSO_WM_DIAGRAM_VIRTUALLY_FRAME" val="{&quot;height&quot;:381.70000000000005,&quot;left&quot;:149.87503937007872,&quot;top&quot;:118.12503937007872,&quot;width&quot;:663}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2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2"/>
  <p:tag name="KSO_WM_DIAGRAM_VIRTUALLY_FRAME" val="{&quot;height&quot;:381.70000000000005,&quot;left&quot;:149.87503937007872,&quot;top&quot;:118.12503937007872,&quot;width&quot;:663}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1"/>
  <p:tag name="KSO_WM_DIAGRAM_VIRTUALLY_FRAME" val="{&quot;height&quot;:381.70000000000005,&quot;left&quot;:149.87503937007872,&quot;top&quot;:118.12503937007872,&quot;width&quot;:663}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4"/>
  <p:tag name="KSO_WM_DIAGRAM_VIRTUALLY_FRAME" val="{&quot;height&quot;:381.70000000000005,&quot;left&quot;:149.87503937007872,&quot;top&quot;:118.12503937007872,&quot;width&quot;:663}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5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6"/>
  <p:tag name="KSO_WM_DIAGRAM_VIRTUALLY_FRAME" val="{&quot;height&quot;:381.70000000000005,&quot;left&quot;:149.87503937007872,&quot;top&quot;:118.12503937007872,&quot;width&quot;:663}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7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0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6"/>
  <p:tag name="KSO_WM_DIAGRAM_VIRTUALLY_FRAME" val="{&quot;height&quot;:381.70000000000005,&quot;left&quot;:149.87503937007872,&quot;top&quot;:118.12503937007872,&quot;width&quot;:663}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7"/>
  <p:tag name="KSO_WM_DIAGRAM_VIRTUALLY_FRAME" val="{&quot;height&quot;:381.70000000000005,&quot;left&quot;:149.87503937007872,&quot;top&quot;:118.12503937007872,&quot;width&quot;:663}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8"/>
  <p:tag name="KSO_WM_DIAGRAM_VIRTUALLY_FRAME" val="{&quot;height&quot;:381.70000000000005,&quot;left&quot;:149.87503937007872,&quot;top&quot;:118.12503937007872,&quot;width&quot;:663}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9"/>
  <p:tag name="KSO_WM_DIAGRAM_VIRTUALLY_FRAME" val="{&quot;height&quot;:381.70000000000005,&quot;left&quot;:149.87503937007872,&quot;top&quot;:118.12503937007872,&quot;width&quot;:663}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0"/>
  <p:tag name="KSO_WM_DIAGRAM_VIRTUALLY_FRAME" val="{&quot;height&quot;:381.70000000000005,&quot;left&quot;:149.87503937007872,&quot;top&quot;:118.12503937007872,&quot;width&quot;:663}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1"/>
  <p:tag name="KSO_WM_DIAGRAM_VIRTUALLY_FRAME" val="{&quot;height&quot;:381.70000000000005,&quot;left&quot;:149.87503937007872,&quot;top&quot;:118.12503937007872,&quot;width&quot;:663}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2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3"/>
  <p:tag name="KSO_WM_DIAGRAM_VIRTUALLY_FRAME" val="{&quot;height&quot;:381.70000000000005,&quot;left&quot;:149.87503937007872,&quot;top&quot;:118.12503937007872,&quot;width&quot;:663}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4"/>
  <p:tag name="KSO_WM_DIAGRAM_VIRTUALLY_FRAME" val="{&quot;height&quot;:381.70000000000005,&quot;left&quot;:149.87503937007872,&quot;top&quot;:118.12503937007872,&quot;width&quot;:663}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5"/>
  <p:tag name="KSO_WM_DIAGRAM_VIRTUALLY_FRAME" val="{&quot;height&quot;:381.70000000000005,&quot;left&quot;:149.87503937007872,&quot;top&quot;:118.12503937007872,&quot;width&quot;:663}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8"/>
  <p:tag name="KSO_WM_DIAGRAM_VIRTUALLY_FRAME" val="{&quot;height&quot;:381.70000000000005,&quot;left&quot;:149.87503937007872,&quot;top&quot;:118.12503937007872,&quot;width&quot;:663}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9"/>
  <p:tag name="KSO_WM_DIAGRAM_VIRTUALLY_FRAME" val="{&quot;height&quot;:381.70000000000005,&quot;left&quot;:149.87503937007872,&quot;top&quot;:118.12503937007872,&quot;width&quot;:663}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5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7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7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8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9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0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1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2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4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5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6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7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8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9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0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1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2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3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4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5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6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7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8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9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0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1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2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4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5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6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3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4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5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6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9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0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1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8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4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5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6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7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0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1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2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3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9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0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0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0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4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7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8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1"/>
  <p:tag name="KSO_WM_BEAUTIFY_FLAG" val="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  <p:tag name="KSO_WM_BEAUTIFY_FLAG" val="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3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8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9"/>
  <p:tag name="KSO_WM_BEAUTIFY_FLAG" val="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0"/>
  <p:tag name="KSO_WM_BEAUTIFY_FLAG" val="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1"/>
  <p:tag name="KSO_WM_BEAUTIFY_FLAG" val="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4"/>
  <p:tag name="KSO_WM_BEAUTIFY_FLAG" val="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1351</Words>
  <Application>Microsoft Office PowerPoint</Application>
  <PresentationFormat>宽屏</PresentationFormat>
  <Paragraphs>127</Paragraphs>
  <Slides>23</Slides>
  <Notes>3</Notes>
  <HiddenSlides>0</HiddenSlides>
  <MMClips>4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23</vt:i4>
      </vt:variant>
    </vt:vector>
  </HeadingPairs>
  <TitlesOfParts>
    <vt:vector size="34" baseType="lpstr">
      <vt:lpstr>TimesNewRomanPS-ItalicMT</vt:lpstr>
      <vt:lpstr>汉仪楷体简</vt:lpstr>
      <vt:lpstr>黑体</vt:lpstr>
      <vt:lpstr>楷体</vt:lpstr>
      <vt:lpstr>微软雅黑</vt:lpstr>
      <vt:lpstr>Arial</vt:lpstr>
      <vt:lpstr>Calibri</vt:lpstr>
      <vt:lpstr>Times New Roman</vt:lpstr>
      <vt:lpstr>Wingdings</vt:lpstr>
      <vt:lpstr>WPS</vt:lpstr>
      <vt:lpstr>1_WPS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2025-12-17T12:53:27Z</cp:lastPrinted>
  <dcterms:created xsi:type="dcterms:W3CDTF">2025-12-17T12:53:27Z</dcterms:created>
  <dcterms:modified xsi:type="dcterms:W3CDTF">2026-08-17T00:12:08Z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