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4"/>
    <p:sldId id="388" r:id="rId5"/>
    <p:sldId id="415" r:id="rId6"/>
    <p:sldId id="436" r:id="rId7"/>
    <p:sldId id="417" r:id="rId8"/>
    <p:sldId id="418" r:id="rId9"/>
    <p:sldId id="419" r:id="rId10"/>
    <p:sldId id="438" r:id="rId11"/>
    <p:sldId id="420" r:id="rId12"/>
    <p:sldId id="421" r:id="rId13"/>
    <p:sldId id="422" r:id="rId14"/>
    <p:sldId id="424" r:id="rId15"/>
    <p:sldId id="439" r:id="rId16"/>
    <p:sldId id="425" r:id="rId17"/>
    <p:sldId id="426" r:id="rId18"/>
    <p:sldId id="429" r:id="rId19"/>
    <p:sldId id="437" r:id="rId20"/>
    <p:sldId id="440" r:id="rId21"/>
    <p:sldId id="431" r:id="rId22"/>
    <p:sldId id="432" r:id="rId23"/>
    <p:sldId id="433" r:id="rId24"/>
    <p:sldId id="434" r:id="rId25"/>
    <p:sldId id="435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4" userDrawn="1">
          <p15:clr>
            <a:srgbClr val="A4A3A4"/>
          </p15:clr>
        </p15:guide>
        <p15:guide id="2" pos="382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84"/>
        <p:guide pos="38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tags" Target="tags/tag489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handoutMaster" Target="handoutMasters/handout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6.xml" /><Relationship Id="rId2" Type="http://schemas.openxmlformats.org/officeDocument/2006/relationships/tags" Target="../tags/tag97.xml" /><Relationship Id="rId3" Type="http://schemas.openxmlformats.org/officeDocument/2006/relationships/tags" Target="../tags/tag98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9.xml" /><Relationship Id="rId2" Type="http://schemas.openxmlformats.org/officeDocument/2006/relationships/tags" Target="../tags/tag90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tags" Target="../tags/tag94.xml" /><Relationship Id="rId7" Type="http://schemas.openxmlformats.org/officeDocument/2006/relationships/tags" Target="../tags/tag9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tags" Target="../tags/tag39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1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tags" Target="../tags/tag414.xml" /><Relationship Id="rId6" Type="http://schemas.openxmlformats.org/officeDocument/2006/relationships/tags" Target="../tags/tag41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tags" Target="../tags/tag425.xml" /><Relationship Id="rId6" Type="http://schemas.openxmlformats.org/officeDocument/2006/relationships/tags" Target="../tags/tag42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5841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5842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5843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19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889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7890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7891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20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9937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9938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9939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21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1985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41986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1987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  <a:t>22</a:t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tags" Target="../tags/tag58.xml" /><Relationship Id="rId3" Type="http://schemas.openxmlformats.org/officeDocument/2006/relationships/tags" Target="../tags/tag59.xml" /><Relationship Id="rId4" Type="http://schemas.openxmlformats.org/officeDocument/2006/relationships/tags" Target="../tags/tag60.xml" /><Relationship Id="rId5" Type="http://schemas.openxmlformats.org/officeDocument/2006/relationships/tags" Target="../tags/tag61.xml" /><Relationship Id="rId6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末尾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8.xml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tags" Target="../tags/tag72.xml" /><Relationship Id="rId17" Type="http://schemas.openxmlformats.org/officeDocument/2006/relationships/tags" Target="../tags/tag73.xml" /><Relationship Id="rId18" Type="http://schemas.openxmlformats.org/officeDocument/2006/relationships/tags" Target="../tags/tag74.xml" /><Relationship Id="rId19" Type="http://schemas.openxmlformats.org/officeDocument/2006/relationships/tags" Target="../tags/tag75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76.xml" /><Relationship Id="rId21" Type="http://schemas.openxmlformats.org/officeDocument/2006/relationships/tags" Target="../tags/tag77.xml" /><Relationship Id="rId22" Type="http://schemas.openxmlformats.org/officeDocument/2006/relationships/tags" Target="../tags/tag78.xml" /><Relationship Id="rId23" Type="http://schemas.openxmlformats.org/officeDocument/2006/relationships/tags" Target="../tags/tag79.xml" /><Relationship Id="rId24" Type="http://schemas.openxmlformats.org/officeDocument/2006/relationships/tags" Target="../tags/tag80.xml" /><Relationship Id="rId25" Type="http://schemas.openxmlformats.org/officeDocument/2006/relationships/tags" Target="../tags/tag81.xml" /><Relationship Id="rId26" Type="http://schemas.openxmlformats.org/officeDocument/2006/relationships/tags" Target="../tags/tag82.xml" /><Relationship Id="rId27" Type="http://schemas.openxmlformats.org/officeDocument/2006/relationships/tags" Target="../tags/tag83.xml" /><Relationship Id="rId28" Type="http://schemas.openxmlformats.org/officeDocument/2006/relationships/tags" Target="../tags/tag84.xml" /><Relationship Id="rId29" Type="http://schemas.openxmlformats.org/officeDocument/2006/relationships/tags" Target="../tags/tag85.xml" /><Relationship Id="rId3" Type="http://schemas.openxmlformats.org/officeDocument/2006/relationships/slideLayout" Target="../slideLayouts/slideLayout3.xml" /><Relationship Id="rId30" Type="http://schemas.openxmlformats.org/officeDocument/2006/relationships/tags" Target="../tags/tag86.xml" /><Relationship Id="rId31" Type="http://schemas.openxmlformats.org/officeDocument/2006/relationships/image" Target="file:///D:\qq&#25991;&#20214;\712321467\Image\C2C\Image2\%7b75232B38-A165-1FB7-499C-2E1C792CACB5%7d.png" TargetMode="External" /><Relationship Id="rId32" Type="http://schemas.openxmlformats.org/officeDocument/2006/relationships/image" Target="../media/image1.png" /><Relationship Id="rId33" Type="http://schemas.openxmlformats.org/officeDocument/2006/relationships/tags" Target="../tags/tag87.xml" /><Relationship Id="rId34" Type="http://schemas.openxmlformats.org/officeDocument/2006/relationships/tags" Target="../tags/tag88.xml" /><Relationship Id="rId35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BFBC">
                <a:alpha val="63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8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19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00C4B5"/>
                </a:gs>
                <a:gs pos="100000">
                  <a:srgbClr val="00BFBC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0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1"/>
              </p:custDataLst>
            </p:nvPr>
          </p:nvGrpSpPr>
          <p:grpSpPr>
            <a:xfrm>
              <a:off x="13508" y="798"/>
              <a:ext cx="2191" cy="474"/>
              <a:chOff x="11865" y="2292"/>
              <a:chExt cx="2652" cy="573"/>
            </a:xfrm>
          </p:grpSpPr>
          <p:sp>
            <p:nvSpPr>
              <p:cNvPr id="44" name="椭圆 43"/>
              <p:cNvSpPr/>
              <p:nvPr>
                <p:custDataLst>
                  <p:tags r:id="rId22"/>
                </p:custDataLst>
              </p:nvPr>
            </p:nvSpPr>
            <p:spPr>
              <a:xfrm>
                <a:off x="11865" y="2292"/>
                <a:ext cx="571" cy="573"/>
              </a:xfrm>
              <a:prstGeom prst="ellipse">
                <a:avLst/>
              </a:prstGeom>
              <a:solidFill>
                <a:srgbClr val="00BFB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23"/>
                </p:custDataLst>
              </p:nvPr>
            </p:nvSpPr>
            <p:spPr>
              <a:xfrm>
                <a:off x="12436" y="2292"/>
                <a:ext cx="571" cy="573"/>
              </a:xfrm>
              <a:prstGeom prst="ellipse">
                <a:avLst/>
              </a:prstGeom>
              <a:solidFill>
                <a:srgbClr val="00C4B5">
                  <a:alpha val="1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24"/>
                </p:custDataLst>
              </p:nvPr>
            </p:nvSpPr>
            <p:spPr>
              <a:xfrm>
                <a:off x="13181" y="2292"/>
                <a:ext cx="571" cy="573"/>
              </a:xfrm>
              <a:prstGeom prst="ellipse">
                <a:avLst/>
              </a:prstGeom>
              <a:solidFill>
                <a:srgbClr val="00C4B5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25"/>
                </p:custDataLst>
              </p:nvPr>
            </p:nvSpPr>
            <p:spPr>
              <a:xfrm>
                <a:off x="13946" y="2292"/>
                <a:ext cx="571" cy="573"/>
              </a:xfrm>
              <a:prstGeom prst="ellipse">
                <a:avLst/>
              </a:prstGeom>
              <a:solidFill>
                <a:srgbClr val="00BFBC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6"/>
              </p:custDataLst>
            </p:nvPr>
          </p:nvGrpSpPr>
          <p:grpSpPr>
            <a:xfrm>
              <a:off x="143" y="246"/>
              <a:ext cx="1157" cy="1130"/>
              <a:chOff x="12791" y="4248"/>
              <a:chExt cx="1157" cy="1130"/>
            </a:xfrm>
          </p:grpSpPr>
          <p:sp>
            <p:nvSpPr>
              <p:cNvPr id="50" name="任意多边形 49"/>
              <p:cNvSpPr/>
              <p:nvPr>
                <p:custDataLst>
                  <p:tags r:id="rId27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4B5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032" y="4474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9"/>
                </p:custDataLst>
              </p:nvPr>
            </p:nvSpPr>
            <p:spPr>
              <a:xfrm>
                <a:off x="13124" y="4628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9000">
                    <a:srgbClr val="00C4B5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30"/>
            </p:custDataLst>
          </p:nvPr>
        </p:nvSpPr>
        <p:spPr>
          <a:xfrm>
            <a:off x="7941945" y="395605"/>
            <a:ext cx="5572125" cy="71056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  </a:t>
            </a:r>
            <a:r>
              <a:rPr lang="en-US" altLang="zh-CN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7.2 </a:t>
            </a: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电流的磁场</a:t>
            </a:r>
            <a:endParaRPr lang="zh-CN" altLang="en-US" sz="2400" b="1" i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/>
            </a:endParaRPr>
          </a:p>
        </p:txBody>
      </p:sp>
      <p:pic>
        <p:nvPicPr>
          <p:cNvPr id="53" name="图片 1073743875" descr="学科网 zxxk.com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 r:link="rId3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101.xml" /><Relationship Id="rId3" Type="http://schemas.openxmlformats.org/officeDocument/2006/relationships/image" Target="../media/image2.png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173.xml" /><Relationship Id="rId11" Type="http://schemas.openxmlformats.org/officeDocument/2006/relationships/tags" Target="../tags/tag174.xml" /><Relationship Id="rId12" Type="http://schemas.openxmlformats.org/officeDocument/2006/relationships/image" Target="../media/image17.jpeg" /><Relationship Id="rId13" Type="http://schemas.openxmlformats.org/officeDocument/2006/relationships/tags" Target="../tags/tag175.xml" /><Relationship Id="rId14" Type="http://schemas.openxmlformats.org/officeDocument/2006/relationships/tags" Target="../tags/tag176.xml" /><Relationship Id="rId2" Type="http://schemas.openxmlformats.org/officeDocument/2006/relationships/tags" Target="../tags/tag168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image" Target="../media/image16.png" /><Relationship Id="rId7" Type="http://schemas.openxmlformats.org/officeDocument/2006/relationships/tags" Target="../tags/tag172.xml" /><Relationship Id="rId8" Type="http://schemas.openxmlformats.org/officeDocument/2006/relationships/video" Target="../media/media3.mp4" /><Relationship Id="rId9" Type="http://schemas.microsoft.com/office/2007/relationships/media" Target="../media/media3.mp4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3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tags" Target="../tags/tag179.xml" /><Relationship Id="rId5" Type="http://schemas.openxmlformats.org/officeDocument/2006/relationships/tags" Target="../tags/tag180.xml" /><Relationship Id="rId6" Type="http://schemas.openxmlformats.org/officeDocument/2006/relationships/tags" Target="../tags/tag181.xml" /><Relationship Id="rId7" Type="http://schemas.openxmlformats.org/officeDocument/2006/relationships/image" Target="../media/image18.png" /><Relationship Id="rId8" Type="http://schemas.openxmlformats.org/officeDocument/2006/relationships/tags" Target="../tags/tag182.xml" /><Relationship Id="rId9" Type="http://schemas.openxmlformats.org/officeDocument/2006/relationships/image" Target="../media/image1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84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image" Target="../media/image20.png" /><Relationship Id="rId7" Type="http://schemas.openxmlformats.org/officeDocument/2006/relationships/tags" Target="../tags/tag188.xml" /><Relationship Id="rId8" Type="http://schemas.openxmlformats.org/officeDocument/2006/relationships/tags" Target="../tags/tag189.xml" /><Relationship Id="rId9" Type="http://schemas.openxmlformats.org/officeDocument/2006/relationships/tags" Target="../tags/tag19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9.xml" /><Relationship Id="rId11" Type="http://schemas.openxmlformats.org/officeDocument/2006/relationships/tags" Target="../tags/tag200.xml" /><Relationship Id="rId12" Type="http://schemas.openxmlformats.org/officeDocument/2006/relationships/tags" Target="../tags/tag201.xml" /><Relationship Id="rId13" Type="http://schemas.openxmlformats.org/officeDocument/2006/relationships/tags" Target="../tags/tag202.xml" /><Relationship Id="rId14" Type="http://schemas.openxmlformats.org/officeDocument/2006/relationships/tags" Target="../tags/tag203.xml" /><Relationship Id="rId15" Type="http://schemas.openxmlformats.org/officeDocument/2006/relationships/tags" Target="../tags/tag204.xml" /><Relationship Id="rId16" Type="http://schemas.openxmlformats.org/officeDocument/2006/relationships/tags" Target="../tags/tag205.xml" /><Relationship Id="rId17" Type="http://schemas.openxmlformats.org/officeDocument/2006/relationships/tags" Target="../tags/tag206.xml" /><Relationship Id="rId18" Type="http://schemas.openxmlformats.org/officeDocument/2006/relationships/tags" Target="../tags/tag207.xml" /><Relationship Id="rId19" Type="http://schemas.openxmlformats.org/officeDocument/2006/relationships/tags" Target="../tags/tag208.xml" /><Relationship Id="rId2" Type="http://schemas.openxmlformats.org/officeDocument/2006/relationships/tags" Target="../tags/tag191.xml" /><Relationship Id="rId20" Type="http://schemas.openxmlformats.org/officeDocument/2006/relationships/tags" Target="../tags/tag209.xml" /><Relationship Id="rId21" Type="http://schemas.openxmlformats.org/officeDocument/2006/relationships/tags" Target="../tags/tag210.xml" /><Relationship Id="rId22" Type="http://schemas.openxmlformats.org/officeDocument/2006/relationships/tags" Target="../tags/tag211.xml" /><Relationship Id="rId23" Type="http://schemas.openxmlformats.org/officeDocument/2006/relationships/tags" Target="../tags/tag212.xml" /><Relationship Id="rId24" Type="http://schemas.openxmlformats.org/officeDocument/2006/relationships/tags" Target="../tags/tag213.xml" /><Relationship Id="rId25" Type="http://schemas.openxmlformats.org/officeDocument/2006/relationships/tags" Target="../tags/tag214.xml" /><Relationship Id="rId26" Type="http://schemas.openxmlformats.org/officeDocument/2006/relationships/tags" Target="../tags/tag215.xml" /><Relationship Id="rId27" Type="http://schemas.openxmlformats.org/officeDocument/2006/relationships/tags" Target="../tags/tag216.xml" /><Relationship Id="rId28" Type="http://schemas.openxmlformats.org/officeDocument/2006/relationships/tags" Target="../tags/tag217.xml" /><Relationship Id="rId29" Type="http://schemas.openxmlformats.org/officeDocument/2006/relationships/tags" Target="../tags/tag218.xml" /><Relationship Id="rId3" Type="http://schemas.openxmlformats.org/officeDocument/2006/relationships/tags" Target="../tags/tag192.xml" /><Relationship Id="rId30" Type="http://schemas.openxmlformats.org/officeDocument/2006/relationships/tags" Target="../tags/tag219.xml" /><Relationship Id="rId31" Type="http://schemas.openxmlformats.org/officeDocument/2006/relationships/tags" Target="../tags/tag220.xml" /><Relationship Id="rId32" Type="http://schemas.openxmlformats.org/officeDocument/2006/relationships/tags" Target="../tags/tag221.xml" /><Relationship Id="rId33" Type="http://schemas.openxmlformats.org/officeDocument/2006/relationships/tags" Target="../tags/tag222.xml" /><Relationship Id="rId34" Type="http://schemas.openxmlformats.org/officeDocument/2006/relationships/tags" Target="../tags/tag223.xml" /><Relationship Id="rId35" Type="http://schemas.openxmlformats.org/officeDocument/2006/relationships/tags" Target="../tags/tag224.xml" /><Relationship Id="rId36" Type="http://schemas.openxmlformats.org/officeDocument/2006/relationships/tags" Target="../tags/tag225.xml" /><Relationship Id="rId37" Type="http://schemas.openxmlformats.org/officeDocument/2006/relationships/tags" Target="../tags/tag226.xml" /><Relationship Id="rId38" Type="http://schemas.openxmlformats.org/officeDocument/2006/relationships/tags" Target="../tags/tag227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Relationship Id="rId7" Type="http://schemas.openxmlformats.org/officeDocument/2006/relationships/tags" Target="../tags/tag196.xml" /><Relationship Id="rId8" Type="http://schemas.openxmlformats.org/officeDocument/2006/relationships/tags" Target="../tags/tag197.xml" /><Relationship Id="rId9" Type="http://schemas.openxmlformats.org/officeDocument/2006/relationships/tags" Target="../tags/tag19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tags" Target="../tags/tag243.xml" /><Relationship Id="rId18" Type="http://schemas.openxmlformats.org/officeDocument/2006/relationships/tags" Target="../tags/tag244.xml" /><Relationship Id="rId19" Type="http://schemas.openxmlformats.org/officeDocument/2006/relationships/tags" Target="../tags/tag245.xml" /><Relationship Id="rId2" Type="http://schemas.openxmlformats.org/officeDocument/2006/relationships/tags" Target="../tags/tag228.xml" /><Relationship Id="rId20" Type="http://schemas.openxmlformats.org/officeDocument/2006/relationships/tags" Target="../tags/tag246.xml" /><Relationship Id="rId21" Type="http://schemas.openxmlformats.org/officeDocument/2006/relationships/tags" Target="../tags/tag247.xml" /><Relationship Id="rId22" Type="http://schemas.openxmlformats.org/officeDocument/2006/relationships/tags" Target="../tags/tag248.xml" /><Relationship Id="rId23" Type="http://schemas.openxmlformats.org/officeDocument/2006/relationships/tags" Target="../tags/tag249.xml" /><Relationship Id="rId24" Type="http://schemas.openxmlformats.org/officeDocument/2006/relationships/tags" Target="../tags/tag250.xml" /><Relationship Id="rId25" Type="http://schemas.openxmlformats.org/officeDocument/2006/relationships/tags" Target="../tags/tag251.xml" /><Relationship Id="rId26" Type="http://schemas.openxmlformats.org/officeDocument/2006/relationships/tags" Target="../tags/tag252.xml" /><Relationship Id="rId27" Type="http://schemas.openxmlformats.org/officeDocument/2006/relationships/tags" Target="../tags/tag253.xml" /><Relationship Id="rId28" Type="http://schemas.openxmlformats.org/officeDocument/2006/relationships/tags" Target="../tags/tag254.xml" /><Relationship Id="rId29" Type="http://schemas.openxmlformats.org/officeDocument/2006/relationships/tags" Target="../tags/tag255.xml" /><Relationship Id="rId3" Type="http://schemas.openxmlformats.org/officeDocument/2006/relationships/tags" Target="../tags/tag229.xml" /><Relationship Id="rId30" Type="http://schemas.openxmlformats.org/officeDocument/2006/relationships/tags" Target="../tags/tag256.xml" /><Relationship Id="rId31" Type="http://schemas.openxmlformats.org/officeDocument/2006/relationships/tags" Target="../tags/tag257.xml" /><Relationship Id="rId32" Type="http://schemas.openxmlformats.org/officeDocument/2006/relationships/tags" Target="../tags/tag258.xml" /><Relationship Id="rId33" Type="http://schemas.openxmlformats.org/officeDocument/2006/relationships/tags" Target="../tags/tag259.xml" /><Relationship Id="rId34" Type="http://schemas.openxmlformats.org/officeDocument/2006/relationships/tags" Target="../tags/tag260.xml" /><Relationship Id="rId35" Type="http://schemas.openxmlformats.org/officeDocument/2006/relationships/tags" Target="../tags/tag261.xml" /><Relationship Id="rId36" Type="http://schemas.openxmlformats.org/officeDocument/2006/relationships/tags" Target="../tags/tag262.xml" /><Relationship Id="rId37" Type="http://schemas.openxmlformats.org/officeDocument/2006/relationships/tags" Target="../tags/tag263.xml" /><Relationship Id="rId38" Type="http://schemas.openxmlformats.org/officeDocument/2006/relationships/tags" Target="../tags/tag264.xml" /><Relationship Id="rId39" Type="http://schemas.openxmlformats.org/officeDocument/2006/relationships/tags" Target="../tags/tag265.xml" /><Relationship Id="rId4" Type="http://schemas.openxmlformats.org/officeDocument/2006/relationships/tags" Target="../tags/tag230.xml" /><Relationship Id="rId40" Type="http://schemas.openxmlformats.org/officeDocument/2006/relationships/tags" Target="../tags/tag266.xml" /><Relationship Id="rId41" Type="http://schemas.openxmlformats.org/officeDocument/2006/relationships/tags" Target="../tags/tag267.xml" /><Relationship Id="rId42" Type="http://schemas.openxmlformats.org/officeDocument/2006/relationships/tags" Target="../tags/tag268.xml" /><Relationship Id="rId43" Type="http://schemas.openxmlformats.org/officeDocument/2006/relationships/tags" Target="../tags/tag269.xml" /><Relationship Id="rId44" Type="http://schemas.openxmlformats.org/officeDocument/2006/relationships/tags" Target="../tags/tag270.xml" /><Relationship Id="rId45" Type="http://schemas.openxmlformats.org/officeDocument/2006/relationships/tags" Target="../tags/tag271.xml" /><Relationship Id="rId46" Type="http://schemas.openxmlformats.org/officeDocument/2006/relationships/tags" Target="../tags/tag272.xml" /><Relationship Id="rId47" Type="http://schemas.openxmlformats.org/officeDocument/2006/relationships/tags" Target="../tags/tag273.xml" /><Relationship Id="rId48" Type="http://schemas.openxmlformats.org/officeDocument/2006/relationships/tags" Target="../tags/tag274.xml" /><Relationship Id="rId49" Type="http://schemas.openxmlformats.org/officeDocument/2006/relationships/tags" Target="../tags/tag275.xml" /><Relationship Id="rId5" Type="http://schemas.openxmlformats.org/officeDocument/2006/relationships/tags" Target="../tags/tag231.xml" /><Relationship Id="rId50" Type="http://schemas.openxmlformats.org/officeDocument/2006/relationships/tags" Target="../tags/tag276.xml" /><Relationship Id="rId51" Type="http://schemas.openxmlformats.org/officeDocument/2006/relationships/tags" Target="../tags/tag277.xml" /><Relationship Id="rId52" Type="http://schemas.openxmlformats.org/officeDocument/2006/relationships/tags" Target="../tags/tag278.xml" /><Relationship Id="rId53" Type="http://schemas.openxmlformats.org/officeDocument/2006/relationships/tags" Target="../tags/tag279.xml" /><Relationship Id="rId54" Type="http://schemas.openxmlformats.org/officeDocument/2006/relationships/tags" Target="../tags/tag280.xml" /><Relationship Id="rId55" Type="http://schemas.openxmlformats.org/officeDocument/2006/relationships/tags" Target="../tags/tag281.xml" /><Relationship Id="rId56" Type="http://schemas.openxmlformats.org/officeDocument/2006/relationships/tags" Target="../tags/tag282.xml" /><Relationship Id="rId57" Type="http://schemas.openxmlformats.org/officeDocument/2006/relationships/tags" Target="../tags/tag283.xml" /><Relationship Id="rId58" Type="http://schemas.openxmlformats.org/officeDocument/2006/relationships/tags" Target="../tags/tag284.xml" /><Relationship Id="rId59" Type="http://schemas.openxmlformats.org/officeDocument/2006/relationships/tags" Target="../tags/tag285.xml" /><Relationship Id="rId6" Type="http://schemas.openxmlformats.org/officeDocument/2006/relationships/tags" Target="../tags/tag232.xml" /><Relationship Id="rId60" Type="http://schemas.openxmlformats.org/officeDocument/2006/relationships/tags" Target="../tags/tag286.xml" /><Relationship Id="rId61" Type="http://schemas.openxmlformats.org/officeDocument/2006/relationships/tags" Target="../tags/tag287.xml" /><Relationship Id="rId62" Type="http://schemas.openxmlformats.org/officeDocument/2006/relationships/tags" Target="../tags/tag288.xml" /><Relationship Id="rId63" Type="http://schemas.openxmlformats.org/officeDocument/2006/relationships/tags" Target="../tags/tag289.xml" /><Relationship Id="rId64" Type="http://schemas.openxmlformats.org/officeDocument/2006/relationships/tags" Target="../tags/tag290.xml" /><Relationship Id="rId65" Type="http://schemas.openxmlformats.org/officeDocument/2006/relationships/tags" Target="../tags/tag291.xml" /><Relationship Id="rId66" Type="http://schemas.openxmlformats.org/officeDocument/2006/relationships/tags" Target="../tags/tag292.xml" /><Relationship Id="rId67" Type="http://schemas.openxmlformats.org/officeDocument/2006/relationships/tags" Target="../tags/tag293.xml" /><Relationship Id="rId68" Type="http://schemas.openxmlformats.org/officeDocument/2006/relationships/tags" Target="../tags/tag294.xml" /><Relationship Id="rId69" Type="http://schemas.openxmlformats.org/officeDocument/2006/relationships/tags" Target="../tags/tag295.xml" /><Relationship Id="rId7" Type="http://schemas.openxmlformats.org/officeDocument/2006/relationships/tags" Target="../tags/tag233.xml" /><Relationship Id="rId70" Type="http://schemas.openxmlformats.org/officeDocument/2006/relationships/tags" Target="../tags/tag296.xml" /><Relationship Id="rId71" Type="http://schemas.openxmlformats.org/officeDocument/2006/relationships/tags" Target="../tags/tag297.xml" /><Relationship Id="rId72" Type="http://schemas.openxmlformats.org/officeDocument/2006/relationships/tags" Target="../tags/tag298.xml" /><Relationship Id="rId73" Type="http://schemas.openxmlformats.org/officeDocument/2006/relationships/tags" Target="../tags/tag299.xml" /><Relationship Id="rId74" Type="http://schemas.openxmlformats.org/officeDocument/2006/relationships/tags" Target="../tags/tag300.xml" /><Relationship Id="rId75" Type="http://schemas.openxmlformats.org/officeDocument/2006/relationships/tags" Target="../tags/tag301.xml" /><Relationship Id="rId76" Type="http://schemas.openxmlformats.org/officeDocument/2006/relationships/tags" Target="../tags/tag302.xml" /><Relationship Id="rId77" Type="http://schemas.openxmlformats.org/officeDocument/2006/relationships/tags" Target="../tags/tag303.xml" /><Relationship Id="rId78" Type="http://schemas.openxmlformats.org/officeDocument/2006/relationships/tags" Target="../tags/tag304.xml" /><Relationship Id="rId79" Type="http://schemas.openxmlformats.org/officeDocument/2006/relationships/tags" Target="../tags/tag305.xml" /><Relationship Id="rId8" Type="http://schemas.openxmlformats.org/officeDocument/2006/relationships/tags" Target="../tags/tag234.xml" /><Relationship Id="rId80" Type="http://schemas.openxmlformats.org/officeDocument/2006/relationships/tags" Target="../tags/tag306.xml" /><Relationship Id="rId81" Type="http://schemas.openxmlformats.org/officeDocument/2006/relationships/tags" Target="../tags/tag307.xml" /><Relationship Id="rId82" Type="http://schemas.openxmlformats.org/officeDocument/2006/relationships/tags" Target="../tags/tag308.xml" /><Relationship Id="rId9" Type="http://schemas.openxmlformats.org/officeDocument/2006/relationships/tags" Target="../tags/tag23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09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tags" Target="../tags/tag314.xml" /><Relationship Id="rId8" Type="http://schemas.openxmlformats.org/officeDocument/2006/relationships/tags" Target="../tags/tag31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4.xml" /><Relationship Id="rId11" Type="http://schemas.openxmlformats.org/officeDocument/2006/relationships/tags" Target="../tags/tag325.xml" /><Relationship Id="rId12" Type="http://schemas.openxmlformats.org/officeDocument/2006/relationships/tags" Target="../tags/tag326.xml" /><Relationship Id="rId13" Type="http://schemas.openxmlformats.org/officeDocument/2006/relationships/tags" Target="../tags/tag327.xml" /><Relationship Id="rId14" Type="http://schemas.openxmlformats.org/officeDocument/2006/relationships/tags" Target="../tags/tag328.xml" /><Relationship Id="rId15" Type="http://schemas.openxmlformats.org/officeDocument/2006/relationships/tags" Target="../tags/tag329.xml" /><Relationship Id="rId16" Type="http://schemas.openxmlformats.org/officeDocument/2006/relationships/tags" Target="../tags/tag330.xml" /><Relationship Id="rId17" Type="http://schemas.openxmlformats.org/officeDocument/2006/relationships/tags" Target="../tags/tag331.xml" /><Relationship Id="rId18" Type="http://schemas.openxmlformats.org/officeDocument/2006/relationships/tags" Target="../tags/tag332.xml" /><Relationship Id="rId19" Type="http://schemas.openxmlformats.org/officeDocument/2006/relationships/tags" Target="../tags/tag333.xml" /><Relationship Id="rId2" Type="http://schemas.openxmlformats.org/officeDocument/2006/relationships/tags" Target="../tags/tag316.xml" /><Relationship Id="rId20" Type="http://schemas.openxmlformats.org/officeDocument/2006/relationships/tags" Target="../tags/tag334.xml" /><Relationship Id="rId21" Type="http://schemas.openxmlformats.org/officeDocument/2006/relationships/tags" Target="../tags/tag335.xml" /><Relationship Id="rId22" Type="http://schemas.openxmlformats.org/officeDocument/2006/relationships/tags" Target="../tags/tag336.xml" /><Relationship Id="rId23" Type="http://schemas.openxmlformats.org/officeDocument/2006/relationships/tags" Target="../tags/tag337.xml" /><Relationship Id="rId24" Type="http://schemas.openxmlformats.org/officeDocument/2006/relationships/tags" Target="../tags/tag338.xml" /><Relationship Id="rId25" Type="http://schemas.openxmlformats.org/officeDocument/2006/relationships/tags" Target="../tags/tag339.xml" /><Relationship Id="rId26" Type="http://schemas.openxmlformats.org/officeDocument/2006/relationships/tags" Target="../tags/tag340.xml" /><Relationship Id="rId27" Type="http://schemas.openxmlformats.org/officeDocument/2006/relationships/tags" Target="../tags/tag341.xml" /><Relationship Id="rId28" Type="http://schemas.openxmlformats.org/officeDocument/2006/relationships/tags" Target="../tags/tag342.xml" /><Relationship Id="rId29" Type="http://schemas.openxmlformats.org/officeDocument/2006/relationships/tags" Target="../tags/tag343.xml" /><Relationship Id="rId3" Type="http://schemas.openxmlformats.org/officeDocument/2006/relationships/tags" Target="../tags/tag317.xml" /><Relationship Id="rId30" Type="http://schemas.openxmlformats.org/officeDocument/2006/relationships/tags" Target="../tags/tag344.xml" /><Relationship Id="rId31" Type="http://schemas.openxmlformats.org/officeDocument/2006/relationships/tags" Target="../tags/tag345.xml" /><Relationship Id="rId32" Type="http://schemas.openxmlformats.org/officeDocument/2006/relationships/tags" Target="../tags/tag346.xml" /><Relationship Id="rId33" Type="http://schemas.openxmlformats.org/officeDocument/2006/relationships/tags" Target="../tags/tag347.xml" /><Relationship Id="rId34" Type="http://schemas.openxmlformats.org/officeDocument/2006/relationships/tags" Target="../tags/tag348.xml" /><Relationship Id="rId35" Type="http://schemas.openxmlformats.org/officeDocument/2006/relationships/tags" Target="../tags/tag349.xml" /><Relationship Id="rId36" Type="http://schemas.openxmlformats.org/officeDocument/2006/relationships/tags" Target="../tags/tag350.xml" /><Relationship Id="rId37" Type="http://schemas.openxmlformats.org/officeDocument/2006/relationships/tags" Target="../tags/tag351.xml" /><Relationship Id="rId38" Type="http://schemas.openxmlformats.org/officeDocument/2006/relationships/tags" Target="../tags/tag352.xml" /><Relationship Id="rId39" Type="http://schemas.openxmlformats.org/officeDocument/2006/relationships/tags" Target="../tags/tag353.xml" /><Relationship Id="rId4" Type="http://schemas.openxmlformats.org/officeDocument/2006/relationships/tags" Target="../tags/tag318.xml" /><Relationship Id="rId40" Type="http://schemas.openxmlformats.org/officeDocument/2006/relationships/tags" Target="../tags/tag354.xml" /><Relationship Id="rId41" Type="http://schemas.openxmlformats.org/officeDocument/2006/relationships/tags" Target="../tags/tag355.xml" /><Relationship Id="rId42" Type="http://schemas.openxmlformats.org/officeDocument/2006/relationships/tags" Target="../tags/tag356.xml" /><Relationship Id="rId43" Type="http://schemas.openxmlformats.org/officeDocument/2006/relationships/tags" Target="../tags/tag357.xml" /><Relationship Id="rId44" Type="http://schemas.openxmlformats.org/officeDocument/2006/relationships/tags" Target="../tags/tag358.xml" /><Relationship Id="rId45" Type="http://schemas.openxmlformats.org/officeDocument/2006/relationships/tags" Target="../tags/tag359.xml" /><Relationship Id="rId46" Type="http://schemas.openxmlformats.org/officeDocument/2006/relationships/tags" Target="../tags/tag360.xml" /><Relationship Id="rId47" Type="http://schemas.openxmlformats.org/officeDocument/2006/relationships/tags" Target="../tags/tag361.xml" /><Relationship Id="rId48" Type="http://schemas.openxmlformats.org/officeDocument/2006/relationships/tags" Target="../tags/tag362.xml" /><Relationship Id="rId49" Type="http://schemas.openxmlformats.org/officeDocument/2006/relationships/tags" Target="../tags/tag363.xml" /><Relationship Id="rId5" Type="http://schemas.openxmlformats.org/officeDocument/2006/relationships/tags" Target="../tags/tag319.xml" /><Relationship Id="rId50" Type="http://schemas.openxmlformats.org/officeDocument/2006/relationships/tags" Target="../tags/tag364.xml" /><Relationship Id="rId51" Type="http://schemas.openxmlformats.org/officeDocument/2006/relationships/tags" Target="../tags/tag365.xml" /><Relationship Id="rId52" Type="http://schemas.openxmlformats.org/officeDocument/2006/relationships/tags" Target="../tags/tag366.xml" /><Relationship Id="rId53" Type="http://schemas.openxmlformats.org/officeDocument/2006/relationships/tags" Target="../tags/tag367.xml" /><Relationship Id="rId54" Type="http://schemas.openxmlformats.org/officeDocument/2006/relationships/tags" Target="../tags/tag368.xml" /><Relationship Id="rId55" Type="http://schemas.openxmlformats.org/officeDocument/2006/relationships/tags" Target="../tags/tag369.xml" /><Relationship Id="rId56" Type="http://schemas.openxmlformats.org/officeDocument/2006/relationships/tags" Target="../tags/tag370.xml" /><Relationship Id="rId57" Type="http://schemas.openxmlformats.org/officeDocument/2006/relationships/tags" Target="../tags/tag371.xml" /><Relationship Id="rId58" Type="http://schemas.openxmlformats.org/officeDocument/2006/relationships/tags" Target="../tags/tag372.xml" /><Relationship Id="rId59" Type="http://schemas.openxmlformats.org/officeDocument/2006/relationships/tags" Target="../tags/tag373.xml" /><Relationship Id="rId6" Type="http://schemas.openxmlformats.org/officeDocument/2006/relationships/tags" Target="../tags/tag320.xml" /><Relationship Id="rId60" Type="http://schemas.openxmlformats.org/officeDocument/2006/relationships/tags" Target="../tags/tag374.xml" /><Relationship Id="rId61" Type="http://schemas.openxmlformats.org/officeDocument/2006/relationships/tags" Target="../tags/tag375.xml" /><Relationship Id="rId62" Type="http://schemas.openxmlformats.org/officeDocument/2006/relationships/tags" Target="../tags/tag376.xml" /><Relationship Id="rId63" Type="http://schemas.openxmlformats.org/officeDocument/2006/relationships/tags" Target="../tags/tag377.xml" /><Relationship Id="rId64" Type="http://schemas.openxmlformats.org/officeDocument/2006/relationships/tags" Target="../tags/tag378.xml" /><Relationship Id="rId65" Type="http://schemas.openxmlformats.org/officeDocument/2006/relationships/tags" Target="../tags/tag379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80.xml" /><Relationship Id="rId3" Type="http://schemas.openxmlformats.org/officeDocument/2006/relationships/tags" Target="../tags/tag381.xml" /><Relationship Id="rId4" Type="http://schemas.openxmlformats.org/officeDocument/2006/relationships/tags" Target="../tags/tag382.xml" /><Relationship Id="rId5" Type="http://schemas.openxmlformats.org/officeDocument/2006/relationships/image" Target="../media/image21.png" /><Relationship Id="rId6" Type="http://schemas.openxmlformats.org/officeDocument/2006/relationships/tags" Target="../tags/tag383.xml" /><Relationship Id="rId7" Type="http://schemas.openxmlformats.org/officeDocument/2006/relationships/image" Target="../media/image22.png" /><Relationship Id="rId8" Type="http://schemas.openxmlformats.org/officeDocument/2006/relationships/tags" Target="../tags/tag384.xml" /><Relationship Id="rId9" Type="http://schemas.openxmlformats.org/officeDocument/2006/relationships/tags" Target="../tags/tag38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86.xml" /><Relationship Id="rId3" Type="http://schemas.openxmlformats.org/officeDocument/2006/relationships/tags" Target="../tags/tag387.xml" /><Relationship Id="rId4" Type="http://schemas.openxmlformats.org/officeDocument/2006/relationships/image" Target="../media/image23.png" /><Relationship Id="rId5" Type="http://schemas.openxmlformats.org/officeDocument/2006/relationships/tags" Target="../tags/tag388.xml" /><Relationship Id="rId6" Type="http://schemas.openxmlformats.org/officeDocument/2006/relationships/video" Target="../media/media4.mp4" /><Relationship Id="rId7" Type="http://schemas.microsoft.com/office/2007/relationships/media" Target="../media/media4.mp4" /><Relationship Id="rId8" Type="http://schemas.openxmlformats.org/officeDocument/2006/relationships/tags" Target="../tags/tag38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0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tags" Target="../tags/tag396.xml" /><Relationship Id="rId6" Type="http://schemas.openxmlformats.org/officeDocument/2006/relationships/image" Target="../media/image6.jpeg" /><Relationship Id="rId7" Type="http://schemas.openxmlformats.org/officeDocument/2006/relationships/tags" Target="../tags/tag397.xml" /><Relationship Id="rId8" Type="http://schemas.openxmlformats.org/officeDocument/2006/relationships/tags" Target="../tags/tag398.xml" /><Relationship Id="rId9" Type="http://schemas.openxmlformats.org/officeDocument/2006/relationships/tags" Target="../tags/tag39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2.xml" /><Relationship Id="rId11" Type="http://schemas.openxmlformats.org/officeDocument/2006/relationships/image" Target="../media/image4.png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2" Type="http://schemas.openxmlformats.org/officeDocument/2006/relationships/tags" Target="../tags/tag105.xml" /><Relationship Id="rId3" Type="http://schemas.openxmlformats.org/officeDocument/2006/relationships/tags" Target="../tags/tag106.xml" /><Relationship Id="rId4" Type="http://schemas.openxmlformats.org/officeDocument/2006/relationships/tags" Target="../tags/tag107.xml" /><Relationship Id="rId5" Type="http://schemas.openxmlformats.org/officeDocument/2006/relationships/tags" Target="../tags/tag108.xml" /><Relationship Id="rId6" Type="http://schemas.openxmlformats.org/officeDocument/2006/relationships/tags" Target="../tags/tag109.xml" /><Relationship Id="rId7" Type="http://schemas.openxmlformats.org/officeDocument/2006/relationships/tags" Target="../tags/tag110.xml" /><Relationship Id="rId8" Type="http://schemas.openxmlformats.org/officeDocument/2006/relationships/tags" Target="../tags/tag111.xml" /><Relationship Id="rId9" Type="http://schemas.openxmlformats.org/officeDocument/2006/relationships/image" Target="../media/image3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image" Target="../media/image24.png" /><Relationship Id="rId7" Type="http://schemas.openxmlformats.org/officeDocument/2006/relationships/tags" Target="../tags/tag408.xml" /><Relationship Id="rId8" Type="http://schemas.openxmlformats.org/officeDocument/2006/relationships/tags" Target="../tags/tag409.xml" /><Relationship Id="rId9" Type="http://schemas.openxmlformats.org/officeDocument/2006/relationships/tags" Target="../tags/tag41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Relationship Id="rId6" Type="http://schemas.openxmlformats.org/officeDocument/2006/relationships/image" Target="../media/image25.png" /><Relationship Id="rId7" Type="http://schemas.openxmlformats.org/officeDocument/2006/relationships/tags" Target="../tags/tag419.xml" /><Relationship Id="rId8" Type="http://schemas.openxmlformats.org/officeDocument/2006/relationships/tags" Target="../tags/tag420.xml" /><Relationship Id="rId9" Type="http://schemas.openxmlformats.org/officeDocument/2006/relationships/tags" Target="../tags/tag42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3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427.xml" /><Relationship Id="rId4" Type="http://schemas.openxmlformats.org/officeDocument/2006/relationships/tags" Target="../tags/tag428.xml" /><Relationship Id="rId5" Type="http://schemas.openxmlformats.org/officeDocument/2006/relationships/tags" Target="../tags/tag429.xml" /><Relationship Id="rId6" Type="http://schemas.openxmlformats.org/officeDocument/2006/relationships/image" Target="../media/image26.png" /><Relationship Id="rId7" Type="http://schemas.openxmlformats.org/officeDocument/2006/relationships/tags" Target="../tags/tag430.xml" /><Relationship Id="rId8" Type="http://schemas.openxmlformats.org/officeDocument/2006/relationships/tags" Target="../tags/tag431.xml" /><Relationship Id="rId9" Type="http://schemas.openxmlformats.org/officeDocument/2006/relationships/tags" Target="../tags/tag43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2.xml" /><Relationship Id="rId11" Type="http://schemas.openxmlformats.org/officeDocument/2006/relationships/tags" Target="../tags/tag443.xml" /><Relationship Id="rId12" Type="http://schemas.openxmlformats.org/officeDocument/2006/relationships/tags" Target="../tags/tag444.xml" /><Relationship Id="rId13" Type="http://schemas.openxmlformats.org/officeDocument/2006/relationships/tags" Target="../tags/tag445.xml" /><Relationship Id="rId14" Type="http://schemas.openxmlformats.org/officeDocument/2006/relationships/tags" Target="../tags/tag446.xml" /><Relationship Id="rId15" Type="http://schemas.openxmlformats.org/officeDocument/2006/relationships/tags" Target="../tags/tag447.xml" /><Relationship Id="rId16" Type="http://schemas.openxmlformats.org/officeDocument/2006/relationships/tags" Target="../tags/tag448.xml" /><Relationship Id="rId17" Type="http://schemas.openxmlformats.org/officeDocument/2006/relationships/tags" Target="../tags/tag449.xml" /><Relationship Id="rId18" Type="http://schemas.openxmlformats.org/officeDocument/2006/relationships/tags" Target="../tags/tag450.xml" /><Relationship Id="rId19" Type="http://schemas.openxmlformats.org/officeDocument/2006/relationships/tags" Target="../tags/tag451.xml" /><Relationship Id="rId2" Type="http://schemas.openxmlformats.org/officeDocument/2006/relationships/tags" Target="../tags/tag434.xml" /><Relationship Id="rId20" Type="http://schemas.openxmlformats.org/officeDocument/2006/relationships/tags" Target="../tags/tag452.xml" /><Relationship Id="rId21" Type="http://schemas.openxmlformats.org/officeDocument/2006/relationships/tags" Target="../tags/tag453.xml" /><Relationship Id="rId22" Type="http://schemas.openxmlformats.org/officeDocument/2006/relationships/tags" Target="../tags/tag454.xml" /><Relationship Id="rId23" Type="http://schemas.openxmlformats.org/officeDocument/2006/relationships/tags" Target="../tags/tag455.xml" /><Relationship Id="rId24" Type="http://schemas.openxmlformats.org/officeDocument/2006/relationships/tags" Target="../tags/tag456.xml" /><Relationship Id="rId25" Type="http://schemas.openxmlformats.org/officeDocument/2006/relationships/tags" Target="../tags/tag457.xml" /><Relationship Id="rId26" Type="http://schemas.openxmlformats.org/officeDocument/2006/relationships/tags" Target="../tags/tag458.xml" /><Relationship Id="rId27" Type="http://schemas.openxmlformats.org/officeDocument/2006/relationships/tags" Target="../tags/tag459.xml" /><Relationship Id="rId28" Type="http://schemas.openxmlformats.org/officeDocument/2006/relationships/tags" Target="../tags/tag460.xml" /><Relationship Id="rId29" Type="http://schemas.openxmlformats.org/officeDocument/2006/relationships/tags" Target="../tags/tag461.xml" /><Relationship Id="rId3" Type="http://schemas.openxmlformats.org/officeDocument/2006/relationships/tags" Target="../tags/tag435.xml" /><Relationship Id="rId30" Type="http://schemas.openxmlformats.org/officeDocument/2006/relationships/tags" Target="../tags/tag462.xml" /><Relationship Id="rId31" Type="http://schemas.openxmlformats.org/officeDocument/2006/relationships/tags" Target="../tags/tag463.xml" /><Relationship Id="rId32" Type="http://schemas.openxmlformats.org/officeDocument/2006/relationships/tags" Target="../tags/tag464.xml" /><Relationship Id="rId33" Type="http://schemas.openxmlformats.org/officeDocument/2006/relationships/tags" Target="../tags/tag465.xml" /><Relationship Id="rId34" Type="http://schemas.openxmlformats.org/officeDocument/2006/relationships/tags" Target="../tags/tag466.xml" /><Relationship Id="rId35" Type="http://schemas.openxmlformats.org/officeDocument/2006/relationships/tags" Target="../tags/tag467.xml" /><Relationship Id="rId36" Type="http://schemas.openxmlformats.org/officeDocument/2006/relationships/tags" Target="../tags/tag468.xml" /><Relationship Id="rId37" Type="http://schemas.openxmlformats.org/officeDocument/2006/relationships/tags" Target="../tags/tag469.xml" /><Relationship Id="rId38" Type="http://schemas.openxmlformats.org/officeDocument/2006/relationships/tags" Target="../tags/tag470.xml" /><Relationship Id="rId39" Type="http://schemas.openxmlformats.org/officeDocument/2006/relationships/tags" Target="../tags/tag471.xml" /><Relationship Id="rId4" Type="http://schemas.openxmlformats.org/officeDocument/2006/relationships/tags" Target="../tags/tag436.xml" /><Relationship Id="rId40" Type="http://schemas.openxmlformats.org/officeDocument/2006/relationships/tags" Target="../tags/tag472.xml" /><Relationship Id="rId41" Type="http://schemas.openxmlformats.org/officeDocument/2006/relationships/tags" Target="../tags/tag473.xml" /><Relationship Id="rId42" Type="http://schemas.openxmlformats.org/officeDocument/2006/relationships/tags" Target="../tags/tag474.xml" /><Relationship Id="rId43" Type="http://schemas.openxmlformats.org/officeDocument/2006/relationships/tags" Target="../tags/tag475.xml" /><Relationship Id="rId44" Type="http://schemas.openxmlformats.org/officeDocument/2006/relationships/tags" Target="../tags/tag476.xml" /><Relationship Id="rId45" Type="http://schemas.openxmlformats.org/officeDocument/2006/relationships/tags" Target="../tags/tag477.xml" /><Relationship Id="rId46" Type="http://schemas.openxmlformats.org/officeDocument/2006/relationships/tags" Target="../tags/tag478.xml" /><Relationship Id="rId47" Type="http://schemas.openxmlformats.org/officeDocument/2006/relationships/tags" Target="../tags/tag479.xml" /><Relationship Id="rId48" Type="http://schemas.openxmlformats.org/officeDocument/2006/relationships/tags" Target="../tags/tag480.xml" /><Relationship Id="rId49" Type="http://schemas.openxmlformats.org/officeDocument/2006/relationships/tags" Target="../tags/tag481.xml" /><Relationship Id="rId5" Type="http://schemas.openxmlformats.org/officeDocument/2006/relationships/tags" Target="../tags/tag437.xml" /><Relationship Id="rId50" Type="http://schemas.openxmlformats.org/officeDocument/2006/relationships/tags" Target="../tags/tag482.xml" /><Relationship Id="rId51" Type="http://schemas.openxmlformats.org/officeDocument/2006/relationships/tags" Target="../tags/tag483.xml" /><Relationship Id="rId52" Type="http://schemas.openxmlformats.org/officeDocument/2006/relationships/tags" Target="../tags/tag484.xml" /><Relationship Id="rId53" Type="http://schemas.openxmlformats.org/officeDocument/2006/relationships/tags" Target="../tags/tag485.xml" /><Relationship Id="rId54" Type="http://schemas.openxmlformats.org/officeDocument/2006/relationships/tags" Target="../tags/tag486.xml" /><Relationship Id="rId55" Type="http://schemas.openxmlformats.org/officeDocument/2006/relationships/tags" Target="../tags/tag487.xml" /><Relationship Id="rId56" Type="http://schemas.openxmlformats.org/officeDocument/2006/relationships/tags" Target="../tags/tag488.xml" /><Relationship Id="rId6" Type="http://schemas.openxmlformats.org/officeDocument/2006/relationships/tags" Target="../tags/tag438.xml" /><Relationship Id="rId7" Type="http://schemas.openxmlformats.org/officeDocument/2006/relationships/tags" Target="../tags/tag439.xml" /><Relationship Id="rId8" Type="http://schemas.openxmlformats.org/officeDocument/2006/relationships/tags" Target="../tags/tag440.xml" /><Relationship Id="rId9" Type="http://schemas.openxmlformats.org/officeDocument/2006/relationships/tags" Target="../tags/tag44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5.xml" /><Relationship Id="rId3" Type="http://schemas.openxmlformats.org/officeDocument/2006/relationships/tags" Target="../tags/tag116.xml" /><Relationship Id="rId4" Type="http://schemas.openxmlformats.org/officeDocument/2006/relationships/tags" Target="../tags/tag117.xml" /><Relationship Id="rId5" Type="http://schemas.openxmlformats.org/officeDocument/2006/relationships/image" Target="../media/image5.png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2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tags" Target="../tags/tag12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2.xml" /><Relationship Id="rId11" Type="http://schemas.openxmlformats.org/officeDocument/2006/relationships/tags" Target="../tags/tag133.xml" /><Relationship Id="rId12" Type="http://schemas.openxmlformats.org/officeDocument/2006/relationships/image" Target="../media/image7.png" /><Relationship Id="rId13" Type="http://schemas.openxmlformats.org/officeDocument/2006/relationships/tags" Target="../tags/tag134.xml" /><Relationship Id="rId14" Type="http://schemas.openxmlformats.org/officeDocument/2006/relationships/video" Target="../media/media1.mp4" /><Relationship Id="rId15" Type="http://schemas.microsoft.com/office/2007/relationships/media" Target="../media/media1.mp4" /><Relationship Id="rId2" Type="http://schemas.openxmlformats.org/officeDocument/2006/relationships/tags" Target="../tags/tag125.xml" /><Relationship Id="rId3" Type="http://schemas.openxmlformats.org/officeDocument/2006/relationships/image" Target="../media/image6.jpeg" /><Relationship Id="rId4" Type="http://schemas.openxmlformats.org/officeDocument/2006/relationships/tags" Target="../tags/tag126.xml" /><Relationship Id="rId5" Type="http://schemas.openxmlformats.org/officeDocument/2006/relationships/tags" Target="../tags/tag127.xml" /><Relationship Id="rId6" Type="http://schemas.openxmlformats.org/officeDocument/2006/relationships/tags" Target="../tags/tag128.xml" /><Relationship Id="rId7" Type="http://schemas.openxmlformats.org/officeDocument/2006/relationships/tags" Target="../tags/tag129.xml" /><Relationship Id="rId8" Type="http://schemas.openxmlformats.org/officeDocument/2006/relationships/tags" Target="../tags/tag130.xml" /><Relationship Id="rId9" Type="http://schemas.openxmlformats.org/officeDocument/2006/relationships/tags" Target="../tags/tag13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2.xml" /><Relationship Id="rId11" Type="http://schemas.openxmlformats.org/officeDocument/2006/relationships/image" Target="../media/image8.png" /><Relationship Id="rId12" Type="http://schemas.openxmlformats.org/officeDocument/2006/relationships/tags" Target="../tags/tag143.xml" /><Relationship Id="rId13" Type="http://schemas.openxmlformats.org/officeDocument/2006/relationships/video" Target="../media/media2.mp4" /><Relationship Id="rId14" Type="http://schemas.microsoft.com/office/2007/relationships/media" Target="../media/media2.mp4" /><Relationship Id="rId2" Type="http://schemas.openxmlformats.org/officeDocument/2006/relationships/tags" Target="../tags/tag135.xml" /><Relationship Id="rId3" Type="http://schemas.openxmlformats.org/officeDocument/2006/relationships/image" Target="../media/image6.jpeg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tags" Target="../tags/tag139.xml" /><Relationship Id="rId8" Type="http://schemas.openxmlformats.org/officeDocument/2006/relationships/tags" Target="../tags/tag140.xml" /><Relationship Id="rId9" Type="http://schemas.openxmlformats.org/officeDocument/2006/relationships/tags" Target="../tags/tag14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44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image" Target="../media/image9.png" /><Relationship Id="rId7" Type="http://schemas.openxmlformats.org/officeDocument/2006/relationships/tags" Target="../tags/tag14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12.png" /><Relationship Id="rId11" Type="http://schemas.openxmlformats.org/officeDocument/2006/relationships/tags" Target="../tags/tag155.xml" /><Relationship Id="rId12" Type="http://schemas.openxmlformats.org/officeDocument/2006/relationships/image" Target="../media/image13.png" /><Relationship Id="rId13" Type="http://schemas.openxmlformats.org/officeDocument/2006/relationships/tags" Target="../tags/tag156.xml" /><Relationship Id="rId2" Type="http://schemas.openxmlformats.org/officeDocument/2006/relationships/tags" Target="../tags/tag149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image" Target="../media/image10.png" /><Relationship Id="rId7" Type="http://schemas.openxmlformats.org/officeDocument/2006/relationships/tags" Target="../tags/tag153.xml" /><Relationship Id="rId8" Type="http://schemas.openxmlformats.org/officeDocument/2006/relationships/image" Target="../media/image11.png" /><Relationship Id="rId9" Type="http://schemas.openxmlformats.org/officeDocument/2006/relationships/tags" Target="../tags/tag15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64.xml" /><Relationship Id="rId11" Type="http://schemas.openxmlformats.org/officeDocument/2006/relationships/image" Target="../media/image15.png" /><Relationship Id="rId12" Type="http://schemas.openxmlformats.org/officeDocument/2006/relationships/tags" Target="../tags/tag165.xml" /><Relationship Id="rId13" Type="http://schemas.openxmlformats.org/officeDocument/2006/relationships/tags" Target="../tags/tag166.xml" /><Relationship Id="rId14" Type="http://schemas.openxmlformats.org/officeDocument/2006/relationships/tags" Target="../tags/tag167.xml" /><Relationship Id="rId2" Type="http://schemas.openxmlformats.org/officeDocument/2006/relationships/tags" Target="../tags/tag157.xml" /><Relationship Id="rId3" Type="http://schemas.openxmlformats.org/officeDocument/2006/relationships/tags" Target="../tags/tag158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tags" Target="../tags/tag161.xml" /><Relationship Id="rId7" Type="http://schemas.openxmlformats.org/officeDocument/2006/relationships/tags" Target="../tags/tag162.xml" /><Relationship Id="rId8" Type="http://schemas.openxmlformats.org/officeDocument/2006/relationships/image" Target="../media/image14.png" /><Relationship Id="rId9" Type="http://schemas.openxmlformats.org/officeDocument/2006/relationships/tags" Target="../tags/tag16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rotWithShape="0">
          <a:gsLst>
            <a:gs pos="0">
              <a:schemeClr val="bg1">
                <a:alpha val="50000"/>
              </a:schemeClr>
            </a:gs>
            <a:gs pos="81000">
              <a:srgbClr val="00BFBC">
                <a:alpha val="15000"/>
              </a:srgbClr>
            </a:gs>
            <a:gs pos="99000">
              <a:srgbClr val="00C4B5">
                <a:alpha val="25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8" name="文本2" title=""/>
          <p:cNvSpPr txBox="1"/>
          <p:nvPr>
            <p:custDataLst>
              <p:tags r:id="rId5"/>
            </p:custDataLst>
          </p:nvPr>
        </p:nvSpPr>
        <p:spPr>
          <a:xfrm>
            <a:off x="152400" y="6015355"/>
            <a:ext cx="12186285" cy="84264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教科版物理九年级上册                            第</a:t>
            </a:r>
            <a:r>
              <a:rPr lang="en-US" altLang="zh-CN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7</a:t>
            </a:r>
            <a:r>
              <a:rPr lang="zh-CN" altLang="en-US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章   磁与电</a:t>
            </a:r>
            <a:endParaRPr lang="zh-CN" altLang="en-US" sz="3600" b="1" i="0">
              <a:ln w="7620">
                <a:solidFill>
                  <a:srgbClr val="30C0B4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>
                <a:outerShdw blurRad="38100" dist="22860" dir="5400000" rotWithShape="0">
                  <a:srgbClr val="000000">
                    <a:alpha val="29803"/>
                  </a:srgbClr>
                </a:outerShdw>
              </a:effectLst>
              <a:latin typeface="微软雅黑" panose="020b0503020204020204" charset="-122"/>
              <a:ea typeface="微软雅黑"/>
            </a:endParaRPr>
          </a:p>
        </p:txBody>
      </p:sp>
    </p:spTree>
    <p:custDataLst>
      <p:tags r:id="rId6"/>
    </p:custData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3553" name="组合 6147" title=""/>
          <p:cNvGrpSpPr/>
          <p:nvPr>
            <p:custDataLst>
              <p:tags r:id="rId3"/>
            </p:custDataLst>
          </p:nvPr>
        </p:nvGrpSpPr>
        <p:grpSpPr>
          <a:xfrm>
            <a:off x="111833" y="5715"/>
            <a:ext cx="4062523" cy="807076"/>
            <a:chOff x="882" y="0"/>
            <a:chExt cx="5003" cy="1272"/>
          </a:xfrm>
        </p:grpSpPr>
        <p:sp>
          <p:nvSpPr>
            <p:cNvPr id="23554" name="矩形 7"/>
            <p:cNvSpPr/>
            <p:nvPr>
              <p:custDataLst>
                <p:tags r:id="rId4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5"/>
              </p:custDataLst>
            </p:nvPr>
          </p:nvSpPr>
          <p:spPr>
            <a:xfrm>
              <a:off x="1114" y="449"/>
              <a:ext cx="477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二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  <p:pic>
        <p:nvPicPr>
          <p:cNvPr id="4" name="873294e62c86df27710fc307bdb59d82_raw" title="">
            <a:hlinkClick action="ppaction://media"/>
          </p:cNvPr>
          <p:cNvPicPr/>
          <p:nvPr>
            <a:vide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565" y="2842260"/>
            <a:ext cx="5516245" cy="2506980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1239520" y="2479675"/>
            <a:ext cx="1797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视频来源于网络</a:t>
            </a:r>
            <a:endParaRPr lang="zh-CN" altLang="en-US"/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964565" y="1017905"/>
            <a:ext cx="106121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演示：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在螺线管的两端各放一个小磁针，在硬纸板上均匀地撒满铁屑。通电后观察指针指向，轻敲纸板，观察铁屑的排列情况。</a:t>
            </a:r>
            <a:endParaRPr lang="zh-CN" altLang="en-US" sz="26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5601" name="图片 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lum bright="-24000" contrast="30000"/>
          </a:blip>
          <a:stretch>
            <a:fillRect/>
          </a:stretch>
        </p:blipFill>
        <p:spPr>
          <a:xfrm>
            <a:off x="6645275" y="2842260"/>
            <a:ext cx="5010785" cy="2446655"/>
          </a:xfrm>
          <a:prstGeom prst="rect">
            <a:avLst/>
          </a:prstGeom>
          <a:noFill/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9775" name="TextBox 134" title=""/>
          <p:cNvSpPr txBox="1"/>
          <p:nvPr>
            <p:custDataLst>
              <p:tags r:id="rId14"/>
            </p:custDataLst>
          </p:nvPr>
        </p:nvSpPr>
        <p:spPr>
          <a:xfrm>
            <a:off x="963930" y="5435600"/>
            <a:ext cx="9855200" cy="10928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实验结论：通电螺线管</a:t>
            </a:r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外部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的磁场和条形磁体的磁场一样。</a:t>
            </a:r>
            <a:endParaRPr lang="en-US" altLang="zh-CN" sz="320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　　</a:t>
            </a:r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97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266" name="TextBox 2" title=""/>
          <p:cNvSpPr txBox="1"/>
          <p:nvPr>
            <p:custDataLst>
              <p:tags r:id="rId3"/>
            </p:custDataLst>
          </p:nvPr>
        </p:nvSpPr>
        <p:spPr>
          <a:xfrm>
            <a:off x="935990" y="1228090"/>
            <a:ext cx="10728960" cy="767715"/>
          </a:xfrm>
          <a:prstGeom prst="snip1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0"/>
          </a:gradFill>
          <a:ln w="25400">
            <a:solidFill>
              <a:schemeClr val="accent1"/>
            </a:solidFill>
          </a:ln>
          <a:effectLst>
            <a:outerShdw blurRad="50800" dist="76200" dir="2700000" algn="tl" rotWithShape="0">
              <a:schemeClr val="bg2">
                <a:lumMod val="20000"/>
                <a:lumOff val="80000"/>
                <a:alpha val="40000"/>
              </a:schemeClr>
            </a:outerShdw>
          </a:effectLst>
        </p:spPr>
        <p:txBody>
          <a:bodyPr wrap="square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演示：</a:t>
            </a:r>
            <a:r>
              <a:rPr lang="zh-CN" altLang="en-US" sz="260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把小磁针放到螺线管周围不同位置，在图上记录磁针</a:t>
            </a:r>
            <a:r>
              <a:rPr lang="en-US" altLang="x-none" sz="260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N</a:t>
            </a:r>
            <a:r>
              <a:rPr lang="zh-CN" altLang="en-US" sz="2600" noProof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+mn-cs"/>
              </a:rPr>
              <a:t>极的方向。</a:t>
            </a:r>
            <a:endParaRPr lang="zh-CN" altLang="en-US" sz="2600" noProof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pSp>
        <p:nvGrpSpPr>
          <p:cNvPr id="23553" name="组合 6147" title=""/>
          <p:cNvGrpSpPr/>
          <p:nvPr>
            <p:custDataLst>
              <p:tags r:id="rId4"/>
            </p:custDataLst>
          </p:nvPr>
        </p:nvGrpSpPr>
        <p:grpSpPr>
          <a:xfrm>
            <a:off x="111833" y="5715"/>
            <a:ext cx="4062523" cy="807076"/>
            <a:chOff x="882" y="0"/>
            <a:chExt cx="5003" cy="1272"/>
          </a:xfrm>
        </p:grpSpPr>
        <p:sp>
          <p:nvSpPr>
            <p:cNvPr id="23554" name="矩形 7"/>
            <p:cNvSpPr/>
            <p:nvPr>
              <p:custDataLst>
                <p:tags r:id="rId5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6"/>
              </p:custDataLst>
            </p:nvPr>
          </p:nvSpPr>
          <p:spPr>
            <a:xfrm>
              <a:off x="1114" y="449"/>
              <a:ext cx="477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二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  <p:pic>
        <p:nvPicPr>
          <p:cNvPr id="2" name="图片 1" title="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79115" y="2343150"/>
            <a:ext cx="6935470" cy="391350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0363200" y="12446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3553" name="组合 6147" title=""/>
          <p:cNvGrpSpPr/>
          <p:nvPr>
            <p:custDataLst>
              <p:tags r:id="rId3"/>
            </p:custDataLst>
          </p:nvPr>
        </p:nvGrpSpPr>
        <p:grpSpPr>
          <a:xfrm>
            <a:off x="111833" y="5715"/>
            <a:ext cx="4062523" cy="807076"/>
            <a:chOff x="882" y="0"/>
            <a:chExt cx="5003" cy="1272"/>
          </a:xfrm>
        </p:grpSpPr>
        <p:sp>
          <p:nvSpPr>
            <p:cNvPr id="23554" name="矩形 7"/>
            <p:cNvSpPr/>
            <p:nvPr>
              <p:custDataLst>
                <p:tags r:id="rId4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5"/>
              </p:custDataLst>
            </p:nvPr>
          </p:nvSpPr>
          <p:spPr>
            <a:xfrm>
              <a:off x="1114" y="449"/>
              <a:ext cx="477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二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  <p:pic>
        <p:nvPicPr>
          <p:cNvPr id="2" name="图片 1" title=""/>
          <p:cNvPicPr/>
          <p:nvPr>
            <p:custDataLst>
              <p:tags r:id="rId7"/>
            </p:custDataLst>
          </p:nvPr>
        </p:nvPicPr>
        <p:blipFill>
          <a:blip r:embed="rId6">
            <a:lum bright="-12000" contrast="30000"/>
          </a:blip>
          <a:stretch>
            <a:fillRect/>
          </a:stretch>
        </p:blipFill>
        <p:spPr>
          <a:xfrm>
            <a:off x="7284085" y="1132840"/>
            <a:ext cx="5028565" cy="5725795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421005" y="1455420"/>
            <a:ext cx="6863080" cy="39477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3200">
                <a:solidFill>
                  <a:srgbClr val="231F20"/>
                </a:solidFill>
                <a:latin typeface="FZSSJW--GB1-0"/>
                <a:ea typeface="FZSSJW--GB1-0"/>
              </a:rPr>
              <a:t>     </a:t>
            </a: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为了便于记忆，法国科学家安培（</a:t>
            </a:r>
            <a:r>
              <a:rPr lang="en-US" altLang="zh-CN" sz="32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André-Marie Ampère</a:t>
            </a: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，</a:t>
            </a:r>
            <a:r>
              <a:rPr lang="en-US" altLang="zh-CN" sz="32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1775</a:t>
            </a:r>
            <a:r>
              <a:rPr lang="en-US" altLang="zh-CN" sz="3200">
                <a:solidFill>
                  <a:srgbClr val="231F20"/>
                </a:solidFill>
                <a:latin typeface="FZSSJW--GB1-0"/>
                <a:ea typeface="FZSSJW--GB1-0"/>
              </a:rPr>
              <a:t>—</a:t>
            </a:r>
            <a:r>
              <a:rPr lang="en-US" altLang="zh-CN" sz="32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1836</a:t>
            </a: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）总结出判断通电螺线管的磁极性跟电流方向的关系的方法：</a:t>
            </a:r>
            <a:r>
              <a:rPr lang="zh-CN" altLang="en-US" sz="3200">
                <a:solidFill>
                  <a:srgbClr val="FF0000"/>
                </a:solidFill>
                <a:latin typeface="汉仪旗黑-55简"/>
                <a:ea typeface="汉仪旗黑-55简"/>
              </a:rPr>
              <a:t>用右手握螺线管，让四指弯向螺线管中电流的方向，则大拇指所指的那一端就是通电螺线管的 </a:t>
            </a:r>
            <a:r>
              <a:rPr lang="en-US" altLang="zh-CN" sz="3200" b="1">
                <a:solidFill>
                  <a:srgbClr val="FF0000"/>
                </a:solidFill>
                <a:latin typeface="TimesNewRomanPS-BoldMT"/>
                <a:ea typeface="TimesNewRomanPS-BoldMT"/>
              </a:rPr>
              <a:t>N </a:t>
            </a:r>
            <a:r>
              <a:rPr lang="zh-CN" altLang="en-US" sz="3200">
                <a:solidFill>
                  <a:srgbClr val="FF0000"/>
                </a:solidFill>
                <a:latin typeface="汉仪旗黑-55简"/>
                <a:ea typeface="汉仪旗黑-55简"/>
              </a:rPr>
              <a:t>极。</a:t>
            </a:r>
            <a:endParaRPr lang="zh-CN" altLang="en-US" sz="3200">
              <a:solidFill>
                <a:srgbClr val="FF0000"/>
              </a:solidFill>
              <a:latin typeface="汉仪旗黑-55简"/>
              <a:ea typeface="汉仪旗黑-55简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856615" y="5115560"/>
            <a:ext cx="6281420" cy="712470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旗黑-55简"/>
                <a:ea typeface="汉仪旗黑-55简"/>
              </a:rPr>
              <a:t>安培定则（右手螺旋法则）</a:t>
            </a:r>
            <a:endParaRPr lang="zh-CN" altLang="en-US" sz="32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汉仪旗黑-55简"/>
              <a:ea typeface="汉仪旗黑-55简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0723" name="组合 30722" title=""/>
          <p:cNvGrpSpPr/>
          <p:nvPr>
            <p:custDataLst>
              <p:tags r:id="rId3"/>
            </p:custDataLst>
          </p:nvPr>
        </p:nvGrpSpPr>
        <p:grpSpPr>
          <a:xfrm>
            <a:off x="1292225" y="1910080"/>
            <a:ext cx="4224020" cy="2534285"/>
            <a:chExt cx="2557462" cy="1614473"/>
          </a:xfrm>
        </p:grpSpPr>
        <p:sp>
          <p:nvSpPr>
            <p:cNvPr id="27651" name="Rectangle 28"/>
            <p:cNvSpPr/>
            <p:nvPr>
              <p:custDataLst>
                <p:tags r:id="rId4"/>
              </p:custDataLst>
            </p:nvPr>
          </p:nvSpPr>
          <p:spPr>
            <a:xfrm>
              <a:off x="0" y="246060"/>
              <a:ext cx="2557462" cy="674681"/>
            </a:xfrm>
            <a:prstGeom prst="rect">
              <a:avLst/>
            </a:prstGeom>
            <a:gradFill rotWithShape="0">
              <a:gsLst>
                <a:gs pos="0">
                  <a:srgbClr val="4E4E4E"/>
                </a:gs>
                <a:gs pos="50000">
                  <a:srgbClr val="EAEAEA"/>
                </a:gs>
                <a:gs pos="100000">
                  <a:srgbClr val="4E4E4E"/>
                </a:gs>
              </a:gsLst>
              <a:lin ang="5400000" scaled="1"/>
            </a:gradFill>
            <a:ln w="9525" cap="flat" cmpd="sng">
              <a:solidFill>
                <a:srgbClr val="4D4D4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27652" name="组合 30724"/>
            <p:cNvGrpSpPr/>
            <p:nvPr>
              <p:custDataLst>
                <p:tags r:id="rId5"/>
              </p:custDataLst>
            </p:nvPr>
          </p:nvGrpSpPr>
          <p:grpSpPr>
            <a:xfrm>
              <a:off x="387324" y="-4"/>
              <a:ext cx="1865319" cy="1614473"/>
              <a:chExt cx="1175" cy="1035"/>
            </a:xfrm>
          </p:grpSpPr>
          <p:sp>
            <p:nvSpPr>
              <p:cNvPr id="27653" name="Freeform 30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40"/>
                <a:ext cx="91" cy="995"/>
              </a:xfrm>
              <a:custGeom>
                <a:cxnLst>
                  <a:cxn ang="0">
                    <a:pos x="18" y="19046"/>
                  </a:cxn>
                  <a:cxn ang="0">
                    <a:pos x="10" y="6394"/>
                  </a:cxn>
                  <a:cxn ang="0">
                    <a:pos x="4" y="57053"/>
                  </a:cxn>
                  <a:cxn ang="0">
                    <a:pos x="4" y="170922"/>
                  </a:cxn>
                </a:cxnLst>
                <a:rect l="l" t="t" r="r" b="b"/>
                <a:pathLst>
                  <a:path w="104" h="648">
                    <a:moveTo>
                      <a:pt x="104" y="72"/>
                    </a:moveTo>
                    <a:cubicBezTo>
                      <a:pt x="88" y="36"/>
                      <a:pt x="72" y="0"/>
                      <a:pt x="56" y="24"/>
                    </a:cubicBezTo>
                    <a:cubicBezTo>
                      <a:pt x="40" y="48"/>
                      <a:pt x="16" y="112"/>
                      <a:pt x="8" y="216"/>
                    </a:cubicBezTo>
                    <a:cubicBezTo>
                      <a:pt x="0" y="320"/>
                      <a:pt x="8" y="576"/>
                      <a:pt x="8" y="648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54" name="Freeform 31"/>
              <p:cNvSpPr/>
              <p:nvPr>
                <p:custDataLst>
                  <p:tags r:id="rId7"/>
                </p:custDataLst>
              </p:nvPr>
            </p:nvSpPr>
            <p:spPr>
              <a:xfrm>
                <a:off x="927" y="3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55" name="Line 32"/>
              <p:cNvSpPr/>
              <p:nvPr>
                <p:custDataLst>
                  <p:tags r:id="rId8"/>
                </p:custDataLst>
              </p:nvPr>
            </p:nvSpPr>
            <p:spPr>
              <a:xfrm flipH="1">
                <a:off x="1175" y="593"/>
                <a:ext cx="0" cy="442"/>
              </a:xfrm>
              <a:prstGeom prst="line">
                <a:avLst/>
              </a:prstGeom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7656" name="Freeform 33"/>
              <p:cNvSpPr/>
              <p:nvPr>
                <p:custDataLst>
                  <p:tags r:id="rId9"/>
                </p:custDataLst>
              </p:nvPr>
            </p:nvSpPr>
            <p:spPr>
              <a:xfrm>
                <a:off x="40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57" name="Freeform 34"/>
              <p:cNvSpPr/>
              <p:nvPr>
                <p:custDataLst>
                  <p:tags r:id="rId10"/>
                </p:custDataLst>
              </p:nvPr>
            </p:nvSpPr>
            <p:spPr>
              <a:xfrm>
                <a:off x="662" y="1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58" name="Freeform 35"/>
              <p:cNvSpPr/>
              <p:nvPr>
                <p:custDataLst>
                  <p:tags r:id="rId11"/>
                </p:custDataLst>
              </p:nvPr>
            </p:nvSpPr>
            <p:spPr>
              <a:xfrm>
                <a:off x="13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3553" name="组合 6147" title=""/>
          <p:cNvGrpSpPr/>
          <p:nvPr>
            <p:custDataLst>
              <p:tags r:id="rId12"/>
            </p:custDataLst>
          </p:nvPr>
        </p:nvGrpSpPr>
        <p:grpSpPr>
          <a:xfrm>
            <a:off x="111833" y="5715"/>
            <a:ext cx="4062523" cy="807076"/>
            <a:chOff x="882" y="0"/>
            <a:chExt cx="5003" cy="1272"/>
          </a:xfrm>
        </p:grpSpPr>
        <p:sp>
          <p:nvSpPr>
            <p:cNvPr id="23554" name="矩形 7"/>
            <p:cNvSpPr/>
            <p:nvPr>
              <p:custDataLst>
                <p:tags r:id="rId13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14"/>
              </p:custDataLst>
            </p:nvPr>
          </p:nvSpPr>
          <p:spPr>
            <a:xfrm>
              <a:off x="1114" y="449"/>
              <a:ext cx="477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二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5"/>
            </p:custDataLst>
          </p:nvPr>
        </p:nvGrpSpPr>
        <p:grpSpPr>
          <a:xfrm flipH="1">
            <a:off x="6536055" y="1910080"/>
            <a:ext cx="4224020" cy="2534285"/>
            <a:chExt cx="2557462" cy="1614473"/>
          </a:xfrm>
        </p:grpSpPr>
        <p:sp>
          <p:nvSpPr>
            <p:cNvPr id="3" name="Rectangle 28"/>
            <p:cNvSpPr/>
            <p:nvPr>
              <p:custDataLst>
                <p:tags r:id="rId16"/>
              </p:custDataLst>
            </p:nvPr>
          </p:nvSpPr>
          <p:spPr>
            <a:xfrm>
              <a:off x="0" y="246060"/>
              <a:ext cx="2557462" cy="674681"/>
            </a:xfrm>
            <a:prstGeom prst="rect">
              <a:avLst/>
            </a:prstGeom>
            <a:gradFill rotWithShape="0">
              <a:gsLst>
                <a:gs pos="0">
                  <a:srgbClr val="4E4E4E"/>
                </a:gs>
                <a:gs pos="50000">
                  <a:srgbClr val="EAEAEA"/>
                </a:gs>
                <a:gs pos="100000">
                  <a:srgbClr val="4E4E4E"/>
                </a:gs>
              </a:gsLst>
              <a:lin ang="5400000" scaled="1"/>
            </a:gradFill>
            <a:ln w="9525" cap="flat" cmpd="sng">
              <a:solidFill>
                <a:srgbClr val="4D4D4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4" name="组合 30724"/>
            <p:cNvGrpSpPr/>
            <p:nvPr>
              <p:custDataLst>
                <p:tags r:id="rId17"/>
              </p:custDataLst>
            </p:nvPr>
          </p:nvGrpSpPr>
          <p:grpSpPr>
            <a:xfrm>
              <a:off x="387324" y="-4"/>
              <a:ext cx="1865319" cy="1614473"/>
              <a:chExt cx="1175" cy="1035"/>
            </a:xfrm>
          </p:grpSpPr>
          <p:sp>
            <p:nvSpPr>
              <p:cNvPr id="5" name="Freeform 30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40"/>
                <a:ext cx="91" cy="995"/>
              </a:xfrm>
              <a:custGeom>
                <a:cxnLst>
                  <a:cxn ang="0">
                    <a:pos x="18" y="19046"/>
                  </a:cxn>
                  <a:cxn ang="0">
                    <a:pos x="10" y="6394"/>
                  </a:cxn>
                  <a:cxn ang="0">
                    <a:pos x="4" y="57053"/>
                  </a:cxn>
                  <a:cxn ang="0">
                    <a:pos x="4" y="170922"/>
                  </a:cxn>
                </a:cxnLst>
                <a:rect l="l" t="t" r="r" b="b"/>
                <a:pathLst>
                  <a:path w="104" h="648">
                    <a:moveTo>
                      <a:pt x="104" y="72"/>
                    </a:moveTo>
                    <a:cubicBezTo>
                      <a:pt x="88" y="36"/>
                      <a:pt x="72" y="0"/>
                      <a:pt x="56" y="24"/>
                    </a:cubicBezTo>
                    <a:cubicBezTo>
                      <a:pt x="40" y="48"/>
                      <a:pt x="16" y="112"/>
                      <a:pt x="8" y="216"/>
                    </a:cubicBezTo>
                    <a:cubicBezTo>
                      <a:pt x="0" y="320"/>
                      <a:pt x="8" y="576"/>
                      <a:pt x="8" y="648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" name="Freeform 31"/>
              <p:cNvSpPr/>
              <p:nvPr>
                <p:custDataLst>
                  <p:tags r:id="rId19"/>
                </p:custDataLst>
              </p:nvPr>
            </p:nvSpPr>
            <p:spPr>
              <a:xfrm>
                <a:off x="927" y="3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Line 32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1175" y="593"/>
                <a:ext cx="0" cy="442"/>
              </a:xfrm>
              <a:prstGeom prst="line">
                <a:avLst/>
              </a:prstGeom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8" name="Freeform 33"/>
              <p:cNvSpPr/>
              <p:nvPr>
                <p:custDataLst>
                  <p:tags r:id="rId21"/>
                </p:custDataLst>
              </p:nvPr>
            </p:nvSpPr>
            <p:spPr>
              <a:xfrm>
                <a:off x="40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Freeform 34"/>
              <p:cNvSpPr/>
              <p:nvPr>
                <p:custDataLst>
                  <p:tags r:id="rId22"/>
                </p:custDataLst>
              </p:nvPr>
            </p:nvSpPr>
            <p:spPr>
              <a:xfrm>
                <a:off x="662" y="1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Freeform 35"/>
              <p:cNvSpPr/>
              <p:nvPr>
                <p:custDataLst>
                  <p:tags r:id="rId23"/>
                </p:custDataLst>
              </p:nvPr>
            </p:nvSpPr>
            <p:spPr>
              <a:xfrm>
                <a:off x="13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" name="组合 14" title=""/>
          <p:cNvGrpSpPr/>
          <p:nvPr>
            <p:custDataLst>
              <p:tags r:id="rId24"/>
            </p:custDataLst>
          </p:nvPr>
        </p:nvGrpSpPr>
        <p:grpSpPr>
          <a:xfrm>
            <a:off x="1950085" y="4033520"/>
            <a:ext cx="3081020" cy="704850"/>
            <a:chOff x="3071" y="6352"/>
            <a:chExt cx="4852" cy="1110"/>
          </a:xfrm>
        </p:grpSpPr>
        <p:cxnSp>
          <p:nvCxnSpPr>
            <p:cNvPr id="11" name="直接连接符 10"/>
            <p:cNvCxnSpPr/>
            <p:nvPr>
              <p:custDataLst>
                <p:tags r:id="rId25"/>
              </p:custDataLst>
            </p:nvPr>
          </p:nvCxnSpPr>
          <p:spPr>
            <a:xfrm>
              <a:off x="3071" y="6948"/>
              <a:ext cx="1373" cy="0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26"/>
              </p:custDataLst>
            </p:nvPr>
          </p:nvCxnSpPr>
          <p:spPr>
            <a:xfrm>
              <a:off x="4689" y="6947"/>
              <a:ext cx="3235" cy="37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27"/>
              </p:custDataLst>
            </p:nvPr>
          </p:nvCxnSpPr>
          <p:spPr>
            <a:xfrm>
              <a:off x="4491" y="6634"/>
              <a:ext cx="1" cy="628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28"/>
              </p:custDataLst>
            </p:nvPr>
          </p:nvCxnSpPr>
          <p:spPr>
            <a:xfrm flipH="1">
              <a:off x="4692" y="6352"/>
              <a:ext cx="22" cy="1110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17" name="组合 16" title=""/>
          <p:cNvGrpSpPr/>
          <p:nvPr>
            <p:custDataLst>
              <p:tags r:id="rId29"/>
            </p:custDataLst>
          </p:nvPr>
        </p:nvGrpSpPr>
        <p:grpSpPr>
          <a:xfrm>
            <a:off x="7038975" y="4043045"/>
            <a:ext cx="3081020" cy="704850"/>
            <a:chOff x="3071" y="6352"/>
            <a:chExt cx="4852" cy="1110"/>
          </a:xfrm>
        </p:grpSpPr>
        <p:cxnSp>
          <p:nvCxnSpPr>
            <p:cNvPr id="18" name="直接连接符 17"/>
            <p:cNvCxnSpPr/>
            <p:nvPr>
              <p:custDataLst>
                <p:tags r:id="rId30"/>
              </p:custDataLst>
            </p:nvPr>
          </p:nvCxnSpPr>
          <p:spPr>
            <a:xfrm>
              <a:off x="3071" y="6948"/>
              <a:ext cx="1373" cy="0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31"/>
              </p:custDataLst>
            </p:nvPr>
          </p:nvCxnSpPr>
          <p:spPr>
            <a:xfrm>
              <a:off x="4689" y="6947"/>
              <a:ext cx="3235" cy="37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32"/>
              </p:custDataLst>
            </p:nvPr>
          </p:nvCxnSpPr>
          <p:spPr>
            <a:xfrm>
              <a:off x="4491" y="6634"/>
              <a:ext cx="1" cy="628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33"/>
              </p:custDataLst>
            </p:nvPr>
          </p:nvCxnSpPr>
          <p:spPr>
            <a:xfrm flipH="1">
              <a:off x="4692" y="6352"/>
              <a:ext cx="22" cy="1110"/>
            </a:xfrm>
            <a:prstGeom prst="line">
              <a:avLst/>
            </a:prstGeom>
            <a:ln w="57150">
              <a:solidFill>
                <a:srgbClr val="292929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22" name="直接箭头连接符 21" title=""/>
          <p:cNvCxnSpPr/>
          <p:nvPr>
            <p:custDataLst>
              <p:tags r:id="rId34"/>
            </p:custDataLst>
          </p:nvPr>
        </p:nvCxnSpPr>
        <p:spPr>
          <a:xfrm flipH="1" flipV="1">
            <a:off x="5006975" y="3471545"/>
            <a:ext cx="1905" cy="8528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 title=""/>
          <p:cNvCxnSpPr/>
          <p:nvPr>
            <p:custDataLst>
              <p:tags r:id="rId35"/>
            </p:custDataLst>
          </p:nvPr>
        </p:nvCxnSpPr>
        <p:spPr>
          <a:xfrm flipH="1" flipV="1">
            <a:off x="10109200" y="3471545"/>
            <a:ext cx="1905" cy="8528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9700" name="Text Box 3" title=""/>
          <p:cNvSpPr txBox="1"/>
          <p:nvPr>
            <p:custDataLst>
              <p:tags r:id="rId36"/>
            </p:custDataLst>
          </p:nvPr>
        </p:nvSpPr>
        <p:spPr>
          <a:xfrm>
            <a:off x="4993005" y="2498091"/>
            <a:ext cx="5130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x-none" sz="3600" b="1" noProof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N</a:t>
            </a:r>
            <a:endParaRPr lang="en-US" altLang="x-none" sz="36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Text Box 3" title=""/>
          <p:cNvSpPr txBox="1"/>
          <p:nvPr>
            <p:custDataLst>
              <p:tags r:id="rId37"/>
            </p:custDataLst>
          </p:nvPr>
        </p:nvSpPr>
        <p:spPr>
          <a:xfrm>
            <a:off x="6471920" y="2529841"/>
            <a:ext cx="5130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x-none" sz="3600" b="1" noProof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N</a:t>
            </a:r>
            <a:endParaRPr lang="en-US" altLang="x-none" sz="36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775" name="TextBox 134" title=""/>
          <p:cNvSpPr txBox="1"/>
          <p:nvPr>
            <p:custDataLst>
              <p:tags r:id="rId38"/>
            </p:custDataLst>
          </p:nvPr>
        </p:nvSpPr>
        <p:spPr>
          <a:xfrm>
            <a:off x="610235" y="5118100"/>
            <a:ext cx="11156950" cy="591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实验结论：通电螺线管两端的极性与其中的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电流方向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绕线方式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有关。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7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9698" name="组合 29697" title=""/>
          <p:cNvGrpSpPr/>
          <p:nvPr>
            <p:custDataLst>
              <p:tags r:id="rId3"/>
            </p:custDataLst>
          </p:nvPr>
        </p:nvGrpSpPr>
        <p:grpSpPr>
          <a:xfrm>
            <a:off x="2700020" y="1884998"/>
            <a:ext cx="2676843" cy="1704975"/>
            <a:chExt cx="2676843" cy="1704975"/>
          </a:xfrm>
        </p:grpSpPr>
        <p:sp>
          <p:nvSpPr>
            <p:cNvPr id="28674" name="Rectangle 2"/>
            <p:cNvSpPr/>
            <p:nvPr>
              <p:custDataLst>
                <p:tags r:id="rId4"/>
              </p:custDataLst>
            </p:nvPr>
          </p:nvSpPr>
          <p:spPr>
            <a:xfrm>
              <a:off x="73025" y="230187"/>
              <a:ext cx="2557463" cy="674687"/>
            </a:xfrm>
            <a:prstGeom prst="rect">
              <a:avLst/>
            </a:prstGeom>
            <a:gradFill rotWithShape="0">
              <a:gsLst>
                <a:gs pos="0">
                  <a:srgbClr val="4E4E4E"/>
                </a:gs>
                <a:gs pos="50000">
                  <a:srgbClr val="EAEAEA"/>
                </a:gs>
                <a:gs pos="100000">
                  <a:srgbClr val="4E4E4E"/>
                </a:gs>
              </a:gsLst>
              <a:lin ang="5400000" scaled="1"/>
            </a:gradFill>
            <a:ln w="9525" cap="flat" cmpd="sng">
              <a:solidFill>
                <a:srgbClr val="4D4D4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0" name="Text Box 3"/>
            <p:cNvSpPr txBox="1"/>
            <p:nvPr>
              <p:custDataLst>
                <p:tags r:id="rId5"/>
              </p:custDataLst>
            </p:nvPr>
          </p:nvSpPr>
          <p:spPr>
            <a:xfrm>
              <a:off x="0" y="230188"/>
              <a:ext cx="513080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FF33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N</a:t>
              </a:r>
              <a:endParaRPr lang="en-US" altLang="x-none" sz="3600" b="1" noProof="1">
                <a:solidFill>
                  <a:srgbClr val="FF33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29701" name="Text Box 4"/>
            <p:cNvSpPr txBox="1"/>
            <p:nvPr>
              <p:custDataLst>
                <p:tags r:id="rId6"/>
              </p:custDataLst>
            </p:nvPr>
          </p:nvSpPr>
          <p:spPr>
            <a:xfrm>
              <a:off x="2239963" y="236538"/>
              <a:ext cx="436880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0000FF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S</a:t>
              </a:r>
              <a:endParaRPr lang="en-US" altLang="x-none" sz="3600" b="1" noProof="1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grpSp>
          <p:nvGrpSpPr>
            <p:cNvPr id="28677" name="组合 29701"/>
            <p:cNvGrpSpPr/>
            <p:nvPr>
              <p:custDataLst>
                <p:tags r:id="rId7"/>
              </p:custDataLst>
            </p:nvPr>
          </p:nvGrpSpPr>
          <p:grpSpPr>
            <a:xfrm>
              <a:off x="381009" y="0"/>
              <a:ext cx="1865323" cy="1704975"/>
              <a:chExt cx="1175" cy="1074"/>
            </a:xfrm>
          </p:grpSpPr>
          <p:sp>
            <p:nvSpPr>
              <p:cNvPr id="28678" name="Freeform 7"/>
              <p:cNvSpPr/>
              <p:nvPr>
                <p:custDataLst>
                  <p:tags r:id="rId8"/>
                </p:custDataLst>
              </p:nvPr>
            </p:nvSpPr>
            <p:spPr>
              <a:xfrm>
                <a:off x="15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79" name="Line 8"/>
              <p:cNvSpPr/>
              <p:nvPr>
                <p:custDataLst>
                  <p:tags r:id="rId9"/>
                </p:custDataLst>
              </p:nvPr>
            </p:nvSpPr>
            <p:spPr>
              <a:xfrm flipH="1">
                <a:off x="0" y="582"/>
                <a:ext cx="0" cy="492"/>
              </a:xfrm>
              <a:prstGeom prst="line">
                <a:avLst/>
              </a:prstGeom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8680" name="Freeform 9"/>
              <p:cNvSpPr/>
              <p:nvPr>
                <p:custDataLst>
                  <p:tags r:id="rId10"/>
                </p:custDataLst>
              </p:nvPr>
            </p:nvSpPr>
            <p:spPr>
              <a:xfrm>
                <a:off x="1066" y="32"/>
                <a:ext cx="109" cy="1030"/>
              </a:xfrm>
              <a:custGeom>
                <a:cxnLst>
                  <a:cxn ang="0">
                    <a:pos x="0" y="11242"/>
                  </a:cxn>
                  <a:cxn ang="0">
                    <a:pos x="89" y="4550"/>
                  </a:cxn>
                  <a:cxn ang="0">
                    <a:pos x="177" y="38302"/>
                  </a:cxn>
                  <a:cxn ang="0">
                    <a:pos x="177" y="99107"/>
                  </a:cxn>
                </a:cxnLst>
                <a:rect l="l" t="t" r="r" b="b"/>
                <a:pathLst>
                  <a:path w="104" h="704">
                    <a:moveTo>
                      <a:pt x="0" y="80"/>
                    </a:moveTo>
                    <a:cubicBezTo>
                      <a:pt x="16" y="40"/>
                      <a:pt x="32" y="0"/>
                      <a:pt x="48" y="32"/>
                    </a:cubicBezTo>
                    <a:cubicBezTo>
                      <a:pt x="64" y="64"/>
                      <a:pt x="88" y="160"/>
                      <a:pt x="96" y="272"/>
                    </a:cubicBezTo>
                    <a:cubicBezTo>
                      <a:pt x="104" y="384"/>
                      <a:pt x="96" y="632"/>
                      <a:pt x="96" y="704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1" name="Freeform 10"/>
              <p:cNvSpPr/>
              <p:nvPr>
                <p:custDataLst>
                  <p:tags r:id="rId11"/>
                </p:custDataLst>
              </p:nvPr>
            </p:nvSpPr>
            <p:spPr>
              <a:xfrm>
                <a:off x="251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2" name="Freeform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514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3" name="Freeform 12"/>
              <p:cNvSpPr/>
              <p:nvPr>
                <p:custDataLst>
                  <p:tags r:id="rId13"/>
                </p:custDataLst>
              </p:nvPr>
            </p:nvSpPr>
            <p:spPr>
              <a:xfrm>
                <a:off x="786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684" name="Line 13"/>
            <p:cNvSpPr/>
            <p:nvPr>
              <p:custDataLst>
                <p:tags r:id="rId14"/>
              </p:custDataLst>
            </p:nvPr>
          </p:nvSpPr>
          <p:spPr>
            <a:xfrm flipH="1" flipV="1">
              <a:off x="2246313" y="1238250"/>
              <a:ext cx="0" cy="288925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sp>
          <p:nvSpPr>
            <p:cNvPr id="28685" name="Line 14"/>
            <p:cNvSpPr/>
            <p:nvPr>
              <p:custDataLst>
                <p:tags r:id="rId15"/>
              </p:custDataLst>
            </p:nvPr>
          </p:nvSpPr>
          <p:spPr>
            <a:xfrm flipH="1">
              <a:off x="388938" y="1252537"/>
              <a:ext cx="0" cy="287337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grpSp>
          <p:nvGrpSpPr>
            <p:cNvPr id="28686" name="组合 29710"/>
            <p:cNvGrpSpPr/>
            <p:nvPr>
              <p:custDataLst>
                <p:tags r:id="rId16"/>
              </p:custDataLst>
            </p:nvPr>
          </p:nvGrpSpPr>
          <p:grpSpPr>
            <a:xfrm>
              <a:off x="598468" y="474667"/>
              <a:ext cx="1643074" cy="288925"/>
              <a:chExt cx="1643074" cy="288925"/>
            </a:xfrm>
          </p:grpSpPr>
          <p:sp>
            <p:nvSpPr>
              <p:cNvPr id="28687" name="Line 13"/>
              <p:cNvSpPr/>
              <p:nvPr>
                <p:custDataLst>
                  <p:tags r:id="rId17"/>
                </p:custDataLst>
              </p:nvPr>
            </p:nvSpPr>
            <p:spPr>
              <a:xfrm flipH="1" flipV="1">
                <a:off x="0" y="0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688" name="Line 13"/>
              <p:cNvSpPr/>
              <p:nvPr>
                <p:custDataLst>
                  <p:tags r:id="rId18"/>
                </p:custDataLst>
              </p:nvPr>
            </p:nvSpPr>
            <p:spPr>
              <a:xfrm flipH="1" flipV="1">
                <a:off x="357190" y="0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689" name="Line 13"/>
              <p:cNvSpPr/>
              <p:nvPr>
                <p:custDataLst>
                  <p:tags r:id="rId19"/>
                </p:custDataLst>
              </p:nvPr>
            </p:nvSpPr>
            <p:spPr>
              <a:xfrm flipH="1" flipV="1">
                <a:off x="785818" y="0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690" name="Line 13"/>
              <p:cNvSpPr/>
              <p:nvPr>
                <p:custDataLst>
                  <p:tags r:id="rId20"/>
                </p:custDataLst>
              </p:nvPr>
            </p:nvSpPr>
            <p:spPr>
              <a:xfrm flipH="1" flipV="1">
                <a:off x="1214446" y="0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691" name="Line 13"/>
              <p:cNvSpPr/>
              <p:nvPr>
                <p:custDataLst>
                  <p:tags r:id="rId21"/>
                </p:custDataLst>
              </p:nvPr>
            </p:nvSpPr>
            <p:spPr>
              <a:xfrm flipH="1" flipV="1">
                <a:off x="1643074" y="0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9717" name="组合 29716" title=""/>
          <p:cNvGrpSpPr/>
          <p:nvPr>
            <p:custDataLst>
              <p:tags r:id="rId22"/>
            </p:custDataLst>
          </p:nvPr>
        </p:nvGrpSpPr>
        <p:grpSpPr>
          <a:xfrm>
            <a:off x="2755583" y="4199573"/>
            <a:ext cx="2654617" cy="1614487"/>
            <a:chExt cx="2654618" cy="1614487"/>
          </a:xfrm>
        </p:grpSpPr>
        <p:sp>
          <p:nvSpPr>
            <p:cNvPr id="28693" name="Rectangle 28"/>
            <p:cNvSpPr/>
            <p:nvPr>
              <p:custDataLst>
                <p:tags r:id="rId23"/>
              </p:custDataLst>
            </p:nvPr>
          </p:nvSpPr>
          <p:spPr>
            <a:xfrm>
              <a:off x="55563" y="246062"/>
              <a:ext cx="2557463" cy="674687"/>
            </a:xfrm>
            <a:prstGeom prst="rect">
              <a:avLst/>
            </a:prstGeom>
            <a:gradFill rotWithShape="0">
              <a:gsLst>
                <a:gs pos="0">
                  <a:srgbClr val="4E4E4E"/>
                </a:gs>
                <a:gs pos="50000">
                  <a:srgbClr val="EAEAEA"/>
                </a:gs>
                <a:gs pos="100000">
                  <a:srgbClr val="4E4E4E"/>
                </a:gs>
              </a:gsLst>
              <a:lin ang="5400000" scaled="1"/>
            </a:gradFill>
            <a:ln w="9525" cap="flat" cmpd="sng">
              <a:solidFill>
                <a:srgbClr val="4D4D4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8694" name="组合 29718"/>
            <p:cNvGrpSpPr/>
            <p:nvPr>
              <p:custDataLst>
                <p:tags r:id="rId24"/>
              </p:custDataLst>
            </p:nvPr>
          </p:nvGrpSpPr>
          <p:grpSpPr>
            <a:xfrm>
              <a:off x="414343" y="0"/>
              <a:ext cx="1865319" cy="1614487"/>
              <a:chExt cx="1175" cy="1035"/>
            </a:xfrm>
          </p:grpSpPr>
          <p:sp>
            <p:nvSpPr>
              <p:cNvPr id="28695" name="Freeform 30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40"/>
                <a:ext cx="91" cy="995"/>
              </a:xfrm>
              <a:custGeom>
                <a:cxnLst>
                  <a:cxn ang="0">
                    <a:pos x="18" y="19046"/>
                  </a:cxn>
                  <a:cxn ang="0">
                    <a:pos x="10" y="6394"/>
                  </a:cxn>
                  <a:cxn ang="0">
                    <a:pos x="4" y="57053"/>
                  </a:cxn>
                  <a:cxn ang="0">
                    <a:pos x="4" y="170922"/>
                  </a:cxn>
                </a:cxnLst>
                <a:rect l="l" t="t" r="r" b="b"/>
                <a:pathLst>
                  <a:path w="104" h="648">
                    <a:moveTo>
                      <a:pt x="104" y="72"/>
                    </a:moveTo>
                    <a:cubicBezTo>
                      <a:pt x="88" y="36"/>
                      <a:pt x="72" y="0"/>
                      <a:pt x="56" y="24"/>
                    </a:cubicBezTo>
                    <a:cubicBezTo>
                      <a:pt x="40" y="48"/>
                      <a:pt x="16" y="112"/>
                      <a:pt x="8" y="216"/>
                    </a:cubicBezTo>
                    <a:cubicBezTo>
                      <a:pt x="0" y="320"/>
                      <a:pt x="8" y="576"/>
                      <a:pt x="8" y="648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6" name="Freeform 31"/>
              <p:cNvSpPr/>
              <p:nvPr>
                <p:custDataLst>
                  <p:tags r:id="rId26"/>
                </p:custDataLst>
              </p:nvPr>
            </p:nvSpPr>
            <p:spPr>
              <a:xfrm>
                <a:off x="927" y="3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7" name="Line 32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1175" y="593"/>
                <a:ext cx="0" cy="442"/>
              </a:xfrm>
              <a:prstGeom prst="line">
                <a:avLst/>
              </a:prstGeom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8698" name="Freeform 33"/>
              <p:cNvSpPr/>
              <p:nvPr>
                <p:custDataLst>
                  <p:tags r:id="rId28"/>
                </p:custDataLst>
              </p:nvPr>
            </p:nvSpPr>
            <p:spPr>
              <a:xfrm>
                <a:off x="40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9" name="Freeform 34"/>
              <p:cNvSpPr/>
              <p:nvPr>
                <p:custDataLst>
                  <p:tags r:id="rId29"/>
                </p:custDataLst>
              </p:nvPr>
            </p:nvSpPr>
            <p:spPr>
              <a:xfrm>
                <a:off x="662" y="1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0" name="Freeform 35"/>
              <p:cNvSpPr/>
              <p:nvPr>
                <p:custDataLst>
                  <p:tags r:id="rId30"/>
                </p:custDataLst>
              </p:nvPr>
            </p:nvSpPr>
            <p:spPr>
              <a:xfrm>
                <a:off x="13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9726" name="Text Box 36"/>
            <p:cNvSpPr txBox="1"/>
            <p:nvPr>
              <p:custDataLst>
                <p:tags r:id="rId31"/>
              </p:custDataLst>
            </p:nvPr>
          </p:nvSpPr>
          <p:spPr>
            <a:xfrm>
              <a:off x="2141538" y="252412"/>
              <a:ext cx="513080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FF33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N</a:t>
              </a:r>
              <a:endParaRPr lang="en-US" altLang="x-none" sz="3600" b="1" noProof="1">
                <a:solidFill>
                  <a:srgbClr val="FF33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29727" name="Text Box 37"/>
            <p:cNvSpPr txBox="1"/>
            <p:nvPr>
              <p:custDataLst>
                <p:tags r:id="rId32"/>
              </p:custDataLst>
            </p:nvPr>
          </p:nvSpPr>
          <p:spPr>
            <a:xfrm>
              <a:off x="0" y="252412"/>
              <a:ext cx="436880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0000FF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S</a:t>
              </a:r>
              <a:endParaRPr lang="en-US" altLang="x-none" sz="3600" b="1" noProof="1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28703" name="Line 38"/>
            <p:cNvSpPr/>
            <p:nvPr>
              <p:custDataLst>
                <p:tags r:id="rId33"/>
              </p:custDataLst>
            </p:nvPr>
          </p:nvSpPr>
          <p:spPr>
            <a:xfrm flipH="1" flipV="1">
              <a:off x="2281238" y="1181100"/>
              <a:ext cx="0" cy="288925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sp>
          <p:nvSpPr>
            <p:cNvPr id="28704" name="Line 39"/>
            <p:cNvSpPr/>
            <p:nvPr>
              <p:custDataLst>
                <p:tags r:id="rId34"/>
              </p:custDataLst>
            </p:nvPr>
          </p:nvSpPr>
          <p:spPr>
            <a:xfrm flipH="1">
              <a:off x="423863" y="1195387"/>
              <a:ext cx="0" cy="287337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grpSp>
          <p:nvGrpSpPr>
            <p:cNvPr id="28705" name="组合 29729"/>
            <p:cNvGrpSpPr/>
            <p:nvPr>
              <p:custDataLst>
                <p:tags r:id="rId35"/>
              </p:custDataLst>
            </p:nvPr>
          </p:nvGrpSpPr>
          <p:grpSpPr>
            <a:xfrm>
              <a:off x="417719" y="416625"/>
              <a:ext cx="1628560" cy="316365"/>
              <a:chExt cx="1628560" cy="316365"/>
            </a:xfrm>
          </p:grpSpPr>
          <p:sp>
            <p:nvSpPr>
              <p:cNvPr id="28706" name="Line 26"/>
              <p:cNvSpPr/>
              <p:nvPr>
                <p:custDataLst>
                  <p:tags r:id="rId36"/>
                </p:custDataLst>
              </p:nvPr>
            </p:nvSpPr>
            <p:spPr>
              <a:xfrm flipH="1">
                <a:off x="0" y="0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07" name="Line 26"/>
              <p:cNvSpPr/>
              <p:nvPr>
                <p:custDataLst>
                  <p:tags r:id="rId37"/>
                </p:custDataLst>
              </p:nvPr>
            </p:nvSpPr>
            <p:spPr>
              <a:xfrm flipH="1">
                <a:off x="385086" y="1132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08" name="Line 26"/>
              <p:cNvSpPr/>
              <p:nvPr>
                <p:custDataLst>
                  <p:tags r:id="rId38"/>
                </p:custDataLst>
              </p:nvPr>
            </p:nvSpPr>
            <p:spPr>
              <a:xfrm flipH="1">
                <a:off x="813714" y="15646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09" name="Line 26"/>
              <p:cNvSpPr/>
              <p:nvPr>
                <p:custDataLst>
                  <p:tags r:id="rId39"/>
                </p:custDataLst>
              </p:nvPr>
            </p:nvSpPr>
            <p:spPr>
              <a:xfrm flipH="1">
                <a:off x="1199932" y="29028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10" name="Line 26"/>
              <p:cNvSpPr/>
              <p:nvPr>
                <p:custDataLst>
                  <p:tags r:id="rId40"/>
                </p:custDataLst>
              </p:nvPr>
            </p:nvSpPr>
            <p:spPr>
              <a:xfrm flipH="1">
                <a:off x="1628560" y="15646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9736" name="组合 29735" title=""/>
          <p:cNvGrpSpPr/>
          <p:nvPr>
            <p:custDataLst>
              <p:tags r:id="rId41"/>
            </p:custDataLst>
          </p:nvPr>
        </p:nvGrpSpPr>
        <p:grpSpPr>
          <a:xfrm>
            <a:off x="6449695" y="4201160"/>
            <a:ext cx="2705418" cy="1614488"/>
            <a:chExt cx="2705870" cy="1614487"/>
          </a:xfrm>
        </p:grpSpPr>
        <p:sp>
          <p:nvSpPr>
            <p:cNvPr id="28712" name="Rectangle 27"/>
            <p:cNvSpPr/>
            <p:nvPr>
              <p:custDataLst>
                <p:tags r:id="rId42"/>
              </p:custDataLst>
            </p:nvPr>
          </p:nvSpPr>
          <p:spPr>
            <a:xfrm>
              <a:off x="105228" y="244475"/>
              <a:ext cx="2557463" cy="674687"/>
            </a:xfrm>
            <a:prstGeom prst="rect">
              <a:avLst/>
            </a:prstGeom>
            <a:gradFill rotWithShape="0">
              <a:gsLst>
                <a:gs pos="0">
                  <a:srgbClr val="4E4E4E"/>
                </a:gs>
                <a:gs pos="50000">
                  <a:srgbClr val="EAEAEA"/>
                </a:gs>
                <a:gs pos="100000">
                  <a:srgbClr val="4E4E4E"/>
                </a:gs>
              </a:gsLst>
              <a:lin ang="5400000" scaled="1"/>
            </a:gradFill>
            <a:ln w="9525" cap="flat" cmpd="sng">
              <a:solidFill>
                <a:srgbClr val="4D4D4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8" name="Text Box 40"/>
            <p:cNvSpPr txBox="1"/>
            <p:nvPr>
              <p:custDataLst>
                <p:tags r:id="rId43"/>
              </p:custDataLst>
            </p:nvPr>
          </p:nvSpPr>
          <p:spPr>
            <a:xfrm>
              <a:off x="0" y="244475"/>
              <a:ext cx="513166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FF33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N</a:t>
              </a:r>
              <a:endParaRPr lang="en-US" altLang="x-none" sz="3600" b="1" noProof="1">
                <a:solidFill>
                  <a:srgbClr val="FF33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29739" name="Text Box 41"/>
            <p:cNvSpPr txBox="1"/>
            <p:nvPr>
              <p:custDataLst>
                <p:tags r:id="rId44"/>
              </p:custDataLst>
            </p:nvPr>
          </p:nvSpPr>
          <p:spPr>
            <a:xfrm>
              <a:off x="2268917" y="250825"/>
              <a:ext cx="436953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0000FF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S</a:t>
              </a:r>
              <a:endParaRPr lang="en-US" altLang="x-none" sz="3600" b="1" noProof="1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grpSp>
          <p:nvGrpSpPr>
            <p:cNvPr id="28715" name="组合 29739"/>
            <p:cNvGrpSpPr/>
            <p:nvPr>
              <p:custDataLst>
                <p:tags r:id="rId45"/>
              </p:custDataLst>
            </p:nvPr>
          </p:nvGrpSpPr>
          <p:grpSpPr>
            <a:xfrm>
              <a:off x="510045" y="0"/>
              <a:ext cx="1865319" cy="1614487"/>
              <a:chExt cx="1175" cy="1035"/>
            </a:xfrm>
          </p:grpSpPr>
          <p:sp>
            <p:nvSpPr>
              <p:cNvPr id="28716" name="Freeform 43"/>
              <p:cNvSpPr/>
              <p:nvPr>
                <p:custDataLst>
                  <p:tags r:id="rId46"/>
                </p:custDataLst>
              </p:nvPr>
            </p:nvSpPr>
            <p:spPr>
              <a:xfrm>
                <a:off x="0" y="40"/>
                <a:ext cx="91" cy="995"/>
              </a:xfrm>
              <a:custGeom>
                <a:cxnLst>
                  <a:cxn ang="0">
                    <a:pos x="18" y="19046"/>
                  </a:cxn>
                  <a:cxn ang="0">
                    <a:pos x="10" y="6394"/>
                  </a:cxn>
                  <a:cxn ang="0">
                    <a:pos x="4" y="57053"/>
                  </a:cxn>
                  <a:cxn ang="0">
                    <a:pos x="4" y="170922"/>
                  </a:cxn>
                </a:cxnLst>
                <a:rect l="l" t="t" r="r" b="b"/>
                <a:pathLst>
                  <a:path w="104" h="648">
                    <a:moveTo>
                      <a:pt x="104" y="72"/>
                    </a:moveTo>
                    <a:cubicBezTo>
                      <a:pt x="88" y="36"/>
                      <a:pt x="72" y="0"/>
                      <a:pt x="56" y="24"/>
                    </a:cubicBezTo>
                    <a:cubicBezTo>
                      <a:pt x="40" y="48"/>
                      <a:pt x="16" y="112"/>
                      <a:pt x="8" y="216"/>
                    </a:cubicBezTo>
                    <a:cubicBezTo>
                      <a:pt x="0" y="320"/>
                      <a:pt x="8" y="576"/>
                      <a:pt x="8" y="648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7" name="Freeform 44"/>
              <p:cNvSpPr/>
              <p:nvPr>
                <p:custDataLst>
                  <p:tags r:id="rId47"/>
                </p:custDataLst>
              </p:nvPr>
            </p:nvSpPr>
            <p:spPr>
              <a:xfrm>
                <a:off x="927" y="3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8" name="Line 45"/>
              <p:cNvSpPr/>
              <p:nvPr>
                <p:custDataLst>
                  <p:tags r:id="rId48"/>
                </p:custDataLst>
              </p:nvPr>
            </p:nvSpPr>
            <p:spPr>
              <a:xfrm flipH="1">
                <a:off x="1175" y="593"/>
                <a:ext cx="0" cy="442"/>
              </a:xfrm>
              <a:prstGeom prst="line">
                <a:avLst/>
              </a:prstGeom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8719" name="Freeform 46"/>
              <p:cNvSpPr/>
              <p:nvPr>
                <p:custDataLst>
                  <p:tags r:id="rId49"/>
                </p:custDataLst>
              </p:nvPr>
            </p:nvSpPr>
            <p:spPr>
              <a:xfrm>
                <a:off x="40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0" name="Freeform 47"/>
              <p:cNvSpPr/>
              <p:nvPr>
                <p:custDataLst>
                  <p:tags r:id="rId50"/>
                </p:custDataLst>
              </p:nvPr>
            </p:nvSpPr>
            <p:spPr>
              <a:xfrm>
                <a:off x="662" y="1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1" name="Freeform 48"/>
              <p:cNvSpPr/>
              <p:nvPr>
                <p:custDataLst>
                  <p:tags r:id="rId51"/>
                </p:custDataLst>
              </p:nvPr>
            </p:nvSpPr>
            <p:spPr>
              <a:xfrm>
                <a:off x="136" y="0"/>
                <a:ext cx="218" cy="744"/>
              </a:xfrm>
              <a:custGeom>
                <a:cxnLst>
                  <a:cxn ang="0">
                    <a:pos x="0" y="76314"/>
                  </a:cxn>
                  <a:cxn ang="0">
                    <a:pos x="249" y="85658"/>
                  </a:cxn>
                  <a:cxn ang="0">
                    <a:pos x="753" y="10934"/>
                  </a:cxn>
                  <a:cxn ang="0">
                    <a:pos x="1003" y="20291"/>
                  </a:cxn>
                </a:cxnLst>
                <a:rect l="l" t="t" r="r" b="b"/>
                <a:pathLst>
                  <a:path w="192" h="496">
                    <a:moveTo>
                      <a:pt x="0" y="392"/>
                    </a:moveTo>
                    <a:cubicBezTo>
                      <a:pt x="12" y="444"/>
                      <a:pt x="24" y="496"/>
                      <a:pt x="48" y="440"/>
                    </a:cubicBezTo>
                    <a:cubicBezTo>
                      <a:pt x="72" y="384"/>
                      <a:pt x="120" y="112"/>
                      <a:pt x="144" y="56"/>
                    </a:cubicBezTo>
                    <a:cubicBezTo>
                      <a:pt x="168" y="0"/>
                      <a:pt x="184" y="96"/>
                      <a:pt x="192" y="104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722" name="Line 49"/>
            <p:cNvSpPr/>
            <p:nvPr>
              <p:custDataLst>
                <p:tags r:id="rId52"/>
              </p:custDataLst>
            </p:nvPr>
          </p:nvSpPr>
          <p:spPr>
            <a:xfrm flipH="1" flipV="1">
              <a:off x="517978" y="1209675"/>
              <a:ext cx="0" cy="288925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sp>
          <p:nvSpPr>
            <p:cNvPr id="28723" name="Line 50"/>
            <p:cNvSpPr/>
            <p:nvPr>
              <p:custDataLst>
                <p:tags r:id="rId53"/>
              </p:custDataLst>
            </p:nvPr>
          </p:nvSpPr>
          <p:spPr>
            <a:xfrm flipH="1">
              <a:off x="2375353" y="1223962"/>
              <a:ext cx="0" cy="287337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grpSp>
          <p:nvGrpSpPr>
            <p:cNvPr id="28724" name="组合 29748"/>
            <p:cNvGrpSpPr/>
            <p:nvPr>
              <p:custDataLst>
                <p:tags r:id="rId54"/>
              </p:custDataLst>
            </p:nvPr>
          </p:nvGrpSpPr>
          <p:grpSpPr>
            <a:xfrm>
              <a:off x="495759" y="486249"/>
              <a:ext cx="1643074" cy="290057"/>
              <a:chExt cx="1643074" cy="290057"/>
            </a:xfrm>
          </p:grpSpPr>
          <p:sp>
            <p:nvSpPr>
              <p:cNvPr id="28725" name="Line 13"/>
              <p:cNvSpPr/>
              <p:nvPr>
                <p:custDataLst>
                  <p:tags r:id="rId55"/>
                </p:custDataLst>
              </p:nvPr>
            </p:nvSpPr>
            <p:spPr>
              <a:xfrm flipH="1" flipV="1">
                <a:off x="0" y="0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26" name="Line 13"/>
              <p:cNvSpPr/>
              <p:nvPr>
                <p:custDataLst>
                  <p:tags r:id="rId56"/>
                </p:custDataLst>
              </p:nvPr>
            </p:nvSpPr>
            <p:spPr>
              <a:xfrm flipH="1" flipV="1">
                <a:off x="357190" y="1132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27" name="Line 13"/>
              <p:cNvSpPr/>
              <p:nvPr>
                <p:custDataLst>
                  <p:tags r:id="rId57"/>
                </p:custDataLst>
              </p:nvPr>
            </p:nvSpPr>
            <p:spPr>
              <a:xfrm flipH="1" flipV="1">
                <a:off x="785818" y="1132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28" name="Line 13"/>
              <p:cNvSpPr/>
              <p:nvPr>
                <p:custDataLst>
                  <p:tags r:id="rId58"/>
                </p:custDataLst>
              </p:nvPr>
            </p:nvSpPr>
            <p:spPr>
              <a:xfrm flipH="1" flipV="1">
                <a:off x="1214446" y="1132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29" name="Line 13"/>
              <p:cNvSpPr/>
              <p:nvPr>
                <p:custDataLst>
                  <p:tags r:id="rId59"/>
                </p:custDataLst>
              </p:nvPr>
            </p:nvSpPr>
            <p:spPr>
              <a:xfrm flipH="1" flipV="1">
                <a:off x="1643074" y="1132"/>
                <a:ext cx="0" cy="288925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29755" name="组合 29754" title=""/>
          <p:cNvGrpSpPr/>
          <p:nvPr>
            <p:custDataLst>
              <p:tags r:id="rId60"/>
            </p:custDataLst>
          </p:nvPr>
        </p:nvGrpSpPr>
        <p:grpSpPr>
          <a:xfrm>
            <a:off x="6524308" y="1899285"/>
            <a:ext cx="2654617" cy="1704975"/>
            <a:chExt cx="2654617" cy="1704975"/>
          </a:xfrm>
        </p:grpSpPr>
        <p:sp>
          <p:nvSpPr>
            <p:cNvPr id="28731" name="Rectangle 15"/>
            <p:cNvSpPr/>
            <p:nvPr>
              <p:custDataLst>
                <p:tags r:id="rId61"/>
              </p:custDataLst>
            </p:nvPr>
          </p:nvSpPr>
          <p:spPr>
            <a:xfrm>
              <a:off x="22225" y="215900"/>
              <a:ext cx="2557463" cy="674687"/>
            </a:xfrm>
            <a:prstGeom prst="rect">
              <a:avLst/>
            </a:prstGeom>
            <a:gradFill rotWithShape="0">
              <a:gsLst>
                <a:gs pos="0">
                  <a:srgbClr val="4E4E4E"/>
                </a:gs>
                <a:gs pos="50000">
                  <a:srgbClr val="EAEAEA"/>
                </a:gs>
                <a:gs pos="100000">
                  <a:srgbClr val="4E4E4E"/>
                </a:gs>
              </a:gsLst>
              <a:lin ang="5400000" scaled="1"/>
            </a:gradFill>
            <a:ln w="9525" cap="flat" cmpd="sng">
              <a:solidFill>
                <a:srgbClr val="4D4D4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57" name="Text Box 16"/>
            <p:cNvSpPr txBox="1"/>
            <p:nvPr>
              <p:custDataLst>
                <p:tags r:id="rId62"/>
              </p:custDataLst>
            </p:nvPr>
          </p:nvSpPr>
          <p:spPr>
            <a:xfrm>
              <a:off x="2141537" y="230187"/>
              <a:ext cx="513080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FF33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N</a:t>
              </a:r>
              <a:endParaRPr lang="en-US" altLang="x-none" sz="3600" b="1" noProof="1">
                <a:solidFill>
                  <a:srgbClr val="FF33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29758" name="Text Box 17"/>
            <p:cNvSpPr txBox="1"/>
            <p:nvPr>
              <p:custDataLst>
                <p:tags r:id="rId63"/>
              </p:custDataLst>
            </p:nvPr>
          </p:nvSpPr>
          <p:spPr>
            <a:xfrm>
              <a:off x="0" y="230187"/>
              <a:ext cx="436880" cy="6451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x-none" sz="3600" b="1" noProof="1">
                  <a:solidFill>
                    <a:srgbClr val="0000FF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S</a:t>
              </a:r>
              <a:endParaRPr lang="en-US" altLang="x-none" sz="3600" b="1" noProof="1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grpSp>
          <p:nvGrpSpPr>
            <p:cNvPr id="28734" name="组合 29758"/>
            <p:cNvGrpSpPr/>
            <p:nvPr>
              <p:custDataLst>
                <p:tags r:id="rId64"/>
              </p:custDataLst>
            </p:nvPr>
          </p:nvGrpSpPr>
          <p:grpSpPr>
            <a:xfrm>
              <a:off x="344496" y="0"/>
              <a:ext cx="1865323" cy="1704975"/>
              <a:chExt cx="1175" cy="1074"/>
            </a:xfrm>
          </p:grpSpPr>
          <p:sp>
            <p:nvSpPr>
              <p:cNvPr id="28735" name="Freeform 19"/>
              <p:cNvSpPr/>
              <p:nvPr>
                <p:custDataLst>
                  <p:tags r:id="rId65"/>
                </p:custDataLst>
              </p:nvPr>
            </p:nvSpPr>
            <p:spPr>
              <a:xfrm>
                <a:off x="15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36" name="Line 20"/>
              <p:cNvSpPr/>
              <p:nvPr>
                <p:custDataLst>
                  <p:tags r:id="rId66"/>
                </p:custDataLst>
              </p:nvPr>
            </p:nvSpPr>
            <p:spPr>
              <a:xfrm flipH="1">
                <a:off x="0" y="582"/>
                <a:ext cx="0" cy="492"/>
              </a:xfrm>
              <a:prstGeom prst="line">
                <a:avLst/>
              </a:prstGeom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8737" name="Freeform 21"/>
              <p:cNvSpPr/>
              <p:nvPr>
                <p:custDataLst>
                  <p:tags r:id="rId67"/>
                </p:custDataLst>
              </p:nvPr>
            </p:nvSpPr>
            <p:spPr>
              <a:xfrm>
                <a:off x="1066" y="32"/>
                <a:ext cx="109" cy="1030"/>
              </a:xfrm>
              <a:custGeom>
                <a:cxnLst>
                  <a:cxn ang="0">
                    <a:pos x="0" y="11242"/>
                  </a:cxn>
                  <a:cxn ang="0">
                    <a:pos x="89" y="4550"/>
                  </a:cxn>
                  <a:cxn ang="0">
                    <a:pos x="177" y="38302"/>
                  </a:cxn>
                  <a:cxn ang="0">
                    <a:pos x="177" y="99107"/>
                  </a:cxn>
                </a:cxnLst>
                <a:rect l="l" t="t" r="r" b="b"/>
                <a:pathLst>
                  <a:path w="104" h="704">
                    <a:moveTo>
                      <a:pt x="0" y="80"/>
                    </a:moveTo>
                    <a:cubicBezTo>
                      <a:pt x="16" y="40"/>
                      <a:pt x="32" y="0"/>
                      <a:pt x="48" y="32"/>
                    </a:cubicBezTo>
                    <a:cubicBezTo>
                      <a:pt x="64" y="64"/>
                      <a:pt x="88" y="160"/>
                      <a:pt x="96" y="272"/>
                    </a:cubicBezTo>
                    <a:cubicBezTo>
                      <a:pt x="104" y="384"/>
                      <a:pt x="96" y="632"/>
                      <a:pt x="96" y="704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38" name="Freeform 22"/>
              <p:cNvSpPr/>
              <p:nvPr>
                <p:custDataLst>
                  <p:tags r:id="rId68"/>
                </p:custDataLst>
              </p:nvPr>
            </p:nvSpPr>
            <p:spPr>
              <a:xfrm>
                <a:off x="251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39" name="Freeform 23"/>
              <p:cNvSpPr/>
              <p:nvPr>
                <p:custDataLst>
                  <p:tags r:id="rId69"/>
                </p:custDataLst>
              </p:nvPr>
            </p:nvSpPr>
            <p:spPr>
              <a:xfrm>
                <a:off x="514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5397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40" name="Freeform 24"/>
              <p:cNvSpPr/>
              <p:nvPr>
                <p:custDataLst>
                  <p:tags r:id="rId70"/>
                </p:custDataLst>
              </p:nvPr>
            </p:nvSpPr>
            <p:spPr>
              <a:xfrm>
                <a:off x="786" y="0"/>
                <a:ext cx="217" cy="726"/>
              </a:xfrm>
              <a:custGeom>
                <a:cxnLst>
                  <a:cxn ang="0">
                    <a:pos x="0" y="14680"/>
                  </a:cxn>
                  <a:cxn ang="0">
                    <a:pos x="235" y="7955"/>
                  </a:cxn>
                  <a:cxn ang="0">
                    <a:pos x="709" y="62303"/>
                  </a:cxn>
                  <a:cxn ang="0">
                    <a:pos x="943" y="55521"/>
                  </a:cxn>
                </a:cxnLst>
                <a:rect l="l" t="t" r="r" b="b"/>
                <a:pathLst>
                  <a:path w="192" h="496">
                    <a:moveTo>
                      <a:pt x="0" y="104"/>
                    </a:moveTo>
                    <a:cubicBezTo>
                      <a:pt x="12" y="52"/>
                      <a:pt x="24" y="0"/>
                      <a:pt x="48" y="56"/>
                    </a:cubicBezTo>
                    <a:cubicBezTo>
                      <a:pt x="72" y="112"/>
                      <a:pt x="120" y="384"/>
                      <a:pt x="144" y="440"/>
                    </a:cubicBezTo>
                    <a:cubicBezTo>
                      <a:pt x="168" y="496"/>
                      <a:pt x="184" y="400"/>
                      <a:pt x="192" y="392"/>
                    </a:cubicBezTo>
                  </a:path>
                </a:pathLst>
              </a:custGeom>
              <a:noFill/>
              <a:ln w="47625" cap="flat" cmpd="sng">
                <a:solidFill>
                  <a:srgbClr val="29292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741" name="Line 25"/>
            <p:cNvSpPr/>
            <p:nvPr>
              <p:custDataLst>
                <p:tags r:id="rId71"/>
              </p:custDataLst>
            </p:nvPr>
          </p:nvSpPr>
          <p:spPr>
            <a:xfrm flipH="1" flipV="1">
              <a:off x="352425" y="1238250"/>
              <a:ext cx="0" cy="288925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sp>
          <p:nvSpPr>
            <p:cNvPr id="28742" name="Line 26"/>
            <p:cNvSpPr/>
            <p:nvPr>
              <p:custDataLst>
                <p:tags r:id="rId72"/>
              </p:custDataLst>
            </p:nvPr>
          </p:nvSpPr>
          <p:spPr>
            <a:xfrm flipH="1">
              <a:off x="2195512" y="1252538"/>
              <a:ext cx="0" cy="287337"/>
            </a:xfrm>
            <a:prstGeom prst="line">
              <a:avLst/>
            </a:prstGeom>
            <a:ln w="698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grpSp>
          <p:nvGrpSpPr>
            <p:cNvPr id="28743" name="组合 29767"/>
            <p:cNvGrpSpPr/>
            <p:nvPr>
              <p:custDataLst>
                <p:tags r:id="rId73"/>
              </p:custDataLst>
            </p:nvPr>
          </p:nvGrpSpPr>
          <p:grpSpPr>
            <a:xfrm>
              <a:off x="546559" y="502790"/>
              <a:ext cx="1657588" cy="316365"/>
              <a:chExt cx="1657588" cy="316365"/>
            </a:xfrm>
          </p:grpSpPr>
          <p:sp>
            <p:nvSpPr>
              <p:cNvPr id="28744" name="Line 26"/>
              <p:cNvSpPr/>
              <p:nvPr>
                <p:custDataLst>
                  <p:tags r:id="rId74"/>
                </p:custDataLst>
              </p:nvPr>
            </p:nvSpPr>
            <p:spPr>
              <a:xfrm flipH="1">
                <a:off x="0" y="0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45" name="Line 26"/>
              <p:cNvSpPr/>
              <p:nvPr>
                <p:custDataLst>
                  <p:tags r:id="rId75"/>
                </p:custDataLst>
              </p:nvPr>
            </p:nvSpPr>
            <p:spPr>
              <a:xfrm flipH="1">
                <a:off x="385086" y="1132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46" name="Line 26"/>
              <p:cNvSpPr/>
              <p:nvPr>
                <p:custDataLst>
                  <p:tags r:id="rId76"/>
                </p:custDataLst>
              </p:nvPr>
            </p:nvSpPr>
            <p:spPr>
              <a:xfrm flipH="1">
                <a:off x="800332" y="1132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47" name="Line 26"/>
              <p:cNvSpPr/>
              <p:nvPr>
                <p:custDataLst>
                  <p:tags r:id="rId77"/>
                </p:custDataLst>
              </p:nvPr>
            </p:nvSpPr>
            <p:spPr>
              <a:xfrm flipH="1">
                <a:off x="1228960" y="14514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  <p:sp>
            <p:nvSpPr>
              <p:cNvPr id="28748" name="Line 26"/>
              <p:cNvSpPr/>
              <p:nvPr>
                <p:custDataLst>
                  <p:tags r:id="rId78"/>
                </p:custDataLst>
              </p:nvPr>
            </p:nvSpPr>
            <p:spPr>
              <a:xfrm flipH="1">
                <a:off x="1657588" y="29028"/>
                <a:ext cx="0" cy="287337"/>
              </a:xfrm>
              <a:prstGeom prst="line">
                <a:avLst/>
              </a:prstGeom>
              <a:ln w="698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28749" name="TextBox 132" title=""/>
          <p:cNvSpPr txBox="1"/>
          <p:nvPr>
            <p:custDataLst>
              <p:tags r:id="rId79"/>
            </p:custDataLst>
          </p:nvPr>
        </p:nvSpPr>
        <p:spPr>
          <a:xfrm>
            <a:off x="673418" y="941388"/>
            <a:ext cx="7993062" cy="491490"/>
          </a:xfrm>
          <a:prstGeom prst="rect">
            <a:avLst/>
          </a:prstGeom>
          <a:noFill/>
          <a:ln w="254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通过实验，判断螺线管的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N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、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S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极，并标在图中。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pSp>
        <p:nvGrpSpPr>
          <p:cNvPr id="23553" name="组合 6147" title=""/>
          <p:cNvGrpSpPr/>
          <p:nvPr>
            <p:custDataLst>
              <p:tags r:id="rId80"/>
            </p:custDataLst>
          </p:nvPr>
        </p:nvGrpSpPr>
        <p:grpSpPr>
          <a:xfrm>
            <a:off x="111833" y="5715"/>
            <a:ext cx="4062523" cy="807076"/>
            <a:chOff x="882" y="0"/>
            <a:chExt cx="5003" cy="1272"/>
          </a:xfrm>
        </p:grpSpPr>
        <p:sp>
          <p:nvSpPr>
            <p:cNvPr id="23554" name="矩形 7"/>
            <p:cNvSpPr/>
            <p:nvPr>
              <p:custDataLst>
                <p:tags r:id="rId81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82"/>
              </p:custDataLst>
            </p:nvPr>
          </p:nvSpPr>
          <p:spPr>
            <a:xfrm>
              <a:off x="1114" y="449"/>
              <a:ext cx="477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二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9697" name="文本框 3" title=""/>
          <p:cNvSpPr txBox="1"/>
          <p:nvPr>
            <p:custDataLst>
              <p:tags r:id="rId3"/>
            </p:custDataLst>
          </p:nvPr>
        </p:nvSpPr>
        <p:spPr>
          <a:xfrm>
            <a:off x="633095" y="1098550"/>
            <a:ext cx="11215370" cy="1091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789305" indent="-789305">
              <a:lnSpc>
                <a:spcPct val="125000"/>
              </a:lnSpc>
            </a:pPr>
            <a:r>
              <a:rPr lang="zh-CN" altLang="zh-CN" sz="2600">
                <a:latin typeface="Times New Roman" panose="02020603050405020304" pitchFamily="18" charset="0"/>
                <a:ea typeface="黑体" panose="02010609060101010101" charset="-122"/>
              </a:rPr>
              <a:t>（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黑体" panose="02010609060101010101" charset="-122"/>
              </a:rPr>
              <a:t>）通电螺线管周围存在磁场，它的磁场与条形磁体相似。</a:t>
            </a:r>
            <a:endParaRPr lang="zh-CN" altLang="zh-CN" sz="260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789305" indent="-789305">
              <a:lnSpc>
                <a:spcPct val="125000"/>
              </a:lnSpc>
            </a:pPr>
            <a:r>
              <a:rPr lang="zh-CN" altLang="zh-CN" sz="2600">
                <a:latin typeface="Times New Roman" panose="02020603050405020304" pitchFamily="18" charset="0"/>
                <a:ea typeface="黑体" panose="02010609060101010101" charset="-122"/>
              </a:rPr>
              <a:t>（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黑体" panose="02010609060101010101" charset="-122"/>
              </a:rPr>
              <a:t>）若改变电流方向，通电螺线管的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N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极和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S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极也改变，且正好对调。</a:t>
            </a:r>
            <a:endParaRPr lang="zh-CN" altLang="en-US" sz="2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995488" y="2844800"/>
          <a:ext cx="8279130" cy="32289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2690"/>
                <a:gridCol w="848360"/>
                <a:gridCol w="2971165"/>
                <a:gridCol w="3256915"/>
              </a:tblGrid>
              <a:tr h="527685"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条形磁场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通电螺线管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T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22960"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不同点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磁场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磁极不变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N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极和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S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极随电流方向改变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</a:tcPr>
                </a:tc>
              </a:tr>
              <a:tr h="823595">
                <a:tc vMerge="1">
                  <a:txBody>
                    <a:bodyPr vert="horz" wrap="square"/>
                    <a:lstStyle/>
                    <a:p/>
                  </a:txBody>
                  <a:tcPr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磁性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是永磁体且磁性不变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只有通电才有磁性，且随电流强弱变化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</a:tcPr>
                </a:tc>
              </a:tr>
              <a:tr h="527050">
                <a:tc row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相同点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磁场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磁场分布相同，有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N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极和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S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  <a:sym typeface="+mn-ea"/>
                        </a:rPr>
                        <a:t>极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</a:tcPr>
                </a:tc>
              </a:tr>
              <a:tr h="52768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L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磁性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具有吸铁性、指向性、两极磁性最强</a:t>
                      </a:r>
                      <a:endParaRPr lang="zh-CN" altLang="en-US" sz="2400" b="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R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R>
                    <a:lnB w="28575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cxnSp>
        <p:nvCxnSpPr>
          <p:cNvPr id="6" name="直接连接符 5" title=""/>
          <p:cNvCxnSpPr/>
          <p:nvPr>
            <p:custDataLst>
              <p:tags r:id="rId5"/>
            </p:custDataLst>
          </p:nvPr>
        </p:nvCxnSpPr>
        <p:spPr>
          <a:xfrm>
            <a:off x="2014538" y="2871788"/>
            <a:ext cx="1992313" cy="485775"/>
          </a:xfrm>
          <a:prstGeom prst="line">
            <a:avLst/>
          </a:prstGeom>
          <a:ln w="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53" name="组合 6147" title=""/>
          <p:cNvGrpSpPr/>
          <p:nvPr>
            <p:custDataLst>
              <p:tags r:id="rId6"/>
            </p:custDataLst>
          </p:nvPr>
        </p:nvGrpSpPr>
        <p:grpSpPr>
          <a:xfrm>
            <a:off x="111833" y="5715"/>
            <a:ext cx="2138854" cy="762027"/>
            <a:chOff x="882" y="0"/>
            <a:chExt cx="2634" cy="1201"/>
          </a:xfrm>
        </p:grpSpPr>
        <p:sp>
          <p:nvSpPr>
            <p:cNvPr id="23554" name="矩形 7"/>
            <p:cNvSpPr/>
            <p:nvPr>
              <p:custDataLst>
                <p:tags r:id="rId7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8"/>
              </p:custDataLst>
            </p:nvPr>
          </p:nvSpPr>
          <p:spPr>
            <a:xfrm>
              <a:off x="956" y="449"/>
              <a:ext cx="1931" cy="7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总结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2769" name="Rectangle 4" title=""/>
          <p:cNvSpPr/>
          <p:nvPr>
            <p:custDataLst>
              <p:tags r:id="rId3"/>
            </p:custDataLst>
          </p:nvPr>
        </p:nvSpPr>
        <p:spPr>
          <a:xfrm>
            <a:off x="1955800" y="1393825"/>
            <a:ext cx="8229600" cy="5715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1．判断下面螺线管中的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N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极和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S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极：</a:t>
            </a:r>
            <a:endParaRPr lang="zh-CN" altLang="en-US" sz="2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pSp>
        <p:nvGrpSpPr>
          <p:cNvPr id="32770" name="组合 26629" title=""/>
          <p:cNvGrpSpPr/>
          <p:nvPr>
            <p:custDataLst>
              <p:tags r:id="rId4"/>
            </p:custDataLst>
          </p:nvPr>
        </p:nvGrpSpPr>
        <p:grpSpPr>
          <a:xfrm>
            <a:off x="3035300" y="1881188"/>
            <a:ext cx="2016125" cy="1368425"/>
            <a:chExt cx="1270" cy="862"/>
          </a:xfrm>
        </p:grpSpPr>
        <p:sp>
          <p:nvSpPr>
            <p:cNvPr id="32771" name="Rectangle 6"/>
            <p:cNvSpPr/>
            <p:nvPr>
              <p:custDataLst>
                <p:tags r:id="rId5"/>
              </p:custDataLst>
            </p:nvPr>
          </p:nvSpPr>
          <p:spPr>
            <a:xfrm rot="5400000">
              <a:off x="455" y="-228"/>
              <a:ext cx="317" cy="1270"/>
            </a:xfrm>
            <a:prstGeom prst="rect">
              <a:avLst/>
            </a:prstGeom>
            <a:gradFill rotWithShape="0">
              <a:gsLst>
                <a:gs pos="0">
                  <a:srgbClr val="101010"/>
                </a:gs>
                <a:gs pos="50000">
                  <a:srgbClr val="FFFFFF"/>
                </a:gs>
                <a:gs pos="100000">
                  <a:srgbClr val="101010"/>
                </a:gs>
              </a:gsLst>
              <a:lin ang="5400000" scaled="1"/>
            </a:gradFill>
            <a:ln w="9525" cap="flat" cmpd="sng">
              <a:solidFill>
                <a:srgbClr val="808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2772" name="组合 26631"/>
            <p:cNvGrpSpPr/>
            <p:nvPr>
              <p:custDataLst>
                <p:tags r:id="rId6"/>
              </p:custDataLst>
            </p:nvPr>
          </p:nvGrpSpPr>
          <p:grpSpPr>
            <a:xfrm rot="5400000">
              <a:off x="385" y="-125"/>
              <a:ext cx="453" cy="1058"/>
              <a:chExt cx="607" cy="1703"/>
            </a:xfrm>
          </p:grpSpPr>
          <p:sp>
            <p:nvSpPr>
              <p:cNvPr id="32773" name="未知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0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4" name="未知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271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5" name="未知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64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6" name="未知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839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7" name="未知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1096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8" name="未知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1389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2779" name="Line 14"/>
            <p:cNvSpPr/>
            <p:nvPr>
              <p:custDataLst>
                <p:tags r:id="rId13"/>
              </p:custDataLst>
            </p:nvPr>
          </p:nvSpPr>
          <p:spPr>
            <a:xfrm flipH="1">
              <a:off x="136" y="589"/>
              <a:ext cx="0" cy="27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80" name="Line 15"/>
            <p:cNvSpPr/>
            <p:nvPr>
              <p:custDataLst>
                <p:tags r:id="rId14"/>
              </p:custDataLst>
            </p:nvPr>
          </p:nvSpPr>
          <p:spPr>
            <a:xfrm flipH="1">
              <a:off x="1180" y="0"/>
              <a:ext cx="0" cy="27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2781" name="组合 26640" title=""/>
          <p:cNvGrpSpPr/>
          <p:nvPr>
            <p:custDataLst>
              <p:tags r:id="rId15"/>
            </p:custDataLst>
          </p:nvPr>
        </p:nvGrpSpPr>
        <p:grpSpPr>
          <a:xfrm>
            <a:off x="7067550" y="1881188"/>
            <a:ext cx="2016125" cy="1368425"/>
            <a:chExt cx="1270" cy="862"/>
          </a:xfrm>
        </p:grpSpPr>
        <p:sp>
          <p:nvSpPr>
            <p:cNvPr id="32782" name="Rectangle 17"/>
            <p:cNvSpPr/>
            <p:nvPr>
              <p:custDataLst>
                <p:tags r:id="rId16"/>
              </p:custDataLst>
            </p:nvPr>
          </p:nvSpPr>
          <p:spPr>
            <a:xfrm rot="5400000">
              <a:off x="455" y="-228"/>
              <a:ext cx="317" cy="1270"/>
            </a:xfrm>
            <a:prstGeom prst="rect">
              <a:avLst/>
            </a:prstGeom>
            <a:gradFill rotWithShape="0">
              <a:gsLst>
                <a:gs pos="0">
                  <a:srgbClr val="101010"/>
                </a:gs>
                <a:gs pos="50000">
                  <a:srgbClr val="FFFFFF"/>
                </a:gs>
                <a:gs pos="100000">
                  <a:srgbClr val="101010"/>
                </a:gs>
              </a:gsLst>
              <a:lin ang="5400000" scaled="1"/>
            </a:gradFill>
            <a:ln w="9525" cap="flat" cmpd="sng">
              <a:solidFill>
                <a:srgbClr val="80808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2783" name="组合 26642"/>
            <p:cNvGrpSpPr/>
            <p:nvPr>
              <p:custDataLst>
                <p:tags r:id="rId17"/>
              </p:custDataLst>
            </p:nvPr>
          </p:nvGrpSpPr>
          <p:grpSpPr>
            <a:xfrm rot="5400000">
              <a:off x="385" y="-125"/>
              <a:ext cx="453" cy="1058"/>
              <a:chExt cx="607" cy="1703"/>
            </a:xfrm>
          </p:grpSpPr>
          <p:sp>
            <p:nvSpPr>
              <p:cNvPr id="32784" name="未知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0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5" name="未知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271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6" name="未知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64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7" name="未知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839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8" name="未知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1096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89" name="未知"/>
              <p:cNvSpPr/>
              <p:nvPr>
                <p:custDataLst>
                  <p:tags r:id="rId23"/>
                </p:custDataLst>
              </p:nvPr>
            </p:nvSpPr>
            <p:spPr>
              <a:xfrm>
                <a:off x="0" y="1389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2790" name="Line 25"/>
            <p:cNvSpPr/>
            <p:nvPr>
              <p:custDataLst>
                <p:tags r:id="rId24"/>
              </p:custDataLst>
            </p:nvPr>
          </p:nvSpPr>
          <p:spPr>
            <a:xfrm flipH="1">
              <a:off x="136" y="589"/>
              <a:ext cx="0" cy="27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91" name="Line 26"/>
            <p:cNvSpPr/>
            <p:nvPr>
              <p:custDataLst>
                <p:tags r:id="rId25"/>
              </p:custDataLst>
            </p:nvPr>
          </p:nvSpPr>
          <p:spPr>
            <a:xfrm flipH="1">
              <a:off x="1180" y="0"/>
              <a:ext cx="0" cy="27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2792" name="组合 26651" title=""/>
          <p:cNvGrpSpPr/>
          <p:nvPr>
            <p:custDataLst>
              <p:tags r:id="rId26"/>
            </p:custDataLst>
          </p:nvPr>
        </p:nvGrpSpPr>
        <p:grpSpPr>
          <a:xfrm>
            <a:off x="3216275" y="4294188"/>
            <a:ext cx="1368425" cy="1943100"/>
            <a:chExt cx="725" cy="1134"/>
          </a:xfrm>
        </p:grpSpPr>
        <p:sp>
          <p:nvSpPr>
            <p:cNvPr id="32793" name="Rectangle 28"/>
            <p:cNvSpPr/>
            <p:nvPr>
              <p:custDataLst>
                <p:tags r:id="rId27"/>
              </p:custDataLst>
            </p:nvPr>
          </p:nvSpPr>
          <p:spPr>
            <a:xfrm>
              <a:off x="317" y="0"/>
              <a:ext cx="227" cy="1134"/>
            </a:xfrm>
            <a:prstGeom prst="rect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2794" name="组合 26653"/>
            <p:cNvGrpSpPr/>
            <p:nvPr>
              <p:custDataLst>
                <p:tags r:id="rId28"/>
              </p:custDataLst>
            </p:nvPr>
          </p:nvGrpSpPr>
          <p:grpSpPr>
            <a:xfrm>
              <a:off x="272" y="91"/>
              <a:ext cx="308" cy="900"/>
              <a:chExt cx="607" cy="1703"/>
            </a:xfrm>
          </p:grpSpPr>
          <p:sp>
            <p:nvSpPr>
              <p:cNvPr id="32795" name="未知"/>
              <p:cNvSpPr/>
              <p:nvPr>
                <p:custDataLst>
                  <p:tags r:id="rId29"/>
                </p:custDataLst>
              </p:nvPr>
            </p:nvSpPr>
            <p:spPr>
              <a:xfrm>
                <a:off x="0" y="0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6" name="未知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271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7" name="未知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564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8" name="未知"/>
              <p:cNvSpPr/>
              <p:nvPr>
                <p:custDataLst>
                  <p:tags r:id="rId32"/>
                </p:custDataLst>
              </p:nvPr>
            </p:nvSpPr>
            <p:spPr>
              <a:xfrm>
                <a:off x="0" y="839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9" name="未知"/>
              <p:cNvSpPr/>
              <p:nvPr>
                <p:custDataLst>
                  <p:tags r:id="rId33"/>
                </p:custDataLst>
              </p:nvPr>
            </p:nvSpPr>
            <p:spPr>
              <a:xfrm>
                <a:off x="0" y="1096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00" name="未知"/>
              <p:cNvSpPr/>
              <p:nvPr>
                <p:custDataLst>
                  <p:tags r:id="rId34"/>
                </p:custDataLst>
              </p:nvPr>
            </p:nvSpPr>
            <p:spPr>
              <a:xfrm>
                <a:off x="0" y="1389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2801" name="Line 36"/>
            <p:cNvSpPr/>
            <p:nvPr>
              <p:custDataLst>
                <p:tags r:id="rId35"/>
              </p:custDataLst>
            </p:nvPr>
          </p:nvSpPr>
          <p:spPr>
            <a:xfrm>
              <a:off x="0" y="91"/>
              <a:ext cx="317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02" name="Line 37"/>
            <p:cNvSpPr/>
            <p:nvPr>
              <p:custDataLst>
                <p:tags r:id="rId36"/>
              </p:custDataLst>
            </p:nvPr>
          </p:nvSpPr>
          <p:spPr>
            <a:xfrm>
              <a:off x="544" y="998"/>
              <a:ext cx="181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2803" name="组合 26662" title=""/>
          <p:cNvGrpSpPr/>
          <p:nvPr>
            <p:custDataLst>
              <p:tags r:id="rId37"/>
            </p:custDataLst>
          </p:nvPr>
        </p:nvGrpSpPr>
        <p:grpSpPr>
          <a:xfrm>
            <a:off x="7104063" y="4294188"/>
            <a:ext cx="1368425" cy="1943100"/>
            <a:chExt cx="725" cy="1134"/>
          </a:xfrm>
        </p:grpSpPr>
        <p:sp>
          <p:nvSpPr>
            <p:cNvPr id="32804" name="Rectangle 39"/>
            <p:cNvSpPr/>
            <p:nvPr>
              <p:custDataLst>
                <p:tags r:id="rId38"/>
              </p:custDataLst>
            </p:nvPr>
          </p:nvSpPr>
          <p:spPr>
            <a:xfrm>
              <a:off x="317" y="0"/>
              <a:ext cx="227" cy="1134"/>
            </a:xfrm>
            <a:prstGeom prst="rect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2805" name="组合 26664"/>
            <p:cNvGrpSpPr/>
            <p:nvPr>
              <p:custDataLst>
                <p:tags r:id="rId39"/>
              </p:custDataLst>
            </p:nvPr>
          </p:nvGrpSpPr>
          <p:grpSpPr>
            <a:xfrm>
              <a:off x="272" y="91"/>
              <a:ext cx="308" cy="900"/>
              <a:chExt cx="607" cy="1703"/>
            </a:xfrm>
          </p:grpSpPr>
          <p:sp>
            <p:nvSpPr>
              <p:cNvPr id="32806" name="未知"/>
              <p:cNvSpPr/>
              <p:nvPr>
                <p:custDataLst>
                  <p:tags r:id="rId40"/>
                </p:custDataLst>
              </p:nvPr>
            </p:nvSpPr>
            <p:spPr>
              <a:xfrm>
                <a:off x="0" y="0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07" name="未知"/>
              <p:cNvSpPr/>
              <p:nvPr>
                <p:custDataLst>
                  <p:tags r:id="rId41"/>
                </p:custDataLst>
              </p:nvPr>
            </p:nvSpPr>
            <p:spPr>
              <a:xfrm>
                <a:off x="0" y="271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08" name="未知"/>
              <p:cNvSpPr/>
              <p:nvPr>
                <p:custDataLst>
                  <p:tags r:id="rId42"/>
                </p:custDataLst>
              </p:nvPr>
            </p:nvSpPr>
            <p:spPr>
              <a:xfrm>
                <a:off x="0" y="564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09" name="未知"/>
              <p:cNvSpPr/>
              <p:nvPr>
                <p:custDataLst>
                  <p:tags r:id="rId43"/>
                </p:custDataLst>
              </p:nvPr>
            </p:nvSpPr>
            <p:spPr>
              <a:xfrm>
                <a:off x="0" y="839"/>
                <a:ext cx="607" cy="315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10" name="未知"/>
              <p:cNvSpPr/>
              <p:nvPr>
                <p:custDataLst>
                  <p:tags r:id="rId44"/>
                </p:custDataLst>
              </p:nvPr>
            </p:nvSpPr>
            <p:spPr>
              <a:xfrm>
                <a:off x="0" y="1096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11" name="未知"/>
              <p:cNvSpPr/>
              <p:nvPr>
                <p:custDataLst>
                  <p:tags r:id="rId45"/>
                </p:custDataLst>
              </p:nvPr>
            </p:nvSpPr>
            <p:spPr>
              <a:xfrm>
                <a:off x="0" y="1389"/>
                <a:ext cx="607" cy="314"/>
              </a:xfrm>
              <a:custGeom>
                <a:cxnLst>
                  <a:cxn ang="0">
                    <a:pos x="527" y="0"/>
                  </a:cxn>
                  <a:cxn ang="0">
                    <a:pos x="602" y="75"/>
                  </a:cxn>
                  <a:cxn ang="0">
                    <a:pos x="527" y="150"/>
                  </a:cxn>
                  <a:cxn ang="0">
                    <a:pos x="92" y="240"/>
                  </a:cxn>
                  <a:cxn ang="0">
                    <a:pos x="2" y="330"/>
                  </a:cxn>
                  <a:cxn ang="0">
                    <a:pos x="107" y="405"/>
                  </a:cxn>
                </a:cxnLst>
                <a:rect l="l" t="t" r="r" b="b"/>
                <a:pathLst>
                  <a:path w="612" h="405">
                    <a:moveTo>
                      <a:pt x="527" y="0"/>
                    </a:moveTo>
                    <a:cubicBezTo>
                      <a:pt x="539" y="12"/>
                      <a:pt x="602" y="50"/>
                      <a:pt x="602" y="75"/>
                    </a:cubicBezTo>
                    <a:cubicBezTo>
                      <a:pt x="602" y="100"/>
                      <a:pt x="612" y="123"/>
                      <a:pt x="527" y="150"/>
                    </a:cubicBezTo>
                    <a:cubicBezTo>
                      <a:pt x="442" y="177"/>
                      <a:pt x="179" y="210"/>
                      <a:pt x="92" y="240"/>
                    </a:cubicBezTo>
                    <a:cubicBezTo>
                      <a:pt x="5" y="270"/>
                      <a:pt x="0" y="303"/>
                      <a:pt x="2" y="330"/>
                    </a:cubicBezTo>
                    <a:cubicBezTo>
                      <a:pt x="4" y="357"/>
                      <a:pt x="85" y="390"/>
                      <a:pt x="107" y="40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2812" name="Line 47"/>
            <p:cNvSpPr/>
            <p:nvPr>
              <p:custDataLst>
                <p:tags r:id="rId46"/>
              </p:custDataLst>
            </p:nvPr>
          </p:nvSpPr>
          <p:spPr>
            <a:xfrm>
              <a:off x="0" y="91"/>
              <a:ext cx="317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13" name="Line 48"/>
            <p:cNvSpPr/>
            <p:nvPr>
              <p:custDataLst>
                <p:tags r:id="rId47"/>
              </p:custDataLst>
            </p:nvPr>
          </p:nvSpPr>
          <p:spPr>
            <a:xfrm>
              <a:off x="544" y="998"/>
              <a:ext cx="181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2814" name="Line 49" title=""/>
          <p:cNvSpPr/>
          <p:nvPr>
            <p:custDataLst>
              <p:tags r:id="rId48"/>
            </p:custDataLst>
          </p:nvPr>
        </p:nvSpPr>
        <p:spPr>
          <a:xfrm flipH="1" flipV="1">
            <a:off x="3251200" y="2960688"/>
            <a:ext cx="0" cy="28892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815" name="Line 50" title=""/>
          <p:cNvSpPr/>
          <p:nvPr>
            <p:custDataLst>
              <p:tags r:id="rId49"/>
            </p:custDataLst>
          </p:nvPr>
        </p:nvSpPr>
        <p:spPr>
          <a:xfrm flipH="1" flipV="1">
            <a:off x="4906963" y="2033588"/>
            <a:ext cx="0" cy="2159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816" name="Line 51" title=""/>
          <p:cNvSpPr/>
          <p:nvPr>
            <p:custDataLst>
              <p:tags r:id="rId50"/>
            </p:custDataLst>
          </p:nvPr>
        </p:nvSpPr>
        <p:spPr>
          <a:xfrm flipH="1">
            <a:off x="8939213" y="1965325"/>
            <a:ext cx="0" cy="28892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817" name="Line 52" title=""/>
          <p:cNvSpPr/>
          <p:nvPr>
            <p:custDataLst>
              <p:tags r:id="rId51"/>
            </p:custDataLst>
          </p:nvPr>
        </p:nvSpPr>
        <p:spPr>
          <a:xfrm flipH="1">
            <a:off x="7283450" y="2828925"/>
            <a:ext cx="0" cy="28892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818" name="Text Box 53" title=""/>
          <p:cNvSpPr txBox="1"/>
          <p:nvPr>
            <p:custDataLst>
              <p:tags r:id="rId52"/>
            </p:custDataLst>
          </p:nvPr>
        </p:nvSpPr>
        <p:spPr>
          <a:xfrm>
            <a:off x="2065338" y="3249613"/>
            <a:ext cx="66611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2．判断螺线管中的电流方向：</a:t>
            </a:r>
            <a:endParaRPr lang="en-US" altLang="zh-CN" sz="2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2819" name="Text Box 54" title=""/>
          <p:cNvSpPr txBox="1"/>
          <p:nvPr>
            <p:custDataLst>
              <p:tags r:id="rId53"/>
            </p:custDataLst>
          </p:nvPr>
        </p:nvSpPr>
        <p:spPr>
          <a:xfrm>
            <a:off x="3835400" y="3860800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2820" name="Text Box 55" title=""/>
          <p:cNvSpPr txBox="1"/>
          <p:nvPr>
            <p:custDataLst>
              <p:tags r:id="rId54"/>
            </p:custDataLst>
          </p:nvPr>
        </p:nvSpPr>
        <p:spPr>
          <a:xfrm>
            <a:off x="7716838" y="3862388"/>
            <a:ext cx="38036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endParaRPr lang="en-US" altLang="zh-CN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81" name="Text Box 56" title=""/>
          <p:cNvSpPr txBox="1"/>
          <p:nvPr>
            <p:custDataLst>
              <p:tags r:id="rId55"/>
            </p:custDataLst>
          </p:nvPr>
        </p:nvSpPr>
        <p:spPr>
          <a:xfrm>
            <a:off x="2530475" y="2241550"/>
            <a:ext cx="40894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82" name="Text Box 57" title=""/>
          <p:cNvSpPr txBox="1"/>
          <p:nvPr>
            <p:custDataLst>
              <p:tags r:id="rId56"/>
            </p:custDataLst>
          </p:nvPr>
        </p:nvSpPr>
        <p:spPr>
          <a:xfrm>
            <a:off x="5175250" y="2249488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83" name="Text Box 58" title=""/>
          <p:cNvSpPr txBox="1"/>
          <p:nvPr>
            <p:custDataLst>
              <p:tags r:id="rId57"/>
            </p:custDataLst>
          </p:nvPr>
        </p:nvSpPr>
        <p:spPr>
          <a:xfrm>
            <a:off x="6470650" y="2273300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84" name="Text Box 59" title=""/>
          <p:cNvSpPr txBox="1"/>
          <p:nvPr>
            <p:custDataLst>
              <p:tags r:id="rId58"/>
            </p:custDataLst>
          </p:nvPr>
        </p:nvSpPr>
        <p:spPr>
          <a:xfrm>
            <a:off x="9278938" y="2222500"/>
            <a:ext cx="38036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85" name="Line 60" title=""/>
          <p:cNvSpPr/>
          <p:nvPr>
            <p:custDataLst>
              <p:tags r:id="rId59"/>
            </p:custDataLst>
          </p:nvPr>
        </p:nvSpPr>
        <p:spPr>
          <a:xfrm flipH="1">
            <a:off x="3324225" y="4437063"/>
            <a:ext cx="360363" cy="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86" name="Line 61" title=""/>
          <p:cNvSpPr/>
          <p:nvPr>
            <p:custDataLst>
              <p:tags r:id="rId60"/>
            </p:custDataLst>
          </p:nvPr>
        </p:nvSpPr>
        <p:spPr>
          <a:xfrm flipH="1">
            <a:off x="4259263" y="5986463"/>
            <a:ext cx="288925" cy="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87" name="Line 62" title=""/>
          <p:cNvSpPr/>
          <p:nvPr>
            <p:custDataLst>
              <p:tags r:id="rId61"/>
            </p:custDataLst>
          </p:nvPr>
        </p:nvSpPr>
        <p:spPr>
          <a:xfrm>
            <a:off x="7140575" y="4437063"/>
            <a:ext cx="431800" cy="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88" name="Line 63" title=""/>
          <p:cNvSpPr/>
          <p:nvPr>
            <p:custDataLst>
              <p:tags r:id="rId62"/>
            </p:custDataLst>
          </p:nvPr>
        </p:nvSpPr>
        <p:spPr>
          <a:xfrm>
            <a:off x="8183563" y="5986463"/>
            <a:ext cx="287337" cy="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3553" name="组合 6147" title=""/>
          <p:cNvGrpSpPr/>
          <p:nvPr>
            <p:custDataLst>
              <p:tags r:id="rId63"/>
            </p:custDataLst>
          </p:nvPr>
        </p:nvGrpSpPr>
        <p:grpSpPr>
          <a:xfrm>
            <a:off x="111833" y="5715"/>
            <a:ext cx="5110025" cy="807076"/>
            <a:chOff x="882" y="0"/>
            <a:chExt cx="6293" cy="1272"/>
          </a:xfrm>
        </p:grpSpPr>
        <p:sp>
          <p:nvSpPr>
            <p:cNvPr id="23554" name="矩形 7"/>
            <p:cNvSpPr/>
            <p:nvPr>
              <p:custDataLst>
                <p:tags r:id="rId64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65"/>
              </p:custDataLst>
            </p:nvPr>
          </p:nvSpPr>
          <p:spPr>
            <a:xfrm>
              <a:off x="1114" y="449"/>
              <a:ext cx="60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三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通电螺线管的磁场方向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557" name="文本框 6151" title=""/>
          <p:cNvSpPr txBox="1"/>
          <p:nvPr>
            <p:custDataLst>
              <p:tags r:id="rId3"/>
            </p:custDataLst>
          </p:nvPr>
        </p:nvSpPr>
        <p:spPr>
          <a:xfrm>
            <a:off x="300355" y="290830"/>
            <a:ext cx="55130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rPr>
              <a:t>四</a:t>
            </a:r>
            <a:r>
              <a:rPr lang="en-US" altLang="zh-CN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rPr>
              <a:t>物体的磁性从哪里来：磁化</a:t>
            </a:r>
            <a:endParaRPr lang="zh-CN" altLang="en-US" sz="2800" b="1">
              <a:solidFill>
                <a:srgbClr val="006666"/>
              </a:solidFill>
              <a:latin typeface="微软雅黑" panose="020b0503020204020204" charset="-122"/>
              <a:ea typeface="微软雅黑"/>
              <a:sym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802640" y="1172210"/>
            <a:ext cx="1024572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我们注意到，环形电流的磁场与小磁针的磁场类似。受此启发，科学家们找到了物体磁性的来源。</a:t>
            </a:r>
            <a:endParaRPr lang="zh-CN" altLang="en-US" sz="2800">
              <a:solidFill>
                <a:srgbClr val="231F20"/>
              </a:solidFill>
              <a:latin typeface="FZSSJW--GB1-0"/>
              <a:ea typeface="FZSSJW--GB1-0"/>
            </a:endParaRPr>
          </a:p>
        </p:txBody>
      </p:sp>
      <p:pic>
        <p:nvPicPr>
          <p:cNvPr id="6" name="图片 5" title=""/>
          <p:cNvPicPr/>
          <p:nvPr>
            <p:custDataLst>
              <p:tags r:id="rId6"/>
            </p:custDataLst>
          </p:nvPr>
        </p:nvPicPr>
        <p:blipFill>
          <a:blip r:embed="rId5">
            <a:lum bright="-12000" contrast="18000"/>
          </a:blip>
          <a:stretch>
            <a:fillRect/>
          </a:stretch>
        </p:blipFill>
        <p:spPr>
          <a:xfrm>
            <a:off x="1007745" y="2413635"/>
            <a:ext cx="3354705" cy="3745865"/>
          </a:xfrm>
          <a:prstGeom prst="rect">
            <a:avLst/>
          </a:prstGeom>
        </p:spPr>
      </p:pic>
      <p:pic>
        <p:nvPicPr>
          <p:cNvPr id="7" name="图片 6" title=""/>
          <p:cNvPicPr/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66A2D8">
                  <a:alpha val="100000"/>
                </a:srgbClr>
              </a:clrFrom>
              <a:clrTo>
                <a:srgbClr val="66A2D8">
                  <a:alpha val="100000"/>
                  <a:alpha val="0"/>
                </a:srgbClr>
              </a:clrTo>
            </a:clrChange>
            <a:lum bright="-12000" contrast="30000"/>
          </a:blip>
          <a:srcRect l="3943" r="8223" b="63091"/>
          <a:stretch>
            <a:fillRect/>
          </a:stretch>
        </p:blipFill>
        <p:spPr>
          <a:xfrm>
            <a:off x="3643630" y="2484755"/>
            <a:ext cx="7045325" cy="1791970"/>
          </a:xfrm>
          <a:prstGeom prst="rect">
            <a:avLst/>
          </a:prstGeom>
        </p:spPr>
      </p:pic>
      <p:pic>
        <p:nvPicPr>
          <p:cNvPr id="8" name="图片 7" title=""/>
          <p:cNvPicPr/>
          <p:nvPr>
            <p:custDataLst>
              <p:tags r:id="rId9"/>
            </p:custDataLst>
          </p:nvPr>
        </p:nvPicPr>
        <p:blipFill>
          <a:blip r:embed="rId7">
            <a:clrChange>
              <a:clrFrom>
                <a:srgbClr val="66A2D8">
                  <a:alpha val="100000"/>
                </a:srgbClr>
              </a:clrFrom>
              <a:clrTo>
                <a:srgbClr val="66A2D8">
                  <a:alpha val="100000"/>
                  <a:alpha val="0"/>
                </a:srgbClr>
              </a:clrTo>
            </a:clrChange>
            <a:lum bright="-12000" contrast="30000"/>
          </a:blip>
          <a:srcRect t="52578" b="8706"/>
          <a:stretch>
            <a:fillRect/>
          </a:stretch>
        </p:blipFill>
        <p:spPr>
          <a:xfrm>
            <a:off x="3358515" y="4498975"/>
            <a:ext cx="8103235" cy="195643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557" name="文本框 6151" title=""/>
          <p:cNvSpPr txBox="1"/>
          <p:nvPr>
            <p:custDataLst>
              <p:tags r:id="rId3"/>
            </p:custDataLst>
          </p:nvPr>
        </p:nvSpPr>
        <p:spPr>
          <a:xfrm>
            <a:off x="300355" y="290830"/>
            <a:ext cx="55130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rPr>
              <a:t>四</a:t>
            </a:r>
            <a:r>
              <a:rPr lang="en-US" altLang="zh-CN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rPr>
              <a:t>物体的磁性从哪里来：磁化</a:t>
            </a:r>
            <a:endParaRPr lang="zh-CN" altLang="en-US" sz="2800" b="1">
              <a:solidFill>
                <a:srgbClr val="006666"/>
              </a:solidFill>
              <a:latin typeface="微软雅黑" panose="020b0503020204020204" charset="-122"/>
              <a:ea typeface="微软雅黑"/>
              <a:sym typeface="宋体" panose="02010600030101010101" pitchFamily="2" charset="-122"/>
            </a:endParaRPr>
          </a:p>
        </p:txBody>
      </p:sp>
      <p:pic>
        <p:nvPicPr>
          <p:cNvPr id="4" name="75acd90587bb4662c6e12669e2b31965_raw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40065" y="1404620"/>
            <a:ext cx="2404110" cy="490093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949325" y="1760220"/>
            <a:ext cx="604901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使没有磁性的物体获得磁性的过程叫作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磁化（</a:t>
            </a:r>
            <a:r>
              <a:rPr lang="en-US" altLang="zh-CN" sz="2800" b="1">
                <a:solidFill>
                  <a:srgbClr val="00AFAD"/>
                </a:solidFill>
                <a:latin typeface="TimesNewRomanPS-BoldMT"/>
                <a:ea typeface="TimesNewRomanPS-BoldMT"/>
              </a:rPr>
              <a:t>magnetization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）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。物体被磁化的过程，实际上是物体内微型小磁针按顺序“整队”的过程。 </a:t>
            </a:r>
            <a:endParaRPr lang="zh-CN" altLang="en-US" sz="2800">
              <a:solidFill>
                <a:srgbClr val="231F20"/>
              </a:solidFill>
              <a:latin typeface="FZSSJW--GB1-0"/>
              <a:ea typeface="FZSSJW--GB1-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FZSSJW--GB1-0"/>
                <a:ea typeface="FZSSJW--GB1-0"/>
              </a:rPr>
              <a:t>  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能被磁化的物质大多数是含铁、钴、镍的合金或氧化物，叫作磁性材料。</a:t>
            </a:r>
            <a:endParaRPr lang="zh-CN" altLang="en-US" sz="2800">
              <a:solidFill>
                <a:srgbClr val="231F20"/>
              </a:solidFill>
              <a:latin typeface="FZSSJW--GB1-0"/>
              <a:ea typeface="FZSSJW--GB1-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4817" name="Text Box 7" title=""/>
          <p:cNvSpPr txBox="1"/>
          <p:nvPr>
            <p:custDataLst>
              <p:tags r:id="rId4"/>
            </p:custDataLst>
          </p:nvPr>
        </p:nvSpPr>
        <p:spPr>
          <a:xfrm>
            <a:off x="1816100" y="855663"/>
            <a:ext cx="8313738" cy="3692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如图所示，下列说法中错误的是（     ）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．这是模拟奥斯特实验的一个场景   	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．图示实验说明了通电导线周围存在着磁场             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．将电池的正负极对调后，重新闭合电路，小磁针的偏转方向改变    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．将图中导线断开，小磁针的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极指向地磁的北极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Text Box 10" title=""/>
          <p:cNvSpPr txBox="1"/>
          <p:nvPr>
            <p:custDataLst>
              <p:tags r:id="rId5"/>
            </p:custDataLst>
          </p:nvPr>
        </p:nvSpPr>
        <p:spPr>
          <a:xfrm>
            <a:off x="7134225" y="1004888"/>
            <a:ext cx="64293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4819" name="图片 1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0000" contrast="48000"/>
          </a:blip>
          <a:srcRect t="8612" r="69531" b="27904"/>
          <a:stretch>
            <a:fillRect/>
          </a:stretch>
        </p:blipFill>
        <p:spPr>
          <a:xfrm>
            <a:off x="7134225" y="4486275"/>
            <a:ext cx="2509838" cy="18240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553" name="组合 6147" title=""/>
          <p:cNvGrpSpPr/>
          <p:nvPr>
            <p:custDataLst>
              <p:tags r:id="rId8"/>
            </p:custDataLst>
          </p:nvPr>
        </p:nvGrpSpPr>
        <p:grpSpPr>
          <a:xfrm>
            <a:off x="111833" y="5715"/>
            <a:ext cx="5110025" cy="807076"/>
            <a:chOff x="882" y="0"/>
            <a:chExt cx="6293" cy="1272"/>
          </a:xfrm>
        </p:grpSpPr>
        <p:sp>
          <p:nvSpPr>
            <p:cNvPr id="23554" name="矩形 7"/>
            <p:cNvSpPr/>
            <p:nvPr>
              <p:custDataLst>
                <p:tags r:id="rId9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1114" y="449"/>
              <a:ext cx="60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五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课堂练习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右箭头标注 5" title=""/>
          <p:cNvSpPr/>
          <p:nvPr>
            <p:custDataLst>
              <p:tags r:id="rId3"/>
            </p:custDataLst>
          </p:nvPr>
        </p:nvSpPr>
        <p:spPr>
          <a:xfrm rot="16200000">
            <a:off x="6445250" y="3738245"/>
            <a:ext cx="882650" cy="4686935"/>
          </a:xfrm>
          <a:prstGeom prst="rightArrowCallout">
            <a:avLst>
              <a:gd name="adj1" fmla="val 10071"/>
              <a:gd name="adj2" fmla="val 16374"/>
              <a:gd name="adj3" fmla="val 25000"/>
              <a:gd name="adj4" fmla="val 64977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6000">
                <a:srgbClr val="004AF6">
                  <a:alpha val="21000"/>
                </a:srgbClr>
              </a:gs>
              <a:gs pos="100000">
                <a:srgbClr val="85B6FF"/>
              </a:gs>
            </a:gsLst>
            <a:lin ang="540000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右箭头标注 3" title=""/>
          <p:cNvSpPr/>
          <p:nvPr>
            <p:custDataLst>
              <p:tags r:id="rId4"/>
            </p:custDataLst>
          </p:nvPr>
        </p:nvSpPr>
        <p:spPr>
          <a:xfrm rot="5400000">
            <a:off x="4608830" y="-433705"/>
            <a:ext cx="850900" cy="4686935"/>
          </a:xfrm>
          <a:prstGeom prst="rightArrowCallout">
            <a:avLst>
              <a:gd name="adj1" fmla="val 19855"/>
              <a:gd name="adj2" fmla="val 16374"/>
              <a:gd name="adj3" fmla="val 25000"/>
              <a:gd name="adj4" fmla="val 64977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6000">
                <a:srgbClr val="004AF6">
                  <a:alpha val="21000"/>
                </a:srgbClr>
              </a:gs>
              <a:gs pos="100000">
                <a:srgbClr val="85B6FF"/>
              </a:gs>
            </a:gsLst>
            <a:lin ang="540000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 title=""/>
          <p:cNvSpPr txBox="1"/>
          <p:nvPr>
            <p:custDataLst>
              <p:tags r:id="rId5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新课导入</a:t>
            </a:r>
            <a:endParaRPr lang="zh-CN" altLang="en-US" sz="3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ea"/>
              <a:sym typeface="+mn-ea"/>
            </a:endParaRPr>
          </a:p>
        </p:txBody>
      </p:sp>
      <p:sp>
        <p:nvSpPr>
          <p:cNvPr id="39938" name="文本占位符 39937" title=""/>
          <p:cNvSpPr>
            <a:spLocks noGrp="1" noRot="1"/>
          </p:cNvSpPr>
          <p:nvPr>
            <p:custDataLst>
              <p:tags r:id="rId6"/>
            </p:custDataLst>
          </p:nvPr>
        </p:nvSpPr>
        <p:spPr>
          <a:xfrm>
            <a:off x="3295015" y="3429000"/>
            <a:ext cx="6247765" cy="96329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 eaLnBrk="0" hangingPunct="0">
              <a:lnSpc>
                <a:spcPct val="140000"/>
              </a:lnSpc>
              <a:spcBef>
                <a:spcPts val="25"/>
              </a:spcBef>
            </a:pPr>
            <a:r>
              <a:rPr lang="zh-CN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电与磁，它们可能有联系吧！</a:t>
            </a: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32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9939" name="文本框 39938" title=""/>
          <p:cNvSpPr txBox="1"/>
          <p:nvPr>
            <p:custDataLst>
              <p:tags r:id="rId7"/>
            </p:custDataLst>
          </p:nvPr>
        </p:nvSpPr>
        <p:spPr>
          <a:xfrm>
            <a:off x="2689543" y="1392873"/>
            <a:ext cx="7161212" cy="650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40000"/>
              </a:lnSpc>
              <a:spcBef>
                <a:spcPts val="25"/>
              </a:spcBef>
              <a:buClr>
                <a:schemeClr val="tx2"/>
              </a:buClr>
              <a:buSzPct val="90000"/>
              <a:buFont typeface="Symbol" panose="05050102010706020507" pitchFamily="18" charset="2"/>
            </a:pPr>
            <a:r>
              <a:rPr lang="zh-CN" altLang="en-US" sz="2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同种电荷相斥，异种电荷相吸。</a:t>
            </a:r>
            <a:endParaRPr lang="zh-CN" altLang="en-US" sz="2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9940" name="文本框 39939" title=""/>
          <p:cNvSpPr txBox="1"/>
          <p:nvPr>
            <p:custDataLst>
              <p:tags r:id="rId8"/>
            </p:custDataLst>
          </p:nvPr>
        </p:nvSpPr>
        <p:spPr>
          <a:xfrm>
            <a:off x="4542790" y="5871845"/>
            <a:ext cx="4787900" cy="650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40000"/>
              </a:lnSpc>
              <a:spcBef>
                <a:spcPts val="25"/>
              </a:spcBef>
              <a:buClr>
                <a:schemeClr val="tx2"/>
              </a:buClr>
              <a:buSzPct val="90000"/>
              <a:buFont typeface="Symbol" panose="05050102010706020507" pitchFamily="18" charset="2"/>
            </a:pPr>
            <a:r>
              <a:rPr lang="zh-CN" altLang="en-US" sz="2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同名磁极相斥，异名磁极相吸。</a:t>
            </a:r>
            <a:endParaRPr lang="zh-CN" altLang="en-US" sz="2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" name="图片 4" title=""/>
          <p:cNvPicPr/>
          <p:nvPr>
            <p:custDataLst>
              <p:tags r:id="rId10"/>
            </p:custDataLst>
          </p:nvPr>
        </p:nvPicPr>
        <p:blipFill>
          <a:blip r:embed="rId9">
            <a:lum bright="-12000" contrast="42000"/>
          </a:blip>
          <a:stretch>
            <a:fillRect/>
          </a:stretch>
        </p:blipFill>
        <p:spPr>
          <a:xfrm>
            <a:off x="0" y="765810"/>
            <a:ext cx="2897505" cy="3274060"/>
          </a:xfrm>
          <a:prstGeom prst="rect">
            <a:avLst/>
          </a:prstGeom>
        </p:spPr>
      </p:pic>
      <p:pic>
        <p:nvPicPr>
          <p:cNvPr id="3" name="图片 2" title=""/>
          <p:cNvPicPr/>
          <p:nvPr>
            <p:custDataLst>
              <p:tags r:id="rId12"/>
            </p:custDataLst>
          </p:nvPr>
        </p:nvPicPr>
        <p:blipFill>
          <a:blip r:embed="rId11"/>
          <a:srcRect l="14447" t="22871" r="13012" b="11327"/>
          <a:stretch>
            <a:fillRect/>
          </a:stretch>
        </p:blipFill>
        <p:spPr>
          <a:xfrm>
            <a:off x="9229725" y="4296410"/>
            <a:ext cx="2775585" cy="256159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6865" name="Text Box 7" title=""/>
          <p:cNvSpPr txBox="1"/>
          <p:nvPr>
            <p:custDataLst>
              <p:tags r:id="rId4"/>
            </p:custDataLst>
          </p:nvPr>
        </p:nvSpPr>
        <p:spPr>
          <a:xfrm>
            <a:off x="1927225" y="769938"/>
            <a:ext cx="8643938" cy="4292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下图中，关于通电螺线管说法正确的是（   ）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A. A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B. B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C. C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端是北极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D. D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端是南极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Text Box 10" title=""/>
          <p:cNvSpPr txBox="1"/>
          <p:nvPr>
            <p:custDataLst>
              <p:tags r:id="rId5"/>
            </p:custDataLst>
          </p:nvPr>
        </p:nvSpPr>
        <p:spPr>
          <a:xfrm>
            <a:off x="8178800" y="949325"/>
            <a:ext cx="64293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6867" name="Picture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78000" contrast="100000"/>
          </a:blip>
          <a:stretch>
            <a:fillRect/>
          </a:stretch>
        </p:blipFill>
        <p:spPr>
          <a:xfrm>
            <a:off x="5057775" y="1824038"/>
            <a:ext cx="4743450" cy="21129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553" name="组合 6147" title=""/>
          <p:cNvGrpSpPr/>
          <p:nvPr>
            <p:custDataLst>
              <p:tags r:id="rId8"/>
            </p:custDataLst>
          </p:nvPr>
        </p:nvGrpSpPr>
        <p:grpSpPr>
          <a:xfrm>
            <a:off x="111833" y="5715"/>
            <a:ext cx="5110025" cy="807076"/>
            <a:chOff x="882" y="0"/>
            <a:chExt cx="6293" cy="1272"/>
          </a:xfrm>
        </p:grpSpPr>
        <p:sp>
          <p:nvSpPr>
            <p:cNvPr id="23554" name="矩形 7"/>
            <p:cNvSpPr/>
            <p:nvPr>
              <p:custDataLst>
                <p:tags r:id="rId9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1114" y="449"/>
              <a:ext cx="60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五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课堂练习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8913" name="Text Box 7" title=""/>
          <p:cNvSpPr txBox="1"/>
          <p:nvPr>
            <p:custDataLst>
              <p:tags r:id="rId4"/>
            </p:custDataLst>
          </p:nvPr>
        </p:nvSpPr>
        <p:spPr>
          <a:xfrm>
            <a:off x="1774825" y="844550"/>
            <a:ext cx="8369300" cy="3692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如图所示的图中，两个线圈，套在一根光滑的玻璃管上，导线柔软可自由滑动，开关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闭合后则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（   ）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．两线圈左右分开；</a:t>
            </a:r>
            <a:endParaRPr lang="zh-CN" altLang="zh-CN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．两线圈向中间靠拢；</a:t>
            </a:r>
            <a:b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．两线圈静止不动；</a:t>
            </a:r>
            <a:endParaRPr lang="zh-CN" altLang="zh-CN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．两线圈先左右分开，然后向中间靠拢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Text Box 10" title=""/>
          <p:cNvSpPr txBox="1"/>
          <p:nvPr>
            <p:custDataLst>
              <p:tags r:id="rId5"/>
            </p:custDataLst>
          </p:nvPr>
        </p:nvSpPr>
        <p:spPr>
          <a:xfrm>
            <a:off x="8447088" y="1562100"/>
            <a:ext cx="642937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8915" name="图片 7" title=""/>
          <p:cNvPicPr/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  <a:lum bright="-42000" contrast="72000"/>
          </a:blip>
          <a:stretch>
            <a:fillRect/>
          </a:stretch>
        </p:blipFill>
        <p:spPr>
          <a:xfrm>
            <a:off x="5888038" y="2301875"/>
            <a:ext cx="2808287" cy="12969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553" name="组合 6147" title=""/>
          <p:cNvGrpSpPr/>
          <p:nvPr>
            <p:custDataLst>
              <p:tags r:id="rId8"/>
            </p:custDataLst>
          </p:nvPr>
        </p:nvGrpSpPr>
        <p:grpSpPr>
          <a:xfrm>
            <a:off x="111833" y="5715"/>
            <a:ext cx="5110025" cy="807076"/>
            <a:chOff x="882" y="0"/>
            <a:chExt cx="6293" cy="1272"/>
          </a:xfrm>
        </p:grpSpPr>
        <p:sp>
          <p:nvSpPr>
            <p:cNvPr id="23554" name="矩形 7"/>
            <p:cNvSpPr/>
            <p:nvPr>
              <p:custDataLst>
                <p:tags r:id="rId9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1114" y="449"/>
              <a:ext cx="60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五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课堂练习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0961" name="Text Box 7" title=""/>
          <p:cNvSpPr txBox="1"/>
          <p:nvPr>
            <p:custDataLst>
              <p:tags r:id="rId4"/>
            </p:custDataLst>
          </p:nvPr>
        </p:nvSpPr>
        <p:spPr>
          <a:xfrm>
            <a:off x="1936750" y="877888"/>
            <a:ext cx="8026400" cy="3692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4.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在探究通电螺线管的磁场时，如图所示，当闭合开关，小磁针静止后，下面的说法正确的是 （     ）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的左端是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极、小磁针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的右端是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           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的左端是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极、小磁针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的右端是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的左端是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极、小磁针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的右端是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D.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的右端是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极、小磁针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的左端是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极</a:t>
            </a: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Text Box 10" title=""/>
          <p:cNvSpPr txBox="1"/>
          <p:nvPr>
            <p:custDataLst>
              <p:tags r:id="rId5"/>
            </p:custDataLst>
          </p:nvPr>
        </p:nvSpPr>
        <p:spPr>
          <a:xfrm>
            <a:off x="8410575" y="1597025"/>
            <a:ext cx="5334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</a:rPr>
              <a:t>D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/>
            </a:endParaRPr>
          </a:p>
        </p:txBody>
      </p:sp>
      <p:pic>
        <p:nvPicPr>
          <p:cNvPr id="40963" name="Picture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42000" contrast="24000"/>
          </a:blip>
          <a:stretch>
            <a:fillRect/>
          </a:stretch>
        </p:blipFill>
        <p:spPr>
          <a:xfrm>
            <a:off x="5016500" y="4481513"/>
            <a:ext cx="2559050" cy="14859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553" name="组合 6147" title=""/>
          <p:cNvGrpSpPr/>
          <p:nvPr>
            <p:custDataLst>
              <p:tags r:id="rId8"/>
            </p:custDataLst>
          </p:nvPr>
        </p:nvGrpSpPr>
        <p:grpSpPr>
          <a:xfrm>
            <a:off x="111833" y="5715"/>
            <a:ext cx="5110025" cy="807076"/>
            <a:chOff x="882" y="0"/>
            <a:chExt cx="6293" cy="1272"/>
          </a:xfrm>
        </p:grpSpPr>
        <p:sp>
          <p:nvSpPr>
            <p:cNvPr id="23554" name="矩形 7"/>
            <p:cNvSpPr/>
            <p:nvPr>
              <p:custDataLst>
                <p:tags r:id="rId9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1114" y="449"/>
              <a:ext cx="60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五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课堂练习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3010" name="Text Box 7" title=""/>
          <p:cNvSpPr txBox="1"/>
          <p:nvPr>
            <p:custDataLst>
              <p:tags r:id="rId3"/>
            </p:custDataLst>
          </p:nvPr>
        </p:nvSpPr>
        <p:spPr>
          <a:xfrm>
            <a:off x="1855788" y="854075"/>
            <a:ext cx="8353425" cy="5911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503555" indent="-503555">
              <a:lnSpc>
                <a:spcPct val="125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en-US" sz="2600" b="1">
                <a:latin typeface="宋体" panose="02010600030101010101" pitchFamily="2" charset="-122"/>
                <a:ea typeface="宋体" panose="02010600030101010101" pitchFamily="2" charset="-122"/>
              </a:rPr>
              <a:t>．根据小磁针静止时指针的指向，判断出电源的正负极。</a:t>
            </a:r>
            <a:endParaRPr lang="zh-CN" altLang="en-US" sz="26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3011" name="组合 25602" title=""/>
          <p:cNvGrpSpPr/>
          <p:nvPr>
            <p:custDataLst>
              <p:tags r:id="rId4"/>
            </p:custDataLst>
          </p:nvPr>
        </p:nvGrpSpPr>
        <p:grpSpPr>
          <a:xfrm>
            <a:off x="3549650" y="2882900"/>
            <a:ext cx="4897438" cy="2633663"/>
            <a:chExt cx="3085" cy="1659"/>
          </a:xfrm>
        </p:grpSpPr>
        <p:sp>
          <p:nvSpPr>
            <p:cNvPr id="43012" name="Rectangle 9"/>
            <p:cNvSpPr/>
            <p:nvPr>
              <p:custDataLst>
                <p:tags r:id="rId5"/>
              </p:custDataLst>
            </p:nvPr>
          </p:nvSpPr>
          <p:spPr>
            <a:xfrm>
              <a:off x="0" y="246"/>
              <a:ext cx="3085" cy="511"/>
            </a:xfrm>
            <a:prstGeom prst="rect">
              <a:avLst/>
            </a:prstGeom>
            <a:gradFill rotWithShape="1">
              <a:gsLst>
                <a:gs pos="0">
                  <a:srgbClr val="9A9A9A"/>
                </a:gs>
                <a:gs pos="50000">
                  <a:srgbClr val="DDDDDD"/>
                </a:gs>
                <a:gs pos="100000">
                  <a:srgbClr val="9A9A9A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43013" name="组合 25604"/>
            <p:cNvGrpSpPr/>
            <p:nvPr>
              <p:custDataLst>
                <p:tags r:id="rId6"/>
              </p:custDataLst>
            </p:nvPr>
          </p:nvGrpSpPr>
          <p:grpSpPr>
            <a:xfrm>
              <a:off x="408" y="0"/>
              <a:ext cx="2291" cy="1659"/>
              <a:chExt cx="2291" cy="1659"/>
            </a:xfrm>
          </p:grpSpPr>
          <p:grpSp>
            <p:nvGrpSpPr>
              <p:cNvPr id="43014" name="组合 25605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630" y="1212"/>
                <a:ext cx="1157" cy="447"/>
                <a:chOff x="-40" y="0"/>
                <a:chExt cx="720" cy="336"/>
              </a:xfrm>
            </p:grpSpPr>
            <p:sp>
              <p:nvSpPr>
                <p:cNvPr id="43015" name="Rectangle 12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36" y="0"/>
                  <a:ext cx="576" cy="336"/>
                </a:xfrm>
                <a:prstGeom prst="rect">
                  <a:avLst/>
                </a:prstGeom>
                <a:solidFill>
                  <a:srgbClr val="CCFFFF">
                    <a:alpha val="50000"/>
                  </a:srgbClr>
                </a:solidFill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5608" name="Text Box 13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-40" y="45"/>
                  <a:ext cx="720" cy="276"/>
                </a:xfrm>
                <a:prstGeom prst="rect">
                  <a:avLst/>
                </a:prstGeom>
                <a:noFill/>
                <a:ln w="9525">
                  <a:noFill/>
                  <a:miter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3200" b="1" noProof="1">
                      <a:solidFill>
                        <a:srgbClr val="FF0000"/>
                      </a:solidFill>
                      <a:effectLst>
                        <a:outerShdw blurRad="38100" dist="38100" dir="2700000">
                          <a:srgbClr val="000000"/>
                        </a:outerShdw>
                      </a:effectLst>
                      <a:latin typeface="Times New Roman" panose="02020603050405020304" pitchFamily="18" charset="0"/>
                      <a:ea typeface="宋体" panose="02010600030101010101" pitchFamily="2" charset="-122"/>
                      <a:cs typeface="+mn-ea"/>
                    </a:rPr>
                    <a:t>   电源</a:t>
                  </a:r>
                  <a:endParaRPr lang="zh-CN" altLang="en-US" sz="3200" b="1" noProof="1">
                    <a:solidFill>
                      <a:srgbClr val="FF0000"/>
                    </a:solidFill>
                    <a:effectLst>
                      <a:outerShdw blurRad="38100" dist="38100" dir="2700000">
                        <a:srgbClr val="000000"/>
                      </a:outerShdw>
                    </a:effectLst>
                    <a:latin typeface="Times New Roman" panose="02020603050405020304" pitchFamily="18" charset="0"/>
                    <a:ea typeface="宋体" panose="02010600030101010101" pitchFamily="2" charset="-122"/>
                    <a:cs typeface="+mn-ea"/>
                  </a:endParaRPr>
                </a:p>
              </p:txBody>
            </p:sp>
          </p:grpSp>
          <p:sp>
            <p:nvSpPr>
              <p:cNvPr id="43017" name="未知"/>
              <p:cNvSpPr/>
              <p:nvPr>
                <p:custDataLst>
                  <p:tags r:id="rId10"/>
                </p:custDataLst>
              </p:nvPr>
            </p:nvSpPr>
            <p:spPr>
              <a:xfrm flipV="1">
                <a:off x="270" y="11"/>
                <a:ext cx="231" cy="978"/>
              </a:xfrm>
              <a:custGeom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l" t="t" r="r" b="b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18" name="未知"/>
              <p:cNvSpPr/>
              <p:nvPr>
                <p:custDataLst>
                  <p:tags r:id="rId11"/>
                </p:custDataLst>
              </p:nvPr>
            </p:nvSpPr>
            <p:spPr>
              <a:xfrm flipV="1">
                <a:off x="559" y="11"/>
                <a:ext cx="231" cy="978"/>
              </a:xfrm>
              <a:custGeom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l" t="t" r="r" b="b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19" name="未知"/>
              <p:cNvSpPr/>
              <p:nvPr>
                <p:custDataLst>
                  <p:tags r:id="rId12"/>
                </p:custDataLst>
              </p:nvPr>
            </p:nvSpPr>
            <p:spPr>
              <a:xfrm flipV="1">
                <a:off x="1696" y="11"/>
                <a:ext cx="232" cy="978"/>
              </a:xfrm>
              <a:custGeom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l" t="t" r="r" b="b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20" name="未知"/>
              <p:cNvSpPr/>
              <p:nvPr>
                <p:custDataLst>
                  <p:tags r:id="rId13"/>
                </p:custDataLst>
              </p:nvPr>
            </p:nvSpPr>
            <p:spPr>
              <a:xfrm flipV="1">
                <a:off x="1427" y="11"/>
                <a:ext cx="231" cy="978"/>
              </a:xfrm>
              <a:custGeom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l" t="t" r="r" b="b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21" name="未知"/>
              <p:cNvSpPr/>
              <p:nvPr>
                <p:custDataLst>
                  <p:tags r:id="rId14"/>
                </p:custDataLst>
              </p:nvPr>
            </p:nvSpPr>
            <p:spPr>
              <a:xfrm flipV="1">
                <a:off x="1137" y="11"/>
                <a:ext cx="232" cy="978"/>
              </a:xfrm>
              <a:custGeom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l" t="t" r="r" b="b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22" name="未知"/>
              <p:cNvSpPr/>
              <p:nvPr>
                <p:custDataLst>
                  <p:tags r:id="rId15"/>
                </p:custDataLst>
              </p:nvPr>
            </p:nvSpPr>
            <p:spPr>
              <a:xfrm flipV="1">
                <a:off x="848" y="11"/>
                <a:ext cx="232" cy="978"/>
              </a:xfrm>
              <a:custGeom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l" t="t" r="r" b="b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23" name="未知"/>
              <p:cNvSpPr/>
              <p:nvPr>
                <p:custDataLst>
                  <p:tags r:id="rId16"/>
                </p:custDataLst>
              </p:nvPr>
            </p:nvSpPr>
            <p:spPr>
              <a:xfrm flipV="1">
                <a:off x="1986" y="11"/>
                <a:ext cx="231" cy="978"/>
              </a:xfrm>
              <a:custGeom>
                <a:cxnLst>
                  <a:cxn ang="0">
                    <a:pos x="0" y="176"/>
                  </a:cxn>
                  <a:cxn ang="0">
                    <a:pos x="48" y="80"/>
                  </a:cxn>
                  <a:cxn ang="0">
                    <a:pos x="96" y="656"/>
                  </a:cxn>
                  <a:cxn ang="0">
                    <a:pos x="144" y="560"/>
                  </a:cxn>
                </a:cxnLst>
                <a:rect l="l" t="t" r="r" b="b"/>
                <a:pathLst>
                  <a:path w="144" h="736">
                    <a:moveTo>
                      <a:pt x="0" y="176"/>
                    </a:moveTo>
                    <a:cubicBezTo>
                      <a:pt x="16" y="88"/>
                      <a:pt x="32" y="0"/>
                      <a:pt x="48" y="80"/>
                    </a:cubicBezTo>
                    <a:cubicBezTo>
                      <a:pt x="64" y="160"/>
                      <a:pt x="80" y="576"/>
                      <a:pt x="96" y="656"/>
                    </a:cubicBezTo>
                    <a:cubicBezTo>
                      <a:pt x="112" y="736"/>
                      <a:pt x="128" y="648"/>
                      <a:pt x="144" y="56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24" name="未知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0"/>
                <a:ext cx="154" cy="798"/>
              </a:xfrm>
              <a:custGeom>
                <a:cxnLst>
                  <a:cxn ang="0">
                    <a:pos x="96" y="168"/>
                  </a:cxn>
                  <a:cxn ang="0">
                    <a:pos x="48" y="72"/>
                  </a:cxn>
                  <a:cxn ang="0">
                    <a:pos x="0" y="600"/>
                  </a:cxn>
                </a:cxnLst>
                <a:rect l="l" t="t" r="r" b="b"/>
                <a:pathLst>
                  <a:path w="96" h="600">
                    <a:moveTo>
                      <a:pt x="96" y="168"/>
                    </a:moveTo>
                    <a:cubicBezTo>
                      <a:pt x="80" y="84"/>
                      <a:pt x="64" y="0"/>
                      <a:pt x="48" y="72"/>
                    </a:cubicBezTo>
                    <a:cubicBezTo>
                      <a:pt x="32" y="144"/>
                      <a:pt x="8" y="512"/>
                      <a:pt x="0" y="600"/>
                    </a:cubicBezTo>
                  </a:path>
                </a:pathLst>
              </a:custGeom>
              <a:noFill/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25" name="Line 22"/>
              <p:cNvSpPr/>
              <p:nvPr>
                <p:custDataLst>
                  <p:tags r:id="rId18"/>
                </p:custDataLst>
              </p:nvPr>
            </p:nvSpPr>
            <p:spPr>
              <a:xfrm flipH="1">
                <a:off x="0" y="734"/>
                <a:ext cx="0" cy="702"/>
              </a:xfrm>
              <a:prstGeom prst="line">
                <a:avLst/>
              </a:prstGeom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26" name="Line 23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1429"/>
                <a:ext cx="748" cy="0"/>
              </a:xfrm>
              <a:prstGeom prst="line">
                <a:avLst/>
              </a:prstGeom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27" name="Line 24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2291" y="748"/>
                <a:ext cx="0" cy="658"/>
              </a:xfrm>
              <a:prstGeom prst="line">
                <a:avLst/>
              </a:prstGeom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28" name="Line 25"/>
              <p:cNvSpPr/>
              <p:nvPr>
                <p:custDataLst>
                  <p:tags r:id="rId21"/>
                </p:custDataLst>
              </p:nvPr>
            </p:nvSpPr>
            <p:spPr>
              <a:xfrm>
                <a:off x="1674" y="1406"/>
                <a:ext cx="617" cy="0"/>
              </a:xfrm>
              <a:prstGeom prst="line">
                <a:avLst/>
              </a:prstGeom>
              <a:ln w="5080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43029" name="组合 25620" title=""/>
          <p:cNvGrpSpPr/>
          <p:nvPr>
            <p:custDataLst>
              <p:tags r:id="rId22"/>
            </p:custDataLst>
          </p:nvPr>
        </p:nvGrpSpPr>
        <p:grpSpPr>
          <a:xfrm>
            <a:off x="5205413" y="2281238"/>
            <a:ext cx="2286000" cy="460375"/>
            <a:chExt cx="1440" cy="290"/>
          </a:xfrm>
        </p:grpSpPr>
        <p:sp>
          <p:nvSpPr>
            <p:cNvPr id="43030" name="Text Box 27"/>
            <p:cNvSpPr txBox="1"/>
            <p:nvPr>
              <p:custDataLst>
                <p:tags r:id="rId23"/>
              </p:custDataLst>
            </p:nvPr>
          </p:nvSpPr>
          <p:spPr>
            <a:xfrm>
              <a:off x="0" y="0"/>
              <a:ext cx="43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  <a:endPara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pSp>
          <p:nvGrpSpPr>
            <p:cNvPr id="43031" name="组合 25622"/>
            <p:cNvGrpSpPr/>
            <p:nvPr>
              <p:custDataLst>
                <p:tags r:id="rId24"/>
              </p:custDataLst>
            </p:nvPr>
          </p:nvGrpSpPr>
          <p:grpSpPr>
            <a:xfrm rot="-5400000" flipH="1" flipV="1">
              <a:off x="552" y="-216"/>
              <a:ext cx="144" cy="768"/>
              <a:chExt cx="144" cy="768"/>
            </a:xfrm>
          </p:grpSpPr>
          <p:sp>
            <p:nvSpPr>
              <p:cNvPr id="43032" name="AutoShape 29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0"/>
                <a:ext cx="144" cy="384"/>
              </a:xfrm>
              <a:prstGeom prst="triangle">
                <a:avLst>
                  <a:gd name="adj" fmla="val 50000"/>
                </a:avLst>
              </a:prstGeom>
              <a:solidFill>
                <a:srgbClr val="CC0000"/>
              </a:solidFill>
              <a:ln w="9525" cap="flat" cmpd="sng">
                <a:solidFill>
                  <a:srgbClr val="CC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33" name="AutoShape 30"/>
              <p:cNvSpPr/>
              <p:nvPr>
                <p:custDataLst>
                  <p:tags r:id="rId26"/>
                </p:custDataLst>
              </p:nvPr>
            </p:nvSpPr>
            <p:spPr>
              <a:xfrm flipV="1">
                <a:off x="0" y="384"/>
                <a:ext cx="144" cy="384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 w="9525" cap="flat" cmpd="sng">
                <a:solidFill>
                  <a:srgbClr val="CC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3034" name="Text Box 31"/>
            <p:cNvSpPr txBox="1"/>
            <p:nvPr>
              <p:custDataLst>
                <p:tags r:id="rId27"/>
              </p:custDataLst>
            </p:nvPr>
          </p:nvSpPr>
          <p:spPr>
            <a:xfrm>
              <a:off x="1008" y="0"/>
              <a:ext cx="43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N</a:t>
              </a:r>
              <a:endPara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25627" name="Text Box 32" title=""/>
          <p:cNvSpPr txBox="1"/>
          <p:nvPr>
            <p:custDataLst>
              <p:tags r:id="rId28"/>
            </p:custDataLst>
          </p:nvPr>
        </p:nvSpPr>
        <p:spPr>
          <a:xfrm>
            <a:off x="3549650" y="3351213"/>
            <a:ext cx="9366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N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25628" name="Text Box 33" title=""/>
          <p:cNvSpPr txBox="1"/>
          <p:nvPr>
            <p:custDataLst>
              <p:tags r:id="rId29"/>
            </p:custDataLst>
          </p:nvPr>
        </p:nvSpPr>
        <p:spPr>
          <a:xfrm>
            <a:off x="7834313" y="3344863"/>
            <a:ext cx="5746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S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25629" name="Text Box 34" title=""/>
          <p:cNvSpPr txBox="1"/>
          <p:nvPr>
            <p:custDataLst>
              <p:tags r:id="rId30"/>
            </p:custDataLst>
          </p:nvPr>
        </p:nvSpPr>
        <p:spPr>
          <a:xfrm>
            <a:off x="4808538" y="5151438"/>
            <a:ext cx="865187" cy="7683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4400" b="1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</a:t>
            </a:r>
            <a:endParaRPr lang="en-US" altLang="zh-CN" sz="4400" b="1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630" name="Oval 36" title=""/>
          <p:cNvSpPr/>
          <p:nvPr>
            <p:custDataLst>
              <p:tags r:id="rId31"/>
            </p:custDataLst>
          </p:nvPr>
        </p:nvSpPr>
        <p:spPr>
          <a:xfrm rot="-5400000" flipV="1">
            <a:off x="5575300" y="-114300"/>
            <a:ext cx="914400" cy="6264275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rot="10800000" vert="eaVert"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31" name="Oval 37" title=""/>
          <p:cNvSpPr/>
          <p:nvPr>
            <p:custDataLst>
              <p:tags r:id="rId32"/>
            </p:custDataLst>
          </p:nvPr>
        </p:nvSpPr>
        <p:spPr>
          <a:xfrm rot="-5400000" flipV="1">
            <a:off x="5608638" y="1163638"/>
            <a:ext cx="914400" cy="6335712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rot="10800000" vert="eaVert"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32" name="Line 40" title=""/>
          <p:cNvSpPr/>
          <p:nvPr>
            <p:custDataLst>
              <p:tags r:id="rId33"/>
            </p:custDataLst>
          </p:nvPr>
        </p:nvSpPr>
        <p:spPr>
          <a:xfrm flipH="1" flipV="1">
            <a:off x="3117850" y="3171825"/>
            <a:ext cx="144463" cy="144463"/>
          </a:xfrm>
          <a:prstGeom prst="line">
            <a:avLst/>
          </a:prstGeom>
          <a:ln w="412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33" name="Line 42" title=""/>
          <p:cNvSpPr/>
          <p:nvPr>
            <p:custDataLst>
              <p:tags r:id="rId34"/>
            </p:custDataLst>
          </p:nvPr>
        </p:nvSpPr>
        <p:spPr>
          <a:xfrm flipV="1">
            <a:off x="2360613" y="3638550"/>
            <a:ext cx="7551737" cy="130175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34" name="Text Box 55" title=""/>
          <p:cNvSpPr txBox="1"/>
          <p:nvPr>
            <p:custDataLst>
              <p:tags r:id="rId35"/>
            </p:custDataLst>
          </p:nvPr>
        </p:nvSpPr>
        <p:spPr>
          <a:xfrm>
            <a:off x="6861175" y="5187950"/>
            <a:ext cx="100806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—</a:t>
            </a:r>
            <a:endParaRPr lang="en-US" altLang="zh-CN" sz="2800" b="1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5635" name="组合 25634" title=""/>
          <p:cNvGrpSpPr/>
          <p:nvPr>
            <p:custDataLst>
              <p:tags r:id="rId36"/>
            </p:custDataLst>
          </p:nvPr>
        </p:nvGrpSpPr>
        <p:grpSpPr>
          <a:xfrm>
            <a:off x="4233863" y="3452813"/>
            <a:ext cx="3311525" cy="285750"/>
            <a:chExt cx="2086" cy="180"/>
          </a:xfrm>
        </p:grpSpPr>
        <p:sp>
          <p:nvSpPr>
            <p:cNvPr id="43044" name="Line 45"/>
            <p:cNvSpPr/>
            <p:nvPr>
              <p:custDataLst>
                <p:tags r:id="rId37"/>
              </p:custDataLst>
            </p:nvPr>
          </p:nvSpPr>
          <p:spPr>
            <a:xfrm flipV="1">
              <a:off x="0" y="0"/>
              <a:ext cx="23" cy="113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3045" name="Line 45"/>
            <p:cNvSpPr/>
            <p:nvPr>
              <p:custDataLst>
                <p:tags r:id="rId38"/>
              </p:custDataLst>
            </p:nvPr>
          </p:nvSpPr>
          <p:spPr>
            <a:xfrm flipH="1" flipV="1">
              <a:off x="362" y="0"/>
              <a:ext cx="0" cy="135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43046" name="组合 25637"/>
            <p:cNvGrpSpPr/>
            <p:nvPr>
              <p:custDataLst>
                <p:tags r:id="rId39"/>
              </p:custDataLst>
            </p:nvPr>
          </p:nvGrpSpPr>
          <p:grpSpPr>
            <a:xfrm>
              <a:off x="657" y="22"/>
              <a:ext cx="1429" cy="158"/>
              <a:chExt cx="1429" cy="158"/>
            </a:xfrm>
          </p:grpSpPr>
          <p:sp>
            <p:nvSpPr>
              <p:cNvPr id="43047" name="Line 45"/>
              <p:cNvSpPr/>
              <p:nvPr>
                <p:custDataLst>
                  <p:tags r:id="rId40"/>
                </p:custDataLst>
              </p:nvPr>
            </p:nvSpPr>
            <p:spPr>
              <a:xfrm flipH="1" flipV="1">
                <a:off x="0" y="0"/>
                <a:ext cx="0" cy="13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lg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48" name="Line 45"/>
              <p:cNvSpPr/>
              <p:nvPr>
                <p:custDataLst>
                  <p:tags r:id="rId41"/>
                </p:custDataLst>
              </p:nvPr>
            </p:nvSpPr>
            <p:spPr>
              <a:xfrm flipH="1" flipV="1">
                <a:off x="272" y="0"/>
                <a:ext cx="0" cy="13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lg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49" name="Line 45"/>
              <p:cNvSpPr/>
              <p:nvPr>
                <p:custDataLst>
                  <p:tags r:id="rId42"/>
                </p:custDataLst>
              </p:nvPr>
            </p:nvSpPr>
            <p:spPr>
              <a:xfrm flipH="1" flipV="1">
                <a:off x="567" y="23"/>
                <a:ext cx="0" cy="13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lg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50" name="Line 45"/>
              <p:cNvSpPr/>
              <p:nvPr>
                <p:custDataLst>
                  <p:tags r:id="rId43"/>
                </p:custDataLst>
              </p:nvPr>
            </p:nvSpPr>
            <p:spPr>
              <a:xfrm flipH="1" flipV="1">
                <a:off x="862" y="23"/>
                <a:ext cx="0" cy="13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lg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51" name="Line 45"/>
              <p:cNvSpPr/>
              <p:nvPr>
                <p:custDataLst>
                  <p:tags r:id="rId44"/>
                </p:custDataLst>
              </p:nvPr>
            </p:nvSpPr>
            <p:spPr>
              <a:xfrm flipH="1" flipV="1">
                <a:off x="1134" y="23"/>
                <a:ext cx="0" cy="13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lg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3052" name="Line 45"/>
              <p:cNvSpPr/>
              <p:nvPr>
                <p:custDataLst>
                  <p:tags r:id="rId45"/>
                </p:custDataLst>
              </p:nvPr>
            </p:nvSpPr>
            <p:spPr>
              <a:xfrm flipH="1" flipV="1">
                <a:off x="1429" y="23"/>
                <a:ext cx="0" cy="135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lg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25645" name="Line 45" title=""/>
          <p:cNvSpPr/>
          <p:nvPr>
            <p:custDataLst>
              <p:tags r:id="rId46"/>
            </p:custDataLst>
          </p:nvPr>
        </p:nvSpPr>
        <p:spPr>
          <a:xfrm flipH="1">
            <a:off x="7834313" y="4497388"/>
            <a:ext cx="0" cy="214312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46" name="Line 45" title=""/>
          <p:cNvSpPr/>
          <p:nvPr>
            <p:custDataLst>
              <p:tags r:id="rId47"/>
            </p:custDataLst>
          </p:nvPr>
        </p:nvSpPr>
        <p:spPr>
          <a:xfrm flipH="1" flipV="1">
            <a:off x="4197350" y="4352925"/>
            <a:ext cx="0" cy="214313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47" name="Line 40" title=""/>
          <p:cNvSpPr/>
          <p:nvPr>
            <p:custDataLst>
              <p:tags r:id="rId48"/>
            </p:custDataLst>
          </p:nvPr>
        </p:nvSpPr>
        <p:spPr>
          <a:xfrm flipH="1">
            <a:off x="3009900" y="4143375"/>
            <a:ext cx="215900" cy="107950"/>
          </a:xfrm>
          <a:prstGeom prst="line">
            <a:avLst/>
          </a:prstGeom>
          <a:ln w="412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48" name="Line 40" title=""/>
          <p:cNvSpPr/>
          <p:nvPr>
            <p:custDataLst>
              <p:tags r:id="rId49"/>
            </p:custDataLst>
          </p:nvPr>
        </p:nvSpPr>
        <p:spPr>
          <a:xfrm flipH="1">
            <a:off x="2865438" y="3776663"/>
            <a:ext cx="252412" cy="0"/>
          </a:xfrm>
          <a:prstGeom prst="line">
            <a:avLst/>
          </a:prstGeom>
          <a:ln w="412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49" name="Line 40" title=""/>
          <p:cNvSpPr/>
          <p:nvPr>
            <p:custDataLst>
              <p:tags r:id="rId50"/>
            </p:custDataLst>
          </p:nvPr>
        </p:nvSpPr>
        <p:spPr>
          <a:xfrm flipH="1" flipV="1">
            <a:off x="8769350" y="4106863"/>
            <a:ext cx="252413" cy="71437"/>
          </a:xfrm>
          <a:prstGeom prst="line">
            <a:avLst/>
          </a:prstGeom>
          <a:ln w="412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50" name="Line 40" title=""/>
          <p:cNvSpPr/>
          <p:nvPr>
            <p:custDataLst>
              <p:tags r:id="rId51"/>
            </p:custDataLst>
          </p:nvPr>
        </p:nvSpPr>
        <p:spPr>
          <a:xfrm flipH="1">
            <a:off x="8805863" y="3171825"/>
            <a:ext cx="179387" cy="71438"/>
          </a:xfrm>
          <a:prstGeom prst="line">
            <a:avLst/>
          </a:prstGeom>
          <a:ln w="412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51" name="Line 40" title=""/>
          <p:cNvSpPr/>
          <p:nvPr>
            <p:custDataLst>
              <p:tags r:id="rId52"/>
            </p:custDataLst>
          </p:nvPr>
        </p:nvSpPr>
        <p:spPr>
          <a:xfrm flipH="1">
            <a:off x="8877300" y="3675063"/>
            <a:ext cx="252413" cy="0"/>
          </a:xfrm>
          <a:prstGeom prst="line">
            <a:avLst/>
          </a:prstGeom>
          <a:ln w="412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52" name="Line 40" title=""/>
          <p:cNvSpPr/>
          <p:nvPr>
            <p:custDataLst>
              <p:tags r:id="rId53"/>
            </p:custDataLst>
          </p:nvPr>
        </p:nvSpPr>
        <p:spPr>
          <a:xfrm>
            <a:off x="7473950" y="2660650"/>
            <a:ext cx="252413" cy="0"/>
          </a:xfrm>
          <a:prstGeom prst="line">
            <a:avLst/>
          </a:prstGeom>
          <a:ln w="412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lg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3553" name="组合 6147" title=""/>
          <p:cNvGrpSpPr/>
          <p:nvPr>
            <p:custDataLst>
              <p:tags r:id="rId54"/>
            </p:custDataLst>
          </p:nvPr>
        </p:nvGrpSpPr>
        <p:grpSpPr>
          <a:xfrm>
            <a:off x="111833" y="5715"/>
            <a:ext cx="5110025" cy="807076"/>
            <a:chOff x="882" y="0"/>
            <a:chExt cx="6293" cy="1272"/>
          </a:xfrm>
        </p:grpSpPr>
        <p:sp>
          <p:nvSpPr>
            <p:cNvPr id="23554" name="矩形 7"/>
            <p:cNvSpPr/>
            <p:nvPr>
              <p:custDataLst>
                <p:tags r:id="rId55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56"/>
              </p:custDataLst>
            </p:nvPr>
          </p:nvSpPr>
          <p:spPr>
            <a:xfrm>
              <a:off x="1114" y="449"/>
              <a:ext cx="60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五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课堂练习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7" grpId="0"/>
      <p:bldP spid="25628" grpId="0"/>
      <p:bldP spid="25629" grpId="0"/>
      <p:bldP spid="25630" grpId="0" animBg="1"/>
      <p:bldP spid="25631" grpId="0" animBg="1"/>
      <p:bldP spid="256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0963" name="矩形 40962" title=""/>
          <p:cNvSpPr/>
          <p:nvPr>
            <p:custDataLst>
              <p:tags r:id="rId3"/>
            </p:custDataLst>
          </p:nvPr>
        </p:nvSpPr>
        <p:spPr>
          <a:xfrm>
            <a:off x="1112838" y="1570990"/>
            <a:ext cx="4943475" cy="38373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719455">
              <a:lnSpc>
                <a:spcPct val="150000"/>
              </a:lnSpc>
              <a:spcAft>
                <a:spcPct val="35000"/>
              </a:spcAft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基于这种想法，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  <a:sym typeface="+mn-ea"/>
              </a:rPr>
              <a:t>科学家们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一次又一次地寻找电与磁的联系。</a:t>
            </a:r>
            <a:endParaRPr lang="zh-CN" altLang="en-US" sz="260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indent="719455">
              <a:lnSpc>
                <a:spcPct val="150000"/>
              </a:lnSpc>
              <a:spcAft>
                <a:spcPct val="35000"/>
              </a:spcAft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1820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年丹麦物理学家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奥斯特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终于用实验证实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通电导体的周围存在着磁场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。奥斯特大发现，揭示了电与磁的联系。</a:t>
            </a:r>
            <a:endParaRPr lang="zh-CN" altLang="en-US" sz="2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6991350" y="1571036"/>
            <a:ext cx="4233545" cy="3770313"/>
            <a:chOff x="8610" y="533"/>
            <a:chExt cx="6667" cy="5938"/>
          </a:xfrm>
        </p:grpSpPr>
        <p:pic>
          <p:nvPicPr>
            <p:cNvPr id="18435" name="Picture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l="2041" r="2041"/>
            <a:stretch>
              <a:fillRect/>
            </a:stretch>
          </p:blipFill>
          <p:spPr>
            <a:xfrm>
              <a:off x="8760" y="533"/>
              <a:ext cx="6517" cy="50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6" name="文本框 1"/>
            <p:cNvSpPr txBox="1"/>
            <p:nvPr>
              <p:custDataLst>
                <p:tags r:id="rId7"/>
              </p:custDataLst>
            </p:nvPr>
          </p:nvSpPr>
          <p:spPr>
            <a:xfrm>
              <a:off x="8610" y="5455"/>
              <a:ext cx="6516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>
                  <a:latin typeface="黑体" panose="02010609060101010101" charset="-122"/>
                  <a:ea typeface="黑体" panose="02010609060101010101" charset="-122"/>
                </a:rPr>
                <a:t>奥斯特在演示电与磁的联系</a:t>
              </a:r>
              <a:endParaRPr lang="zh-CN" altLang="en-US" sz="240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8437" name="文本框 4103" title=""/>
          <p:cNvSpPr txBox="1"/>
          <p:nvPr>
            <p:custDataLst>
              <p:tags r:id="rId8"/>
            </p:custDataLst>
          </p:nvPr>
        </p:nvSpPr>
        <p:spPr>
          <a:xfrm>
            <a:off x="876618" y="34861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itchFamily="2" charset="-122"/>
              </a:rPr>
              <a:t>导入新课</a:t>
            </a:r>
            <a:endParaRPr lang="zh-CN" altLang="en-US" sz="2000" b="1">
              <a:solidFill>
                <a:srgbClr val="006666"/>
              </a:solidFill>
              <a:latin typeface="Arial" panose="020b0604020202020204" pitchFamily="34" charset="0"/>
              <a:ea typeface="方正姚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27" end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63">
                                            <p:txEl>
                                              <p:charRg st="27" end="9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27" end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963">
                                            <p:txEl>
                                              <p:charRg st="27" end="9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2" name="文本框 41" title="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紧盯目标</a:t>
            </a:r>
            <a:endParaRPr lang="zh-CN" altLang="en-US" sz="3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ea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1420495" y="1607185"/>
            <a:ext cx="10460990" cy="3871595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了解奥斯特实验，了解电流的磁效应。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知道通电螺线管磁场是什么样的。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会判断通电螺线管的磁场方向。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.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物体的磁性从哪里来？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114" name="图片 1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24000"/>
          </a:blip>
          <a:srcRect l="35938" r="35938" b="13374"/>
          <a:stretch>
            <a:fillRect/>
          </a:stretch>
        </p:blipFill>
        <p:spPr>
          <a:xfrm>
            <a:off x="701040" y="4113530"/>
            <a:ext cx="1759585" cy="21958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7" name="图片 1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42000"/>
          </a:blip>
          <a:srcRect r="69531"/>
          <a:stretch>
            <a:fillRect/>
          </a:stretch>
        </p:blipFill>
        <p:spPr>
          <a:xfrm>
            <a:off x="358775" y="934720"/>
            <a:ext cx="2161540" cy="24752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9" name="TextBox 2" title=""/>
          <p:cNvSpPr txBox="1"/>
          <p:nvPr>
            <p:custDataLst>
              <p:tags r:id="rId6"/>
            </p:custDataLst>
          </p:nvPr>
        </p:nvSpPr>
        <p:spPr>
          <a:xfrm>
            <a:off x="1343025" y="1392873"/>
            <a:ext cx="4752975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Wingdings 2" pitchFamily="18" charset="2"/>
              </a:rPr>
              <a:t>（</a:t>
            </a:r>
            <a:r>
              <a:rPr lang="en-US" altLang="zh-CN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Wingdings 2" pitchFamily="18" charset="2"/>
              </a:rPr>
              <a:t>1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Wingdings 2" pitchFamily="18" charset="2"/>
              </a:rPr>
              <a:t>）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磁针会转动吗？</a:t>
            </a:r>
            <a:endParaRPr lang="zh-CN" altLang="en-US" sz="26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111" name="TextBox 7" title=""/>
          <p:cNvSpPr txBox="1"/>
          <p:nvPr>
            <p:custDataLst>
              <p:tags r:id="rId7"/>
            </p:custDataLst>
          </p:nvPr>
        </p:nvSpPr>
        <p:spPr>
          <a:xfrm>
            <a:off x="3191828" y="3952875"/>
            <a:ext cx="3825875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磁针发生转动。</a:t>
            </a:r>
            <a:endParaRPr lang="zh-CN" altLang="en-US" sz="2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115" name="矩形 3" title=""/>
          <p:cNvSpPr/>
          <p:nvPr>
            <p:custDataLst>
              <p:tags r:id="rId8"/>
            </p:custDataLst>
          </p:nvPr>
        </p:nvSpPr>
        <p:spPr>
          <a:xfrm>
            <a:off x="1343025" y="4616768"/>
            <a:ext cx="714692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>
                <a:latin typeface="黑体" panose="02010609060101010101" charset="-122"/>
                <a:ea typeface="黑体" panose="02010609060101010101" charset="-122"/>
                <a:sym typeface="Wingdings 2" pitchFamily="18" charset="2"/>
              </a:rPr>
              <a:t>（</a:t>
            </a:r>
            <a:r>
              <a:rPr lang="en-US" altLang="zh-CN" sz="2600">
                <a:latin typeface="黑体" panose="02010609060101010101" charset="-122"/>
                <a:ea typeface="黑体" panose="02010609060101010101" charset="-122"/>
                <a:sym typeface="Wingdings 2" pitchFamily="18" charset="2"/>
              </a:rPr>
              <a:t>2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  <a:sym typeface="Wingdings 2" pitchFamily="18" charset="2"/>
              </a:rPr>
              <a:t>）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磁针转动说明了什么？断电后还会转吗？</a:t>
            </a:r>
            <a:endParaRPr lang="zh-CN" altLang="en-US" sz="26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117" name="TextBox 5" title=""/>
          <p:cNvSpPr/>
          <p:nvPr>
            <p:custDataLst>
              <p:tags r:id="rId9"/>
            </p:custDataLst>
          </p:nvPr>
        </p:nvSpPr>
        <p:spPr>
          <a:xfrm>
            <a:off x="2369820" y="5367655"/>
            <a:ext cx="6119813" cy="544650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说明电流周围有磁场。断电后不会转。</a:t>
            </a:r>
            <a:endParaRPr lang="zh-CN" altLang="en-US" sz="2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110" name="TextBox 4" title=""/>
          <p:cNvSpPr txBox="1"/>
          <p:nvPr>
            <p:custDataLst>
              <p:tags r:id="rId10"/>
            </p:custDataLst>
          </p:nvPr>
        </p:nvSpPr>
        <p:spPr>
          <a:xfrm>
            <a:off x="1637665" y="2149793"/>
            <a:ext cx="661987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如右图所示，将一枚磁针放置在直导线下，使导线和电池触接，连通电路，观察小磁针的变化。</a:t>
            </a:r>
            <a:endParaRPr lang="zh-CN" altLang="en-US" sz="26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5" name="文本框 4103" title=""/>
          <p:cNvSpPr txBox="1"/>
          <p:nvPr>
            <p:custDataLst>
              <p:tags r:id="rId11"/>
            </p:custDataLst>
          </p:nvPr>
        </p:nvSpPr>
        <p:spPr>
          <a:xfrm>
            <a:off x="350520" y="259715"/>
            <a:ext cx="4406265" cy="52451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46990" rIns="90170" bIns="4699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一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    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奥斯特的发现</a:t>
            </a:r>
            <a:endParaRPr lang="zh-CN" altLang="en-US" sz="28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ea typeface="方正姚体" pitchFamily="2" charset="-122"/>
            </a:endParaRPr>
          </a:p>
        </p:txBody>
      </p:sp>
      <p:pic>
        <p:nvPicPr>
          <p:cNvPr id="2" name="11a8907a930287d94e64cb9b237478c0_raw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082280" y="2954020"/>
            <a:ext cx="3934460" cy="24136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109" grpId="0" animBg="1"/>
      <p:bldP spid="4110" grpId="0"/>
      <p:bldP spid="4111" grpId="0"/>
      <p:bldP spid="4115" grpId="0"/>
      <p:bldP spid="41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7890" name="图片 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36000"/>
          </a:blip>
          <a:srcRect l="69531"/>
          <a:stretch>
            <a:fillRect/>
          </a:stretch>
        </p:blipFill>
        <p:spPr>
          <a:xfrm>
            <a:off x="511810" y="1418590"/>
            <a:ext cx="2004695" cy="2611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2" name="TextBox 3" title=""/>
          <p:cNvSpPr txBox="1"/>
          <p:nvPr>
            <p:custDataLst>
              <p:tags r:id="rId5"/>
            </p:custDataLst>
          </p:nvPr>
        </p:nvSpPr>
        <p:spPr>
          <a:xfrm>
            <a:off x="3040380" y="2798763"/>
            <a:ext cx="3240088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磁针转动方向相反。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7893" name="TextBox 4" title=""/>
          <p:cNvSpPr txBox="1"/>
          <p:nvPr>
            <p:custDataLst>
              <p:tags r:id="rId6"/>
            </p:custDataLst>
          </p:nvPr>
        </p:nvSpPr>
        <p:spPr>
          <a:xfrm>
            <a:off x="1436688" y="3731578"/>
            <a:ext cx="3049587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sym typeface="Wingdings 2" pitchFamily="18" charset="2"/>
              </a:rPr>
              <a:t>（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sym typeface="Wingdings 2" pitchFamily="18" charset="2"/>
              </a:rPr>
              <a:t>2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sym typeface="Wingdings 2" pitchFamily="18" charset="2"/>
              </a:rPr>
              <a:t>）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说明什么？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7896" name="TextBox 10" title=""/>
          <p:cNvSpPr txBox="1"/>
          <p:nvPr>
            <p:custDataLst>
              <p:tags r:id="rId7"/>
            </p:custDataLst>
          </p:nvPr>
        </p:nvSpPr>
        <p:spPr>
          <a:xfrm>
            <a:off x="1436688" y="1134110"/>
            <a:ext cx="33197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sym typeface="Wingdings 2" pitchFamily="18" charset="2"/>
              </a:rPr>
              <a:t>（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sym typeface="Wingdings 2" pitchFamily="18" charset="2"/>
              </a:rPr>
              <a:t>1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sym typeface="Wingdings 2" pitchFamily="18" charset="2"/>
              </a:rPr>
              <a:t>）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磁针会转动吗？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7897" name="TextBox 11" title=""/>
          <p:cNvSpPr txBox="1"/>
          <p:nvPr>
            <p:custDataLst>
              <p:tags r:id="rId8"/>
            </p:custDataLst>
          </p:nvPr>
        </p:nvSpPr>
        <p:spPr>
          <a:xfrm>
            <a:off x="2335213" y="1753870"/>
            <a:ext cx="6075362" cy="6038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改变电流的方向，观察磁针的变化。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37899" name="TextBox 5" title=""/>
          <p:cNvSpPr/>
          <p:nvPr>
            <p:custDataLst>
              <p:tags r:id="rId9"/>
            </p:custDataLst>
          </p:nvPr>
        </p:nvSpPr>
        <p:spPr>
          <a:xfrm>
            <a:off x="2335530" y="4664393"/>
            <a:ext cx="5373688" cy="544650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电流的磁场方向跟电流方向有关。</a:t>
            </a:r>
            <a:endParaRPr lang="zh-CN" altLang="en-US" sz="26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5" name="文本框 4103" title=""/>
          <p:cNvSpPr txBox="1"/>
          <p:nvPr>
            <p:custDataLst>
              <p:tags r:id="rId10"/>
            </p:custDataLst>
          </p:nvPr>
        </p:nvSpPr>
        <p:spPr>
          <a:xfrm>
            <a:off x="350520" y="259715"/>
            <a:ext cx="4406265" cy="52451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46990" rIns="90170" bIns="4699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一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    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奥斯特的发现</a:t>
            </a:r>
            <a:endParaRPr lang="zh-CN" altLang="en-US" sz="28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ea typeface="方正姚体" pitchFamily="2" charset="-122"/>
            </a:endParaRPr>
          </a:p>
        </p:txBody>
      </p:sp>
      <p:pic>
        <p:nvPicPr>
          <p:cNvPr id="2" name="daa9874cd4ce48ed1e899a0443a01613_raw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75855" y="2651125"/>
            <a:ext cx="4205605" cy="23145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7892" grpId="0"/>
      <p:bldP spid="37893" grpId="0" animBg="1"/>
      <p:bldP spid="37896" grpId="0" animBg="1"/>
      <p:bldP spid="378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6867" name="TextBox 2" title=""/>
          <p:cNvSpPr txBox="1"/>
          <p:nvPr>
            <p:custDataLst>
              <p:tags r:id="rId3"/>
            </p:custDataLst>
          </p:nvPr>
        </p:nvSpPr>
        <p:spPr>
          <a:xfrm>
            <a:off x="772160" y="1023620"/>
            <a:ext cx="9002395" cy="691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495300" indent="-495300">
              <a:lnSpc>
                <a:spcPct val="150000"/>
              </a:lnSpc>
            </a:pPr>
            <a:r>
              <a:rPr lang="en-US" altLang="zh-CN" sz="2600"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．电流的周围存在磁场，电流的磁场方向跟电流方向有关。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6868" name="TextBox 3" title=""/>
          <p:cNvSpPr txBox="1"/>
          <p:nvPr>
            <p:custDataLst>
              <p:tags r:id="rId4"/>
            </p:custDataLst>
          </p:nvPr>
        </p:nvSpPr>
        <p:spPr>
          <a:xfrm>
            <a:off x="761048" y="1891348"/>
            <a:ext cx="8072437" cy="1291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495300" indent="-495300">
              <a:lnSpc>
                <a:spcPct val="150000"/>
              </a:lnSpc>
            </a:pPr>
            <a:r>
              <a:rPr lang="en-US" altLang="zh-CN" sz="2600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．通电导线周围存在与电流方向有关的磁场，这种现象叫作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电流的磁效应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5" name="文本框 4103" title=""/>
          <p:cNvSpPr txBox="1"/>
          <p:nvPr>
            <p:custDataLst>
              <p:tags r:id="rId5"/>
            </p:custDataLst>
          </p:nvPr>
        </p:nvSpPr>
        <p:spPr>
          <a:xfrm>
            <a:off x="350520" y="259715"/>
            <a:ext cx="4406265" cy="52451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46990" rIns="90170" bIns="4699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一</a:t>
            </a:r>
            <a:r>
              <a:rPr lang="en-US" altLang="zh-CN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    </a:t>
            </a:r>
            <a:r>
              <a:rPr lang="zh-CN" altLang="en-US" sz="28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方正姚体" pitchFamily="2" charset="-122"/>
              </a:rPr>
              <a:t>奥斯特的发现</a:t>
            </a:r>
            <a:endParaRPr lang="zh-CN" altLang="en-US" sz="28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ea typeface="方正姚体" pitchFamily="2" charset="-122"/>
            </a:endParaRPr>
          </a:p>
        </p:txBody>
      </p:sp>
      <p:pic>
        <p:nvPicPr>
          <p:cNvPr id="2" name="图片 1" title=""/>
          <p:cNvPicPr/>
          <p:nvPr>
            <p:custDataLst>
              <p:tags r:id="rId7"/>
            </p:custDataLst>
          </p:nvPr>
        </p:nvPicPr>
        <p:blipFill>
          <a:blip r:embed="rId6">
            <a:lum bright="-12000" contrast="36000"/>
          </a:blip>
          <a:stretch>
            <a:fillRect/>
          </a:stretch>
        </p:blipFill>
        <p:spPr>
          <a:xfrm>
            <a:off x="6618605" y="2489835"/>
            <a:ext cx="5394960" cy="41249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  <p:bldP spid="368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3553" name="组合 6147" title=""/>
          <p:cNvGrpSpPr/>
          <p:nvPr>
            <p:custDataLst>
              <p:tags r:id="rId3"/>
            </p:custDataLst>
          </p:nvPr>
        </p:nvGrpSpPr>
        <p:grpSpPr>
          <a:xfrm>
            <a:off x="111760" y="5715"/>
            <a:ext cx="8773698" cy="807085"/>
            <a:chOff x="882" y="0"/>
            <a:chExt cx="9743" cy="1272"/>
          </a:xfrm>
        </p:grpSpPr>
        <p:sp>
          <p:nvSpPr>
            <p:cNvPr id="23554" name="矩形 7"/>
            <p:cNvSpPr/>
            <p:nvPr>
              <p:custDataLst>
                <p:tags r:id="rId4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5"/>
              </p:custDataLst>
            </p:nvPr>
          </p:nvSpPr>
          <p:spPr>
            <a:xfrm>
              <a:off x="1114" y="449"/>
              <a:ext cx="951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二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通电螺线管的磁场：</a:t>
              </a:r>
              <a:r>
                <a:rPr lang="zh-CN" altLang="en-US" sz="16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从直线电流的磁场到通电螺线管的磁场</a:t>
              </a:r>
              <a:endParaRPr lang="zh-CN" altLang="en-US" sz="16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30000"/>
          </a:blip>
          <a:srcRect l="4840" t="-392" b="0"/>
          <a:stretch>
            <a:fillRect/>
          </a:stretch>
        </p:blipFill>
        <p:spPr>
          <a:xfrm>
            <a:off x="978535" y="796290"/>
            <a:ext cx="5524500" cy="2125345"/>
          </a:xfrm>
          <a:prstGeom prst="roundRect">
            <a:avLst>
              <a:gd name="adj" fmla="val 47293"/>
            </a:avLst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36000"/>
          </a:blip>
          <a:srcRect l="12810" r="13254"/>
          <a:stretch>
            <a:fillRect/>
          </a:stretch>
        </p:blipFill>
        <p:spPr>
          <a:xfrm>
            <a:off x="6841490" y="577215"/>
            <a:ext cx="3324860" cy="2540000"/>
          </a:xfrm>
          <a:prstGeom prst="ellipse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30000"/>
          </a:blip>
          <a:srcRect l="16980" r="11526"/>
          <a:stretch>
            <a:fillRect/>
          </a:stretch>
        </p:blipFill>
        <p:spPr>
          <a:xfrm>
            <a:off x="1259840" y="3195320"/>
            <a:ext cx="4545330" cy="354838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54000" contrast="84000"/>
          </a:blip>
          <a:srcRect l="13444" r="2935"/>
          <a:stretch>
            <a:fillRect/>
          </a:stretch>
        </p:blipFill>
        <p:spPr>
          <a:xfrm>
            <a:off x="6599555" y="3195320"/>
            <a:ext cx="4486910" cy="330390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3553" name="组合 6147" title=""/>
          <p:cNvGrpSpPr/>
          <p:nvPr>
            <p:custDataLst>
              <p:tags r:id="rId3"/>
            </p:custDataLst>
          </p:nvPr>
        </p:nvGrpSpPr>
        <p:grpSpPr>
          <a:xfrm>
            <a:off x="111833" y="5715"/>
            <a:ext cx="4062523" cy="807076"/>
            <a:chOff x="882" y="0"/>
            <a:chExt cx="5003" cy="1272"/>
          </a:xfrm>
        </p:grpSpPr>
        <p:sp>
          <p:nvSpPr>
            <p:cNvPr id="23554" name="矩形 7"/>
            <p:cNvSpPr/>
            <p:nvPr>
              <p:custDataLst>
                <p:tags r:id="rId4"/>
              </p:custDataLst>
            </p:nvPr>
          </p:nvSpPr>
          <p:spPr>
            <a:xfrm>
              <a:off x="882" y="0"/>
              <a:ext cx="2634" cy="1200"/>
            </a:xfrm>
            <a:custGeom>
              <a:cxnLst>
                <a:cxn ang="0">
                  <a:pos x="0" y="762000"/>
                </a:cxn>
                <a:cxn ang="0">
                  <a:pos x="4303712" y="762000"/>
                </a:cxn>
                <a:cxn ang="0">
                  <a:pos x="0" y="762000"/>
                </a:cxn>
                <a:cxn ang="0">
                  <a:pos x="0" y="0"/>
                </a:cxn>
                <a:cxn ang="0">
                  <a:pos x="1564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文本框 6151"/>
            <p:cNvSpPr txBox="1"/>
            <p:nvPr>
              <p:custDataLst>
                <p:tags r:id="rId5"/>
              </p:custDataLst>
            </p:nvPr>
          </p:nvSpPr>
          <p:spPr>
            <a:xfrm>
              <a:off x="1114" y="449"/>
              <a:ext cx="477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二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  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charset="-122"/>
                  <a:ea typeface="微软雅黑"/>
                  <a:sym typeface="宋体" panose="02010600030101010101" pitchFamily="2" charset="-122"/>
                </a:rPr>
                <a:t>通电螺线管的磁场</a:t>
              </a:r>
              <a:endParaRPr lang="zh-CN" altLang="en-US" sz="2800" b="1">
                <a:solidFill>
                  <a:srgbClr val="006666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endParaRPr>
            </a:p>
          </p:txBody>
        </p:sp>
      </p:grpSp>
      <p:sp>
        <p:nvSpPr>
          <p:cNvPr id="34819" name="TextBox 2" title=""/>
          <p:cNvSpPr txBox="1"/>
          <p:nvPr>
            <p:custDataLst>
              <p:tags r:id="rId6"/>
            </p:custDataLst>
          </p:nvPr>
        </p:nvSpPr>
        <p:spPr>
          <a:xfrm>
            <a:off x="1925638" y="1279843"/>
            <a:ext cx="8286750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将导线绕在圆筒上，做成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螺线管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（也叫线圈）。通电后各圈导线磁场产生叠加，磁场增强。</a:t>
            </a:r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578" name="TextBox 28" title=""/>
          <p:cNvSpPr txBox="1"/>
          <p:nvPr>
            <p:custDataLst>
              <p:tags r:id="rId7"/>
            </p:custDataLst>
          </p:nvPr>
        </p:nvSpPr>
        <p:spPr>
          <a:xfrm>
            <a:off x="5344795" y="5819775"/>
            <a:ext cx="11010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螺线管</a:t>
            </a:r>
            <a:endParaRPr lang="zh-CN" altLang="en-US" sz="24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" name="图片 2" title=""/>
          <p:cNvPicPr/>
          <p:nvPr>
            <p:custDataLst>
              <p:tags r:id="rId9"/>
            </p:custDataLst>
          </p:nvPr>
        </p:nvPicPr>
        <p:blipFill>
          <a:blip r:embed="rId8">
            <a:lum bright="12000" contrast="66000"/>
          </a:blip>
          <a:stretch>
            <a:fillRect/>
          </a:stretch>
        </p:blipFill>
        <p:spPr>
          <a:xfrm>
            <a:off x="2250440" y="3450590"/>
            <a:ext cx="3673475" cy="2668905"/>
          </a:xfrm>
          <a:prstGeom prst="rect">
            <a:avLst/>
          </a:prstGeom>
        </p:spPr>
      </p:pic>
      <p:grpSp>
        <p:nvGrpSpPr>
          <p:cNvPr id="8" name="组合 7" title=""/>
          <p:cNvGrpSpPr/>
          <p:nvPr>
            <p:custDataLst>
              <p:tags r:id="rId10"/>
            </p:custDataLst>
          </p:nvPr>
        </p:nvGrpSpPr>
        <p:grpSpPr>
          <a:xfrm>
            <a:off x="5959475" y="2631440"/>
            <a:ext cx="4980305" cy="4307205"/>
            <a:chOff x="8774" y="4774"/>
            <a:chExt cx="5190" cy="5014"/>
          </a:xfrm>
        </p:grpSpPr>
        <p:pic>
          <p:nvPicPr>
            <p:cNvPr id="4" name="图片 3"/>
            <p:cNvPicPr/>
            <p:nvPr>
              <p:custDataLst>
                <p:tags r:id="rId12"/>
              </p:custDataLst>
            </p:nvPr>
          </p:nvPicPr>
          <p:blipFill>
            <a:blip r:embed="rId11">
              <a:lum bright="12000" contrast="54000"/>
            </a:blip>
            <a:stretch>
              <a:fillRect/>
            </a:stretch>
          </p:blipFill>
          <p:spPr>
            <a:xfrm rot="6300000">
              <a:off x="8862" y="4686"/>
              <a:ext cx="5015" cy="5190"/>
            </a:xfrm>
            <a:prstGeom prst="rect">
              <a:avLst/>
            </a:prstGeom>
          </p:spPr>
        </p:pic>
        <p:pic>
          <p:nvPicPr>
            <p:cNvPr id="6" name="图片 5"/>
            <p:cNvPicPr/>
            <p:nvPr>
              <p:custDataLst>
                <p:tags r:id="rId13"/>
              </p:custDataLst>
            </p:nvPr>
          </p:nvPicPr>
          <p:blipFill>
            <a:blip r:embed="rId8">
              <a:lum bright="12000" contrast="66000"/>
            </a:blip>
            <a:srcRect l="7687" t="40318" r="67729" b="34951"/>
            <a:stretch>
              <a:fillRect/>
            </a:stretch>
          </p:blipFill>
          <p:spPr>
            <a:xfrm>
              <a:off x="10029" y="7683"/>
              <a:ext cx="457" cy="536"/>
            </a:xfrm>
            <a:prstGeom prst="ellipse">
              <a:avLst/>
            </a:prstGeom>
          </p:spPr>
        </p:pic>
        <p:pic>
          <p:nvPicPr>
            <p:cNvPr id="7" name="图片 6"/>
            <p:cNvPicPr/>
            <p:nvPr>
              <p:custDataLst>
                <p:tags r:id="rId14"/>
              </p:custDataLst>
            </p:nvPr>
          </p:nvPicPr>
          <p:blipFill>
            <a:blip r:embed="rId8">
              <a:lum bright="12000" contrast="66000"/>
            </a:blip>
            <a:srcRect l="7687" t="40318" r="67729" b="34951"/>
            <a:stretch>
              <a:fillRect/>
            </a:stretch>
          </p:blipFill>
          <p:spPr>
            <a:xfrm>
              <a:off x="11342" y="8126"/>
              <a:ext cx="457" cy="53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tags/tag1.xml><?xml version="1.0" encoding="utf-8"?>
<p:tagLst xmlns:p="http://schemas.openxmlformats.org/presentationml/2006/main">
  <p:tag name="AS_UNIQUEID" val="4012"/>
</p:tagLst>
</file>

<file path=ppt/tags/tag10.xml><?xml version="1.0" encoding="utf-8"?>
<p:tagLst xmlns:p="http://schemas.openxmlformats.org/presentationml/2006/main">
  <p:tag name="AS_UNIQUEID" val="4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4098"/>
</p:tagLst>
</file>

<file path=ppt/tags/tag101.xml><?xml version="1.0" encoding="utf-8"?>
<p:tagLst xmlns:p="http://schemas.openxmlformats.org/presentationml/2006/main">
  <p:tag name="AS_UNIQUEID" val="4099"/>
</p:tagLst>
</file>

<file path=ppt/tags/tag102.xml><?xml version="1.0" encoding="utf-8"?>
<p:tagLst xmlns:p="http://schemas.openxmlformats.org/presentationml/2006/main">
  <p:tag name="AS_UNIQUEID" val="4100"/>
</p:tagLst>
</file>

<file path=ppt/tags/tag103.xml><?xml version="1.0" encoding="utf-8"?>
<p:tagLst xmlns:p="http://schemas.openxmlformats.org/presentationml/2006/main">
  <p:tag name="AS_UNIQUEID" val="4101"/>
</p:tagLst>
</file>

<file path=ppt/tags/tag104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5.xml><?xml version="1.0" encoding="utf-8"?>
<p:tagLst xmlns:p="http://schemas.openxmlformats.org/presentationml/2006/main">
  <p:tag name="AS_UNIQUEID" val="4102"/>
</p:tagLst>
</file>

<file path=ppt/tags/tag106.xml><?xml version="1.0" encoding="utf-8"?>
<p:tagLst xmlns:p="http://schemas.openxmlformats.org/presentationml/2006/main">
  <p:tag name="AS_UNIQUEID" val="4103"/>
</p:tagLst>
</file>

<file path=ppt/tags/tag107.xml><?xml version="1.0" encoding="utf-8"?>
<p:tagLst xmlns:p="http://schemas.openxmlformats.org/presentationml/2006/main">
  <p:tag name="AS_UNIQUEID" val="4104"/>
</p:tagLst>
</file>

<file path=ppt/tags/tag108.xml><?xml version="1.0" encoding="utf-8"?>
<p:tagLst xmlns:p="http://schemas.openxmlformats.org/presentationml/2006/main">
  <p:tag name="AS_UNIQUEID" val="4002"/>
  <p:tag name="KSO_WM_BEAUTIFY_FLAG" val=""/>
</p:tagLst>
</file>

<file path=ppt/tags/tag109.xml><?xml version="1.0" encoding="utf-8"?>
<p:tagLst xmlns:p="http://schemas.openxmlformats.org/presentationml/2006/main">
  <p:tag name="AS_UNIQUEID" val="4105"/>
</p:tagLst>
</file>

<file path=ppt/tags/tag11.xml><?xml version="1.0" encoding="utf-8"?>
<p:tagLst xmlns:p="http://schemas.openxmlformats.org/presentationml/2006/main">
  <p:tag name="AS_UNIQUEID" val="4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0.xml><?xml version="1.0" encoding="utf-8"?>
<p:tagLst xmlns:p="http://schemas.openxmlformats.org/presentationml/2006/main">
  <p:tag name="AS_UNIQUEID" val="4106"/>
</p:tagLst>
</file>

<file path=ppt/tags/tag111.xml><?xml version="1.0" encoding="utf-8"?>
<p:tagLst xmlns:p="http://schemas.openxmlformats.org/presentationml/2006/main">
  <p:tag name="AS_UNIQUEID" val="4107"/>
</p:tagLst>
</file>

<file path=ppt/tags/tag112.xml><?xml version="1.0" encoding="utf-8"?>
<p:tagLst xmlns:p="http://schemas.openxmlformats.org/presentationml/2006/main">
  <p:tag name="AS_UNIQUEID" val="4108"/>
</p:tagLst>
</file>

<file path=ppt/tags/tag113.xml><?xml version="1.0" encoding="utf-8"?>
<p:tagLst xmlns:p="http://schemas.openxmlformats.org/presentationml/2006/main">
  <p:tag name="AS_UNIQUEID" val="4109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AS_UNIQUEID" val="4110"/>
</p:tagLst>
</file>

<file path=ppt/tags/tag116.xml><?xml version="1.0" encoding="utf-8"?>
<p:tagLst xmlns:p="http://schemas.openxmlformats.org/presentationml/2006/main">
  <p:tag name="AS_UNIQUEID" val="4111"/>
</p:tagLst>
</file>

<file path=ppt/tags/tag117.xml><?xml version="1.0" encoding="utf-8"?>
<p:tagLst xmlns:p="http://schemas.openxmlformats.org/presentationml/2006/main">
  <p:tag name="AS_UNIQUEID" val="4112"/>
</p:tagLst>
</file>

<file path=ppt/tags/tag118.xml><?xml version="1.0" encoding="utf-8"?>
<p:tagLst xmlns:p="http://schemas.openxmlformats.org/presentationml/2006/main">
  <p:tag name="AS_UNIQUEID" val="4113"/>
</p:tagLst>
</file>

<file path=ppt/tags/tag119.xml><?xml version="1.0" encoding="utf-8"?>
<p:tagLst xmlns:p="http://schemas.openxmlformats.org/presentationml/2006/main">
  <p:tag name="AS_UNIQUEID" val="4114"/>
</p:tagLst>
</file>

<file path=ppt/tags/tag12.xml><?xml version="1.0" encoding="utf-8"?>
<p:tagLst xmlns:p="http://schemas.openxmlformats.org/presentationml/2006/main">
  <p:tag name="AS_UNIQUEID" val="4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20.xml><?xml version="1.0" encoding="utf-8"?>
<p:tagLst xmlns:p="http://schemas.openxmlformats.org/presentationml/2006/main">
  <p:tag name="AS_UNIQUEID" val="4115"/>
</p:tagLst>
</file>

<file path=ppt/tags/tag121.xml><?xml version="1.0" encoding="utf-8"?>
<p:tagLst xmlns:p="http://schemas.openxmlformats.org/presentationml/2006/main">
  <p:tag name="AS_UNIQUEID" val="4116"/>
</p:tagLst>
</file>

<file path=ppt/tags/tag122.xml><?xml version="1.0" encoding="utf-8"?>
<p:tagLst xmlns:p="http://schemas.openxmlformats.org/presentationml/2006/main">
  <p:tag name="AS_UNIQUEID" val="4002"/>
  <p:tag name="KSO_WM_BEAUTIFY_FLAG" val=""/>
</p:tagLst>
</file>

<file path=ppt/tags/tag123.xml><?xml version="1.0" encoding="utf-8"?>
<p:tagLst xmlns:p="http://schemas.openxmlformats.org/presentationml/2006/main">
  <p:tag name="AS_UNIQUEID" val="4117"/>
</p:tagLst>
</file>

<file path=ppt/tags/tag1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5.xml><?xml version="1.0" encoding="utf-8"?>
<p:tagLst xmlns:p="http://schemas.openxmlformats.org/presentationml/2006/main">
  <p:tag name="AS_UNIQUEID" val="4118"/>
</p:tagLst>
</file>

<file path=ppt/tags/tag126.xml><?xml version="1.0" encoding="utf-8"?>
<p:tagLst xmlns:p="http://schemas.openxmlformats.org/presentationml/2006/main">
  <p:tag name="AS_UNIQUEID" val="4119"/>
</p:tagLst>
</file>

<file path=ppt/tags/tag127.xml><?xml version="1.0" encoding="utf-8"?>
<p:tagLst xmlns:p="http://schemas.openxmlformats.org/presentationml/2006/main">
  <p:tag name="AS_UNIQUEID" val="4120"/>
</p:tagLst>
</file>

<file path=ppt/tags/tag128.xml><?xml version="1.0" encoding="utf-8"?>
<p:tagLst xmlns:p="http://schemas.openxmlformats.org/presentationml/2006/main">
  <p:tag name="AS_UNIQUEID" val="4121"/>
</p:tagLst>
</file>

<file path=ppt/tags/tag129.xml><?xml version="1.0" encoding="utf-8"?>
<p:tagLst xmlns:p="http://schemas.openxmlformats.org/presentationml/2006/main">
  <p:tag name="AS_UNIQUEID" val="4122"/>
</p:tagLst>
</file>

<file path=ppt/tags/tag13.xml><?xml version="1.0" encoding="utf-8"?>
<p:tagLst xmlns:p="http://schemas.openxmlformats.org/presentationml/2006/main">
  <p:tag name="AS_UNIQUEID" val="4024"/>
</p:tagLst>
</file>

<file path=ppt/tags/tag130.xml><?xml version="1.0" encoding="utf-8"?>
<p:tagLst xmlns:p="http://schemas.openxmlformats.org/presentationml/2006/main">
  <p:tag name="AS_UNIQUEID" val="4123"/>
</p:tagLst>
</file>

<file path=ppt/tags/tag131.xml><?xml version="1.0" encoding="utf-8"?>
<p:tagLst xmlns:p="http://schemas.openxmlformats.org/presentationml/2006/main">
  <p:tag name="AS_UNIQUEID" val="4124"/>
</p:tagLst>
</file>

<file path=ppt/tags/tag132.xml><?xml version="1.0" encoding="utf-8"?>
<p:tagLst xmlns:p="http://schemas.openxmlformats.org/presentationml/2006/main">
  <p:tag name="AS_UNIQUEID" val="4125"/>
</p:tagLst>
</file>

<file path=ppt/tags/tag133.xml><?xml version="1.0" encoding="utf-8"?>
<p:tagLst xmlns:p="http://schemas.openxmlformats.org/presentationml/2006/main">
  <p:tag name="AS_UNIQUEID" val="4126"/>
</p:tagLst>
</file>

<file path=ppt/tags/tag134.xml><?xml version="1.0" encoding="utf-8"?>
<p:tagLst xmlns:p="http://schemas.openxmlformats.org/presentationml/2006/main">
  <p:tag name="AS_UNIQUEID" val="4127"/>
  <p:tag name="KSO_WM_MEDIACOVER_FLAG" val="1"/>
  <p:tag name="KSO_WM_UNIT_MEDIACOVER_BTN_STATE" val="1"/>
  <p:tag name="KSO_WM_UNIT_MEDIACOVER_BTNRECT" val="0*0*0*0"/>
</p:tagLst>
</file>

<file path=ppt/tags/tag135.xml><?xml version="1.0" encoding="utf-8"?>
<p:tagLst xmlns:p="http://schemas.openxmlformats.org/presentationml/2006/main">
  <p:tag name="AS_UNIQUEID" val="4128"/>
</p:tagLst>
</file>

<file path=ppt/tags/tag136.xml><?xml version="1.0" encoding="utf-8"?>
<p:tagLst xmlns:p="http://schemas.openxmlformats.org/presentationml/2006/main">
  <p:tag name="AS_UNIQUEID" val="4129"/>
</p:tagLst>
</file>

<file path=ppt/tags/tag137.xml><?xml version="1.0" encoding="utf-8"?>
<p:tagLst xmlns:p="http://schemas.openxmlformats.org/presentationml/2006/main">
  <p:tag name="AS_UNIQUEID" val="4130"/>
</p:tagLst>
</file>

<file path=ppt/tags/tag138.xml><?xml version="1.0" encoding="utf-8"?>
<p:tagLst xmlns:p="http://schemas.openxmlformats.org/presentationml/2006/main">
  <p:tag name="AS_UNIQUEID" val="4131"/>
</p:tagLst>
</file>

<file path=ppt/tags/tag139.xml><?xml version="1.0" encoding="utf-8"?>
<p:tagLst xmlns:p="http://schemas.openxmlformats.org/presentationml/2006/main">
  <p:tag name="AS_UNIQUEID" val="4132"/>
</p:tagLst>
</file>

<file path=ppt/tags/tag14.xml><?xml version="1.0" encoding="utf-8"?>
<p:tagLst xmlns:p="http://schemas.openxmlformats.org/presentationml/2006/main">
  <p:tag name="AS_UNIQUEID" val="40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4133"/>
</p:tagLst>
</file>

<file path=ppt/tags/tag141.xml><?xml version="1.0" encoding="utf-8"?>
<p:tagLst xmlns:p="http://schemas.openxmlformats.org/presentationml/2006/main">
  <p:tag name="AS_UNIQUEID" val="4134"/>
</p:tagLst>
</file>

<file path=ppt/tags/tag142.xml><?xml version="1.0" encoding="utf-8"?>
<p:tagLst xmlns:p="http://schemas.openxmlformats.org/presentationml/2006/main">
  <p:tag name="AS_UNIQUEID" val="4135"/>
</p:tagLst>
</file>

<file path=ppt/tags/tag143.xml><?xml version="1.0" encoding="utf-8"?>
<p:tagLst xmlns:p="http://schemas.openxmlformats.org/presentationml/2006/main">
  <p:tag name="AS_UNIQUEID" val="4136"/>
  <p:tag name="KSO_WM_MEDIACOVER_FLAG" val="1"/>
  <p:tag name="KSO_WM_UNIT_MEDIACOVER_BTN_STATE" val="1"/>
  <p:tag name="KSO_WM_UNIT_MEDIACOVER_BTNRECT" val="0*0*0*0"/>
</p:tagLst>
</file>

<file path=ppt/tags/tag144.xml><?xml version="1.0" encoding="utf-8"?>
<p:tagLst xmlns:p="http://schemas.openxmlformats.org/presentationml/2006/main">
  <p:tag name="AS_UNIQUEID" val="4137"/>
</p:tagLst>
</file>

<file path=ppt/tags/tag145.xml><?xml version="1.0" encoding="utf-8"?>
<p:tagLst xmlns:p="http://schemas.openxmlformats.org/presentationml/2006/main">
  <p:tag name="AS_UNIQUEID" val="4138"/>
</p:tagLst>
</file>

<file path=ppt/tags/tag146.xml><?xml version="1.0" encoding="utf-8"?>
<p:tagLst xmlns:p="http://schemas.openxmlformats.org/presentationml/2006/main">
  <p:tag name="AS_UNIQUEID" val="4139"/>
</p:tagLst>
</file>

<file path=ppt/tags/tag147.xml><?xml version="1.0" encoding="utf-8"?>
<p:tagLst xmlns:p="http://schemas.openxmlformats.org/presentationml/2006/main">
  <p:tag name="AS_UNIQUEID" val="4140"/>
</p:tagLst>
</file>

<file path=ppt/tags/tag148.xml><?xml version="1.0" encoding="utf-8"?>
<p:tagLst xmlns:p="http://schemas.openxmlformats.org/presentationml/2006/main">
  <p:tag name="AS_UNIQUEID" val="4141"/>
</p:tagLst>
</file>

<file path=ppt/tags/tag149.xml><?xml version="1.0" encoding="utf-8"?>
<p:tagLst xmlns:p="http://schemas.openxmlformats.org/presentationml/2006/main">
  <p:tag name="AS_UNIQUEID" val="4142"/>
</p:tagLst>
</file>

<file path=ppt/tags/tag15.xml><?xml version="1.0" encoding="utf-8"?>
<p:tagLst xmlns:p="http://schemas.openxmlformats.org/presentationml/2006/main">
  <p:tag name="AS_UNIQUEID" val="4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4143"/>
</p:tagLst>
</file>

<file path=ppt/tags/tag151.xml><?xml version="1.0" encoding="utf-8"?>
<p:tagLst xmlns:p="http://schemas.openxmlformats.org/presentationml/2006/main">
  <p:tag name="AS_UNIQUEID" val="4144"/>
</p:tagLst>
</file>

<file path=ppt/tags/tag152.xml><?xml version="1.0" encoding="utf-8"?>
<p:tagLst xmlns:p="http://schemas.openxmlformats.org/presentationml/2006/main">
  <p:tag name="AS_UNIQUEID" val="4145"/>
</p:tagLst>
</file>

<file path=ppt/tags/tag153.xml><?xml version="1.0" encoding="utf-8"?>
<p:tagLst xmlns:p="http://schemas.openxmlformats.org/presentationml/2006/main">
  <p:tag name="AS_UNIQUEID" val="4146"/>
</p:tagLst>
</file>

<file path=ppt/tags/tag154.xml><?xml version="1.0" encoding="utf-8"?>
<p:tagLst xmlns:p="http://schemas.openxmlformats.org/presentationml/2006/main">
  <p:tag name="AS_UNIQUEID" val="4147"/>
</p:tagLst>
</file>

<file path=ppt/tags/tag155.xml><?xml version="1.0" encoding="utf-8"?>
<p:tagLst xmlns:p="http://schemas.openxmlformats.org/presentationml/2006/main">
  <p:tag name="AS_UNIQUEID" val="4148"/>
</p:tagLst>
</file>

<file path=ppt/tags/tag156.xml><?xml version="1.0" encoding="utf-8"?>
<p:tagLst xmlns:p="http://schemas.openxmlformats.org/presentationml/2006/main">
  <p:tag name="AS_UNIQUEID" val="4149"/>
</p:tagLst>
</file>

<file path=ppt/tags/tag157.xml><?xml version="1.0" encoding="utf-8"?>
<p:tagLst xmlns:p="http://schemas.openxmlformats.org/presentationml/2006/main">
  <p:tag name="AS_UNIQUEID" val="4150"/>
</p:tagLst>
</file>

<file path=ppt/tags/tag158.xml><?xml version="1.0" encoding="utf-8"?>
<p:tagLst xmlns:p="http://schemas.openxmlformats.org/presentationml/2006/main">
  <p:tag name="AS_UNIQUEID" val="4151"/>
</p:tagLst>
</file>

<file path=ppt/tags/tag159.xml><?xml version="1.0" encoding="utf-8"?>
<p:tagLst xmlns:p="http://schemas.openxmlformats.org/presentationml/2006/main">
  <p:tag name="AS_UNIQUEID" val="4152"/>
</p:tagLst>
</file>

<file path=ppt/tags/tag16.xml><?xml version="1.0" encoding="utf-8"?>
<p:tagLst xmlns:p="http://schemas.openxmlformats.org/presentationml/2006/main">
  <p:tag name="AS_UNIQUEID" val="4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0.xml><?xml version="1.0" encoding="utf-8"?>
<p:tagLst xmlns:p="http://schemas.openxmlformats.org/presentationml/2006/main">
  <p:tag name="AS_UNIQUEID" val="4153"/>
</p:tagLst>
</file>

<file path=ppt/tags/tag161.xml><?xml version="1.0" encoding="utf-8"?>
<p:tagLst xmlns:p="http://schemas.openxmlformats.org/presentationml/2006/main">
  <p:tag name="AS_UNIQUEID" val="4154"/>
</p:tagLst>
</file>

<file path=ppt/tags/tag162.xml><?xml version="1.0" encoding="utf-8"?>
<p:tagLst xmlns:p="http://schemas.openxmlformats.org/presentationml/2006/main">
  <p:tag name="AS_UNIQUEID" val="4155"/>
</p:tagLst>
</file>

<file path=ppt/tags/tag163.xml><?xml version="1.0" encoding="utf-8"?>
<p:tagLst xmlns:p="http://schemas.openxmlformats.org/presentationml/2006/main">
  <p:tag name="AS_UNIQUEID" val="4156"/>
</p:tagLst>
</file>

<file path=ppt/tags/tag164.xml><?xml version="1.0" encoding="utf-8"?>
<p:tagLst xmlns:p="http://schemas.openxmlformats.org/presentationml/2006/main">
  <p:tag name="AS_UNIQUEID" val="4157"/>
</p:tagLst>
</file>

<file path=ppt/tags/tag165.xml><?xml version="1.0" encoding="utf-8"?>
<p:tagLst xmlns:p="http://schemas.openxmlformats.org/presentationml/2006/main">
  <p:tag name="AS_UNIQUEID" val="4158"/>
</p:tagLst>
</file>

<file path=ppt/tags/tag166.xml><?xml version="1.0" encoding="utf-8"?>
<p:tagLst xmlns:p="http://schemas.openxmlformats.org/presentationml/2006/main">
  <p:tag name="AS_UNIQUEID" val="4159"/>
</p:tagLst>
</file>

<file path=ppt/tags/tag167.xml><?xml version="1.0" encoding="utf-8"?>
<p:tagLst xmlns:p="http://schemas.openxmlformats.org/presentationml/2006/main">
  <p:tag name="AS_UNIQUEID" val="4160"/>
</p:tagLst>
</file>

<file path=ppt/tags/tag168.xml><?xml version="1.0" encoding="utf-8"?>
<p:tagLst xmlns:p="http://schemas.openxmlformats.org/presentationml/2006/main">
  <p:tag name="AS_UNIQUEID" val="4161"/>
</p:tagLst>
</file>

<file path=ppt/tags/tag169.xml><?xml version="1.0" encoding="utf-8"?>
<p:tagLst xmlns:p="http://schemas.openxmlformats.org/presentationml/2006/main">
  <p:tag name="AS_UNIQUEID" val="4162"/>
</p:tagLst>
</file>

<file path=ppt/tags/tag17.xml><?xml version="1.0" encoding="utf-8"?>
<p:tagLst xmlns:p="http://schemas.openxmlformats.org/presentationml/2006/main">
  <p:tag name="AS_UNIQUEID" val="4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70.xml><?xml version="1.0" encoding="utf-8"?>
<p:tagLst xmlns:p="http://schemas.openxmlformats.org/presentationml/2006/main">
  <p:tag name="AS_UNIQUEID" val="4163"/>
</p:tagLst>
</file>

<file path=ppt/tags/tag171.xml><?xml version="1.0" encoding="utf-8"?>
<p:tagLst xmlns:p="http://schemas.openxmlformats.org/presentationml/2006/main">
  <p:tag name="AS_UNIQUEID" val="4164"/>
</p:tagLst>
</file>

<file path=ppt/tags/tag172.xml><?xml version="1.0" encoding="utf-8"?>
<p:tagLst xmlns:p="http://schemas.openxmlformats.org/presentationml/2006/main">
  <p:tag name="AS_UNIQUEID" val="4165"/>
  <p:tag name="KSO_WM_MEDIACOVER_FLAG" val="1"/>
  <p:tag name="KSO_WM_UNIT_MEDIACOVER_BTN_STATE" val="1"/>
  <p:tag name="KSO_WM_UNIT_MEDIACOVER_BTNRECT" val="0*0*0*0"/>
</p:tagLst>
</file>

<file path=ppt/tags/tag173.xml><?xml version="1.0" encoding="utf-8"?>
<p:tagLst xmlns:p="http://schemas.openxmlformats.org/presentationml/2006/main">
  <p:tag name="AS_UNIQUEID" val="4166"/>
</p:tagLst>
</file>

<file path=ppt/tags/tag174.xml><?xml version="1.0" encoding="utf-8"?>
<p:tagLst xmlns:p="http://schemas.openxmlformats.org/presentationml/2006/main">
  <p:tag name="AS_UNIQUEID" val="4167"/>
</p:tagLst>
</file>

<file path=ppt/tags/tag175.xml><?xml version="1.0" encoding="utf-8"?>
<p:tagLst xmlns:p="http://schemas.openxmlformats.org/presentationml/2006/main">
  <p:tag name="AS_UNIQUEID" val="4168"/>
</p:tagLst>
</file>

<file path=ppt/tags/tag176.xml><?xml version="1.0" encoding="utf-8"?>
<p:tagLst xmlns:p="http://schemas.openxmlformats.org/presentationml/2006/main">
  <p:tag name="AS_UNIQUEID" val="4169"/>
</p:tagLst>
</file>

<file path=ppt/tags/tag177.xml><?xml version="1.0" encoding="utf-8"?>
<p:tagLst xmlns:p="http://schemas.openxmlformats.org/presentationml/2006/main">
  <p:tag name="AS_UNIQUEID" val="4170"/>
</p:tagLst>
</file>

<file path=ppt/tags/tag178.xml><?xml version="1.0" encoding="utf-8"?>
<p:tagLst xmlns:p="http://schemas.openxmlformats.org/presentationml/2006/main">
  <p:tag name="AS_UNIQUEID" val="4171"/>
</p:tagLst>
</file>

<file path=ppt/tags/tag179.xml><?xml version="1.0" encoding="utf-8"?>
<p:tagLst xmlns:p="http://schemas.openxmlformats.org/presentationml/2006/main">
  <p:tag name="AS_UNIQUEID" val="4172"/>
</p:tagLst>
</file>

<file path=ppt/tags/tag18.xml><?xml version="1.0" encoding="utf-8"?>
<p:tagLst xmlns:p="http://schemas.openxmlformats.org/presentationml/2006/main">
  <p:tag name="AS_UNIQUEID" val="4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0.xml><?xml version="1.0" encoding="utf-8"?>
<p:tagLst xmlns:p="http://schemas.openxmlformats.org/presentationml/2006/main">
  <p:tag name="AS_UNIQUEID" val="4173"/>
</p:tagLst>
</file>

<file path=ppt/tags/tag181.xml><?xml version="1.0" encoding="utf-8"?>
<p:tagLst xmlns:p="http://schemas.openxmlformats.org/presentationml/2006/main">
  <p:tag name="AS_UNIQUEID" val="4174"/>
</p:tagLst>
</file>

<file path=ppt/tags/tag182.xml><?xml version="1.0" encoding="utf-8"?>
<p:tagLst xmlns:p="http://schemas.openxmlformats.org/presentationml/2006/main">
  <p:tag name="AS_UNIQUEID" val="4175"/>
</p:tagLst>
</file>

<file path=ppt/tags/tag183.xml><?xml version="1.0" encoding="utf-8"?>
<p:tagLst xmlns:p="http://schemas.openxmlformats.org/presentationml/2006/main">
  <p:tag name="AS_UNIQUEID" val="4481"/>
</p:tagLst>
</file>

<file path=ppt/tags/tag184.xml><?xml version="1.0" encoding="utf-8"?>
<p:tagLst xmlns:p="http://schemas.openxmlformats.org/presentationml/2006/main">
  <p:tag name="AS_UNIQUEID" val="4176"/>
</p:tagLst>
</file>

<file path=ppt/tags/tag185.xml><?xml version="1.0" encoding="utf-8"?>
<p:tagLst xmlns:p="http://schemas.openxmlformats.org/presentationml/2006/main">
  <p:tag name="AS_UNIQUEID" val="4177"/>
</p:tagLst>
</file>

<file path=ppt/tags/tag186.xml><?xml version="1.0" encoding="utf-8"?>
<p:tagLst xmlns:p="http://schemas.openxmlformats.org/presentationml/2006/main">
  <p:tag name="AS_UNIQUEID" val="4178"/>
</p:tagLst>
</file>

<file path=ppt/tags/tag187.xml><?xml version="1.0" encoding="utf-8"?>
<p:tagLst xmlns:p="http://schemas.openxmlformats.org/presentationml/2006/main">
  <p:tag name="AS_UNIQUEID" val="4179"/>
</p:tagLst>
</file>

<file path=ppt/tags/tag188.xml><?xml version="1.0" encoding="utf-8"?>
<p:tagLst xmlns:p="http://schemas.openxmlformats.org/presentationml/2006/main">
  <p:tag name="AS_UNIQUEID" val="4180"/>
</p:tagLst>
</file>

<file path=ppt/tags/tag189.xml><?xml version="1.0" encoding="utf-8"?>
<p:tagLst xmlns:p="http://schemas.openxmlformats.org/presentationml/2006/main">
  <p:tag name="AS_UNIQUEID" val="4181"/>
</p:tagLst>
</file>

<file path=ppt/tags/tag19.xml><?xml version="1.0" encoding="utf-8"?>
<p:tagLst xmlns:p="http://schemas.openxmlformats.org/presentationml/2006/main">
  <p:tag name="AS_UNIQUEID" val="4030"/>
</p:tagLst>
</file>

<file path=ppt/tags/tag190.xml><?xml version="1.0" encoding="utf-8"?>
<p:tagLst xmlns:p="http://schemas.openxmlformats.org/presentationml/2006/main">
  <p:tag name="AS_UNIQUEID" val="4182"/>
</p:tagLst>
</file>

<file path=ppt/tags/tag191.xml><?xml version="1.0" encoding="utf-8"?>
<p:tagLst xmlns:p="http://schemas.openxmlformats.org/presentationml/2006/main">
  <p:tag name="AS_UNIQUEID" val="4183"/>
</p:tagLst>
</file>

<file path=ppt/tags/tag192.xml><?xml version="1.0" encoding="utf-8"?>
<p:tagLst xmlns:p="http://schemas.openxmlformats.org/presentationml/2006/main">
  <p:tag name="AS_UNIQUEID" val="4184"/>
</p:tagLst>
</file>

<file path=ppt/tags/tag193.xml><?xml version="1.0" encoding="utf-8"?>
<p:tagLst xmlns:p="http://schemas.openxmlformats.org/presentationml/2006/main">
  <p:tag name="AS_UNIQUEID" val="4185"/>
</p:tagLst>
</file>

<file path=ppt/tags/tag194.xml><?xml version="1.0" encoding="utf-8"?>
<p:tagLst xmlns:p="http://schemas.openxmlformats.org/presentationml/2006/main">
  <p:tag name="AS_UNIQUEID" val="4186"/>
</p:tagLst>
</file>

<file path=ppt/tags/tag195.xml><?xml version="1.0" encoding="utf-8"?>
<p:tagLst xmlns:p="http://schemas.openxmlformats.org/presentationml/2006/main">
  <p:tag name="AS_UNIQUEID" val="4187"/>
</p:tagLst>
</file>

<file path=ppt/tags/tag196.xml><?xml version="1.0" encoding="utf-8"?>
<p:tagLst xmlns:p="http://schemas.openxmlformats.org/presentationml/2006/main">
  <p:tag name="AS_UNIQUEID" val="4188"/>
</p:tagLst>
</file>

<file path=ppt/tags/tag197.xml><?xml version="1.0" encoding="utf-8"?>
<p:tagLst xmlns:p="http://schemas.openxmlformats.org/presentationml/2006/main">
  <p:tag name="AS_UNIQUEID" val="4189"/>
</p:tagLst>
</file>

<file path=ppt/tags/tag198.xml><?xml version="1.0" encoding="utf-8"?>
<p:tagLst xmlns:p="http://schemas.openxmlformats.org/presentationml/2006/main">
  <p:tag name="AS_UNIQUEID" val="4190"/>
</p:tagLst>
</file>

<file path=ppt/tags/tag199.xml><?xml version="1.0" encoding="utf-8"?>
<p:tagLst xmlns:p="http://schemas.openxmlformats.org/presentationml/2006/main">
  <p:tag name="AS_UNIQUEID" val="4191"/>
</p:tagLst>
</file>

<file path=ppt/tags/tag2.xml><?xml version="1.0" encoding="utf-8"?>
<p:tagLst xmlns:p="http://schemas.openxmlformats.org/presentationml/2006/main">
  <p:tag name="AS_UNIQUEID" val="40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40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4192"/>
</p:tagLst>
</file>

<file path=ppt/tags/tag201.xml><?xml version="1.0" encoding="utf-8"?>
<p:tagLst xmlns:p="http://schemas.openxmlformats.org/presentationml/2006/main">
  <p:tag name="AS_UNIQUEID" val="4193"/>
</p:tagLst>
</file>

<file path=ppt/tags/tag202.xml><?xml version="1.0" encoding="utf-8"?>
<p:tagLst xmlns:p="http://schemas.openxmlformats.org/presentationml/2006/main">
  <p:tag name="AS_UNIQUEID" val="4194"/>
</p:tagLst>
</file>

<file path=ppt/tags/tag203.xml><?xml version="1.0" encoding="utf-8"?>
<p:tagLst xmlns:p="http://schemas.openxmlformats.org/presentationml/2006/main">
  <p:tag name="AS_UNIQUEID" val="4195"/>
</p:tagLst>
</file>

<file path=ppt/tags/tag204.xml><?xml version="1.0" encoding="utf-8"?>
<p:tagLst xmlns:p="http://schemas.openxmlformats.org/presentationml/2006/main">
  <p:tag name="AS_UNIQUEID" val="4196"/>
</p:tagLst>
</file>

<file path=ppt/tags/tag205.xml><?xml version="1.0" encoding="utf-8"?>
<p:tagLst xmlns:p="http://schemas.openxmlformats.org/presentationml/2006/main">
  <p:tag name="AS_UNIQUEID" val="4197"/>
</p:tagLst>
</file>

<file path=ppt/tags/tag206.xml><?xml version="1.0" encoding="utf-8"?>
<p:tagLst xmlns:p="http://schemas.openxmlformats.org/presentationml/2006/main">
  <p:tag name="AS_UNIQUEID" val="4198"/>
</p:tagLst>
</file>

<file path=ppt/tags/tag207.xml><?xml version="1.0" encoding="utf-8"?>
<p:tagLst xmlns:p="http://schemas.openxmlformats.org/presentationml/2006/main">
  <p:tag name="AS_UNIQUEID" val="4199"/>
</p:tagLst>
</file>

<file path=ppt/tags/tag208.xml><?xml version="1.0" encoding="utf-8"?>
<p:tagLst xmlns:p="http://schemas.openxmlformats.org/presentationml/2006/main">
  <p:tag name="AS_UNIQUEID" val="4200"/>
</p:tagLst>
</file>

<file path=ppt/tags/tag209.xml><?xml version="1.0" encoding="utf-8"?>
<p:tagLst xmlns:p="http://schemas.openxmlformats.org/presentationml/2006/main">
  <p:tag name="AS_UNIQUEID" val="4201"/>
</p:tagLst>
</file>

<file path=ppt/tags/tag21.xml><?xml version="1.0" encoding="utf-8"?>
<p:tagLst xmlns:p="http://schemas.openxmlformats.org/presentationml/2006/main">
  <p:tag name="AS_UNIQUEID" val="4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4202"/>
</p:tagLst>
</file>

<file path=ppt/tags/tag211.xml><?xml version="1.0" encoding="utf-8"?>
<p:tagLst xmlns:p="http://schemas.openxmlformats.org/presentationml/2006/main">
  <p:tag name="AS_UNIQUEID" val="4203"/>
</p:tagLst>
</file>

<file path=ppt/tags/tag212.xml><?xml version="1.0" encoding="utf-8"?>
<p:tagLst xmlns:p="http://schemas.openxmlformats.org/presentationml/2006/main">
  <p:tag name="AS_UNIQUEID" val="4204"/>
</p:tagLst>
</file>

<file path=ppt/tags/tag213.xml><?xml version="1.0" encoding="utf-8"?>
<p:tagLst xmlns:p="http://schemas.openxmlformats.org/presentationml/2006/main">
  <p:tag name="AS_UNIQUEID" val="4205"/>
</p:tagLst>
</file>

<file path=ppt/tags/tag214.xml><?xml version="1.0" encoding="utf-8"?>
<p:tagLst xmlns:p="http://schemas.openxmlformats.org/presentationml/2006/main">
  <p:tag name="AS_UNIQUEID" val="4206"/>
</p:tagLst>
</file>

<file path=ppt/tags/tag215.xml><?xml version="1.0" encoding="utf-8"?>
<p:tagLst xmlns:p="http://schemas.openxmlformats.org/presentationml/2006/main">
  <p:tag name="AS_UNIQUEID" val="4207"/>
</p:tagLst>
</file>

<file path=ppt/tags/tag216.xml><?xml version="1.0" encoding="utf-8"?>
<p:tagLst xmlns:p="http://schemas.openxmlformats.org/presentationml/2006/main">
  <p:tag name="AS_UNIQUEID" val="4208"/>
</p:tagLst>
</file>

<file path=ppt/tags/tag217.xml><?xml version="1.0" encoding="utf-8"?>
<p:tagLst xmlns:p="http://schemas.openxmlformats.org/presentationml/2006/main">
  <p:tag name="AS_UNIQUEID" val="4209"/>
</p:tagLst>
</file>

<file path=ppt/tags/tag218.xml><?xml version="1.0" encoding="utf-8"?>
<p:tagLst xmlns:p="http://schemas.openxmlformats.org/presentationml/2006/main">
  <p:tag name="AS_UNIQUEID" val="4210"/>
</p:tagLst>
</file>

<file path=ppt/tags/tag219.xml><?xml version="1.0" encoding="utf-8"?>
<p:tagLst xmlns:p="http://schemas.openxmlformats.org/presentationml/2006/main">
  <p:tag name="AS_UNIQUEID" val="4211"/>
</p:tagLst>
</file>

<file path=ppt/tags/tag22.xml><?xml version="1.0" encoding="utf-8"?>
<p:tagLst xmlns:p="http://schemas.openxmlformats.org/presentationml/2006/main">
  <p:tag name="AS_UNIQUEID" val="4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0.xml><?xml version="1.0" encoding="utf-8"?>
<p:tagLst xmlns:p="http://schemas.openxmlformats.org/presentationml/2006/main">
  <p:tag name="AS_UNIQUEID" val="4212"/>
</p:tagLst>
</file>

<file path=ppt/tags/tag221.xml><?xml version="1.0" encoding="utf-8"?>
<p:tagLst xmlns:p="http://schemas.openxmlformats.org/presentationml/2006/main">
  <p:tag name="AS_UNIQUEID" val="4213"/>
</p:tagLst>
</file>

<file path=ppt/tags/tag222.xml><?xml version="1.0" encoding="utf-8"?>
<p:tagLst xmlns:p="http://schemas.openxmlformats.org/presentationml/2006/main">
  <p:tag name="AS_UNIQUEID" val="4214"/>
</p:tagLst>
</file>

<file path=ppt/tags/tag223.xml><?xml version="1.0" encoding="utf-8"?>
<p:tagLst xmlns:p="http://schemas.openxmlformats.org/presentationml/2006/main">
  <p:tag name="AS_UNIQUEID" val="4215"/>
</p:tagLst>
</file>

<file path=ppt/tags/tag224.xml><?xml version="1.0" encoding="utf-8"?>
<p:tagLst xmlns:p="http://schemas.openxmlformats.org/presentationml/2006/main">
  <p:tag name="AS_UNIQUEID" val="4216"/>
</p:tagLst>
</file>

<file path=ppt/tags/tag225.xml><?xml version="1.0" encoding="utf-8"?>
<p:tagLst xmlns:p="http://schemas.openxmlformats.org/presentationml/2006/main">
  <p:tag name="AS_UNIQUEID" val="4217"/>
</p:tagLst>
</file>

<file path=ppt/tags/tag226.xml><?xml version="1.0" encoding="utf-8"?>
<p:tagLst xmlns:p="http://schemas.openxmlformats.org/presentationml/2006/main">
  <p:tag name="AS_UNIQUEID" val="4218"/>
</p:tagLst>
</file>

<file path=ppt/tags/tag227.xml><?xml version="1.0" encoding="utf-8"?>
<p:tagLst xmlns:p="http://schemas.openxmlformats.org/presentationml/2006/main">
  <p:tag name="AS_UNIQUEID" val="4219"/>
</p:tagLst>
</file>

<file path=ppt/tags/tag228.xml><?xml version="1.0" encoding="utf-8"?>
<p:tagLst xmlns:p="http://schemas.openxmlformats.org/presentationml/2006/main">
  <p:tag name="AS_UNIQUEID" val="4220"/>
</p:tagLst>
</file>

<file path=ppt/tags/tag229.xml><?xml version="1.0" encoding="utf-8"?>
<p:tagLst xmlns:p="http://schemas.openxmlformats.org/presentationml/2006/main">
  <p:tag name="AS_UNIQUEID" val="4221"/>
</p:tagLst>
</file>

<file path=ppt/tags/tag23.xml><?xml version="1.0" encoding="utf-8"?>
<p:tagLst xmlns:p="http://schemas.openxmlformats.org/presentationml/2006/main">
  <p:tag name="AS_UNIQUEID" val="4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0.xml><?xml version="1.0" encoding="utf-8"?>
<p:tagLst xmlns:p="http://schemas.openxmlformats.org/presentationml/2006/main">
  <p:tag name="AS_UNIQUEID" val="4222"/>
</p:tagLst>
</file>

<file path=ppt/tags/tag231.xml><?xml version="1.0" encoding="utf-8"?>
<p:tagLst xmlns:p="http://schemas.openxmlformats.org/presentationml/2006/main">
  <p:tag name="AS_UNIQUEID" val="4223"/>
</p:tagLst>
</file>

<file path=ppt/tags/tag232.xml><?xml version="1.0" encoding="utf-8"?>
<p:tagLst xmlns:p="http://schemas.openxmlformats.org/presentationml/2006/main">
  <p:tag name="AS_UNIQUEID" val="4224"/>
</p:tagLst>
</file>

<file path=ppt/tags/tag233.xml><?xml version="1.0" encoding="utf-8"?>
<p:tagLst xmlns:p="http://schemas.openxmlformats.org/presentationml/2006/main">
  <p:tag name="AS_UNIQUEID" val="4225"/>
</p:tagLst>
</file>

<file path=ppt/tags/tag234.xml><?xml version="1.0" encoding="utf-8"?>
<p:tagLst xmlns:p="http://schemas.openxmlformats.org/presentationml/2006/main">
  <p:tag name="AS_UNIQUEID" val="4226"/>
</p:tagLst>
</file>

<file path=ppt/tags/tag235.xml><?xml version="1.0" encoding="utf-8"?>
<p:tagLst xmlns:p="http://schemas.openxmlformats.org/presentationml/2006/main">
  <p:tag name="AS_UNIQUEID" val="4227"/>
</p:tagLst>
</file>

<file path=ppt/tags/tag236.xml><?xml version="1.0" encoding="utf-8"?>
<p:tagLst xmlns:p="http://schemas.openxmlformats.org/presentationml/2006/main">
  <p:tag name="AS_UNIQUEID" val="4228"/>
</p:tagLst>
</file>

<file path=ppt/tags/tag237.xml><?xml version="1.0" encoding="utf-8"?>
<p:tagLst xmlns:p="http://schemas.openxmlformats.org/presentationml/2006/main">
  <p:tag name="AS_UNIQUEID" val="4229"/>
</p:tagLst>
</file>

<file path=ppt/tags/tag238.xml><?xml version="1.0" encoding="utf-8"?>
<p:tagLst xmlns:p="http://schemas.openxmlformats.org/presentationml/2006/main">
  <p:tag name="AS_UNIQUEID" val="4230"/>
</p:tagLst>
</file>

<file path=ppt/tags/tag239.xml><?xml version="1.0" encoding="utf-8"?>
<p:tagLst xmlns:p="http://schemas.openxmlformats.org/presentationml/2006/main">
  <p:tag name="AS_UNIQUEID" val="4231"/>
</p:tagLst>
</file>

<file path=ppt/tags/tag24.xml><?xml version="1.0" encoding="utf-8"?>
<p:tagLst xmlns:p="http://schemas.openxmlformats.org/presentationml/2006/main">
  <p:tag name="AS_UNIQUEID" val="4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p="http://schemas.openxmlformats.org/presentationml/2006/main">
  <p:tag name="AS_UNIQUEID" val="4232"/>
</p:tagLst>
</file>

<file path=ppt/tags/tag241.xml><?xml version="1.0" encoding="utf-8"?>
<p:tagLst xmlns:p="http://schemas.openxmlformats.org/presentationml/2006/main">
  <p:tag name="AS_UNIQUEID" val="4233"/>
</p:tagLst>
</file>

<file path=ppt/tags/tag242.xml><?xml version="1.0" encoding="utf-8"?>
<p:tagLst xmlns:p="http://schemas.openxmlformats.org/presentationml/2006/main">
  <p:tag name="AS_UNIQUEID" val="4234"/>
</p:tagLst>
</file>

<file path=ppt/tags/tag243.xml><?xml version="1.0" encoding="utf-8"?>
<p:tagLst xmlns:p="http://schemas.openxmlformats.org/presentationml/2006/main">
  <p:tag name="AS_UNIQUEID" val="4235"/>
</p:tagLst>
</file>

<file path=ppt/tags/tag244.xml><?xml version="1.0" encoding="utf-8"?>
<p:tagLst xmlns:p="http://schemas.openxmlformats.org/presentationml/2006/main">
  <p:tag name="AS_UNIQUEID" val="4236"/>
</p:tagLst>
</file>

<file path=ppt/tags/tag245.xml><?xml version="1.0" encoding="utf-8"?>
<p:tagLst xmlns:p="http://schemas.openxmlformats.org/presentationml/2006/main">
  <p:tag name="AS_UNIQUEID" val="4237"/>
</p:tagLst>
</file>

<file path=ppt/tags/tag246.xml><?xml version="1.0" encoding="utf-8"?>
<p:tagLst xmlns:p="http://schemas.openxmlformats.org/presentationml/2006/main">
  <p:tag name="AS_UNIQUEID" val="4238"/>
</p:tagLst>
</file>

<file path=ppt/tags/tag247.xml><?xml version="1.0" encoding="utf-8"?>
<p:tagLst xmlns:p="http://schemas.openxmlformats.org/presentationml/2006/main">
  <p:tag name="AS_UNIQUEID" val="4239"/>
</p:tagLst>
</file>

<file path=ppt/tags/tag248.xml><?xml version="1.0" encoding="utf-8"?>
<p:tagLst xmlns:p="http://schemas.openxmlformats.org/presentationml/2006/main">
  <p:tag name="AS_UNIQUEID" val="4240"/>
</p:tagLst>
</file>

<file path=ppt/tags/tag249.xml><?xml version="1.0" encoding="utf-8"?>
<p:tagLst xmlns:p="http://schemas.openxmlformats.org/presentationml/2006/main">
  <p:tag name="AS_UNIQUEID" val="4241"/>
</p:tagLst>
</file>

<file path=ppt/tags/tag25.xml><?xml version="1.0" encoding="utf-8"?>
<p:tagLst xmlns:p="http://schemas.openxmlformats.org/presentationml/2006/main">
  <p:tag name="AS_UNIQUEID" val="4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p="http://schemas.openxmlformats.org/presentationml/2006/main">
  <p:tag name="AS_UNIQUEID" val="4242"/>
</p:tagLst>
</file>

<file path=ppt/tags/tag251.xml><?xml version="1.0" encoding="utf-8"?>
<p:tagLst xmlns:p="http://schemas.openxmlformats.org/presentationml/2006/main">
  <p:tag name="AS_UNIQUEID" val="4243"/>
</p:tagLst>
</file>

<file path=ppt/tags/tag252.xml><?xml version="1.0" encoding="utf-8"?>
<p:tagLst xmlns:p="http://schemas.openxmlformats.org/presentationml/2006/main">
  <p:tag name="AS_UNIQUEID" val="4244"/>
</p:tagLst>
</file>

<file path=ppt/tags/tag253.xml><?xml version="1.0" encoding="utf-8"?>
<p:tagLst xmlns:p="http://schemas.openxmlformats.org/presentationml/2006/main">
  <p:tag name="AS_UNIQUEID" val="4245"/>
</p:tagLst>
</file>

<file path=ppt/tags/tag254.xml><?xml version="1.0" encoding="utf-8"?>
<p:tagLst xmlns:p="http://schemas.openxmlformats.org/presentationml/2006/main">
  <p:tag name="AS_UNIQUEID" val="4246"/>
</p:tagLst>
</file>

<file path=ppt/tags/tag255.xml><?xml version="1.0" encoding="utf-8"?>
<p:tagLst xmlns:p="http://schemas.openxmlformats.org/presentationml/2006/main">
  <p:tag name="AS_UNIQUEID" val="4247"/>
</p:tagLst>
</file>

<file path=ppt/tags/tag256.xml><?xml version="1.0" encoding="utf-8"?>
<p:tagLst xmlns:p="http://schemas.openxmlformats.org/presentationml/2006/main">
  <p:tag name="AS_UNIQUEID" val="4248"/>
</p:tagLst>
</file>

<file path=ppt/tags/tag257.xml><?xml version="1.0" encoding="utf-8"?>
<p:tagLst xmlns:p="http://schemas.openxmlformats.org/presentationml/2006/main">
  <p:tag name="AS_UNIQUEID" val="4249"/>
</p:tagLst>
</file>

<file path=ppt/tags/tag258.xml><?xml version="1.0" encoding="utf-8"?>
<p:tagLst xmlns:p="http://schemas.openxmlformats.org/presentationml/2006/main">
  <p:tag name="AS_UNIQUEID" val="4250"/>
</p:tagLst>
</file>

<file path=ppt/tags/tag259.xml><?xml version="1.0" encoding="utf-8"?>
<p:tagLst xmlns:p="http://schemas.openxmlformats.org/presentationml/2006/main">
  <p:tag name="AS_UNIQUEID" val="4251"/>
</p:tagLst>
</file>

<file path=ppt/tags/tag26.xml><?xml version="1.0" encoding="utf-8"?>
<p:tagLst xmlns:p="http://schemas.openxmlformats.org/presentationml/2006/main">
  <p:tag name="AS_UNIQUEID" val="4037"/>
</p:tagLst>
</file>

<file path=ppt/tags/tag260.xml><?xml version="1.0" encoding="utf-8"?>
<p:tagLst xmlns:p="http://schemas.openxmlformats.org/presentationml/2006/main">
  <p:tag name="AS_UNIQUEID" val="4252"/>
</p:tagLst>
</file>

<file path=ppt/tags/tag261.xml><?xml version="1.0" encoding="utf-8"?>
<p:tagLst xmlns:p="http://schemas.openxmlformats.org/presentationml/2006/main">
  <p:tag name="AS_UNIQUEID" val="4253"/>
</p:tagLst>
</file>

<file path=ppt/tags/tag262.xml><?xml version="1.0" encoding="utf-8"?>
<p:tagLst xmlns:p="http://schemas.openxmlformats.org/presentationml/2006/main">
  <p:tag name="AS_UNIQUEID" val="4254"/>
</p:tagLst>
</file>

<file path=ppt/tags/tag263.xml><?xml version="1.0" encoding="utf-8"?>
<p:tagLst xmlns:p="http://schemas.openxmlformats.org/presentationml/2006/main">
  <p:tag name="AS_UNIQUEID" val="4255"/>
</p:tagLst>
</file>

<file path=ppt/tags/tag264.xml><?xml version="1.0" encoding="utf-8"?>
<p:tagLst xmlns:p="http://schemas.openxmlformats.org/presentationml/2006/main">
  <p:tag name="AS_UNIQUEID" val="4256"/>
</p:tagLst>
</file>

<file path=ppt/tags/tag265.xml><?xml version="1.0" encoding="utf-8"?>
<p:tagLst xmlns:p="http://schemas.openxmlformats.org/presentationml/2006/main">
  <p:tag name="AS_UNIQUEID" val="4257"/>
</p:tagLst>
</file>

<file path=ppt/tags/tag266.xml><?xml version="1.0" encoding="utf-8"?>
<p:tagLst xmlns:p="http://schemas.openxmlformats.org/presentationml/2006/main">
  <p:tag name="AS_UNIQUEID" val="4258"/>
</p:tagLst>
</file>

<file path=ppt/tags/tag267.xml><?xml version="1.0" encoding="utf-8"?>
<p:tagLst xmlns:p="http://schemas.openxmlformats.org/presentationml/2006/main">
  <p:tag name="AS_UNIQUEID" val="4259"/>
</p:tagLst>
</file>

<file path=ppt/tags/tag268.xml><?xml version="1.0" encoding="utf-8"?>
<p:tagLst xmlns:p="http://schemas.openxmlformats.org/presentationml/2006/main">
  <p:tag name="AS_UNIQUEID" val="4260"/>
</p:tagLst>
</file>

<file path=ppt/tags/tag269.xml><?xml version="1.0" encoding="utf-8"?>
<p:tagLst xmlns:p="http://schemas.openxmlformats.org/presentationml/2006/main">
  <p:tag name="AS_UNIQUEID" val="4261"/>
</p:tagLst>
</file>

<file path=ppt/tags/tag27.xml><?xml version="1.0" encoding="utf-8"?>
<p:tagLst xmlns:p="http://schemas.openxmlformats.org/presentationml/2006/main">
  <p:tag name="AS_UNIQUEID" val="40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4262"/>
</p:tagLst>
</file>

<file path=ppt/tags/tag271.xml><?xml version="1.0" encoding="utf-8"?>
<p:tagLst xmlns:p="http://schemas.openxmlformats.org/presentationml/2006/main">
  <p:tag name="AS_UNIQUEID" val="4263"/>
</p:tagLst>
</file>

<file path=ppt/tags/tag272.xml><?xml version="1.0" encoding="utf-8"?>
<p:tagLst xmlns:p="http://schemas.openxmlformats.org/presentationml/2006/main">
  <p:tag name="AS_UNIQUEID" val="4264"/>
</p:tagLst>
</file>

<file path=ppt/tags/tag273.xml><?xml version="1.0" encoding="utf-8"?>
<p:tagLst xmlns:p="http://schemas.openxmlformats.org/presentationml/2006/main">
  <p:tag name="AS_UNIQUEID" val="4265"/>
</p:tagLst>
</file>

<file path=ppt/tags/tag274.xml><?xml version="1.0" encoding="utf-8"?>
<p:tagLst xmlns:p="http://schemas.openxmlformats.org/presentationml/2006/main">
  <p:tag name="AS_UNIQUEID" val="4266"/>
</p:tagLst>
</file>

<file path=ppt/tags/tag275.xml><?xml version="1.0" encoding="utf-8"?>
<p:tagLst xmlns:p="http://schemas.openxmlformats.org/presentationml/2006/main">
  <p:tag name="AS_UNIQUEID" val="4267"/>
</p:tagLst>
</file>

<file path=ppt/tags/tag276.xml><?xml version="1.0" encoding="utf-8"?>
<p:tagLst xmlns:p="http://schemas.openxmlformats.org/presentationml/2006/main">
  <p:tag name="AS_UNIQUEID" val="4268"/>
</p:tagLst>
</file>

<file path=ppt/tags/tag277.xml><?xml version="1.0" encoding="utf-8"?>
<p:tagLst xmlns:p="http://schemas.openxmlformats.org/presentationml/2006/main">
  <p:tag name="AS_UNIQUEID" val="4269"/>
</p:tagLst>
</file>

<file path=ppt/tags/tag278.xml><?xml version="1.0" encoding="utf-8"?>
<p:tagLst xmlns:p="http://schemas.openxmlformats.org/presentationml/2006/main">
  <p:tag name="AS_UNIQUEID" val="4270"/>
</p:tagLst>
</file>

<file path=ppt/tags/tag279.xml><?xml version="1.0" encoding="utf-8"?>
<p:tagLst xmlns:p="http://schemas.openxmlformats.org/presentationml/2006/main">
  <p:tag name="AS_UNIQUEID" val="4271"/>
</p:tagLst>
</file>

<file path=ppt/tags/tag28.xml><?xml version="1.0" encoding="utf-8"?>
<p:tagLst xmlns:p="http://schemas.openxmlformats.org/presentationml/2006/main">
  <p:tag name="AS_UNIQUEID" val="4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4272"/>
</p:tagLst>
</file>

<file path=ppt/tags/tag281.xml><?xml version="1.0" encoding="utf-8"?>
<p:tagLst xmlns:p="http://schemas.openxmlformats.org/presentationml/2006/main">
  <p:tag name="AS_UNIQUEID" val="4273"/>
</p:tagLst>
</file>

<file path=ppt/tags/tag282.xml><?xml version="1.0" encoding="utf-8"?>
<p:tagLst xmlns:p="http://schemas.openxmlformats.org/presentationml/2006/main">
  <p:tag name="AS_UNIQUEID" val="4274"/>
</p:tagLst>
</file>

<file path=ppt/tags/tag283.xml><?xml version="1.0" encoding="utf-8"?>
<p:tagLst xmlns:p="http://schemas.openxmlformats.org/presentationml/2006/main">
  <p:tag name="AS_UNIQUEID" val="4275"/>
</p:tagLst>
</file>

<file path=ppt/tags/tag284.xml><?xml version="1.0" encoding="utf-8"?>
<p:tagLst xmlns:p="http://schemas.openxmlformats.org/presentationml/2006/main">
  <p:tag name="AS_UNIQUEID" val="4276"/>
</p:tagLst>
</file>

<file path=ppt/tags/tag285.xml><?xml version="1.0" encoding="utf-8"?>
<p:tagLst xmlns:p="http://schemas.openxmlformats.org/presentationml/2006/main">
  <p:tag name="AS_UNIQUEID" val="4277"/>
</p:tagLst>
</file>

<file path=ppt/tags/tag286.xml><?xml version="1.0" encoding="utf-8"?>
<p:tagLst xmlns:p="http://schemas.openxmlformats.org/presentationml/2006/main">
  <p:tag name="AS_UNIQUEID" val="4278"/>
</p:tagLst>
</file>

<file path=ppt/tags/tag287.xml><?xml version="1.0" encoding="utf-8"?>
<p:tagLst xmlns:p="http://schemas.openxmlformats.org/presentationml/2006/main">
  <p:tag name="AS_UNIQUEID" val="4279"/>
</p:tagLst>
</file>

<file path=ppt/tags/tag288.xml><?xml version="1.0" encoding="utf-8"?>
<p:tagLst xmlns:p="http://schemas.openxmlformats.org/presentationml/2006/main">
  <p:tag name="AS_UNIQUEID" val="4280"/>
</p:tagLst>
</file>

<file path=ppt/tags/tag289.xml><?xml version="1.0" encoding="utf-8"?>
<p:tagLst xmlns:p="http://schemas.openxmlformats.org/presentationml/2006/main">
  <p:tag name="AS_UNIQUEID" val="4281"/>
</p:tagLst>
</file>

<file path=ppt/tags/tag29.xml><?xml version="1.0" encoding="utf-8"?>
<p:tagLst xmlns:p="http://schemas.openxmlformats.org/presentationml/2006/main">
  <p:tag name="AS_UNIQUEID" val="4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4282"/>
</p:tagLst>
</file>

<file path=ppt/tags/tag291.xml><?xml version="1.0" encoding="utf-8"?>
<p:tagLst xmlns:p="http://schemas.openxmlformats.org/presentationml/2006/main">
  <p:tag name="AS_UNIQUEID" val="4283"/>
</p:tagLst>
</file>

<file path=ppt/tags/tag292.xml><?xml version="1.0" encoding="utf-8"?>
<p:tagLst xmlns:p="http://schemas.openxmlformats.org/presentationml/2006/main">
  <p:tag name="AS_UNIQUEID" val="4284"/>
</p:tagLst>
</file>

<file path=ppt/tags/tag293.xml><?xml version="1.0" encoding="utf-8"?>
<p:tagLst xmlns:p="http://schemas.openxmlformats.org/presentationml/2006/main">
  <p:tag name="AS_UNIQUEID" val="4285"/>
</p:tagLst>
</file>

<file path=ppt/tags/tag294.xml><?xml version="1.0" encoding="utf-8"?>
<p:tagLst xmlns:p="http://schemas.openxmlformats.org/presentationml/2006/main">
  <p:tag name="AS_UNIQUEID" val="4286"/>
</p:tagLst>
</file>

<file path=ppt/tags/tag295.xml><?xml version="1.0" encoding="utf-8"?>
<p:tagLst xmlns:p="http://schemas.openxmlformats.org/presentationml/2006/main">
  <p:tag name="AS_UNIQUEID" val="4287"/>
</p:tagLst>
</file>

<file path=ppt/tags/tag296.xml><?xml version="1.0" encoding="utf-8"?>
<p:tagLst xmlns:p="http://schemas.openxmlformats.org/presentationml/2006/main">
  <p:tag name="AS_UNIQUEID" val="4288"/>
</p:tagLst>
</file>

<file path=ppt/tags/tag297.xml><?xml version="1.0" encoding="utf-8"?>
<p:tagLst xmlns:p="http://schemas.openxmlformats.org/presentationml/2006/main">
  <p:tag name="AS_UNIQUEID" val="4289"/>
</p:tagLst>
</file>

<file path=ppt/tags/tag298.xml><?xml version="1.0" encoding="utf-8"?>
<p:tagLst xmlns:p="http://schemas.openxmlformats.org/presentationml/2006/main">
  <p:tag name="AS_UNIQUEID" val="4290"/>
</p:tagLst>
</file>

<file path=ppt/tags/tag299.xml><?xml version="1.0" encoding="utf-8"?>
<p:tagLst xmlns:p="http://schemas.openxmlformats.org/presentationml/2006/main">
  <p:tag name="AS_UNIQUEID" val="4291"/>
</p:tagLst>
</file>

<file path=ppt/tags/tag3.xml><?xml version="1.0" encoding="utf-8"?>
<p:tagLst xmlns:p="http://schemas.openxmlformats.org/presentationml/2006/main">
  <p:tag name="AS_UNIQUEID" val="4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4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p="http://schemas.openxmlformats.org/presentationml/2006/main">
  <p:tag name="AS_UNIQUEID" val="4292"/>
</p:tagLst>
</file>

<file path=ppt/tags/tag301.xml><?xml version="1.0" encoding="utf-8"?>
<p:tagLst xmlns:p="http://schemas.openxmlformats.org/presentationml/2006/main">
  <p:tag name="AS_UNIQUEID" val="4293"/>
</p:tagLst>
</file>

<file path=ppt/tags/tag302.xml><?xml version="1.0" encoding="utf-8"?>
<p:tagLst xmlns:p="http://schemas.openxmlformats.org/presentationml/2006/main">
  <p:tag name="AS_UNIQUEID" val="4294"/>
</p:tagLst>
</file>

<file path=ppt/tags/tag303.xml><?xml version="1.0" encoding="utf-8"?>
<p:tagLst xmlns:p="http://schemas.openxmlformats.org/presentationml/2006/main">
  <p:tag name="AS_UNIQUEID" val="4295"/>
</p:tagLst>
</file>

<file path=ppt/tags/tag304.xml><?xml version="1.0" encoding="utf-8"?>
<p:tagLst xmlns:p="http://schemas.openxmlformats.org/presentationml/2006/main">
  <p:tag name="AS_UNIQUEID" val="4296"/>
</p:tagLst>
</file>

<file path=ppt/tags/tag305.xml><?xml version="1.0" encoding="utf-8"?>
<p:tagLst xmlns:p="http://schemas.openxmlformats.org/presentationml/2006/main">
  <p:tag name="AS_UNIQUEID" val="4297"/>
</p:tagLst>
</file>

<file path=ppt/tags/tag306.xml><?xml version="1.0" encoding="utf-8"?>
<p:tagLst xmlns:p="http://schemas.openxmlformats.org/presentationml/2006/main">
  <p:tag name="AS_UNIQUEID" val="4298"/>
</p:tagLst>
</file>

<file path=ppt/tags/tag307.xml><?xml version="1.0" encoding="utf-8"?>
<p:tagLst xmlns:p="http://schemas.openxmlformats.org/presentationml/2006/main">
  <p:tag name="AS_UNIQUEID" val="4299"/>
</p:tagLst>
</file>

<file path=ppt/tags/tag308.xml><?xml version="1.0" encoding="utf-8"?>
<p:tagLst xmlns:p="http://schemas.openxmlformats.org/presentationml/2006/main">
  <p:tag name="AS_UNIQUEID" val="4300"/>
</p:tagLst>
</file>

<file path=ppt/tags/tag309.xml><?xml version="1.0" encoding="utf-8"?>
<p:tagLst xmlns:p="http://schemas.openxmlformats.org/presentationml/2006/main">
  <p:tag name="AS_UNIQUEID" val="4301"/>
</p:tagLst>
</file>

<file path=ppt/tags/tag31.xml><?xml version="1.0" encoding="utf-8"?>
<p:tagLst xmlns:p="http://schemas.openxmlformats.org/presentationml/2006/main">
  <p:tag name="AS_UNIQUEID" val="4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p="http://schemas.openxmlformats.org/presentationml/2006/main">
  <p:tag name="AS_UNIQUEID" val="4302"/>
</p:tagLst>
</file>

<file path=ppt/tags/tag311.xml><?xml version="1.0" encoding="utf-8"?>
<p:tagLst xmlns:p="http://schemas.openxmlformats.org/presentationml/2006/main">
  <p:tag name="AS_UNIQUEID" val="4303"/>
</p:tagLst>
</file>

<file path=ppt/tags/tag312.xml><?xml version="1.0" encoding="utf-8"?>
<p:tagLst xmlns:p="http://schemas.openxmlformats.org/presentationml/2006/main">
  <p:tag name="AS_UNIQUEID" val="4304"/>
</p:tagLst>
</file>

<file path=ppt/tags/tag313.xml><?xml version="1.0" encoding="utf-8"?>
<p:tagLst xmlns:p="http://schemas.openxmlformats.org/presentationml/2006/main">
  <p:tag name="AS_UNIQUEID" val="4305"/>
</p:tagLst>
</file>

<file path=ppt/tags/tag314.xml><?xml version="1.0" encoding="utf-8"?>
<p:tagLst xmlns:p="http://schemas.openxmlformats.org/presentationml/2006/main">
  <p:tag name="AS_UNIQUEID" val="4306"/>
</p:tagLst>
</file>

<file path=ppt/tags/tag315.xml><?xml version="1.0" encoding="utf-8"?>
<p:tagLst xmlns:p="http://schemas.openxmlformats.org/presentationml/2006/main">
  <p:tag name="AS_UNIQUEID" val="4307"/>
</p:tagLst>
</file>

<file path=ppt/tags/tag316.xml><?xml version="1.0" encoding="utf-8"?>
<p:tagLst xmlns:p="http://schemas.openxmlformats.org/presentationml/2006/main">
  <p:tag name="AS_UNIQUEID" val="4308"/>
</p:tagLst>
</file>

<file path=ppt/tags/tag317.xml><?xml version="1.0" encoding="utf-8"?>
<p:tagLst xmlns:p="http://schemas.openxmlformats.org/presentationml/2006/main">
  <p:tag name="AS_UNIQUEID" val="4309"/>
</p:tagLst>
</file>

<file path=ppt/tags/tag318.xml><?xml version="1.0" encoding="utf-8"?>
<p:tagLst xmlns:p="http://schemas.openxmlformats.org/presentationml/2006/main">
  <p:tag name="AS_UNIQUEID" val="4310"/>
</p:tagLst>
</file>

<file path=ppt/tags/tag319.xml><?xml version="1.0" encoding="utf-8"?>
<p:tagLst xmlns:p="http://schemas.openxmlformats.org/presentationml/2006/main">
  <p:tag name="AS_UNIQUEID" val="4311"/>
</p:tagLst>
</file>

<file path=ppt/tags/tag32.xml><?xml version="1.0" encoding="utf-8"?>
<p:tagLst xmlns:p="http://schemas.openxmlformats.org/presentationml/2006/main">
  <p:tag name="AS_UNIQUEID" val="4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p="http://schemas.openxmlformats.org/presentationml/2006/main">
  <p:tag name="AS_UNIQUEID" val="4312"/>
</p:tagLst>
</file>

<file path=ppt/tags/tag321.xml><?xml version="1.0" encoding="utf-8"?>
<p:tagLst xmlns:p="http://schemas.openxmlformats.org/presentationml/2006/main">
  <p:tag name="AS_UNIQUEID" val="4313"/>
</p:tagLst>
</file>

<file path=ppt/tags/tag322.xml><?xml version="1.0" encoding="utf-8"?>
<p:tagLst xmlns:p="http://schemas.openxmlformats.org/presentationml/2006/main">
  <p:tag name="AS_UNIQUEID" val="4314"/>
</p:tagLst>
</file>

<file path=ppt/tags/tag323.xml><?xml version="1.0" encoding="utf-8"?>
<p:tagLst xmlns:p="http://schemas.openxmlformats.org/presentationml/2006/main">
  <p:tag name="AS_UNIQUEID" val="4315"/>
</p:tagLst>
</file>

<file path=ppt/tags/tag324.xml><?xml version="1.0" encoding="utf-8"?>
<p:tagLst xmlns:p="http://schemas.openxmlformats.org/presentationml/2006/main">
  <p:tag name="AS_UNIQUEID" val="4316"/>
</p:tagLst>
</file>

<file path=ppt/tags/tag325.xml><?xml version="1.0" encoding="utf-8"?>
<p:tagLst xmlns:p="http://schemas.openxmlformats.org/presentationml/2006/main">
  <p:tag name="AS_UNIQUEID" val="4317"/>
</p:tagLst>
</file>

<file path=ppt/tags/tag326.xml><?xml version="1.0" encoding="utf-8"?>
<p:tagLst xmlns:p="http://schemas.openxmlformats.org/presentationml/2006/main">
  <p:tag name="AS_UNIQUEID" val="4318"/>
</p:tagLst>
</file>

<file path=ppt/tags/tag327.xml><?xml version="1.0" encoding="utf-8"?>
<p:tagLst xmlns:p="http://schemas.openxmlformats.org/presentationml/2006/main">
  <p:tag name="AS_UNIQUEID" val="4319"/>
</p:tagLst>
</file>

<file path=ppt/tags/tag328.xml><?xml version="1.0" encoding="utf-8"?>
<p:tagLst xmlns:p="http://schemas.openxmlformats.org/presentationml/2006/main">
  <p:tag name="AS_UNIQUEID" val="4320"/>
</p:tagLst>
</file>

<file path=ppt/tags/tag329.xml><?xml version="1.0" encoding="utf-8"?>
<p:tagLst xmlns:p="http://schemas.openxmlformats.org/presentationml/2006/main">
  <p:tag name="AS_UNIQUEID" val="4321"/>
</p:tagLst>
</file>

<file path=ppt/tags/tag33.xml><?xml version="1.0" encoding="utf-8"?>
<p:tagLst xmlns:p="http://schemas.openxmlformats.org/presentationml/2006/main">
  <p:tag name="AS_UNIQUEID" val="4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p="http://schemas.openxmlformats.org/presentationml/2006/main">
  <p:tag name="AS_UNIQUEID" val="4322"/>
</p:tagLst>
</file>

<file path=ppt/tags/tag331.xml><?xml version="1.0" encoding="utf-8"?>
<p:tagLst xmlns:p="http://schemas.openxmlformats.org/presentationml/2006/main">
  <p:tag name="AS_UNIQUEID" val="4323"/>
</p:tagLst>
</file>

<file path=ppt/tags/tag332.xml><?xml version="1.0" encoding="utf-8"?>
<p:tagLst xmlns:p="http://schemas.openxmlformats.org/presentationml/2006/main">
  <p:tag name="AS_UNIQUEID" val="4324"/>
</p:tagLst>
</file>

<file path=ppt/tags/tag333.xml><?xml version="1.0" encoding="utf-8"?>
<p:tagLst xmlns:p="http://schemas.openxmlformats.org/presentationml/2006/main">
  <p:tag name="AS_UNIQUEID" val="4325"/>
</p:tagLst>
</file>

<file path=ppt/tags/tag334.xml><?xml version="1.0" encoding="utf-8"?>
<p:tagLst xmlns:p="http://schemas.openxmlformats.org/presentationml/2006/main">
  <p:tag name="AS_UNIQUEID" val="4326"/>
</p:tagLst>
</file>

<file path=ppt/tags/tag335.xml><?xml version="1.0" encoding="utf-8"?>
<p:tagLst xmlns:p="http://schemas.openxmlformats.org/presentationml/2006/main">
  <p:tag name="AS_UNIQUEID" val="4327"/>
</p:tagLst>
</file>

<file path=ppt/tags/tag336.xml><?xml version="1.0" encoding="utf-8"?>
<p:tagLst xmlns:p="http://schemas.openxmlformats.org/presentationml/2006/main">
  <p:tag name="AS_UNIQUEID" val="4328"/>
</p:tagLst>
</file>

<file path=ppt/tags/tag337.xml><?xml version="1.0" encoding="utf-8"?>
<p:tagLst xmlns:p="http://schemas.openxmlformats.org/presentationml/2006/main">
  <p:tag name="AS_UNIQUEID" val="4329"/>
</p:tagLst>
</file>

<file path=ppt/tags/tag338.xml><?xml version="1.0" encoding="utf-8"?>
<p:tagLst xmlns:p="http://schemas.openxmlformats.org/presentationml/2006/main">
  <p:tag name="AS_UNIQUEID" val="4330"/>
</p:tagLst>
</file>

<file path=ppt/tags/tag339.xml><?xml version="1.0" encoding="utf-8"?>
<p:tagLst xmlns:p="http://schemas.openxmlformats.org/presentationml/2006/main">
  <p:tag name="AS_UNIQUEID" val="4331"/>
</p:tagLst>
</file>

<file path=ppt/tags/tag34.xml><?xml version="1.0" encoding="utf-8"?>
<p:tagLst xmlns:p="http://schemas.openxmlformats.org/presentationml/2006/main">
  <p:tag name="AS_UNIQUEID" val="4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p="http://schemas.openxmlformats.org/presentationml/2006/main">
  <p:tag name="AS_UNIQUEID" val="4332"/>
</p:tagLst>
</file>

<file path=ppt/tags/tag341.xml><?xml version="1.0" encoding="utf-8"?>
<p:tagLst xmlns:p="http://schemas.openxmlformats.org/presentationml/2006/main">
  <p:tag name="AS_UNIQUEID" val="4333"/>
</p:tagLst>
</file>

<file path=ppt/tags/tag342.xml><?xml version="1.0" encoding="utf-8"?>
<p:tagLst xmlns:p="http://schemas.openxmlformats.org/presentationml/2006/main">
  <p:tag name="AS_UNIQUEID" val="4334"/>
</p:tagLst>
</file>

<file path=ppt/tags/tag343.xml><?xml version="1.0" encoding="utf-8"?>
<p:tagLst xmlns:p="http://schemas.openxmlformats.org/presentationml/2006/main">
  <p:tag name="AS_UNIQUEID" val="4335"/>
</p:tagLst>
</file>

<file path=ppt/tags/tag344.xml><?xml version="1.0" encoding="utf-8"?>
<p:tagLst xmlns:p="http://schemas.openxmlformats.org/presentationml/2006/main">
  <p:tag name="AS_UNIQUEID" val="4336"/>
</p:tagLst>
</file>

<file path=ppt/tags/tag345.xml><?xml version="1.0" encoding="utf-8"?>
<p:tagLst xmlns:p="http://schemas.openxmlformats.org/presentationml/2006/main">
  <p:tag name="AS_UNIQUEID" val="4337"/>
</p:tagLst>
</file>

<file path=ppt/tags/tag346.xml><?xml version="1.0" encoding="utf-8"?>
<p:tagLst xmlns:p="http://schemas.openxmlformats.org/presentationml/2006/main">
  <p:tag name="AS_UNIQUEID" val="4338"/>
</p:tagLst>
</file>

<file path=ppt/tags/tag347.xml><?xml version="1.0" encoding="utf-8"?>
<p:tagLst xmlns:p="http://schemas.openxmlformats.org/presentationml/2006/main">
  <p:tag name="AS_UNIQUEID" val="4339"/>
</p:tagLst>
</file>

<file path=ppt/tags/tag348.xml><?xml version="1.0" encoding="utf-8"?>
<p:tagLst xmlns:p="http://schemas.openxmlformats.org/presentationml/2006/main">
  <p:tag name="AS_UNIQUEID" val="4340"/>
</p:tagLst>
</file>

<file path=ppt/tags/tag349.xml><?xml version="1.0" encoding="utf-8"?>
<p:tagLst xmlns:p="http://schemas.openxmlformats.org/presentationml/2006/main">
  <p:tag name="AS_UNIQUEID" val="4341"/>
</p:tagLst>
</file>

<file path=ppt/tags/tag35.xml><?xml version="1.0" encoding="utf-8"?>
<p:tagLst xmlns:p="http://schemas.openxmlformats.org/presentationml/2006/main">
  <p:tag name="AS_UNIQUEID" val="4046"/>
</p:tagLst>
</file>

<file path=ppt/tags/tag350.xml><?xml version="1.0" encoding="utf-8"?>
<p:tagLst xmlns:p="http://schemas.openxmlformats.org/presentationml/2006/main">
  <p:tag name="AS_UNIQUEID" val="4342"/>
</p:tagLst>
</file>

<file path=ppt/tags/tag351.xml><?xml version="1.0" encoding="utf-8"?>
<p:tagLst xmlns:p="http://schemas.openxmlformats.org/presentationml/2006/main">
  <p:tag name="AS_UNIQUEID" val="4343"/>
</p:tagLst>
</file>

<file path=ppt/tags/tag352.xml><?xml version="1.0" encoding="utf-8"?>
<p:tagLst xmlns:p="http://schemas.openxmlformats.org/presentationml/2006/main">
  <p:tag name="AS_UNIQUEID" val="4344"/>
</p:tagLst>
</file>

<file path=ppt/tags/tag353.xml><?xml version="1.0" encoding="utf-8"?>
<p:tagLst xmlns:p="http://schemas.openxmlformats.org/presentationml/2006/main">
  <p:tag name="AS_UNIQUEID" val="4345"/>
</p:tagLst>
</file>

<file path=ppt/tags/tag354.xml><?xml version="1.0" encoding="utf-8"?>
<p:tagLst xmlns:p="http://schemas.openxmlformats.org/presentationml/2006/main">
  <p:tag name="AS_UNIQUEID" val="4346"/>
</p:tagLst>
</file>

<file path=ppt/tags/tag355.xml><?xml version="1.0" encoding="utf-8"?>
<p:tagLst xmlns:p="http://schemas.openxmlformats.org/presentationml/2006/main">
  <p:tag name="AS_UNIQUEID" val="4347"/>
</p:tagLst>
</file>

<file path=ppt/tags/tag356.xml><?xml version="1.0" encoding="utf-8"?>
<p:tagLst xmlns:p="http://schemas.openxmlformats.org/presentationml/2006/main">
  <p:tag name="AS_UNIQUEID" val="4348"/>
</p:tagLst>
</file>

<file path=ppt/tags/tag357.xml><?xml version="1.0" encoding="utf-8"?>
<p:tagLst xmlns:p="http://schemas.openxmlformats.org/presentationml/2006/main">
  <p:tag name="AS_UNIQUEID" val="4349"/>
</p:tagLst>
</file>

<file path=ppt/tags/tag358.xml><?xml version="1.0" encoding="utf-8"?>
<p:tagLst xmlns:p="http://schemas.openxmlformats.org/presentationml/2006/main">
  <p:tag name="AS_UNIQUEID" val="4350"/>
</p:tagLst>
</file>

<file path=ppt/tags/tag359.xml><?xml version="1.0" encoding="utf-8"?>
<p:tagLst xmlns:p="http://schemas.openxmlformats.org/presentationml/2006/main">
  <p:tag name="AS_UNIQUEID" val="4351"/>
</p:tagLst>
</file>

<file path=ppt/tags/tag36.xml><?xml version="1.0" encoding="utf-8"?>
<p:tagLst xmlns:p="http://schemas.openxmlformats.org/presentationml/2006/main">
  <p:tag name="AS_UNIQUEID" val="40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60.xml><?xml version="1.0" encoding="utf-8"?>
<p:tagLst xmlns:p="http://schemas.openxmlformats.org/presentationml/2006/main">
  <p:tag name="AS_UNIQUEID" val="4352"/>
</p:tagLst>
</file>

<file path=ppt/tags/tag361.xml><?xml version="1.0" encoding="utf-8"?>
<p:tagLst xmlns:p="http://schemas.openxmlformats.org/presentationml/2006/main">
  <p:tag name="AS_UNIQUEID" val="4353"/>
</p:tagLst>
</file>

<file path=ppt/tags/tag362.xml><?xml version="1.0" encoding="utf-8"?>
<p:tagLst xmlns:p="http://schemas.openxmlformats.org/presentationml/2006/main">
  <p:tag name="AS_UNIQUEID" val="4354"/>
</p:tagLst>
</file>

<file path=ppt/tags/tag363.xml><?xml version="1.0" encoding="utf-8"?>
<p:tagLst xmlns:p="http://schemas.openxmlformats.org/presentationml/2006/main">
  <p:tag name="AS_UNIQUEID" val="4355"/>
</p:tagLst>
</file>

<file path=ppt/tags/tag364.xml><?xml version="1.0" encoding="utf-8"?>
<p:tagLst xmlns:p="http://schemas.openxmlformats.org/presentationml/2006/main">
  <p:tag name="AS_UNIQUEID" val="4356"/>
</p:tagLst>
</file>

<file path=ppt/tags/tag365.xml><?xml version="1.0" encoding="utf-8"?>
<p:tagLst xmlns:p="http://schemas.openxmlformats.org/presentationml/2006/main">
  <p:tag name="AS_UNIQUEID" val="4357"/>
</p:tagLst>
</file>

<file path=ppt/tags/tag366.xml><?xml version="1.0" encoding="utf-8"?>
<p:tagLst xmlns:p="http://schemas.openxmlformats.org/presentationml/2006/main">
  <p:tag name="AS_UNIQUEID" val="4358"/>
</p:tagLst>
</file>

<file path=ppt/tags/tag367.xml><?xml version="1.0" encoding="utf-8"?>
<p:tagLst xmlns:p="http://schemas.openxmlformats.org/presentationml/2006/main">
  <p:tag name="AS_UNIQUEID" val="4359"/>
</p:tagLst>
</file>

<file path=ppt/tags/tag368.xml><?xml version="1.0" encoding="utf-8"?>
<p:tagLst xmlns:p="http://schemas.openxmlformats.org/presentationml/2006/main">
  <p:tag name="AS_UNIQUEID" val="4360"/>
</p:tagLst>
</file>

<file path=ppt/tags/tag369.xml><?xml version="1.0" encoding="utf-8"?>
<p:tagLst xmlns:p="http://schemas.openxmlformats.org/presentationml/2006/main">
  <p:tag name="AS_UNIQUEID" val="4361"/>
</p:tagLst>
</file>

<file path=ppt/tags/tag37.xml><?xml version="1.0" encoding="utf-8"?>
<p:tagLst xmlns:p="http://schemas.openxmlformats.org/presentationml/2006/main">
  <p:tag name="AS_UNIQUEID" val="4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0.xml><?xml version="1.0" encoding="utf-8"?>
<p:tagLst xmlns:p="http://schemas.openxmlformats.org/presentationml/2006/main">
  <p:tag name="AS_UNIQUEID" val="4362"/>
</p:tagLst>
</file>

<file path=ppt/tags/tag371.xml><?xml version="1.0" encoding="utf-8"?>
<p:tagLst xmlns:p="http://schemas.openxmlformats.org/presentationml/2006/main">
  <p:tag name="AS_UNIQUEID" val="4363"/>
</p:tagLst>
</file>

<file path=ppt/tags/tag372.xml><?xml version="1.0" encoding="utf-8"?>
<p:tagLst xmlns:p="http://schemas.openxmlformats.org/presentationml/2006/main">
  <p:tag name="AS_UNIQUEID" val="4364"/>
</p:tagLst>
</file>

<file path=ppt/tags/tag373.xml><?xml version="1.0" encoding="utf-8"?>
<p:tagLst xmlns:p="http://schemas.openxmlformats.org/presentationml/2006/main">
  <p:tag name="AS_UNIQUEID" val="4365"/>
</p:tagLst>
</file>

<file path=ppt/tags/tag374.xml><?xml version="1.0" encoding="utf-8"?>
<p:tagLst xmlns:p="http://schemas.openxmlformats.org/presentationml/2006/main">
  <p:tag name="AS_UNIQUEID" val="4366"/>
</p:tagLst>
</file>

<file path=ppt/tags/tag375.xml><?xml version="1.0" encoding="utf-8"?>
<p:tagLst xmlns:p="http://schemas.openxmlformats.org/presentationml/2006/main">
  <p:tag name="AS_UNIQUEID" val="4367"/>
</p:tagLst>
</file>

<file path=ppt/tags/tag376.xml><?xml version="1.0" encoding="utf-8"?>
<p:tagLst xmlns:p="http://schemas.openxmlformats.org/presentationml/2006/main">
  <p:tag name="AS_UNIQUEID" val="4368"/>
</p:tagLst>
</file>

<file path=ppt/tags/tag377.xml><?xml version="1.0" encoding="utf-8"?>
<p:tagLst xmlns:p="http://schemas.openxmlformats.org/presentationml/2006/main">
  <p:tag name="AS_UNIQUEID" val="4369"/>
</p:tagLst>
</file>

<file path=ppt/tags/tag378.xml><?xml version="1.0" encoding="utf-8"?>
<p:tagLst xmlns:p="http://schemas.openxmlformats.org/presentationml/2006/main">
  <p:tag name="AS_UNIQUEID" val="4370"/>
</p:tagLst>
</file>

<file path=ppt/tags/tag379.xml><?xml version="1.0" encoding="utf-8"?>
<p:tagLst xmlns:p="http://schemas.openxmlformats.org/presentationml/2006/main">
  <p:tag name="AS_UNIQUEID" val="4371"/>
</p:tagLst>
</file>

<file path=ppt/tags/tag38.xml><?xml version="1.0" encoding="utf-8"?>
<p:tagLst xmlns:p="http://schemas.openxmlformats.org/presentationml/2006/main">
  <p:tag name="AS_UNIQUEID" val="4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p="http://schemas.openxmlformats.org/presentationml/2006/main">
  <p:tag name="AS_UNIQUEID" val="4372"/>
</p:tagLst>
</file>

<file path=ppt/tags/tag381.xml><?xml version="1.0" encoding="utf-8"?>
<p:tagLst xmlns:p="http://schemas.openxmlformats.org/presentationml/2006/main">
  <p:tag name="AS_UNIQUEID" val="4373"/>
</p:tagLst>
</file>

<file path=ppt/tags/tag382.xml><?xml version="1.0" encoding="utf-8"?>
<p:tagLst xmlns:p="http://schemas.openxmlformats.org/presentationml/2006/main">
  <p:tag name="AS_UNIQUEID" val="4374"/>
</p:tagLst>
</file>

<file path=ppt/tags/tag383.xml><?xml version="1.0" encoding="utf-8"?>
<p:tagLst xmlns:p="http://schemas.openxmlformats.org/presentationml/2006/main">
  <p:tag name="AS_UNIQUEID" val="4375"/>
</p:tagLst>
</file>

<file path=ppt/tags/tag384.xml><?xml version="1.0" encoding="utf-8"?>
<p:tagLst xmlns:p="http://schemas.openxmlformats.org/presentationml/2006/main">
  <p:tag name="AS_UNIQUEID" val="4376"/>
</p:tagLst>
</file>

<file path=ppt/tags/tag385.xml><?xml version="1.0" encoding="utf-8"?>
<p:tagLst xmlns:p="http://schemas.openxmlformats.org/presentationml/2006/main">
  <p:tag name="AS_UNIQUEID" val="4377"/>
</p:tagLst>
</file>

<file path=ppt/tags/tag386.xml><?xml version="1.0" encoding="utf-8"?>
<p:tagLst xmlns:p="http://schemas.openxmlformats.org/presentationml/2006/main">
  <p:tag name="AS_UNIQUEID" val="4378"/>
</p:tagLst>
</file>

<file path=ppt/tags/tag387.xml><?xml version="1.0" encoding="utf-8"?>
<p:tagLst xmlns:p="http://schemas.openxmlformats.org/presentationml/2006/main">
  <p:tag name="AS_UNIQUEID" val="4379"/>
</p:tagLst>
</file>

<file path=ppt/tags/tag388.xml><?xml version="1.0" encoding="utf-8"?>
<p:tagLst xmlns:p="http://schemas.openxmlformats.org/presentationml/2006/main">
  <p:tag name="AS_UNIQUEID" val="4380"/>
  <p:tag name="KSO_WM_MEDIACOVER_FLAG" val="1"/>
  <p:tag name="KSO_WM_UNIT_MEDIACOVER_BTN_STATE" val="1"/>
  <p:tag name="KSO_WM_UNIT_MEDIACOVER_BTNRECT" val="0*0*0*0"/>
</p:tagLst>
</file>

<file path=ppt/tags/tag389.xml><?xml version="1.0" encoding="utf-8"?>
<p:tagLst xmlns:p="http://schemas.openxmlformats.org/presentationml/2006/main">
  <p:tag name="AS_UNIQUEID" val="4381"/>
</p:tagLst>
</file>

<file path=ppt/tags/tag39.xml><?xml version="1.0" encoding="utf-8"?>
<p:tagLst xmlns:p="http://schemas.openxmlformats.org/presentationml/2006/main">
  <p:tag name="AS_UNIQUEID" val="4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p="http://schemas.openxmlformats.org/presentationml/2006/main">
  <p:tag name="AS_UNIQUEID" val="4382"/>
</p:tagLst>
</file>

<file path=ppt/tags/tag391.xml><?xml version="1.0" encoding="utf-8"?>
<p:tagLst xmlns:p="http://schemas.openxmlformats.org/presentationml/2006/main">
  <p:tag name="AS_UNIQUEID" val="4383"/>
</p:tagLst>
</file>

<file path=ppt/tags/tag392.xml><?xml version="1.0" encoding="utf-8"?>
<p:tagLst xmlns:p="http://schemas.openxmlformats.org/presentationml/2006/main">
  <p:tag name="AS_UNIQUEID" val="4384"/>
</p:tagLst>
</file>

<file path=ppt/tags/tag393.xml><?xml version="1.0" encoding="utf-8"?>
<p:tagLst xmlns:p="http://schemas.openxmlformats.org/presentationml/2006/main">
  <p:tag name="AS_UNIQUEID" val="4385"/>
</p:tagLst>
</file>

<file path=ppt/tags/tag394.xml><?xml version="1.0" encoding="utf-8"?>
<p:tagLst xmlns:p="http://schemas.openxmlformats.org/presentationml/2006/main">
  <p:tag name="AS_UNIQUEID" val="4386"/>
</p:tagLst>
</file>

<file path=ppt/tags/tag395.xml><?xml version="1.0" encoding="utf-8"?>
<p:tagLst xmlns:p="http://schemas.openxmlformats.org/presentationml/2006/main">
  <p:tag name="AS_UNIQUEID" val="4387"/>
</p:tagLst>
</file>

<file path=ppt/tags/tag396.xml><?xml version="1.0" encoding="utf-8"?>
<p:tagLst xmlns:p="http://schemas.openxmlformats.org/presentationml/2006/main">
  <p:tag name="AS_UNIQUEID" val="4388"/>
</p:tagLst>
</file>

<file path=ppt/tags/tag397.xml><?xml version="1.0" encoding="utf-8"?>
<p:tagLst xmlns:p="http://schemas.openxmlformats.org/presentationml/2006/main">
  <p:tag name="AS_UNIQUEID" val="4389"/>
</p:tagLst>
</file>

<file path=ppt/tags/tag398.xml><?xml version="1.0" encoding="utf-8"?>
<p:tagLst xmlns:p="http://schemas.openxmlformats.org/presentationml/2006/main">
  <p:tag name="AS_UNIQUEID" val="4390"/>
</p:tagLst>
</file>

<file path=ppt/tags/tag399.xml><?xml version="1.0" encoding="utf-8"?>
<p:tagLst xmlns:p="http://schemas.openxmlformats.org/presentationml/2006/main">
  <p:tag name="AS_UNIQUEID" val="4391"/>
</p:tagLst>
</file>

<file path=ppt/tags/tag4.xml><?xml version="1.0" encoding="utf-8"?>
<p:tagLst xmlns:p="http://schemas.openxmlformats.org/presentationml/2006/main">
  <p:tag name="AS_UNIQUEID" val="40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4051"/>
</p:tagLst>
</file>

<file path=ppt/tags/tag400.xml><?xml version="1.0" encoding="utf-8"?>
<p:tagLst xmlns:p="http://schemas.openxmlformats.org/presentationml/2006/main">
  <p:tag name="AS_UNIQUEID" val="4392"/>
</p:tagLst>
</file>

<file path=ppt/tags/tag401.xml><?xml version="1.0" encoding="utf-8"?>
<p:tagLst xmlns:p="http://schemas.openxmlformats.org/presentationml/2006/main">
  <p:tag name="AS_UNIQUEID" val="4393"/>
</p:tagLst>
</file>

<file path=ppt/tags/tag402.xml><?xml version="1.0" encoding="utf-8"?>
<p:tagLst xmlns:p="http://schemas.openxmlformats.org/presentationml/2006/main">
  <p:tag name="AS_UNIQUEID" val="4394"/>
</p:tagLst>
</file>

<file path=ppt/tags/tag403.xml><?xml version="1.0" encoding="utf-8"?>
<p:tagLst xmlns:p="http://schemas.openxmlformats.org/presentationml/2006/main">
  <p:tag name="AS_UNIQUEID" val="4395"/>
</p:tagLst>
</file>

<file path=ppt/tags/tag404.xml><?xml version="1.0" encoding="utf-8"?>
<p:tagLst xmlns:p="http://schemas.openxmlformats.org/presentationml/2006/main">
  <p:tag name="AS_UNIQUEID" val="4396"/>
</p:tagLst>
</file>

<file path=ppt/tags/tag405.xml><?xml version="1.0" encoding="utf-8"?>
<p:tagLst xmlns:p="http://schemas.openxmlformats.org/presentationml/2006/main">
  <p:tag name="AS_UNIQUEID" val="4397"/>
</p:tagLst>
</file>

<file path=ppt/tags/tag406.xml><?xml version="1.0" encoding="utf-8"?>
<p:tagLst xmlns:p="http://schemas.openxmlformats.org/presentationml/2006/main">
  <p:tag name="AS_UNIQUEID" val="4398"/>
</p:tagLst>
</file>

<file path=ppt/tags/tag407.xml><?xml version="1.0" encoding="utf-8"?>
<p:tagLst xmlns:p="http://schemas.openxmlformats.org/presentationml/2006/main">
  <p:tag name="AS_UNIQUEID" val="4399"/>
</p:tagLst>
</file>

<file path=ppt/tags/tag408.xml><?xml version="1.0" encoding="utf-8"?>
<p:tagLst xmlns:p="http://schemas.openxmlformats.org/presentationml/2006/main">
  <p:tag name="AS_UNIQUEID" val="4400"/>
</p:tagLst>
</file>

<file path=ppt/tags/tag409.xml><?xml version="1.0" encoding="utf-8"?>
<p:tagLst xmlns:p="http://schemas.openxmlformats.org/presentationml/2006/main">
  <p:tag name="AS_UNIQUEID" val="4401"/>
</p:tagLst>
</file>

<file path=ppt/tags/tag41.xml><?xml version="1.0" encoding="utf-8"?>
<p:tagLst xmlns:p="http://schemas.openxmlformats.org/presentationml/2006/main">
  <p:tag name="AS_UNIQUEID" val="40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0.xml><?xml version="1.0" encoding="utf-8"?>
<p:tagLst xmlns:p="http://schemas.openxmlformats.org/presentationml/2006/main">
  <p:tag name="AS_UNIQUEID" val="4402"/>
</p:tagLst>
</file>

<file path=ppt/tags/tag411.xml><?xml version="1.0" encoding="utf-8"?>
<p:tagLst xmlns:p="http://schemas.openxmlformats.org/presentationml/2006/main">
  <p:tag name="AS_UNIQUEID" val="4403"/>
</p:tagLst>
</file>

<file path=ppt/tags/tag412.xml><?xml version="1.0" encoding="utf-8"?>
<p:tagLst xmlns:p="http://schemas.openxmlformats.org/presentationml/2006/main">
  <p:tag name="AS_UNIQUEID" val="4404"/>
</p:tagLst>
</file>

<file path=ppt/tags/tag413.xml><?xml version="1.0" encoding="utf-8"?>
<p:tagLst xmlns:p="http://schemas.openxmlformats.org/presentationml/2006/main">
  <p:tag name="AS_UNIQUEID" val="4405"/>
</p:tagLst>
</file>

<file path=ppt/tags/tag414.xml><?xml version="1.0" encoding="utf-8"?>
<p:tagLst xmlns:p="http://schemas.openxmlformats.org/presentationml/2006/main">
  <p:tag name="AS_UNIQUEID" val="4406"/>
</p:tagLst>
</file>

<file path=ppt/tags/tag415.xml><?xml version="1.0" encoding="utf-8"?>
<p:tagLst xmlns:p="http://schemas.openxmlformats.org/presentationml/2006/main">
  <p:tag name="AS_UNIQUEID" val="4407"/>
</p:tagLst>
</file>

<file path=ppt/tags/tag416.xml><?xml version="1.0" encoding="utf-8"?>
<p:tagLst xmlns:p="http://schemas.openxmlformats.org/presentationml/2006/main">
  <p:tag name="AS_UNIQUEID" val="4408"/>
</p:tagLst>
</file>

<file path=ppt/tags/tag417.xml><?xml version="1.0" encoding="utf-8"?>
<p:tagLst xmlns:p="http://schemas.openxmlformats.org/presentationml/2006/main">
  <p:tag name="AS_UNIQUEID" val="4409"/>
</p:tagLst>
</file>

<file path=ppt/tags/tag418.xml><?xml version="1.0" encoding="utf-8"?>
<p:tagLst xmlns:p="http://schemas.openxmlformats.org/presentationml/2006/main">
  <p:tag name="AS_UNIQUEID" val="4410"/>
</p:tagLst>
</file>

<file path=ppt/tags/tag419.xml><?xml version="1.0" encoding="utf-8"?>
<p:tagLst xmlns:p="http://schemas.openxmlformats.org/presentationml/2006/main">
  <p:tag name="AS_UNIQUEID" val="4411"/>
</p:tagLst>
</file>

<file path=ppt/tags/tag42.xml><?xml version="1.0" encoding="utf-8"?>
<p:tagLst xmlns:p="http://schemas.openxmlformats.org/presentationml/2006/main">
  <p:tag name="AS_UNIQUEID" val="4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p="http://schemas.openxmlformats.org/presentationml/2006/main">
  <p:tag name="AS_UNIQUEID" val="4412"/>
</p:tagLst>
</file>

<file path=ppt/tags/tag421.xml><?xml version="1.0" encoding="utf-8"?>
<p:tagLst xmlns:p="http://schemas.openxmlformats.org/presentationml/2006/main">
  <p:tag name="AS_UNIQUEID" val="4413"/>
</p:tagLst>
</file>

<file path=ppt/tags/tag422.xml><?xml version="1.0" encoding="utf-8"?>
<p:tagLst xmlns:p="http://schemas.openxmlformats.org/presentationml/2006/main">
  <p:tag name="AS_UNIQUEID" val="4414"/>
</p:tagLst>
</file>

<file path=ppt/tags/tag423.xml><?xml version="1.0" encoding="utf-8"?>
<p:tagLst xmlns:p="http://schemas.openxmlformats.org/presentationml/2006/main">
  <p:tag name="AS_UNIQUEID" val="4415"/>
</p:tagLst>
</file>

<file path=ppt/tags/tag424.xml><?xml version="1.0" encoding="utf-8"?>
<p:tagLst xmlns:p="http://schemas.openxmlformats.org/presentationml/2006/main">
  <p:tag name="AS_UNIQUEID" val="4416"/>
</p:tagLst>
</file>

<file path=ppt/tags/tag425.xml><?xml version="1.0" encoding="utf-8"?>
<p:tagLst xmlns:p="http://schemas.openxmlformats.org/presentationml/2006/main">
  <p:tag name="AS_UNIQUEID" val="4417"/>
</p:tagLst>
</file>

<file path=ppt/tags/tag426.xml><?xml version="1.0" encoding="utf-8"?>
<p:tagLst xmlns:p="http://schemas.openxmlformats.org/presentationml/2006/main">
  <p:tag name="AS_UNIQUEID" val="4418"/>
</p:tagLst>
</file>

<file path=ppt/tags/tag427.xml><?xml version="1.0" encoding="utf-8"?>
<p:tagLst xmlns:p="http://schemas.openxmlformats.org/presentationml/2006/main">
  <p:tag name="AS_UNIQUEID" val="4419"/>
</p:tagLst>
</file>

<file path=ppt/tags/tag428.xml><?xml version="1.0" encoding="utf-8"?>
<p:tagLst xmlns:p="http://schemas.openxmlformats.org/presentationml/2006/main">
  <p:tag name="AS_UNIQUEID" val="4420"/>
</p:tagLst>
</file>

<file path=ppt/tags/tag429.xml><?xml version="1.0" encoding="utf-8"?>
<p:tagLst xmlns:p="http://schemas.openxmlformats.org/presentationml/2006/main">
  <p:tag name="AS_UNIQUEID" val="4421"/>
</p:tagLst>
</file>

<file path=ppt/tags/tag43.xml><?xml version="1.0" encoding="utf-8"?>
<p:tagLst xmlns:p="http://schemas.openxmlformats.org/presentationml/2006/main">
  <p:tag name="AS_UNIQUEID" val="4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p="http://schemas.openxmlformats.org/presentationml/2006/main">
  <p:tag name="AS_UNIQUEID" val="4422"/>
</p:tagLst>
</file>

<file path=ppt/tags/tag431.xml><?xml version="1.0" encoding="utf-8"?>
<p:tagLst xmlns:p="http://schemas.openxmlformats.org/presentationml/2006/main">
  <p:tag name="AS_UNIQUEID" val="4423"/>
</p:tagLst>
</file>

<file path=ppt/tags/tag432.xml><?xml version="1.0" encoding="utf-8"?>
<p:tagLst xmlns:p="http://schemas.openxmlformats.org/presentationml/2006/main">
  <p:tag name="AS_UNIQUEID" val="4424"/>
</p:tagLst>
</file>

<file path=ppt/tags/tag433.xml><?xml version="1.0" encoding="utf-8"?>
<p:tagLst xmlns:p="http://schemas.openxmlformats.org/presentationml/2006/main">
  <p:tag name="AS_UNIQUEID" val="4425"/>
</p:tagLst>
</file>

<file path=ppt/tags/tag434.xml><?xml version="1.0" encoding="utf-8"?>
<p:tagLst xmlns:p="http://schemas.openxmlformats.org/presentationml/2006/main">
  <p:tag name="AS_UNIQUEID" val="4426"/>
</p:tagLst>
</file>

<file path=ppt/tags/tag435.xml><?xml version="1.0" encoding="utf-8"?>
<p:tagLst xmlns:p="http://schemas.openxmlformats.org/presentationml/2006/main">
  <p:tag name="AS_UNIQUEID" val="4427"/>
</p:tagLst>
</file>

<file path=ppt/tags/tag436.xml><?xml version="1.0" encoding="utf-8"?>
<p:tagLst xmlns:p="http://schemas.openxmlformats.org/presentationml/2006/main">
  <p:tag name="AS_UNIQUEID" val="4428"/>
</p:tagLst>
</file>

<file path=ppt/tags/tag437.xml><?xml version="1.0" encoding="utf-8"?>
<p:tagLst xmlns:p="http://schemas.openxmlformats.org/presentationml/2006/main">
  <p:tag name="AS_UNIQUEID" val="4429"/>
</p:tagLst>
</file>

<file path=ppt/tags/tag438.xml><?xml version="1.0" encoding="utf-8"?>
<p:tagLst xmlns:p="http://schemas.openxmlformats.org/presentationml/2006/main">
  <p:tag name="AS_UNIQUEID" val="4430"/>
</p:tagLst>
</file>

<file path=ppt/tags/tag439.xml><?xml version="1.0" encoding="utf-8"?>
<p:tagLst xmlns:p="http://schemas.openxmlformats.org/presentationml/2006/main">
  <p:tag name="AS_UNIQUEID" val="4431"/>
</p:tagLst>
</file>

<file path=ppt/tags/tag44.xml><?xml version="1.0" encoding="utf-8"?>
<p:tagLst xmlns:p="http://schemas.openxmlformats.org/presentationml/2006/main">
  <p:tag name="AS_UNIQUEID" val="4055"/>
</p:tagLst>
</file>

<file path=ppt/tags/tag440.xml><?xml version="1.0" encoding="utf-8"?>
<p:tagLst xmlns:p="http://schemas.openxmlformats.org/presentationml/2006/main">
  <p:tag name="AS_UNIQUEID" val="4432"/>
</p:tagLst>
</file>

<file path=ppt/tags/tag441.xml><?xml version="1.0" encoding="utf-8"?>
<p:tagLst xmlns:p="http://schemas.openxmlformats.org/presentationml/2006/main">
  <p:tag name="AS_UNIQUEID" val="4433"/>
</p:tagLst>
</file>

<file path=ppt/tags/tag442.xml><?xml version="1.0" encoding="utf-8"?>
<p:tagLst xmlns:p="http://schemas.openxmlformats.org/presentationml/2006/main">
  <p:tag name="AS_UNIQUEID" val="4434"/>
</p:tagLst>
</file>

<file path=ppt/tags/tag443.xml><?xml version="1.0" encoding="utf-8"?>
<p:tagLst xmlns:p="http://schemas.openxmlformats.org/presentationml/2006/main">
  <p:tag name="AS_UNIQUEID" val="4435"/>
</p:tagLst>
</file>

<file path=ppt/tags/tag444.xml><?xml version="1.0" encoding="utf-8"?>
<p:tagLst xmlns:p="http://schemas.openxmlformats.org/presentationml/2006/main">
  <p:tag name="AS_UNIQUEID" val="4436"/>
</p:tagLst>
</file>

<file path=ppt/tags/tag445.xml><?xml version="1.0" encoding="utf-8"?>
<p:tagLst xmlns:p="http://schemas.openxmlformats.org/presentationml/2006/main">
  <p:tag name="AS_UNIQUEID" val="4437"/>
</p:tagLst>
</file>

<file path=ppt/tags/tag446.xml><?xml version="1.0" encoding="utf-8"?>
<p:tagLst xmlns:p="http://schemas.openxmlformats.org/presentationml/2006/main">
  <p:tag name="AS_UNIQUEID" val="4438"/>
</p:tagLst>
</file>

<file path=ppt/tags/tag447.xml><?xml version="1.0" encoding="utf-8"?>
<p:tagLst xmlns:p="http://schemas.openxmlformats.org/presentationml/2006/main">
  <p:tag name="AS_UNIQUEID" val="4439"/>
</p:tagLst>
</file>

<file path=ppt/tags/tag448.xml><?xml version="1.0" encoding="utf-8"?>
<p:tagLst xmlns:p="http://schemas.openxmlformats.org/presentationml/2006/main">
  <p:tag name="AS_UNIQUEID" val="4440"/>
</p:tagLst>
</file>

<file path=ppt/tags/tag449.xml><?xml version="1.0" encoding="utf-8"?>
<p:tagLst xmlns:p="http://schemas.openxmlformats.org/presentationml/2006/main">
  <p:tag name="AS_UNIQUEID" val="4441"/>
</p:tagLst>
</file>

<file path=ppt/tags/tag45.xml><?xml version="1.0" encoding="utf-8"?>
<p:tagLst xmlns:p="http://schemas.openxmlformats.org/presentationml/2006/main">
  <p:tag name="AS_UNIQUEID" val="40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p="http://schemas.openxmlformats.org/presentationml/2006/main">
  <p:tag name="AS_UNIQUEID" val="4442"/>
</p:tagLst>
</file>

<file path=ppt/tags/tag451.xml><?xml version="1.0" encoding="utf-8"?>
<p:tagLst xmlns:p="http://schemas.openxmlformats.org/presentationml/2006/main">
  <p:tag name="AS_UNIQUEID" val="4443"/>
</p:tagLst>
</file>

<file path=ppt/tags/tag452.xml><?xml version="1.0" encoding="utf-8"?>
<p:tagLst xmlns:p="http://schemas.openxmlformats.org/presentationml/2006/main">
  <p:tag name="AS_UNIQUEID" val="4444"/>
</p:tagLst>
</file>

<file path=ppt/tags/tag453.xml><?xml version="1.0" encoding="utf-8"?>
<p:tagLst xmlns:p="http://schemas.openxmlformats.org/presentationml/2006/main">
  <p:tag name="AS_UNIQUEID" val="4445"/>
</p:tagLst>
</file>

<file path=ppt/tags/tag454.xml><?xml version="1.0" encoding="utf-8"?>
<p:tagLst xmlns:p="http://schemas.openxmlformats.org/presentationml/2006/main">
  <p:tag name="AS_UNIQUEID" val="4446"/>
</p:tagLst>
</file>

<file path=ppt/tags/tag455.xml><?xml version="1.0" encoding="utf-8"?>
<p:tagLst xmlns:p="http://schemas.openxmlformats.org/presentationml/2006/main">
  <p:tag name="AS_UNIQUEID" val="4447"/>
</p:tagLst>
</file>

<file path=ppt/tags/tag456.xml><?xml version="1.0" encoding="utf-8"?>
<p:tagLst xmlns:p="http://schemas.openxmlformats.org/presentationml/2006/main">
  <p:tag name="AS_UNIQUEID" val="4448"/>
</p:tagLst>
</file>

<file path=ppt/tags/tag457.xml><?xml version="1.0" encoding="utf-8"?>
<p:tagLst xmlns:p="http://schemas.openxmlformats.org/presentationml/2006/main">
  <p:tag name="AS_UNIQUEID" val="4449"/>
</p:tagLst>
</file>

<file path=ppt/tags/tag458.xml><?xml version="1.0" encoding="utf-8"?>
<p:tagLst xmlns:p="http://schemas.openxmlformats.org/presentationml/2006/main">
  <p:tag name="AS_UNIQUEID" val="4450"/>
</p:tagLst>
</file>

<file path=ppt/tags/tag459.xml><?xml version="1.0" encoding="utf-8"?>
<p:tagLst xmlns:p="http://schemas.openxmlformats.org/presentationml/2006/main">
  <p:tag name="AS_UNIQUEID" val="4451"/>
</p:tagLst>
</file>

<file path=ppt/tags/tag46.xml><?xml version="1.0" encoding="utf-8"?>
<p:tagLst xmlns:p="http://schemas.openxmlformats.org/presentationml/2006/main">
  <p:tag name="AS_UNIQUEID" val="4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p="http://schemas.openxmlformats.org/presentationml/2006/main">
  <p:tag name="AS_UNIQUEID" val="4452"/>
</p:tagLst>
</file>

<file path=ppt/tags/tag461.xml><?xml version="1.0" encoding="utf-8"?>
<p:tagLst xmlns:p="http://schemas.openxmlformats.org/presentationml/2006/main">
  <p:tag name="AS_UNIQUEID" val="4453"/>
</p:tagLst>
</file>

<file path=ppt/tags/tag462.xml><?xml version="1.0" encoding="utf-8"?>
<p:tagLst xmlns:p="http://schemas.openxmlformats.org/presentationml/2006/main">
  <p:tag name="AS_UNIQUEID" val="4454"/>
</p:tagLst>
</file>

<file path=ppt/tags/tag463.xml><?xml version="1.0" encoding="utf-8"?>
<p:tagLst xmlns:p="http://schemas.openxmlformats.org/presentationml/2006/main">
  <p:tag name="AS_UNIQUEID" val="4455"/>
</p:tagLst>
</file>

<file path=ppt/tags/tag464.xml><?xml version="1.0" encoding="utf-8"?>
<p:tagLst xmlns:p="http://schemas.openxmlformats.org/presentationml/2006/main">
  <p:tag name="AS_UNIQUEID" val="4456"/>
</p:tagLst>
</file>

<file path=ppt/tags/tag465.xml><?xml version="1.0" encoding="utf-8"?>
<p:tagLst xmlns:p="http://schemas.openxmlformats.org/presentationml/2006/main">
  <p:tag name="AS_UNIQUEID" val="4457"/>
</p:tagLst>
</file>

<file path=ppt/tags/tag466.xml><?xml version="1.0" encoding="utf-8"?>
<p:tagLst xmlns:p="http://schemas.openxmlformats.org/presentationml/2006/main">
  <p:tag name="AS_UNIQUEID" val="4458"/>
</p:tagLst>
</file>

<file path=ppt/tags/tag467.xml><?xml version="1.0" encoding="utf-8"?>
<p:tagLst xmlns:p="http://schemas.openxmlformats.org/presentationml/2006/main">
  <p:tag name="AS_UNIQUEID" val="4459"/>
</p:tagLst>
</file>

<file path=ppt/tags/tag468.xml><?xml version="1.0" encoding="utf-8"?>
<p:tagLst xmlns:p="http://schemas.openxmlformats.org/presentationml/2006/main">
  <p:tag name="AS_UNIQUEID" val="4460"/>
</p:tagLst>
</file>

<file path=ppt/tags/tag469.xml><?xml version="1.0" encoding="utf-8"?>
<p:tagLst xmlns:p="http://schemas.openxmlformats.org/presentationml/2006/main">
  <p:tag name="AS_UNIQUEID" val="4461"/>
</p:tagLst>
</file>

<file path=ppt/tags/tag47.xml><?xml version="1.0" encoding="utf-8"?>
<p:tagLst xmlns:p="http://schemas.openxmlformats.org/presentationml/2006/main">
  <p:tag name="AS_UNIQUEID" val="40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p="http://schemas.openxmlformats.org/presentationml/2006/main">
  <p:tag name="AS_UNIQUEID" val="4462"/>
</p:tagLst>
</file>

<file path=ppt/tags/tag471.xml><?xml version="1.0" encoding="utf-8"?>
<p:tagLst xmlns:p="http://schemas.openxmlformats.org/presentationml/2006/main">
  <p:tag name="AS_UNIQUEID" val="4463"/>
</p:tagLst>
</file>

<file path=ppt/tags/tag472.xml><?xml version="1.0" encoding="utf-8"?>
<p:tagLst xmlns:p="http://schemas.openxmlformats.org/presentationml/2006/main">
  <p:tag name="AS_UNIQUEID" val="4464"/>
</p:tagLst>
</file>

<file path=ppt/tags/tag473.xml><?xml version="1.0" encoding="utf-8"?>
<p:tagLst xmlns:p="http://schemas.openxmlformats.org/presentationml/2006/main">
  <p:tag name="AS_UNIQUEID" val="4465"/>
</p:tagLst>
</file>

<file path=ppt/tags/tag474.xml><?xml version="1.0" encoding="utf-8"?>
<p:tagLst xmlns:p="http://schemas.openxmlformats.org/presentationml/2006/main">
  <p:tag name="AS_UNIQUEID" val="4466"/>
</p:tagLst>
</file>

<file path=ppt/tags/tag475.xml><?xml version="1.0" encoding="utf-8"?>
<p:tagLst xmlns:p="http://schemas.openxmlformats.org/presentationml/2006/main">
  <p:tag name="AS_UNIQUEID" val="4467"/>
</p:tagLst>
</file>

<file path=ppt/tags/tag476.xml><?xml version="1.0" encoding="utf-8"?>
<p:tagLst xmlns:p="http://schemas.openxmlformats.org/presentationml/2006/main">
  <p:tag name="AS_UNIQUEID" val="4468"/>
</p:tagLst>
</file>

<file path=ppt/tags/tag477.xml><?xml version="1.0" encoding="utf-8"?>
<p:tagLst xmlns:p="http://schemas.openxmlformats.org/presentationml/2006/main">
  <p:tag name="AS_UNIQUEID" val="4469"/>
</p:tagLst>
</file>

<file path=ppt/tags/tag478.xml><?xml version="1.0" encoding="utf-8"?>
<p:tagLst xmlns:p="http://schemas.openxmlformats.org/presentationml/2006/main">
  <p:tag name="AS_UNIQUEID" val="4470"/>
</p:tagLst>
</file>

<file path=ppt/tags/tag479.xml><?xml version="1.0" encoding="utf-8"?>
<p:tagLst xmlns:p="http://schemas.openxmlformats.org/presentationml/2006/main">
  <p:tag name="AS_UNIQUEID" val="4471"/>
</p:tagLst>
</file>

<file path=ppt/tags/tag48.xml><?xml version="1.0" encoding="utf-8"?>
<p:tagLst xmlns:p="http://schemas.openxmlformats.org/presentationml/2006/main">
  <p:tag name="AS_UNIQUEID" val="4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p="http://schemas.openxmlformats.org/presentationml/2006/main">
  <p:tag name="AS_UNIQUEID" val="4472"/>
</p:tagLst>
</file>

<file path=ppt/tags/tag481.xml><?xml version="1.0" encoding="utf-8"?>
<p:tagLst xmlns:p="http://schemas.openxmlformats.org/presentationml/2006/main">
  <p:tag name="AS_UNIQUEID" val="4473"/>
</p:tagLst>
</file>

<file path=ppt/tags/tag482.xml><?xml version="1.0" encoding="utf-8"?>
<p:tagLst xmlns:p="http://schemas.openxmlformats.org/presentationml/2006/main">
  <p:tag name="AS_UNIQUEID" val="4474"/>
</p:tagLst>
</file>

<file path=ppt/tags/tag483.xml><?xml version="1.0" encoding="utf-8"?>
<p:tagLst xmlns:p="http://schemas.openxmlformats.org/presentationml/2006/main">
  <p:tag name="AS_UNIQUEID" val="4475"/>
</p:tagLst>
</file>

<file path=ppt/tags/tag484.xml><?xml version="1.0" encoding="utf-8"?>
<p:tagLst xmlns:p="http://schemas.openxmlformats.org/presentationml/2006/main">
  <p:tag name="AS_UNIQUEID" val="4476"/>
</p:tagLst>
</file>

<file path=ppt/tags/tag485.xml><?xml version="1.0" encoding="utf-8"?>
<p:tagLst xmlns:p="http://schemas.openxmlformats.org/presentationml/2006/main">
  <p:tag name="AS_UNIQUEID" val="4477"/>
</p:tagLst>
</file>

<file path=ppt/tags/tag486.xml><?xml version="1.0" encoding="utf-8"?>
<p:tagLst xmlns:p="http://schemas.openxmlformats.org/presentationml/2006/main">
  <p:tag name="AS_UNIQUEID" val="4478"/>
</p:tagLst>
</file>

<file path=ppt/tags/tag487.xml><?xml version="1.0" encoding="utf-8"?>
<p:tagLst xmlns:p="http://schemas.openxmlformats.org/presentationml/2006/main">
  <p:tag name="AS_UNIQUEID" val="4479"/>
</p:tagLst>
</file>

<file path=ppt/tags/tag488.xml><?xml version="1.0" encoding="utf-8"?>
<p:tagLst xmlns:p="http://schemas.openxmlformats.org/presentationml/2006/main">
  <p:tag name="AS_UNIQUEID" val="4480"/>
</p:tagLst>
</file>

<file path=ppt/tags/tag48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49.xml><?xml version="1.0" encoding="utf-8"?>
<p:tagLst xmlns:p="http://schemas.openxmlformats.org/presentationml/2006/main">
  <p:tag name="AS_UNIQUEID" val="4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p="http://schemas.openxmlformats.org/presentationml/2006/main">
  <p:tag name="AS_UNIQUEID" val="4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4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p="http://schemas.openxmlformats.org/presentationml/2006/main">
  <p:tag name="AS_UNIQUEID" val="4062"/>
</p:tagLst>
</file>

<file path=ppt/tags/tag52.xml><?xml version="1.0" encoding="utf-8"?>
<p:tagLst xmlns:p="http://schemas.openxmlformats.org/presentationml/2006/main">
  <p:tag name="AS_UNIQUEID" val="40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p="http://schemas.openxmlformats.org/presentationml/2006/main">
  <p:tag name="AS_UNIQUEID" val="4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p="http://schemas.openxmlformats.org/presentationml/2006/main">
  <p:tag name="AS_UNIQUEID" val="40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p="http://schemas.openxmlformats.org/presentationml/2006/main">
  <p:tag name="AS_UNIQUEID" val="4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p="http://schemas.openxmlformats.org/presentationml/2006/main">
  <p:tag name="AS_UNIQUEID" val="4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.xml><?xml version="1.0" encoding="utf-8"?>
<p:tagLst xmlns:p="http://schemas.openxmlformats.org/presentationml/2006/main">
  <p:tag name="AS_UNIQUEID" val="4068"/>
</p:tagLst>
</file>

<file path=ppt/tags/tag58.xml><?xml version="1.0" encoding="utf-8"?>
<p:tagLst xmlns:p="http://schemas.openxmlformats.org/presentationml/2006/main">
  <p:tag name="AS_UNIQUEID" val="40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p="http://schemas.openxmlformats.org/presentationml/2006/main">
  <p:tag name="AS_UNIQUEID" val="40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p="http://schemas.openxmlformats.org/presentationml/2006/main">
  <p:tag name="AS_UNIQUEID" val="4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40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1.xml><?xml version="1.0" encoding="utf-8"?>
<p:tagLst xmlns:p="http://schemas.openxmlformats.org/presentationml/2006/main">
  <p:tag name="AS_UNIQUEID" val="4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2.xml><?xml version="1.0" encoding="utf-8"?>
<p:tagLst xmlns:p="http://schemas.openxmlformats.org/presentationml/2006/main">
  <p:tag name="AS_UNIQUEID" val="4073"/>
</p:tagLst>
</file>

<file path=ppt/tags/tag63.xml><?xml version="1.0" encoding="utf-8"?>
<p:tagLst xmlns:p="http://schemas.openxmlformats.org/presentationml/2006/main">
  <p:tag name="AS_UNIQUEID" val="40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p="http://schemas.openxmlformats.org/presentationml/2006/main">
  <p:tag name="AS_UNIQUEID" val="4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p="http://schemas.openxmlformats.org/presentationml/2006/main">
  <p:tag name="AS_UNIQUEID" val="40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6.xml><?xml version="1.0" encoding="utf-8"?>
<p:tagLst xmlns:p="http://schemas.openxmlformats.org/presentationml/2006/main">
  <p:tag name="AS_UNIQUEID" val="4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7.xml><?xml version="1.0" encoding="utf-8"?>
<p:tagLst xmlns:p="http://schemas.openxmlformats.org/presentationml/2006/main">
  <p:tag name="AS_UNIQUEID" val="4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8.xml><?xml version="1.0" encoding="utf-8"?>
<p:tagLst xmlns:p="http://schemas.openxmlformats.org/presentationml/2006/main">
  <p:tag name="AS_UNIQUEID" val="4079"/>
</p:tagLst>
</file>

<file path=ppt/tags/tag69.xml><?xml version="1.0" encoding="utf-8"?>
<p:tagLst xmlns:p="http://schemas.openxmlformats.org/presentationml/2006/main">
  <p:tag name="AS_UNIQUEID" val="4080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.xml><?xml version="1.0" encoding="utf-8"?>
<p:tagLst xmlns:p="http://schemas.openxmlformats.org/presentationml/2006/main">
  <p:tag name="AS_UNIQUEID" val="4018"/>
</p:tagLst>
</file>

<file path=ppt/tags/tag70.xml><?xml version="1.0" encoding="utf-8"?>
<p:tagLst xmlns:p="http://schemas.openxmlformats.org/presentationml/2006/main">
  <p:tag name="AS_UNIQUEID" val="408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1.xml><?xml version="1.0" encoding="utf-8"?>
<p:tagLst xmlns:p="http://schemas.openxmlformats.org/presentationml/2006/main">
  <p:tag name="AS_UNIQUEID" val="40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2.xml><?xml version="1.0" encoding="utf-8"?>
<p:tagLst xmlns:p="http://schemas.openxmlformats.org/presentationml/2006/main">
  <p:tag name="AS_UNIQUEID" val="40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3.xml><?xml version="1.0" encoding="utf-8"?>
<p:tagLst xmlns:p="http://schemas.openxmlformats.org/presentationml/2006/main">
  <p:tag name="AS_UNIQUEID" val="40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4.xml><?xml version="1.0" encoding="utf-8"?>
<p:tagLst xmlns:p="http://schemas.openxmlformats.org/presentationml/2006/main">
  <p:tag name="AS_UNIQUEID" val="4000"/>
</p:tagLst>
</file>

<file path=ppt/tags/tag75.xml><?xml version="1.0" encoding="utf-8"?>
<p:tagLst xmlns:p="http://schemas.openxmlformats.org/presentationml/2006/main">
  <p:tag name="AS_UNIQUEID" val="4001"/>
  <p:tag name="KSO_WM_BEAUTIFY_FLAG" val=""/>
</p:tagLst>
</file>

<file path=ppt/tags/tag76.xml><?xml version="1.0" encoding="utf-8"?>
<p:tagLst xmlns:p="http://schemas.openxmlformats.org/presentationml/2006/main">
  <p:tag name="AS_UNIQUEID" val="4002"/>
  <p:tag name="KSO_WM_BEAUTIFY_FLAG" val=""/>
</p:tagLst>
</file>

<file path=ppt/tags/tag77.xml><?xml version="1.0" encoding="utf-8"?>
<p:tagLst xmlns:p="http://schemas.openxmlformats.org/presentationml/2006/main">
  <p:tag name="AS_UNIQUEID" val="4003"/>
</p:tagLst>
</file>

<file path=ppt/tags/tag78.xml><?xml version="1.0" encoding="utf-8"?>
<p:tagLst xmlns:p="http://schemas.openxmlformats.org/presentationml/2006/main">
  <p:tag name="AS_UNIQUEID" val="4004"/>
  <p:tag name="KSO_WM_BEAUTIFY_FLAG" val=""/>
</p:tagLst>
</file>

<file path=ppt/tags/tag79.xml><?xml version="1.0" encoding="utf-8"?>
<p:tagLst xmlns:p="http://schemas.openxmlformats.org/presentationml/2006/main">
  <p:tag name="AS_UNIQUEID" val="4005"/>
  <p:tag name="KSO_WM_BEAUTIFY_FLAG" val=""/>
</p:tagLst>
</file>

<file path=ppt/tags/tag8.xml><?xml version="1.0" encoding="utf-8"?>
<p:tagLst xmlns:p="http://schemas.openxmlformats.org/presentationml/2006/main">
  <p:tag name="AS_UNIQUEID" val="40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4006"/>
  <p:tag name="KSO_WM_BEAUTIFY_FLAG" val=""/>
</p:tagLst>
</file>

<file path=ppt/tags/tag81.xml><?xml version="1.0" encoding="utf-8"?>
<p:tagLst xmlns:p="http://schemas.openxmlformats.org/presentationml/2006/main">
  <p:tag name="AS_UNIQUEID" val="4007"/>
  <p:tag name="KSO_WM_BEAUTIFY_FLAG" val=""/>
</p:tagLst>
</file>

<file path=ppt/tags/tag82.xml><?xml version="1.0" encoding="utf-8"?>
<p:tagLst xmlns:p="http://schemas.openxmlformats.org/presentationml/2006/main">
  <p:tag name="AS_UNIQUEID" val="4008"/>
</p:tagLst>
</file>

<file path=ppt/tags/tag83.xml><?xml version="1.0" encoding="utf-8"?>
<p:tagLst xmlns:p="http://schemas.openxmlformats.org/presentationml/2006/main">
  <p:tag name="AS_UNIQUEID" val="4009"/>
  <p:tag name="KSO_WM_BEAUTIFY_FLAG" val=""/>
</p:tagLst>
</file>

<file path=ppt/tags/tag84.xml><?xml version="1.0" encoding="utf-8"?>
<p:tagLst xmlns:p="http://schemas.openxmlformats.org/presentationml/2006/main">
  <p:tag name="AS_UNIQUEID" val="4010"/>
  <p:tag name="KSO_WM_BEAUTIFY_FLAG" val=""/>
</p:tagLst>
</file>

<file path=ppt/tags/tag85.xml><?xml version="1.0" encoding="utf-8"?>
<p:tagLst xmlns:p="http://schemas.openxmlformats.org/presentationml/2006/main">
  <p:tag name="AS_UNIQUEID" val="4011"/>
  <p:tag name="KSO_WM_BEAUTIFY_FLAG" val=""/>
</p:tagLst>
</file>

<file path=ppt/tags/tag86.xml><?xml version="1.0" encoding="utf-8"?>
<p:tagLst xmlns:p="http://schemas.openxmlformats.org/presentationml/2006/main">
  <p:tag name="AS_UNIQUEID" val="4085"/>
</p:tagLst>
</file>

<file path=ppt/tags/tag87.xml><?xml version="1.0" encoding="utf-8"?>
<p:tagLst xmlns:p="http://schemas.openxmlformats.org/presentationml/2006/main">
  <p:tag name="AS_UNIQUEID" val="4086"/>
</p:tagLst>
</file>

<file path=ppt/tags/tag8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9.xml><?xml version="1.0" encoding="utf-8"?>
<p:tagLst xmlns:p="http://schemas.openxmlformats.org/presentationml/2006/main">
  <p:tag name="AS_UNIQUEID" val="4087"/>
</p:tagLst>
</file>

<file path=ppt/tags/tag9.xml><?xml version="1.0" encoding="utf-8"?>
<p:tagLst xmlns:p="http://schemas.openxmlformats.org/presentationml/2006/main">
  <p:tag name="AS_UNIQUEID" val="4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4088"/>
</p:tagLst>
</file>

<file path=ppt/tags/tag91.xml><?xml version="1.0" encoding="utf-8"?>
<p:tagLst xmlns:p="http://schemas.openxmlformats.org/presentationml/2006/main">
  <p:tag name="AS_UNIQUEID" val="4089"/>
</p:tagLst>
</file>

<file path=ppt/tags/tag92.xml><?xml version="1.0" encoding="utf-8"?>
<p:tagLst xmlns:p="http://schemas.openxmlformats.org/presentationml/2006/main">
  <p:tag name="AS_UNIQUEID" val="4090"/>
</p:tagLst>
</file>

<file path=ppt/tags/tag93.xml><?xml version="1.0" encoding="utf-8"?>
<p:tagLst xmlns:p="http://schemas.openxmlformats.org/presentationml/2006/main">
  <p:tag name="AS_UNIQUEID" val="4091"/>
</p:tagLst>
</file>

<file path=ppt/tags/tag94.xml><?xml version="1.0" encoding="utf-8"?>
<p:tagLst xmlns:p="http://schemas.openxmlformats.org/presentationml/2006/main">
  <p:tag name="AS_UNIQUEID" val="4092"/>
</p:tagLst>
</file>

<file path=ppt/tags/tag95.xml><?xml version="1.0" encoding="utf-8"?>
<p:tagLst xmlns:p="http://schemas.openxmlformats.org/presentationml/2006/main">
  <p:tag name="AS_UNIQUEID" val="4093"/>
</p:tagLst>
</file>

<file path=ppt/tags/tag96.xml><?xml version="1.0" encoding="utf-8"?>
<p:tagLst xmlns:p="http://schemas.openxmlformats.org/presentationml/2006/main">
  <p:tag name="AS_UNIQUEID" val="4094"/>
</p:tagLst>
</file>

<file path=ppt/tags/tag97.xml><?xml version="1.0" encoding="utf-8"?>
<p:tagLst xmlns:p="http://schemas.openxmlformats.org/presentationml/2006/main">
  <p:tag name="AS_UNIQUEID" val="4095"/>
</p:tagLst>
</file>

<file path=ppt/tags/tag98.xml><?xml version="1.0" encoding="utf-8"?>
<p:tagLst xmlns:p="http://schemas.openxmlformats.org/presentationml/2006/main">
  <p:tag name="AS_UNIQUEID" val="4096"/>
</p:tagLst>
</file>

<file path=ppt/tags/tag99.xml><?xml version="1.0" encoding="utf-8"?>
<p:tagLst xmlns:p="http://schemas.openxmlformats.org/presentationml/2006/main">
  <p:tag name="AS_UNIQUEID" val="4097"/>
</p:tagLst>
</file>

<file path=ppt/theme/theme1.xml><?xml version="1.0" encoding="utf-8"?>
<a:theme xmlns:r="http://schemas.openxmlformats.org/officeDocument/2006/relationships"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110</Paragraphs>
  <Slides>23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微软雅黑</vt:lpstr>
      <vt:lpstr>Wingdings</vt:lpstr>
      <vt:lpstr>Calibri Light</vt:lpstr>
      <vt:lpstr>Calibri</vt:lpstr>
      <vt:lpstr>黑体</vt:lpstr>
      <vt:lpstr>Symbol</vt:lpstr>
      <vt:lpstr>Times New Roman</vt:lpstr>
      <vt:lpstr>方正姚体</vt:lpstr>
      <vt:lpstr>Wingdings 2</vt:lpstr>
      <vt:lpstr>宋体</vt:lpstr>
      <vt:lpstr>FZSSJW--GB1-0</vt:lpstr>
      <vt:lpstr>汉仪旗黑-55简</vt:lpstr>
      <vt:lpstr>TimesNewRomanPS-BoldMT</vt:lpstr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2025-12-16T13:21:01Z</cp:lastPrinted>
  <dcterms:created xsi:type="dcterms:W3CDTF">2025-12-16T13:21:01Z</dcterms:created>
  <dcterms:modified xsi:type="dcterms:W3CDTF">2025-12-16T05:21:01Z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