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2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heme/theme3.xml" ContentType="application/vnd.openxmlformats-officedocument.them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notesSlides/notesSlide1.xml" ContentType="application/vnd.openxmlformats-officedocument.presentationml.notesSlide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260" r:id="rId5"/>
    <p:sldId id="293" r:id="rId6"/>
    <p:sldId id="262" r:id="rId7"/>
    <p:sldId id="263" r:id="rId8"/>
    <p:sldId id="270" r:id="rId9"/>
    <p:sldId id="272" r:id="rId10"/>
    <p:sldId id="273" r:id="rId11"/>
    <p:sldId id="274" r:id="rId12"/>
    <p:sldId id="258" r:id="rId13"/>
    <p:sldId id="295" r:id="rId14"/>
    <p:sldId id="296" r:id="rId15"/>
    <p:sldId id="298" r:id="rId16"/>
    <p:sldId id="297" r:id="rId17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6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8" y="77"/>
      </p:cViewPr>
      <p:guideLst>
        <p:guide orient="horz" pos="2236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heme" Target="../theme/theme3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heme" Target="../theme/theme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4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26" Type="http://schemas.openxmlformats.org/officeDocument/2006/relationships/tags" Target="../tags/tag1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5" Type="http://schemas.openxmlformats.org/officeDocument/2006/relationships/tags" Target="../tags/tag14.xml"/><Relationship Id="rId33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29" Type="http://schemas.openxmlformats.org/officeDocument/2006/relationships/tags" Target="../tags/tag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3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28" Type="http://schemas.openxmlformats.org/officeDocument/2006/relationships/tags" Target="../tags/tag17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31" Type="http://schemas.openxmlformats.org/officeDocument/2006/relationships/tags" Target="../tags/tag2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Relationship Id="rId27" Type="http://schemas.openxmlformats.org/officeDocument/2006/relationships/tags" Target="../tags/tag16.xml"/><Relationship Id="rId30" Type="http://schemas.openxmlformats.org/officeDocument/2006/relationships/tags" Target="../tags/tag19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  <a:alpha val="71000"/>
              </a:schemeClr>
            </a:gs>
            <a:gs pos="83000">
              <a:schemeClr val="accent1">
                <a:lumMod val="45000"/>
                <a:lumOff val="55000"/>
                <a:alpha val="67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1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C9D5F0"/>
                </a:gs>
                <a:gs pos="100000">
                  <a:srgbClr val="C7D4E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2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3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8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C6D4EF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29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0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4"/>
              </p:custDataLst>
            </p:nvPr>
          </p:nvGrpSpPr>
          <p:grpSpPr>
            <a:xfrm>
              <a:off x="143" y="246"/>
              <a:ext cx="1263" cy="1146"/>
              <a:chOff x="12791" y="4248"/>
              <a:chExt cx="1263" cy="1146"/>
            </a:xfrm>
          </p:grpSpPr>
          <p:sp>
            <p:nvSpPr>
              <p:cNvPr id="50" name="任意多边形 49"/>
              <p:cNvSpPr/>
              <p:nvPr>
                <p:custDataLst>
                  <p:tags r:id="rId25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DBF2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927" y="4377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7"/>
                </p:custDataLst>
              </p:nvPr>
            </p:nvSpPr>
            <p:spPr>
              <a:xfrm>
                <a:off x="13230" y="4644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C6D3EE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2" r:link="rId3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8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4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tags" Target="../tags/tag340.xml"/><Relationship Id="rId18" Type="http://schemas.openxmlformats.org/officeDocument/2006/relationships/tags" Target="../tags/tag345.xml"/><Relationship Id="rId26" Type="http://schemas.openxmlformats.org/officeDocument/2006/relationships/image" Target="../media/image20.png"/><Relationship Id="rId3" Type="http://schemas.openxmlformats.org/officeDocument/2006/relationships/tags" Target="../tags/tag330.xml"/><Relationship Id="rId21" Type="http://schemas.openxmlformats.org/officeDocument/2006/relationships/tags" Target="../tags/tag348.xml"/><Relationship Id="rId7" Type="http://schemas.openxmlformats.org/officeDocument/2006/relationships/tags" Target="../tags/tag334.xml"/><Relationship Id="rId12" Type="http://schemas.openxmlformats.org/officeDocument/2006/relationships/tags" Target="../tags/tag339.xml"/><Relationship Id="rId17" Type="http://schemas.openxmlformats.org/officeDocument/2006/relationships/tags" Target="../tags/tag344.xml"/><Relationship Id="rId25" Type="http://schemas.openxmlformats.org/officeDocument/2006/relationships/slideLayout" Target="../slideLayouts/slideLayout1.xml"/><Relationship Id="rId2" Type="http://schemas.openxmlformats.org/officeDocument/2006/relationships/tags" Target="../tags/tag329.xml"/><Relationship Id="rId16" Type="http://schemas.openxmlformats.org/officeDocument/2006/relationships/tags" Target="../tags/tag343.xml"/><Relationship Id="rId20" Type="http://schemas.openxmlformats.org/officeDocument/2006/relationships/tags" Target="../tags/tag347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tags" Target="../tags/tag338.xml"/><Relationship Id="rId24" Type="http://schemas.openxmlformats.org/officeDocument/2006/relationships/tags" Target="../tags/tag351.xml"/><Relationship Id="rId5" Type="http://schemas.openxmlformats.org/officeDocument/2006/relationships/tags" Target="../tags/tag332.xml"/><Relationship Id="rId15" Type="http://schemas.openxmlformats.org/officeDocument/2006/relationships/tags" Target="../tags/tag342.xml"/><Relationship Id="rId23" Type="http://schemas.openxmlformats.org/officeDocument/2006/relationships/tags" Target="../tags/tag350.xml"/><Relationship Id="rId28" Type="http://schemas.openxmlformats.org/officeDocument/2006/relationships/image" Target="../media/image22.png"/><Relationship Id="rId10" Type="http://schemas.openxmlformats.org/officeDocument/2006/relationships/tags" Target="../tags/tag337.xml"/><Relationship Id="rId19" Type="http://schemas.openxmlformats.org/officeDocument/2006/relationships/tags" Target="../tags/tag346.xml"/><Relationship Id="rId4" Type="http://schemas.openxmlformats.org/officeDocument/2006/relationships/tags" Target="../tags/tag331.xml"/><Relationship Id="rId9" Type="http://schemas.openxmlformats.org/officeDocument/2006/relationships/tags" Target="../tags/tag336.xml"/><Relationship Id="rId14" Type="http://schemas.openxmlformats.org/officeDocument/2006/relationships/tags" Target="../tags/tag341.xml"/><Relationship Id="rId22" Type="http://schemas.openxmlformats.org/officeDocument/2006/relationships/tags" Target="../tags/tag349.xml"/><Relationship Id="rId27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58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9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11.xml"/><Relationship Id="rId18" Type="http://schemas.openxmlformats.org/officeDocument/2006/relationships/tags" Target="../tags/tag116.xml"/><Relationship Id="rId26" Type="http://schemas.openxmlformats.org/officeDocument/2006/relationships/tags" Target="../tags/tag124.xml"/><Relationship Id="rId39" Type="http://schemas.openxmlformats.org/officeDocument/2006/relationships/tags" Target="../tags/tag137.xml"/><Relationship Id="rId21" Type="http://schemas.openxmlformats.org/officeDocument/2006/relationships/tags" Target="../tags/tag119.xml"/><Relationship Id="rId34" Type="http://schemas.openxmlformats.org/officeDocument/2006/relationships/tags" Target="../tags/tag132.xml"/><Relationship Id="rId42" Type="http://schemas.openxmlformats.org/officeDocument/2006/relationships/tags" Target="../tags/tag140.xml"/><Relationship Id="rId47" Type="http://schemas.openxmlformats.org/officeDocument/2006/relationships/tags" Target="../tags/tag145.xml"/><Relationship Id="rId50" Type="http://schemas.openxmlformats.org/officeDocument/2006/relationships/tags" Target="../tags/tag148.xml"/><Relationship Id="rId7" Type="http://schemas.openxmlformats.org/officeDocument/2006/relationships/tags" Target="../tags/tag105.xml"/><Relationship Id="rId2" Type="http://schemas.openxmlformats.org/officeDocument/2006/relationships/tags" Target="../tags/tag100.xml"/><Relationship Id="rId16" Type="http://schemas.openxmlformats.org/officeDocument/2006/relationships/tags" Target="../tags/tag114.xml"/><Relationship Id="rId29" Type="http://schemas.openxmlformats.org/officeDocument/2006/relationships/tags" Target="../tags/tag127.xml"/><Relationship Id="rId11" Type="http://schemas.openxmlformats.org/officeDocument/2006/relationships/tags" Target="../tags/tag109.xml"/><Relationship Id="rId24" Type="http://schemas.openxmlformats.org/officeDocument/2006/relationships/tags" Target="../tags/tag122.xml"/><Relationship Id="rId32" Type="http://schemas.openxmlformats.org/officeDocument/2006/relationships/tags" Target="../tags/tag130.xml"/><Relationship Id="rId37" Type="http://schemas.openxmlformats.org/officeDocument/2006/relationships/tags" Target="../tags/tag135.xml"/><Relationship Id="rId40" Type="http://schemas.openxmlformats.org/officeDocument/2006/relationships/tags" Target="../tags/tag138.xml"/><Relationship Id="rId45" Type="http://schemas.openxmlformats.org/officeDocument/2006/relationships/tags" Target="../tags/tag143.xml"/><Relationship Id="rId5" Type="http://schemas.openxmlformats.org/officeDocument/2006/relationships/tags" Target="../tags/tag103.xml"/><Relationship Id="rId15" Type="http://schemas.openxmlformats.org/officeDocument/2006/relationships/tags" Target="../tags/tag113.xml"/><Relationship Id="rId23" Type="http://schemas.openxmlformats.org/officeDocument/2006/relationships/tags" Target="../tags/tag121.xml"/><Relationship Id="rId28" Type="http://schemas.openxmlformats.org/officeDocument/2006/relationships/tags" Target="../tags/tag126.xml"/><Relationship Id="rId36" Type="http://schemas.openxmlformats.org/officeDocument/2006/relationships/tags" Target="../tags/tag134.xml"/><Relationship Id="rId49" Type="http://schemas.openxmlformats.org/officeDocument/2006/relationships/tags" Target="../tags/tag147.xml"/><Relationship Id="rId10" Type="http://schemas.openxmlformats.org/officeDocument/2006/relationships/tags" Target="../tags/tag108.xml"/><Relationship Id="rId19" Type="http://schemas.openxmlformats.org/officeDocument/2006/relationships/tags" Target="../tags/tag117.xml"/><Relationship Id="rId31" Type="http://schemas.openxmlformats.org/officeDocument/2006/relationships/tags" Target="../tags/tag129.xml"/><Relationship Id="rId44" Type="http://schemas.openxmlformats.org/officeDocument/2006/relationships/tags" Target="../tags/tag142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Relationship Id="rId22" Type="http://schemas.openxmlformats.org/officeDocument/2006/relationships/tags" Target="../tags/tag120.xml"/><Relationship Id="rId27" Type="http://schemas.openxmlformats.org/officeDocument/2006/relationships/tags" Target="../tags/tag125.xml"/><Relationship Id="rId30" Type="http://schemas.openxmlformats.org/officeDocument/2006/relationships/tags" Target="../tags/tag128.xml"/><Relationship Id="rId35" Type="http://schemas.openxmlformats.org/officeDocument/2006/relationships/tags" Target="../tags/tag133.xml"/><Relationship Id="rId43" Type="http://schemas.openxmlformats.org/officeDocument/2006/relationships/tags" Target="../tags/tag141.xml"/><Relationship Id="rId48" Type="http://schemas.openxmlformats.org/officeDocument/2006/relationships/tags" Target="../tags/tag146.xml"/><Relationship Id="rId8" Type="http://schemas.openxmlformats.org/officeDocument/2006/relationships/tags" Target="../tags/tag106.xml"/><Relationship Id="rId51" Type="http://schemas.openxmlformats.org/officeDocument/2006/relationships/slideLayout" Target="../slideLayouts/slideLayout1.xml"/><Relationship Id="rId3" Type="http://schemas.openxmlformats.org/officeDocument/2006/relationships/tags" Target="../tags/tag101.xml"/><Relationship Id="rId12" Type="http://schemas.openxmlformats.org/officeDocument/2006/relationships/tags" Target="../tags/tag110.xml"/><Relationship Id="rId17" Type="http://schemas.openxmlformats.org/officeDocument/2006/relationships/tags" Target="../tags/tag115.xml"/><Relationship Id="rId25" Type="http://schemas.openxmlformats.org/officeDocument/2006/relationships/tags" Target="../tags/tag123.xml"/><Relationship Id="rId33" Type="http://schemas.openxmlformats.org/officeDocument/2006/relationships/tags" Target="../tags/tag131.xml"/><Relationship Id="rId38" Type="http://schemas.openxmlformats.org/officeDocument/2006/relationships/tags" Target="../tags/tag136.xml"/><Relationship Id="rId46" Type="http://schemas.openxmlformats.org/officeDocument/2006/relationships/tags" Target="../tags/tag144.xml"/><Relationship Id="rId20" Type="http://schemas.openxmlformats.org/officeDocument/2006/relationships/tags" Target="../tags/tag118.xml"/><Relationship Id="rId41" Type="http://schemas.openxmlformats.org/officeDocument/2006/relationships/tags" Target="../tags/tag139.xml"/><Relationship Id="rId1" Type="http://schemas.openxmlformats.org/officeDocument/2006/relationships/tags" Target="../tags/tag99.xml"/><Relationship Id="rId6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61.xml"/><Relationship Id="rId18" Type="http://schemas.openxmlformats.org/officeDocument/2006/relationships/tags" Target="../tags/tag166.xml"/><Relationship Id="rId26" Type="http://schemas.openxmlformats.org/officeDocument/2006/relationships/tags" Target="../tags/tag174.xml"/><Relationship Id="rId39" Type="http://schemas.openxmlformats.org/officeDocument/2006/relationships/tags" Target="../tags/tag187.xml"/><Relationship Id="rId21" Type="http://schemas.openxmlformats.org/officeDocument/2006/relationships/tags" Target="../tags/tag169.xml"/><Relationship Id="rId34" Type="http://schemas.openxmlformats.org/officeDocument/2006/relationships/tags" Target="../tags/tag182.xml"/><Relationship Id="rId42" Type="http://schemas.openxmlformats.org/officeDocument/2006/relationships/tags" Target="../tags/tag190.xml"/><Relationship Id="rId47" Type="http://schemas.openxmlformats.org/officeDocument/2006/relationships/slideLayout" Target="../slideLayouts/slideLayout1.xml"/><Relationship Id="rId7" Type="http://schemas.openxmlformats.org/officeDocument/2006/relationships/tags" Target="../tags/tag155.xml"/><Relationship Id="rId2" Type="http://schemas.openxmlformats.org/officeDocument/2006/relationships/tags" Target="../tags/tag150.xml"/><Relationship Id="rId16" Type="http://schemas.openxmlformats.org/officeDocument/2006/relationships/tags" Target="../tags/tag164.xml"/><Relationship Id="rId29" Type="http://schemas.openxmlformats.org/officeDocument/2006/relationships/tags" Target="../tags/tag177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24" Type="http://schemas.openxmlformats.org/officeDocument/2006/relationships/tags" Target="../tags/tag172.xml"/><Relationship Id="rId32" Type="http://schemas.openxmlformats.org/officeDocument/2006/relationships/tags" Target="../tags/tag180.xml"/><Relationship Id="rId37" Type="http://schemas.openxmlformats.org/officeDocument/2006/relationships/tags" Target="../tags/tag185.xml"/><Relationship Id="rId40" Type="http://schemas.openxmlformats.org/officeDocument/2006/relationships/tags" Target="../tags/tag188.xml"/><Relationship Id="rId45" Type="http://schemas.openxmlformats.org/officeDocument/2006/relationships/tags" Target="../tags/tag193.xml"/><Relationship Id="rId5" Type="http://schemas.openxmlformats.org/officeDocument/2006/relationships/tags" Target="../tags/tag153.xml"/><Relationship Id="rId15" Type="http://schemas.openxmlformats.org/officeDocument/2006/relationships/tags" Target="../tags/tag163.xml"/><Relationship Id="rId23" Type="http://schemas.openxmlformats.org/officeDocument/2006/relationships/tags" Target="../tags/tag171.xml"/><Relationship Id="rId28" Type="http://schemas.openxmlformats.org/officeDocument/2006/relationships/tags" Target="../tags/tag176.xml"/><Relationship Id="rId36" Type="http://schemas.openxmlformats.org/officeDocument/2006/relationships/tags" Target="../tags/tag184.xml"/><Relationship Id="rId10" Type="http://schemas.openxmlformats.org/officeDocument/2006/relationships/tags" Target="../tags/tag158.xml"/><Relationship Id="rId19" Type="http://schemas.openxmlformats.org/officeDocument/2006/relationships/tags" Target="../tags/tag167.xml"/><Relationship Id="rId31" Type="http://schemas.openxmlformats.org/officeDocument/2006/relationships/tags" Target="../tags/tag179.xml"/><Relationship Id="rId44" Type="http://schemas.openxmlformats.org/officeDocument/2006/relationships/tags" Target="../tags/tag192.xml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tags" Target="../tags/tag162.xml"/><Relationship Id="rId22" Type="http://schemas.openxmlformats.org/officeDocument/2006/relationships/tags" Target="../tags/tag170.xml"/><Relationship Id="rId27" Type="http://schemas.openxmlformats.org/officeDocument/2006/relationships/tags" Target="../tags/tag175.xml"/><Relationship Id="rId30" Type="http://schemas.openxmlformats.org/officeDocument/2006/relationships/tags" Target="../tags/tag178.xml"/><Relationship Id="rId35" Type="http://schemas.openxmlformats.org/officeDocument/2006/relationships/tags" Target="../tags/tag183.xml"/><Relationship Id="rId43" Type="http://schemas.openxmlformats.org/officeDocument/2006/relationships/tags" Target="../tags/tag191.xml"/><Relationship Id="rId48" Type="http://schemas.openxmlformats.org/officeDocument/2006/relationships/image" Target="../media/image6.png"/><Relationship Id="rId8" Type="http://schemas.openxmlformats.org/officeDocument/2006/relationships/tags" Target="../tags/tag156.xml"/><Relationship Id="rId3" Type="http://schemas.openxmlformats.org/officeDocument/2006/relationships/tags" Target="../tags/tag151.xml"/><Relationship Id="rId12" Type="http://schemas.openxmlformats.org/officeDocument/2006/relationships/tags" Target="../tags/tag160.xml"/><Relationship Id="rId17" Type="http://schemas.openxmlformats.org/officeDocument/2006/relationships/tags" Target="../tags/tag165.xml"/><Relationship Id="rId25" Type="http://schemas.openxmlformats.org/officeDocument/2006/relationships/tags" Target="../tags/tag173.xml"/><Relationship Id="rId33" Type="http://schemas.openxmlformats.org/officeDocument/2006/relationships/tags" Target="../tags/tag181.xml"/><Relationship Id="rId38" Type="http://schemas.openxmlformats.org/officeDocument/2006/relationships/tags" Target="../tags/tag186.xml"/><Relationship Id="rId46" Type="http://schemas.openxmlformats.org/officeDocument/2006/relationships/tags" Target="../tags/tag194.xml"/><Relationship Id="rId20" Type="http://schemas.openxmlformats.org/officeDocument/2006/relationships/tags" Target="../tags/tag168.xml"/><Relationship Id="rId41" Type="http://schemas.openxmlformats.org/officeDocument/2006/relationships/tags" Target="../tags/tag189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07.xml"/><Relationship Id="rId18" Type="http://schemas.openxmlformats.org/officeDocument/2006/relationships/tags" Target="../tags/tag212.xml"/><Relationship Id="rId26" Type="http://schemas.openxmlformats.org/officeDocument/2006/relationships/tags" Target="../tags/tag220.xml"/><Relationship Id="rId39" Type="http://schemas.openxmlformats.org/officeDocument/2006/relationships/tags" Target="../tags/tag233.xml"/><Relationship Id="rId21" Type="http://schemas.openxmlformats.org/officeDocument/2006/relationships/tags" Target="../tags/tag215.xml"/><Relationship Id="rId34" Type="http://schemas.openxmlformats.org/officeDocument/2006/relationships/tags" Target="../tags/tag228.xml"/><Relationship Id="rId42" Type="http://schemas.openxmlformats.org/officeDocument/2006/relationships/image" Target="../media/image8.png"/><Relationship Id="rId7" Type="http://schemas.openxmlformats.org/officeDocument/2006/relationships/tags" Target="../tags/tag201.xml"/><Relationship Id="rId2" Type="http://schemas.openxmlformats.org/officeDocument/2006/relationships/tags" Target="../tags/tag196.xml"/><Relationship Id="rId16" Type="http://schemas.openxmlformats.org/officeDocument/2006/relationships/tags" Target="../tags/tag210.xml"/><Relationship Id="rId20" Type="http://schemas.openxmlformats.org/officeDocument/2006/relationships/tags" Target="../tags/tag214.xml"/><Relationship Id="rId29" Type="http://schemas.openxmlformats.org/officeDocument/2006/relationships/tags" Target="../tags/tag223.xml"/><Relationship Id="rId41" Type="http://schemas.openxmlformats.org/officeDocument/2006/relationships/image" Target="../media/image7.png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24" Type="http://schemas.openxmlformats.org/officeDocument/2006/relationships/tags" Target="../tags/tag218.xml"/><Relationship Id="rId32" Type="http://schemas.openxmlformats.org/officeDocument/2006/relationships/tags" Target="../tags/tag226.xml"/><Relationship Id="rId37" Type="http://schemas.openxmlformats.org/officeDocument/2006/relationships/tags" Target="../tags/tag231.xml"/><Relationship Id="rId40" Type="http://schemas.openxmlformats.org/officeDocument/2006/relationships/slideLayout" Target="../slideLayouts/slideLayout1.xml"/><Relationship Id="rId5" Type="http://schemas.openxmlformats.org/officeDocument/2006/relationships/tags" Target="../tags/tag199.xml"/><Relationship Id="rId15" Type="http://schemas.openxmlformats.org/officeDocument/2006/relationships/tags" Target="../tags/tag209.xml"/><Relationship Id="rId23" Type="http://schemas.openxmlformats.org/officeDocument/2006/relationships/tags" Target="../tags/tag217.xml"/><Relationship Id="rId28" Type="http://schemas.openxmlformats.org/officeDocument/2006/relationships/tags" Target="../tags/tag222.xml"/><Relationship Id="rId36" Type="http://schemas.openxmlformats.org/officeDocument/2006/relationships/tags" Target="../tags/tag230.xml"/><Relationship Id="rId10" Type="http://schemas.openxmlformats.org/officeDocument/2006/relationships/tags" Target="../tags/tag204.xml"/><Relationship Id="rId19" Type="http://schemas.openxmlformats.org/officeDocument/2006/relationships/tags" Target="../tags/tag213.xml"/><Relationship Id="rId31" Type="http://schemas.openxmlformats.org/officeDocument/2006/relationships/tags" Target="../tags/tag225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tags" Target="../tags/tag208.xml"/><Relationship Id="rId22" Type="http://schemas.openxmlformats.org/officeDocument/2006/relationships/tags" Target="../tags/tag216.xml"/><Relationship Id="rId27" Type="http://schemas.openxmlformats.org/officeDocument/2006/relationships/tags" Target="../tags/tag221.xml"/><Relationship Id="rId30" Type="http://schemas.openxmlformats.org/officeDocument/2006/relationships/tags" Target="../tags/tag224.xml"/><Relationship Id="rId35" Type="http://schemas.openxmlformats.org/officeDocument/2006/relationships/tags" Target="../tags/tag229.xml"/><Relationship Id="rId8" Type="http://schemas.openxmlformats.org/officeDocument/2006/relationships/tags" Target="../tags/tag202.xml"/><Relationship Id="rId3" Type="http://schemas.openxmlformats.org/officeDocument/2006/relationships/tags" Target="../tags/tag197.xml"/><Relationship Id="rId12" Type="http://schemas.openxmlformats.org/officeDocument/2006/relationships/tags" Target="../tags/tag206.xml"/><Relationship Id="rId17" Type="http://schemas.openxmlformats.org/officeDocument/2006/relationships/tags" Target="../tags/tag211.xml"/><Relationship Id="rId25" Type="http://schemas.openxmlformats.org/officeDocument/2006/relationships/tags" Target="../tags/tag219.xml"/><Relationship Id="rId33" Type="http://schemas.openxmlformats.org/officeDocument/2006/relationships/tags" Target="../tags/tag227.xml"/><Relationship Id="rId38" Type="http://schemas.openxmlformats.org/officeDocument/2006/relationships/tags" Target="../tags/tag2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tags" Target="../tags/tag244.xml"/><Relationship Id="rId18" Type="http://schemas.openxmlformats.org/officeDocument/2006/relationships/tags" Target="../tags/tag249.xml"/><Relationship Id="rId26" Type="http://schemas.openxmlformats.org/officeDocument/2006/relationships/image" Target="../media/image10.png"/><Relationship Id="rId3" Type="http://schemas.openxmlformats.org/officeDocument/2006/relationships/tags" Target="../tags/tag236.xml"/><Relationship Id="rId21" Type="http://schemas.openxmlformats.org/officeDocument/2006/relationships/tags" Target="../tags/tag252.xml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tags" Target="../tags/tag248.xml"/><Relationship Id="rId25" Type="http://schemas.openxmlformats.org/officeDocument/2006/relationships/image" Target="../media/image9.jpeg"/><Relationship Id="rId2" Type="http://schemas.openxmlformats.org/officeDocument/2006/relationships/tags" Target="../tags/tag235.xml"/><Relationship Id="rId16" Type="http://schemas.openxmlformats.org/officeDocument/2006/relationships/tags" Target="../tags/tag247.xml"/><Relationship Id="rId20" Type="http://schemas.openxmlformats.org/officeDocument/2006/relationships/tags" Target="../tags/tag251.xml"/><Relationship Id="rId29" Type="http://schemas.openxmlformats.org/officeDocument/2006/relationships/image" Target="../media/image13.jpeg"/><Relationship Id="rId1" Type="http://schemas.openxmlformats.org/officeDocument/2006/relationships/tags" Target="../tags/tag234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24" Type="http://schemas.openxmlformats.org/officeDocument/2006/relationships/slideLayout" Target="../slideLayouts/slideLayout1.xml"/><Relationship Id="rId5" Type="http://schemas.openxmlformats.org/officeDocument/2006/relationships/video" Target="../media/media1.mp4"/><Relationship Id="rId15" Type="http://schemas.openxmlformats.org/officeDocument/2006/relationships/tags" Target="../tags/tag246.xml"/><Relationship Id="rId23" Type="http://schemas.openxmlformats.org/officeDocument/2006/relationships/tags" Target="../tags/tag254.xml"/><Relationship Id="rId28" Type="http://schemas.openxmlformats.org/officeDocument/2006/relationships/image" Target="../media/image12.jpeg"/><Relationship Id="rId10" Type="http://schemas.openxmlformats.org/officeDocument/2006/relationships/tags" Target="../tags/tag241.xml"/><Relationship Id="rId19" Type="http://schemas.openxmlformats.org/officeDocument/2006/relationships/tags" Target="../tags/tag250.xml"/><Relationship Id="rId31" Type="http://schemas.openxmlformats.org/officeDocument/2006/relationships/image" Target="../media/image15.png"/><Relationship Id="rId4" Type="http://schemas.microsoft.com/office/2007/relationships/media" Target="../media/media1.mp4"/><Relationship Id="rId9" Type="http://schemas.openxmlformats.org/officeDocument/2006/relationships/tags" Target="../tags/tag240.xml"/><Relationship Id="rId14" Type="http://schemas.openxmlformats.org/officeDocument/2006/relationships/tags" Target="../tags/tag245.xml"/><Relationship Id="rId22" Type="http://schemas.openxmlformats.org/officeDocument/2006/relationships/tags" Target="../tags/tag253.xml"/><Relationship Id="rId27" Type="http://schemas.openxmlformats.org/officeDocument/2006/relationships/image" Target="../media/image11.jpeg"/><Relationship Id="rId30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267.xml"/><Relationship Id="rId18" Type="http://schemas.openxmlformats.org/officeDocument/2006/relationships/tags" Target="../tags/tag272.xml"/><Relationship Id="rId26" Type="http://schemas.openxmlformats.org/officeDocument/2006/relationships/tags" Target="../tags/tag280.xml"/><Relationship Id="rId3" Type="http://schemas.openxmlformats.org/officeDocument/2006/relationships/tags" Target="../tags/tag257.xml"/><Relationship Id="rId21" Type="http://schemas.openxmlformats.org/officeDocument/2006/relationships/tags" Target="../tags/tag275.xml"/><Relationship Id="rId34" Type="http://schemas.openxmlformats.org/officeDocument/2006/relationships/slideLayout" Target="../slideLayouts/slideLayout1.xml"/><Relationship Id="rId7" Type="http://schemas.openxmlformats.org/officeDocument/2006/relationships/tags" Target="../tags/tag261.xml"/><Relationship Id="rId12" Type="http://schemas.openxmlformats.org/officeDocument/2006/relationships/tags" Target="../tags/tag266.xml"/><Relationship Id="rId17" Type="http://schemas.openxmlformats.org/officeDocument/2006/relationships/tags" Target="../tags/tag271.xml"/><Relationship Id="rId25" Type="http://schemas.openxmlformats.org/officeDocument/2006/relationships/tags" Target="../tags/tag279.xml"/><Relationship Id="rId33" Type="http://schemas.openxmlformats.org/officeDocument/2006/relationships/tags" Target="../tags/tag287.xml"/><Relationship Id="rId2" Type="http://schemas.openxmlformats.org/officeDocument/2006/relationships/tags" Target="../tags/tag256.xml"/><Relationship Id="rId16" Type="http://schemas.openxmlformats.org/officeDocument/2006/relationships/tags" Target="../tags/tag270.xml"/><Relationship Id="rId20" Type="http://schemas.openxmlformats.org/officeDocument/2006/relationships/tags" Target="../tags/tag274.xml"/><Relationship Id="rId29" Type="http://schemas.openxmlformats.org/officeDocument/2006/relationships/tags" Target="../tags/tag283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tags" Target="../tags/tag265.xml"/><Relationship Id="rId24" Type="http://schemas.openxmlformats.org/officeDocument/2006/relationships/tags" Target="../tags/tag278.xml"/><Relationship Id="rId32" Type="http://schemas.openxmlformats.org/officeDocument/2006/relationships/tags" Target="../tags/tag286.xml"/><Relationship Id="rId5" Type="http://schemas.openxmlformats.org/officeDocument/2006/relationships/tags" Target="../tags/tag259.xml"/><Relationship Id="rId15" Type="http://schemas.openxmlformats.org/officeDocument/2006/relationships/tags" Target="../tags/tag269.xml"/><Relationship Id="rId23" Type="http://schemas.openxmlformats.org/officeDocument/2006/relationships/tags" Target="../tags/tag277.xml"/><Relationship Id="rId28" Type="http://schemas.openxmlformats.org/officeDocument/2006/relationships/tags" Target="../tags/tag282.xml"/><Relationship Id="rId10" Type="http://schemas.openxmlformats.org/officeDocument/2006/relationships/tags" Target="../tags/tag264.xml"/><Relationship Id="rId19" Type="http://schemas.openxmlformats.org/officeDocument/2006/relationships/tags" Target="../tags/tag273.xml"/><Relationship Id="rId31" Type="http://schemas.openxmlformats.org/officeDocument/2006/relationships/tags" Target="../tags/tag285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tags" Target="../tags/tag268.xml"/><Relationship Id="rId22" Type="http://schemas.openxmlformats.org/officeDocument/2006/relationships/tags" Target="../tags/tag276.xml"/><Relationship Id="rId27" Type="http://schemas.openxmlformats.org/officeDocument/2006/relationships/tags" Target="../tags/tag281.xml"/><Relationship Id="rId30" Type="http://schemas.openxmlformats.org/officeDocument/2006/relationships/tags" Target="../tags/tag284.xml"/><Relationship Id="rId35" Type="http://schemas.openxmlformats.org/officeDocument/2006/relationships/notesSlide" Target="../notesSlides/notesSlide1.xml"/><Relationship Id="rId8" Type="http://schemas.openxmlformats.org/officeDocument/2006/relationships/tags" Target="../tags/tag2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92.xml"/><Relationship Id="rId7" Type="http://schemas.openxmlformats.org/officeDocument/2006/relationships/image" Target="../media/image16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94.xml"/><Relationship Id="rId4" Type="http://schemas.openxmlformats.org/officeDocument/2006/relationships/tags" Target="../tags/tag293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307.xml"/><Relationship Id="rId18" Type="http://schemas.openxmlformats.org/officeDocument/2006/relationships/tags" Target="../tags/tag312.xml"/><Relationship Id="rId26" Type="http://schemas.openxmlformats.org/officeDocument/2006/relationships/tags" Target="../tags/tag320.xml"/><Relationship Id="rId21" Type="http://schemas.openxmlformats.org/officeDocument/2006/relationships/tags" Target="../tags/tag315.xml"/><Relationship Id="rId34" Type="http://schemas.openxmlformats.org/officeDocument/2006/relationships/image" Target="../media/image12.jpeg"/><Relationship Id="rId7" Type="http://schemas.openxmlformats.org/officeDocument/2006/relationships/tags" Target="../tags/tag301.xml"/><Relationship Id="rId12" Type="http://schemas.openxmlformats.org/officeDocument/2006/relationships/tags" Target="../tags/tag306.xml"/><Relationship Id="rId17" Type="http://schemas.openxmlformats.org/officeDocument/2006/relationships/tags" Target="../tags/tag311.xml"/><Relationship Id="rId25" Type="http://schemas.openxmlformats.org/officeDocument/2006/relationships/tags" Target="../tags/tag319.xml"/><Relationship Id="rId33" Type="http://schemas.openxmlformats.org/officeDocument/2006/relationships/image" Target="../media/image11.jpeg"/><Relationship Id="rId2" Type="http://schemas.openxmlformats.org/officeDocument/2006/relationships/tags" Target="../tags/tag296.xml"/><Relationship Id="rId16" Type="http://schemas.openxmlformats.org/officeDocument/2006/relationships/tags" Target="../tags/tag310.xml"/><Relationship Id="rId20" Type="http://schemas.openxmlformats.org/officeDocument/2006/relationships/tags" Target="../tags/tag314.xml"/><Relationship Id="rId29" Type="http://schemas.openxmlformats.org/officeDocument/2006/relationships/tags" Target="../tags/tag323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tags" Target="../tags/tag305.xml"/><Relationship Id="rId24" Type="http://schemas.openxmlformats.org/officeDocument/2006/relationships/tags" Target="../tags/tag318.xml"/><Relationship Id="rId32" Type="http://schemas.openxmlformats.org/officeDocument/2006/relationships/image" Target="../media/image10.png"/><Relationship Id="rId37" Type="http://schemas.openxmlformats.org/officeDocument/2006/relationships/image" Target="../media/image18.png"/><Relationship Id="rId5" Type="http://schemas.openxmlformats.org/officeDocument/2006/relationships/tags" Target="../tags/tag299.xml"/><Relationship Id="rId15" Type="http://schemas.openxmlformats.org/officeDocument/2006/relationships/tags" Target="../tags/tag309.xml"/><Relationship Id="rId23" Type="http://schemas.openxmlformats.org/officeDocument/2006/relationships/tags" Target="../tags/tag317.xml"/><Relationship Id="rId28" Type="http://schemas.openxmlformats.org/officeDocument/2006/relationships/tags" Target="../tags/tag322.xml"/><Relationship Id="rId36" Type="http://schemas.openxmlformats.org/officeDocument/2006/relationships/image" Target="../media/image14.jpeg"/><Relationship Id="rId10" Type="http://schemas.openxmlformats.org/officeDocument/2006/relationships/tags" Target="../tags/tag304.xml"/><Relationship Id="rId19" Type="http://schemas.openxmlformats.org/officeDocument/2006/relationships/tags" Target="../tags/tag313.xml"/><Relationship Id="rId31" Type="http://schemas.openxmlformats.org/officeDocument/2006/relationships/image" Target="../media/image17.jpeg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4" Type="http://schemas.openxmlformats.org/officeDocument/2006/relationships/tags" Target="../tags/tag308.xml"/><Relationship Id="rId22" Type="http://schemas.openxmlformats.org/officeDocument/2006/relationships/tags" Target="../tags/tag316.xml"/><Relationship Id="rId27" Type="http://schemas.openxmlformats.org/officeDocument/2006/relationships/tags" Target="../tags/tag321.xml"/><Relationship Id="rId30" Type="http://schemas.openxmlformats.org/officeDocument/2006/relationships/slideLayout" Target="../slideLayouts/slideLayout1.xml"/><Relationship Id="rId35" Type="http://schemas.openxmlformats.org/officeDocument/2006/relationships/image" Target="../media/image13.jpeg"/><Relationship Id="rId8" Type="http://schemas.openxmlformats.org/officeDocument/2006/relationships/tags" Target="../tags/tag302.xml"/><Relationship Id="rId3" Type="http://schemas.openxmlformats.org/officeDocument/2006/relationships/tags" Target="../tags/tag2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</p:spPr>
      </p:pic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-188595" y="448945"/>
            <a:ext cx="8783955" cy="2522855"/>
            <a:chOff x="-297" y="707"/>
            <a:chExt cx="13833" cy="3973"/>
          </a:xfrm>
        </p:grpSpPr>
        <p:pic>
          <p:nvPicPr>
            <p:cNvPr id="5" name="图片 4"/>
            <p:cNvPicPr/>
            <p:nvPr>
              <p:custDataLst>
                <p:tags r:id="rId5"/>
              </p:custDataLst>
            </p:nvPr>
          </p:nvPicPr>
          <p:blipFill>
            <a:blip r:embed="rId9"/>
            <a:srcRect r="3294" b="1642"/>
            <a:stretch>
              <a:fillRect/>
            </a:stretch>
          </p:blipFill>
          <p:spPr>
            <a:xfrm>
              <a:off x="-297" y="726"/>
              <a:ext cx="13418" cy="3954"/>
            </a:xfrm>
            <a:prstGeom prst="roundRect">
              <a:avLst>
                <a:gd name="adj" fmla="val 8415"/>
              </a:avLst>
            </a:prstGeom>
          </p:spPr>
        </p:pic>
        <p:pic>
          <p:nvPicPr>
            <p:cNvPr id="6" name="图片 5"/>
            <p:cNvPicPr/>
            <p:nvPr>
              <p:custDataLst>
                <p:tags r:id="rId6"/>
              </p:custDataLst>
            </p:nvPr>
          </p:nvPicPr>
          <p:blipFill>
            <a:blip r:embed="rId9"/>
            <a:srcRect l="88721" r="180" b="27488"/>
            <a:stretch>
              <a:fillRect/>
            </a:stretch>
          </p:blipFill>
          <p:spPr>
            <a:xfrm>
              <a:off x="11996" y="707"/>
              <a:ext cx="1540" cy="2915"/>
            </a:xfrm>
            <a:prstGeom prst="roundRect">
              <a:avLst>
                <a:gd name="adj" fmla="val 8415"/>
              </a:avLst>
            </a:prstGeom>
          </p:spPr>
        </p:pic>
      </p:grpSp>
      <p:sp>
        <p:nvSpPr>
          <p:cNvPr id="8" name="文本2"/>
          <p:cNvSpPr txBox="1"/>
          <p:nvPr>
            <p:custDataLst>
              <p:tags r:id="rId4"/>
            </p:custDataLst>
          </p:nvPr>
        </p:nvSpPr>
        <p:spPr>
          <a:xfrm>
            <a:off x="114300" y="5834380"/>
            <a:ext cx="12186285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               第五章   欧姆定律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65125" y="1459230"/>
            <a:ext cx="11042015" cy="954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Times New Roman" panose="02020603050405020304" charset="0"/>
                <a:cs typeface="Times New Roman" panose="02020603050405020304" charset="0"/>
              </a:rPr>
              <a:t>实验过程</a:t>
            </a:r>
          </a:p>
          <a:p>
            <a:pPr eaLnBrk="0" hangingPunct="0">
              <a:lnSpc>
                <a:spcPct val="110000"/>
              </a:lnSpc>
            </a:pPr>
            <a:r>
              <a:rPr lang="zh-CN" altLang="en-US" sz="25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　　</a:t>
            </a:r>
          </a:p>
        </p:txBody>
      </p:sp>
      <p:pic>
        <p:nvPicPr>
          <p:cNvPr id="2" name="视频2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62785" y="1459230"/>
            <a:ext cx="8458200" cy="50292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三　实验：测量灯泡的电阻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3708400" y="5612130"/>
            <a:ext cx="4497070" cy="72136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灯丝的电阻随温度升高而增大</a:t>
            </a: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1525270" y="1056005"/>
            <a:ext cx="1535430" cy="530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分析论证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三　实验：测量灯泡的电阻</a:t>
            </a: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26">
            <a:lum bright="-12000" contrast="30000"/>
          </a:blip>
          <a:srcRect r="31530"/>
          <a:stretch>
            <a:fillRect/>
          </a:stretch>
        </p:blipFill>
        <p:spPr>
          <a:xfrm>
            <a:off x="750570" y="1586865"/>
            <a:ext cx="5778500" cy="2981960"/>
          </a:xfrm>
          <a:prstGeom prst="rect">
            <a:avLst/>
          </a:prstGeom>
        </p:spPr>
      </p:pic>
      <p:grpSp>
        <p:nvGrpSpPr>
          <p:cNvPr id="24" name="组合 23"/>
          <p:cNvGrpSpPr/>
          <p:nvPr>
            <p:custDataLst>
              <p:tags r:id="rId6"/>
            </p:custDataLst>
          </p:nvPr>
        </p:nvGrpSpPr>
        <p:grpSpPr>
          <a:xfrm>
            <a:off x="3011170" y="2385695"/>
            <a:ext cx="3600450" cy="398780"/>
            <a:chOff x="6229" y="3463"/>
            <a:chExt cx="5670" cy="628"/>
          </a:xfrm>
        </p:grpSpPr>
        <p:sp>
          <p:nvSpPr>
            <p:cNvPr id="7" name="文本框 6"/>
            <p:cNvSpPr txBox="1"/>
            <p:nvPr>
              <p:custDataLst>
                <p:tags r:id="rId22"/>
              </p:custDataLst>
            </p:nvPr>
          </p:nvSpPr>
          <p:spPr>
            <a:xfrm>
              <a:off x="6229" y="3463"/>
              <a:ext cx="122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1.5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23"/>
              </p:custDataLst>
            </p:nvPr>
          </p:nvSpPr>
          <p:spPr>
            <a:xfrm>
              <a:off x="8371" y="3463"/>
              <a:ext cx="122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2.5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24"/>
              </p:custDataLst>
            </p:nvPr>
          </p:nvSpPr>
          <p:spPr>
            <a:xfrm>
              <a:off x="10673" y="3463"/>
              <a:ext cx="122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2.8</a:t>
              </a:r>
            </a:p>
          </p:txBody>
        </p:sp>
      </p:grpSp>
      <p:grpSp>
        <p:nvGrpSpPr>
          <p:cNvPr id="25" name="组合 24"/>
          <p:cNvGrpSpPr/>
          <p:nvPr>
            <p:custDataLst>
              <p:tags r:id="rId7"/>
            </p:custDataLst>
          </p:nvPr>
        </p:nvGrpSpPr>
        <p:grpSpPr>
          <a:xfrm>
            <a:off x="3051810" y="2847975"/>
            <a:ext cx="3997960" cy="398780"/>
            <a:chOff x="6133" y="3463"/>
            <a:chExt cx="6296" cy="628"/>
          </a:xfrm>
        </p:grpSpPr>
        <p:sp>
          <p:nvSpPr>
            <p:cNvPr id="26" name="文本框 25"/>
            <p:cNvSpPr txBox="1"/>
            <p:nvPr>
              <p:custDataLst>
                <p:tags r:id="rId19"/>
              </p:custDataLst>
            </p:nvPr>
          </p:nvSpPr>
          <p:spPr>
            <a:xfrm>
              <a:off x="6133" y="3463"/>
              <a:ext cx="16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0.22</a:t>
              </a:r>
            </a:p>
          </p:txBody>
        </p:sp>
        <p:sp>
          <p:nvSpPr>
            <p:cNvPr id="27" name="文本框 26"/>
            <p:cNvSpPr txBox="1"/>
            <p:nvPr>
              <p:custDataLst>
                <p:tags r:id="rId20"/>
              </p:custDataLst>
            </p:nvPr>
          </p:nvSpPr>
          <p:spPr>
            <a:xfrm>
              <a:off x="8275" y="3463"/>
              <a:ext cx="175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0.28</a:t>
              </a:r>
            </a:p>
          </p:txBody>
        </p:sp>
        <p:sp>
          <p:nvSpPr>
            <p:cNvPr id="28" name="文本框 27"/>
            <p:cNvSpPr txBox="1"/>
            <p:nvPr>
              <p:custDataLst>
                <p:tags r:id="rId21"/>
              </p:custDataLst>
            </p:nvPr>
          </p:nvSpPr>
          <p:spPr>
            <a:xfrm>
              <a:off x="10513" y="3463"/>
              <a:ext cx="191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0.30</a:t>
              </a:r>
            </a:p>
          </p:txBody>
        </p:sp>
      </p:grpSp>
      <p:grpSp>
        <p:nvGrpSpPr>
          <p:cNvPr id="39" name="组合 38"/>
          <p:cNvGrpSpPr/>
          <p:nvPr>
            <p:custDataLst>
              <p:tags r:id="rId8"/>
            </p:custDataLst>
          </p:nvPr>
        </p:nvGrpSpPr>
        <p:grpSpPr>
          <a:xfrm>
            <a:off x="2985770" y="3350895"/>
            <a:ext cx="3997960" cy="398780"/>
            <a:chOff x="6133" y="3463"/>
            <a:chExt cx="6296" cy="628"/>
          </a:xfrm>
        </p:grpSpPr>
        <p:sp>
          <p:nvSpPr>
            <p:cNvPr id="40" name="文本框 39"/>
            <p:cNvSpPr txBox="1"/>
            <p:nvPr>
              <p:custDataLst>
                <p:tags r:id="rId16"/>
              </p:custDataLst>
            </p:nvPr>
          </p:nvSpPr>
          <p:spPr>
            <a:xfrm>
              <a:off x="6133" y="3463"/>
              <a:ext cx="16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6.82</a:t>
              </a:r>
            </a:p>
          </p:txBody>
        </p:sp>
        <p:sp>
          <p:nvSpPr>
            <p:cNvPr id="41" name="文本框 40"/>
            <p:cNvSpPr txBox="1"/>
            <p:nvPr>
              <p:custDataLst>
                <p:tags r:id="rId17"/>
              </p:custDataLst>
            </p:nvPr>
          </p:nvSpPr>
          <p:spPr>
            <a:xfrm>
              <a:off x="8275" y="3463"/>
              <a:ext cx="175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8.93</a:t>
              </a:r>
            </a:p>
          </p:txBody>
        </p:sp>
        <p:sp>
          <p:nvSpPr>
            <p:cNvPr id="42" name="文本框 41"/>
            <p:cNvSpPr txBox="1"/>
            <p:nvPr>
              <p:custDataLst>
                <p:tags r:id="rId18"/>
              </p:custDataLst>
            </p:nvPr>
          </p:nvSpPr>
          <p:spPr>
            <a:xfrm>
              <a:off x="10513" y="3463"/>
              <a:ext cx="191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9.33</a:t>
              </a:r>
            </a:p>
          </p:txBody>
        </p:sp>
      </p:grpSp>
      <p:grpSp>
        <p:nvGrpSpPr>
          <p:cNvPr id="43" name="组合 42"/>
          <p:cNvGrpSpPr/>
          <p:nvPr>
            <p:custDataLst>
              <p:tags r:id="rId9"/>
            </p:custDataLst>
          </p:nvPr>
        </p:nvGrpSpPr>
        <p:grpSpPr>
          <a:xfrm>
            <a:off x="2940050" y="3833495"/>
            <a:ext cx="3997960" cy="398780"/>
            <a:chOff x="6133" y="3463"/>
            <a:chExt cx="6296" cy="628"/>
          </a:xfrm>
        </p:grpSpPr>
        <p:sp>
          <p:nvSpPr>
            <p:cNvPr id="44" name="文本框 43"/>
            <p:cNvSpPr txBox="1"/>
            <p:nvPr>
              <p:custDataLst>
                <p:tags r:id="rId13"/>
              </p:custDataLst>
            </p:nvPr>
          </p:nvSpPr>
          <p:spPr>
            <a:xfrm>
              <a:off x="6133" y="3463"/>
              <a:ext cx="164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/>
                <a:t>较暗</a:t>
              </a:r>
            </a:p>
          </p:txBody>
        </p:sp>
        <p:sp>
          <p:nvSpPr>
            <p:cNvPr id="45" name="文本框 44"/>
            <p:cNvSpPr txBox="1"/>
            <p:nvPr>
              <p:custDataLst>
                <p:tags r:id="rId14"/>
              </p:custDataLst>
            </p:nvPr>
          </p:nvSpPr>
          <p:spPr>
            <a:xfrm>
              <a:off x="8275" y="3463"/>
              <a:ext cx="175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/>
                <a:t>正常</a:t>
              </a:r>
            </a:p>
          </p:txBody>
        </p:sp>
        <p:sp>
          <p:nvSpPr>
            <p:cNvPr id="46" name="文本框 45"/>
            <p:cNvSpPr txBox="1"/>
            <p:nvPr>
              <p:custDataLst>
                <p:tags r:id="rId15"/>
              </p:custDataLst>
            </p:nvPr>
          </p:nvSpPr>
          <p:spPr>
            <a:xfrm>
              <a:off x="10513" y="3463"/>
              <a:ext cx="191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/>
                <a:t>很亮</a:t>
              </a:r>
            </a:p>
          </p:txBody>
        </p:sp>
      </p:grpSp>
      <p:pic>
        <p:nvPicPr>
          <p:cNvPr id="49" name="图片 4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72000"/>
          </a:blip>
          <a:stretch>
            <a:fillRect/>
          </a:stretch>
        </p:blipFill>
        <p:spPr>
          <a:xfrm>
            <a:off x="6938010" y="1757680"/>
            <a:ext cx="4110990" cy="2811145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11"/>
            </p:custDataLst>
          </p:nvPr>
        </p:nvSpPr>
        <p:spPr>
          <a:xfrm>
            <a:off x="1849120" y="4930140"/>
            <a:ext cx="9605645" cy="530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6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charset="0"/>
                <a:sym typeface="+mn-ea"/>
              </a:rPr>
              <a:t>灯泡的灯丝由暗变亮的过程，即灯丝的温度逐渐升高的过程。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 flipH="1">
            <a:off x="11658600" y="124968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四　课后作业练习</a:t>
            </a:r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6">
            <a:lum bright="-12000" contrast="36000"/>
          </a:blip>
          <a:stretch>
            <a:fillRect/>
          </a:stretch>
        </p:blipFill>
        <p:spPr>
          <a:xfrm>
            <a:off x="2762250" y="2258695"/>
            <a:ext cx="6667500" cy="386016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91185" y="1013460"/>
            <a:ext cx="1115822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某同学在用伏安法测电阻的实验中，将实物连成如图 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5-3-7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所示电路，每节干电池提供的电压为 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1.5 V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，估计被测电阻为 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10 Ω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左右。请把电路连接错误的地方改过来。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四　课后作业练习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91185" y="1013460"/>
            <a:ext cx="1115822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请分析比较图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5-3-3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中电阻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a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阻值的大小关系。</a:t>
            </a:r>
          </a:p>
        </p:txBody>
      </p:sp>
      <p:pic>
        <p:nvPicPr>
          <p:cNvPr id="28" name="图片 27"/>
          <p:cNvPicPr/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42000"/>
          </a:blip>
          <a:stretch>
            <a:fillRect/>
          </a:stretch>
        </p:blipFill>
        <p:spPr>
          <a:xfrm>
            <a:off x="3107055" y="1658620"/>
            <a:ext cx="4851400" cy="49415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四　课后作业练习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91185" y="1013460"/>
            <a:ext cx="1115822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小明采用伏安法测量一个灯泡的电阻，请回答下列问题。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）某次测量时，电压表和电流表指针位置分别如图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5-3-8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甲、乙所示，则此时灯泡的电阻是多少？</a:t>
            </a:r>
          </a:p>
        </p:txBody>
      </p:sp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E0F4FC">
                  <a:alpha val="100000"/>
                </a:srgbClr>
              </a:clrFrom>
              <a:clrTo>
                <a:srgbClr val="E0F4FC">
                  <a:alpha val="100000"/>
                  <a:alpha val="0"/>
                </a:srgbClr>
              </a:clrTo>
            </a:clrChange>
            <a:lum bright="-36000" contrast="54000"/>
          </a:blip>
          <a:stretch>
            <a:fillRect/>
          </a:stretch>
        </p:blipFill>
        <p:spPr>
          <a:xfrm>
            <a:off x="835660" y="2766695"/>
            <a:ext cx="10048875" cy="35985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四　课后作业练习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91185" y="1013460"/>
            <a:ext cx="1115822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小明采用伏安法测量一个灯泡的电阻，请回答下列问题。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）继续测量，若电压表的示数恰好为图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5-3-8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甲中的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2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倍，请判断电流表的示数是否为图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5-3-8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乙中的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2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倍，为什么？</a:t>
            </a:r>
          </a:p>
        </p:txBody>
      </p:sp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E0F4FC">
                  <a:alpha val="100000"/>
                </a:srgbClr>
              </a:clrFrom>
              <a:clrTo>
                <a:srgbClr val="E0F4FC">
                  <a:alpha val="100000"/>
                  <a:alpha val="0"/>
                </a:srgbClr>
              </a:clrTo>
            </a:clrChange>
            <a:lum bright="-36000" contrast="54000"/>
          </a:blip>
          <a:stretch>
            <a:fillRect/>
          </a:stretch>
        </p:blipFill>
        <p:spPr>
          <a:xfrm>
            <a:off x="835660" y="2766695"/>
            <a:ext cx="10048875" cy="35985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四　课后作业练习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91185" y="1013460"/>
            <a:ext cx="1115822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4.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在甲、乙两地之间有两条输电线，已知每米输电线的电阻为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0.01 Ω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。现输电线在某处发生短路，为确定短路位置，检修员利用电压表、电流表和电源接成如图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5-3-9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所示电路进行检测。当电压表的示数为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1.5 V 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时，电流表的示数为</a:t>
            </a:r>
            <a:r>
              <a:rPr lang="en-US" altLang="zh-CN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30 mA</a:t>
            </a:r>
            <a:r>
              <a:rPr lang="zh-CN" altLang="en-US" sz="2400">
                <a:solidFill>
                  <a:srgbClr val="231F2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，则短路位置离甲地多远？（其余部分电阻忽略不计）</a:t>
            </a:r>
          </a:p>
        </p:txBody>
      </p:sp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E0F4FC">
                  <a:alpha val="100000"/>
                </a:srgbClr>
              </a:clrFrom>
              <a:clrTo>
                <a:srgbClr val="E0F4FC">
                  <a:alpha val="100000"/>
                  <a:alpha val="0"/>
                </a:srgbClr>
              </a:clrTo>
            </a:clrChange>
            <a:lum bright="-48000" contrast="78000"/>
          </a:blip>
          <a:stretch>
            <a:fillRect/>
          </a:stretch>
        </p:blipFill>
        <p:spPr>
          <a:xfrm>
            <a:off x="1477645" y="3245485"/>
            <a:ext cx="9248775" cy="33000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标注 7"/>
          <p:cNvSpPr/>
          <p:nvPr>
            <p:custDataLst>
              <p:tags r:id="rId2"/>
            </p:custDataLst>
          </p:nvPr>
        </p:nvSpPr>
        <p:spPr>
          <a:xfrm>
            <a:off x="2694305" y="1096645"/>
            <a:ext cx="5715000" cy="3141345"/>
          </a:xfrm>
          <a:prstGeom prst="cloudCallout">
            <a:avLst>
              <a:gd name="adj1" fmla="val -62055"/>
              <a:gd name="adj2" fmla="val 699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一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用电压表和电流表测量电阻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173095" y="1417955"/>
            <a:ext cx="4761230" cy="201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>
                <a:solidFill>
                  <a:schemeClr val="tx1"/>
                </a:solidFill>
                <a:sym typeface="+mn-ea"/>
              </a:rPr>
              <a:t>　　有一只标注模糊的电阻，我们怎样才能知道它的阻值呢？</a:t>
            </a: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201920" y="2386330"/>
            <a:ext cx="2296795" cy="2084705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318135" y="3867785"/>
            <a:ext cx="3343275" cy="31902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1259840" y="3235325"/>
            <a:ext cx="1334135" cy="1007745"/>
            <a:chOff x="1826" y="6794"/>
            <a:chExt cx="2101" cy="1587"/>
          </a:xfrm>
        </p:grpSpPr>
        <p:sp>
          <p:nvSpPr>
            <p:cNvPr id="17" name="文本框 16"/>
            <p:cNvSpPr txBox="1"/>
            <p:nvPr>
              <p:custDataLst>
                <p:tags r:id="rId46"/>
              </p:custDataLst>
            </p:nvPr>
          </p:nvSpPr>
          <p:spPr>
            <a:xfrm>
              <a:off x="1826" y="7183"/>
              <a:ext cx="1995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lvl="0" indent="0" algn="l" eaLnBrk="1" hangingPunct="1">
                <a:spcBef>
                  <a:spcPct val="50000"/>
                </a:spcBef>
                <a:buNone/>
              </a:pPr>
              <a:r>
                <a:rPr lang="en-US" altLang="x-none" sz="3600" i="1">
                  <a:solidFill>
                    <a:schemeClr val="tx1"/>
                  </a:solidFill>
                  <a:latin typeface="Times New Roman" panose="02020603050405020304" charset="0"/>
                  <a:sym typeface="+mn-ea"/>
                </a:rPr>
                <a:t>I</a:t>
              </a:r>
              <a:r>
                <a:rPr lang="en-US" altLang="zh-CN" sz="3600" i="1">
                  <a:solidFill>
                    <a:schemeClr val="tx1"/>
                  </a:solidFill>
                  <a:latin typeface="Times New Roman" panose="02020603050405020304" charset="0"/>
                  <a:sym typeface="+mn-ea"/>
                </a:rPr>
                <a:t> </a:t>
              </a:r>
              <a:r>
                <a:rPr lang="en-US" altLang="x-none" sz="3600" i="1">
                  <a:solidFill>
                    <a:schemeClr val="tx1"/>
                  </a:solidFill>
                  <a:latin typeface="Times New Roman" panose="02020603050405020304" charset="0"/>
                  <a:sym typeface="+mn-ea"/>
                </a:rPr>
                <a:t>=</a:t>
              </a:r>
              <a:endParaRPr lang="en-US" altLang="x-none" sz="3600" i="1" baseline="300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47"/>
              </p:custDataLst>
            </p:nvPr>
          </p:nvGrpSpPr>
          <p:grpSpPr>
            <a:xfrm>
              <a:off x="3148" y="6794"/>
              <a:ext cx="779" cy="1587"/>
              <a:chOff x="14817" y="7757"/>
              <a:chExt cx="779" cy="1587"/>
            </a:xfrm>
          </p:grpSpPr>
          <p:sp>
            <p:nvSpPr>
              <p:cNvPr id="21" name="文本框 20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14817" y="8639"/>
                <a:ext cx="724" cy="70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r>
                  <a:rPr lang="en-US" altLang="zh-CN" sz="3600" i="1">
                    <a:solidFill>
                      <a:schemeClr val="tx1"/>
                    </a:solidFill>
                    <a:latin typeface="Times New Roman" panose="02020603050405020304" charset="0"/>
                    <a:ea typeface="微软雅黑"/>
                    <a:cs typeface="Times New Roman" panose="02020603050405020304" charset="0"/>
                    <a:sym typeface="+mn-ea"/>
                  </a:rPr>
                  <a:t>R</a:t>
                </a: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14888" y="7757"/>
                <a:ext cx="708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3600" i="1">
                    <a:solidFill>
                      <a:schemeClr val="tx1"/>
                    </a:solidFill>
                    <a:latin typeface="Times New Roman" panose="02020603050405020304" charset="0"/>
                    <a:ea typeface="微软雅黑"/>
                    <a:cs typeface="Times New Roman" panose="02020603050405020304" charset="0"/>
                    <a:sym typeface="+mn-ea"/>
                  </a:rPr>
                  <a:t>U</a:t>
                </a:r>
              </a:p>
            </p:txBody>
          </p:sp>
          <p:cxnSp>
            <p:nvCxnSpPr>
              <p:cNvPr id="20" name="直接连接符 19"/>
              <p:cNvCxnSpPr/>
              <p:nvPr>
                <p:custDataLst>
                  <p:tags r:id="rId50"/>
                </p:custDataLst>
              </p:nvPr>
            </p:nvCxnSpPr>
            <p:spPr>
              <a:xfrm>
                <a:off x="14817" y="8689"/>
                <a:ext cx="77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93775" y="2359025"/>
            <a:ext cx="22098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chemeClr val="tx1"/>
                </a:solidFill>
                <a:sym typeface="+mn-ea"/>
              </a:rPr>
              <a:t>欧姆定律</a:t>
            </a:r>
          </a:p>
        </p:txBody>
      </p:sp>
      <p:sp>
        <p:nvSpPr>
          <p:cNvPr id="8" name="右箭头 7"/>
          <p:cNvSpPr/>
          <p:nvPr>
            <p:custDataLst>
              <p:tags r:id="rId4"/>
            </p:custDataLst>
          </p:nvPr>
        </p:nvSpPr>
        <p:spPr>
          <a:xfrm>
            <a:off x="3203575" y="3641725"/>
            <a:ext cx="421640" cy="23558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tx1"/>
              </a:solidFill>
            </a:endParaRP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3798570" y="3202305"/>
            <a:ext cx="1367155" cy="1040765"/>
            <a:chOff x="1964" y="6742"/>
            <a:chExt cx="2153" cy="1639"/>
          </a:xfrm>
        </p:grpSpPr>
        <p:sp>
          <p:nvSpPr>
            <p:cNvPr id="10" name="文本框 9"/>
            <p:cNvSpPr txBox="1"/>
            <p:nvPr>
              <p:custDataLst>
                <p:tags r:id="rId41"/>
              </p:custDataLst>
            </p:nvPr>
          </p:nvSpPr>
          <p:spPr>
            <a:xfrm>
              <a:off x="1964" y="7181"/>
              <a:ext cx="2153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lvl="0" indent="0" algn="l" eaLnBrk="1" hangingPunct="1">
                <a:spcBef>
                  <a:spcPct val="50000"/>
                </a:spcBef>
                <a:buNone/>
              </a:pPr>
              <a:r>
                <a:rPr lang="en-US" altLang="x-none" sz="3600" i="1">
                  <a:solidFill>
                    <a:schemeClr val="tx1"/>
                  </a:solidFill>
                  <a:latin typeface="Times New Roman" panose="02020603050405020304" charset="0"/>
                  <a:sym typeface="+mn-ea"/>
                </a:rPr>
                <a:t>R=</a:t>
              </a:r>
              <a:endParaRPr lang="en-US" altLang="x-none" sz="3600" i="1" baseline="300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42"/>
              </p:custDataLst>
            </p:nvPr>
          </p:nvGrpSpPr>
          <p:grpSpPr>
            <a:xfrm>
              <a:off x="3148" y="6742"/>
              <a:ext cx="779" cy="1639"/>
              <a:chOff x="14817" y="7705"/>
              <a:chExt cx="779" cy="1639"/>
            </a:xfrm>
          </p:grpSpPr>
          <p:sp>
            <p:nvSpPr>
              <p:cNvPr id="12" name="文本框 11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14888" y="7705"/>
                <a:ext cx="708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3600" i="1">
                    <a:solidFill>
                      <a:schemeClr val="tx1"/>
                    </a:solidFill>
                    <a:latin typeface="Times New Roman" panose="02020603050405020304" charset="0"/>
                    <a:ea typeface="微软雅黑"/>
                    <a:cs typeface="Times New Roman" panose="02020603050405020304" charset="0"/>
                    <a:sym typeface="+mn-ea"/>
                  </a:rPr>
                  <a:t>U</a:t>
                </a: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14907" y="8639"/>
                <a:ext cx="539" cy="70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r>
                  <a:rPr lang="en-US" altLang="zh-CN" sz="3600" i="1">
                    <a:solidFill>
                      <a:schemeClr val="tx1"/>
                    </a:solidFill>
                    <a:latin typeface="Times New Roman" panose="02020603050405020304" charset="0"/>
                    <a:ea typeface="微软雅黑"/>
                    <a:cs typeface="Times New Roman" panose="02020603050405020304" charset="0"/>
                    <a:sym typeface="+mn-ea"/>
                  </a:rPr>
                  <a:t>I</a:t>
                </a:r>
              </a:p>
            </p:txBody>
          </p:sp>
          <p:cxnSp>
            <p:nvCxnSpPr>
              <p:cNvPr id="13" name="直接连接符 12"/>
              <p:cNvCxnSpPr/>
              <p:nvPr>
                <p:custDataLst>
                  <p:tags r:id="rId45"/>
                </p:custDataLst>
              </p:nvPr>
            </p:nvCxnSpPr>
            <p:spPr>
              <a:xfrm>
                <a:off x="14817" y="8689"/>
                <a:ext cx="77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椭圆 14"/>
          <p:cNvSpPr/>
          <p:nvPr>
            <p:custDataLst>
              <p:tags r:id="rId6"/>
            </p:custDataLst>
          </p:nvPr>
        </p:nvSpPr>
        <p:spPr>
          <a:xfrm>
            <a:off x="4681855" y="3305175"/>
            <a:ext cx="412115" cy="41211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tx1"/>
              </a:solidFill>
            </a:endParaRPr>
          </a:p>
        </p:txBody>
      </p:sp>
      <p:sp>
        <p:nvSpPr>
          <p:cNvPr id="22" name="椭圆 21"/>
          <p:cNvSpPr/>
          <p:nvPr>
            <p:custDataLst>
              <p:tags r:id="rId7"/>
            </p:custDataLst>
          </p:nvPr>
        </p:nvSpPr>
        <p:spPr>
          <a:xfrm>
            <a:off x="4599305" y="3937000"/>
            <a:ext cx="412115" cy="41211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tx1"/>
              </a:solidFill>
            </a:endParaRPr>
          </a:p>
        </p:txBody>
      </p:sp>
      <p:grpSp>
        <p:nvGrpSpPr>
          <p:cNvPr id="4" name="组合 3"/>
          <p:cNvGrpSpPr/>
          <p:nvPr>
            <p:custDataLst>
              <p:tags r:id="rId8"/>
            </p:custDataLst>
          </p:nvPr>
        </p:nvGrpSpPr>
        <p:grpSpPr>
          <a:xfrm>
            <a:off x="5033645" y="2359025"/>
            <a:ext cx="5253990" cy="3712210"/>
            <a:chOff x="7069" y="5561"/>
            <a:chExt cx="8274" cy="5846"/>
          </a:xfrm>
        </p:grpSpPr>
        <p:cxnSp>
          <p:nvCxnSpPr>
            <p:cNvPr id="32" name="直接箭头连接符 31"/>
            <p:cNvCxnSpPr>
              <a:stCxn id="15" idx="5"/>
            </p:cNvCxnSpPr>
            <p:nvPr>
              <p:custDataLst>
                <p:tags r:id="rId37"/>
              </p:custDataLst>
            </p:nvPr>
          </p:nvCxnSpPr>
          <p:spPr>
            <a:xfrm flipV="1">
              <a:off x="7069" y="6258"/>
              <a:ext cx="2952" cy="134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/>
            <p:cNvCxnSpPr/>
            <p:nvPr>
              <p:custDataLst>
                <p:tags r:id="rId38"/>
              </p:custDataLst>
            </p:nvPr>
          </p:nvCxnSpPr>
          <p:spPr>
            <a:xfrm>
              <a:off x="7259" y="8442"/>
              <a:ext cx="2632" cy="207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>
              <p:custDataLst>
                <p:tags r:id="rId39"/>
              </p:custDataLst>
            </p:nvPr>
          </p:nvSpPr>
          <p:spPr>
            <a:xfrm>
              <a:off x="10151" y="10391"/>
              <a:ext cx="5192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008080"/>
                  </a:highlight>
                </a:rPr>
                <a:t>用电流表</a:t>
              </a:r>
            </a:p>
          </p:txBody>
        </p:sp>
        <p:sp>
          <p:nvSpPr>
            <p:cNvPr id="35" name="文本框 34"/>
            <p:cNvSpPr txBox="1"/>
            <p:nvPr>
              <p:custDataLst>
                <p:tags r:id="rId40"/>
              </p:custDataLst>
            </p:nvPr>
          </p:nvSpPr>
          <p:spPr>
            <a:xfrm>
              <a:off x="10126" y="5561"/>
              <a:ext cx="4752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008080"/>
                  </a:highlight>
                </a:rPr>
                <a:t>用电压表</a:t>
              </a:r>
            </a:p>
          </p:txBody>
        </p:sp>
      </p:grp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一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用电压表和电流表测量电阻</a:t>
            </a:r>
          </a:p>
        </p:txBody>
      </p:sp>
      <p:sp>
        <p:nvSpPr>
          <p:cNvPr id="16" name="右大括号 15"/>
          <p:cNvSpPr/>
          <p:nvPr>
            <p:custDataLst>
              <p:tags r:id="rId10"/>
            </p:custDataLst>
          </p:nvPr>
        </p:nvSpPr>
        <p:spPr>
          <a:xfrm>
            <a:off x="9220200" y="2885440"/>
            <a:ext cx="518160" cy="2890520"/>
          </a:xfrm>
          <a:prstGeom prst="rightBrace">
            <a:avLst>
              <a:gd name="adj1" fmla="val 8333"/>
              <a:gd name="adj2" fmla="val 50571"/>
            </a:avLst>
          </a:prstGeom>
          <a:ln w="222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1"/>
            </p:custDataLst>
          </p:nvPr>
        </p:nvSpPr>
        <p:spPr>
          <a:xfrm>
            <a:off x="9992360" y="4008120"/>
            <a:ext cx="30175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伏安法</a:t>
            </a:r>
          </a:p>
        </p:txBody>
      </p:sp>
      <p:sp>
        <p:nvSpPr>
          <p:cNvPr id="38" name="圆角矩形标注 37"/>
          <p:cNvSpPr/>
          <p:nvPr>
            <p:custDataLst>
              <p:tags r:id="rId12"/>
            </p:custDataLst>
          </p:nvPr>
        </p:nvSpPr>
        <p:spPr>
          <a:xfrm>
            <a:off x="3625215" y="1125855"/>
            <a:ext cx="3041015" cy="1136015"/>
          </a:xfrm>
          <a:prstGeom prst="wedgeRoundRectCallout">
            <a:avLst>
              <a:gd name="adj1" fmla="val -19158"/>
              <a:gd name="adj2" fmla="val 131330"/>
              <a:gd name="adj3" fmla="val 16667"/>
            </a:avLst>
          </a:prstGeom>
          <a:solidFill>
            <a:srgbClr val="00808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/>
              <a:t>实验原理</a:t>
            </a:r>
          </a:p>
        </p:txBody>
      </p:sp>
      <p:grpSp>
        <p:nvGrpSpPr>
          <p:cNvPr id="75" name="组合 74"/>
          <p:cNvGrpSpPr/>
          <p:nvPr>
            <p:custDataLst>
              <p:tags r:id="rId13"/>
            </p:custDataLst>
          </p:nvPr>
        </p:nvGrpSpPr>
        <p:grpSpPr>
          <a:xfrm>
            <a:off x="6683375" y="3344537"/>
            <a:ext cx="2380615" cy="1938589"/>
            <a:chOff x="1551" y="5164"/>
            <a:chExt cx="4246" cy="3457"/>
          </a:xfrm>
        </p:grpSpPr>
        <p:grpSp>
          <p:nvGrpSpPr>
            <p:cNvPr id="76" name="组合 75"/>
            <p:cNvGrpSpPr/>
            <p:nvPr>
              <p:custDataLst>
                <p:tags r:id="rId14"/>
              </p:custDataLst>
            </p:nvPr>
          </p:nvGrpSpPr>
          <p:grpSpPr>
            <a:xfrm>
              <a:off x="1551" y="6120"/>
              <a:ext cx="4246" cy="2501"/>
              <a:chOff x="13522" y="6774"/>
              <a:chExt cx="4246" cy="2501"/>
            </a:xfrm>
          </p:grpSpPr>
          <p:grpSp>
            <p:nvGrpSpPr>
              <p:cNvPr id="77" name="组合 76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13829" y="6774"/>
                <a:ext cx="3939" cy="2176"/>
                <a:chOff x="14054" y="6759"/>
                <a:chExt cx="3939" cy="2176"/>
              </a:xfrm>
            </p:grpSpPr>
            <p:sp>
              <p:nvSpPr>
                <p:cNvPr id="78" name="矩形 77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4054" y="6926"/>
                  <a:ext cx="3939" cy="2009"/>
                </a:xfrm>
                <a:prstGeom prst="rect">
                  <a:avLst/>
                </a:prstGeom>
                <a:noFill/>
                <a:ln w="19050">
                  <a:solidFill>
                    <a:srgbClr val="00206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9" name="矩形 78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5439" y="6759"/>
                  <a:ext cx="1095" cy="29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80" name="文本框 79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5502" y="6980"/>
                <a:ext cx="809" cy="71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000" i="1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R</a:t>
                </a:r>
                <a:r>
                  <a:rPr lang="en-US" altLang="zh-CN" sz="2000" i="1" baseline="-25000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x</a:t>
                </a:r>
              </a:p>
            </p:txBody>
          </p:sp>
          <p:grpSp>
            <p:nvGrpSpPr>
              <p:cNvPr id="81" name="组合 80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13522" y="7557"/>
                <a:ext cx="648" cy="767"/>
                <a:chOff x="14781" y="5861"/>
                <a:chExt cx="648" cy="767"/>
              </a:xfrm>
            </p:grpSpPr>
            <p:sp>
              <p:nvSpPr>
                <p:cNvPr id="82" name="椭圆 81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4781" y="5918"/>
                  <a:ext cx="648" cy="64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3" name="文本框 82"/>
                <p:cNvSpPr txBox="1"/>
                <p:nvPr>
                  <p:custDataLst>
                    <p:tags r:id="rId34"/>
                  </p:custDataLst>
                </p:nvPr>
              </p:nvSpPr>
              <p:spPr>
                <a:xfrm>
                  <a:off x="14793" y="5861"/>
                  <a:ext cx="562" cy="76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en-US" altLang="zh-CN" sz="2200">
                      <a:solidFill>
                        <a:srgbClr val="002060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A</a:t>
                  </a:r>
                </a:p>
              </p:txBody>
            </p:sp>
          </p:grpSp>
          <p:sp>
            <p:nvSpPr>
              <p:cNvPr id="84" name="矩形 83"/>
              <p:cNvSpPr/>
              <p:nvPr>
                <p:custDataLst>
                  <p:tags r:id="rId27"/>
                </p:custDataLst>
              </p:nvPr>
            </p:nvSpPr>
            <p:spPr>
              <a:xfrm>
                <a:off x="14881" y="8874"/>
                <a:ext cx="181" cy="188"/>
              </a:xfrm>
              <a:prstGeom prst="rect">
                <a:avLst/>
              </a:prstGeom>
              <a:solidFill>
                <a:srgbClr val="CFD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矩形 84"/>
              <p:cNvSpPr/>
              <p:nvPr>
                <p:custDataLst>
                  <p:tags r:id="rId28"/>
                </p:custDataLst>
              </p:nvPr>
            </p:nvSpPr>
            <p:spPr>
              <a:xfrm>
                <a:off x="16064" y="8874"/>
                <a:ext cx="582" cy="155"/>
              </a:xfrm>
              <a:prstGeom prst="rect">
                <a:avLst/>
              </a:prstGeom>
              <a:solidFill>
                <a:srgbClr val="CFD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86" name="直接连接符 85"/>
              <p:cNvCxnSpPr>
                <a:stCxn id="85" idx="1"/>
              </p:cNvCxnSpPr>
              <p:nvPr>
                <p:custDataLst>
                  <p:tags r:id="rId29"/>
                </p:custDataLst>
              </p:nvPr>
            </p:nvCxnSpPr>
            <p:spPr>
              <a:xfrm flipV="1">
                <a:off x="16064" y="8488"/>
                <a:ext cx="464" cy="464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14867" y="8595"/>
                <a:ext cx="0" cy="68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15062" y="8737"/>
                <a:ext cx="0" cy="447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文本框 8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15673" y="8246"/>
                <a:ext cx="562" cy="71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000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S</a:t>
                </a:r>
              </a:p>
            </p:txBody>
          </p:sp>
        </p:grpSp>
        <p:grpSp>
          <p:nvGrpSpPr>
            <p:cNvPr id="90" name="组合 89"/>
            <p:cNvGrpSpPr/>
            <p:nvPr>
              <p:custDataLst>
                <p:tags r:id="rId15"/>
              </p:custDataLst>
            </p:nvPr>
          </p:nvGrpSpPr>
          <p:grpSpPr>
            <a:xfrm>
              <a:off x="2482" y="5164"/>
              <a:ext cx="2640" cy="1183"/>
              <a:chOff x="14453" y="5818"/>
              <a:chExt cx="2640" cy="1183"/>
            </a:xfrm>
          </p:grpSpPr>
          <p:cxnSp>
            <p:nvCxnSpPr>
              <p:cNvPr id="91" name="直接连接符 90"/>
              <p:cNvCxnSpPr/>
              <p:nvPr>
                <p:custDataLst>
                  <p:tags r:id="rId16"/>
                </p:custDataLst>
              </p:nvPr>
            </p:nvCxnSpPr>
            <p:spPr>
              <a:xfrm flipH="1" flipV="1">
                <a:off x="14510" y="6202"/>
                <a:ext cx="0" cy="742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>
                <p:custDataLst>
                  <p:tags r:id="rId17"/>
                </p:custDataLst>
              </p:nvPr>
            </p:nvCxnSpPr>
            <p:spPr>
              <a:xfrm flipH="1" flipV="1">
                <a:off x="17033" y="6202"/>
                <a:ext cx="0" cy="742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14487" y="6218"/>
                <a:ext cx="2533" cy="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椭圆 93"/>
              <p:cNvSpPr/>
              <p:nvPr>
                <p:custDataLst>
                  <p:tags r:id="rId19"/>
                </p:custDataLst>
              </p:nvPr>
            </p:nvSpPr>
            <p:spPr>
              <a:xfrm flipH="1" flipV="1">
                <a:off x="14453" y="6881"/>
                <a:ext cx="120" cy="12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5" name="椭圆 94"/>
              <p:cNvSpPr/>
              <p:nvPr>
                <p:custDataLst>
                  <p:tags r:id="rId20"/>
                </p:custDataLst>
              </p:nvPr>
            </p:nvSpPr>
            <p:spPr>
              <a:xfrm flipH="1" flipV="1">
                <a:off x="16973" y="6881"/>
                <a:ext cx="120" cy="12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96" name="组合 95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15354" y="5818"/>
                <a:ext cx="708" cy="767"/>
                <a:chOff x="14721" y="5895"/>
                <a:chExt cx="708" cy="767"/>
              </a:xfrm>
            </p:grpSpPr>
            <p:sp>
              <p:nvSpPr>
                <p:cNvPr id="97" name="椭圆 96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4781" y="5918"/>
                  <a:ext cx="648" cy="64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8" name="文本框 97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4721" y="5895"/>
                  <a:ext cx="562" cy="76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en-US" altLang="zh-CN" sz="2200">
                      <a:solidFill>
                        <a:srgbClr val="002060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V</a:t>
                  </a: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5" grpId="0" animBg="1"/>
      <p:bldP spid="22" grpId="0" animBg="1"/>
      <p:bldP spid="16" grpId="0" animBg="1"/>
      <p:bldP spid="24" grpId="0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矩形 140"/>
          <p:cNvSpPr/>
          <p:nvPr>
            <p:custDataLst>
              <p:tags r:id="rId2"/>
            </p:custDataLst>
          </p:nvPr>
        </p:nvSpPr>
        <p:spPr>
          <a:xfrm>
            <a:off x="0" y="6528435"/>
            <a:ext cx="12228195" cy="3251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>
            <p:custDataLst>
              <p:tags r:id="rId3"/>
            </p:custDataLst>
          </p:nvPr>
        </p:nvGrpSpPr>
        <p:grpSpPr>
          <a:xfrm>
            <a:off x="9754235" y="146685"/>
            <a:ext cx="2384425" cy="572841"/>
            <a:chOff x="14930" y="2212"/>
            <a:chExt cx="4099" cy="981"/>
          </a:xfrm>
        </p:grpSpPr>
        <p:sp>
          <p:nvSpPr>
            <p:cNvPr id="18" name="文本框 17"/>
            <p:cNvSpPr txBox="1"/>
            <p:nvPr>
              <p:custDataLst>
                <p:tags r:id="rId41"/>
              </p:custDataLst>
            </p:nvPr>
          </p:nvSpPr>
          <p:spPr>
            <a:xfrm>
              <a:off x="16005" y="2299"/>
              <a:ext cx="3024" cy="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070C0"/>
                  </a:solidFill>
                </a:rPr>
                <a:t>讨论交流</a:t>
              </a:r>
            </a:p>
          </p:txBody>
        </p:sp>
        <p:grpSp>
          <p:nvGrpSpPr>
            <p:cNvPr id="19" name="组合 18"/>
            <p:cNvGrpSpPr/>
            <p:nvPr>
              <p:custDataLst>
                <p:tags r:id="rId42"/>
              </p:custDataLst>
            </p:nvPr>
          </p:nvGrpSpPr>
          <p:grpSpPr>
            <a:xfrm>
              <a:off x="14930" y="2212"/>
              <a:ext cx="1058" cy="867"/>
              <a:chOff x="7240" y="7031"/>
              <a:chExt cx="4527" cy="3706"/>
            </a:xfrm>
          </p:grpSpPr>
          <p:sp>
            <p:nvSpPr>
              <p:cNvPr id="21" name="任意多边形 20"/>
              <p:cNvSpPr/>
              <p:nvPr>
                <p:custDataLst>
                  <p:tags r:id="rId43"/>
                </p:custDataLst>
              </p:nvPr>
            </p:nvSpPr>
            <p:spPr>
              <a:xfrm>
                <a:off x="7691" y="7031"/>
                <a:ext cx="4076" cy="2789"/>
              </a:xfrm>
              <a:custGeom>
                <a:avLst/>
                <a:gdLst>
                  <a:gd name="adj1" fmla="val -30130"/>
                  <a:gd name="adj2" fmla="val 67431"/>
                  <a:gd name="adj3" fmla="val 16667"/>
                  <a:gd name="dxPos" fmla="*/ w adj1 100000"/>
                  <a:gd name="dyPos" fmla="*/ h adj2 100000"/>
                  <a:gd name="absadj1" fmla="abs adj1"/>
                  <a:gd name="absadj2" fmla="abs adj2"/>
                  <a:gd name="inXrange" fmla="+- 50000 0 absadj1"/>
                  <a:gd name="inYrange" fmla="+- 50000 0 absadj2"/>
                  <a:gd name="xPos" fmla="+- hc dxPos 0"/>
                  <a:gd name="yPos" fmla="+- vc dyPos 0"/>
                  <a:gd name="dq" fmla="*/ dxPos h w"/>
                  <a:gd name="ady" fmla="abs dyPos"/>
                  <a:gd name="adq" fmla="abs dq"/>
                  <a:gd name="dz" fmla="+- ady 0 adq"/>
                  <a:gd name="xg1" fmla="?: dxPos 7 2"/>
                  <a:gd name="xg2" fmla="?: dxPos 10 5"/>
                  <a:gd name="x1" fmla="*/ w xg1 12"/>
                  <a:gd name="x2" fmla="*/ w xg2 12"/>
                  <a:gd name="yg1" fmla="?: dyPos 7 2"/>
                  <a:gd name="yg2" fmla="?: dyPos 10 5"/>
                  <a:gd name="y1" fmla="*/ h yg1 12"/>
                  <a:gd name="y2" fmla="*/ h yg2 12"/>
                  <a:gd name="t1" fmla="?: dxPos l xPos"/>
                  <a:gd name="xl" fmla="?: dz l t1"/>
                  <a:gd name="xl1" fmla="?: inXrange l xl"/>
                  <a:gd name="t2" fmla="?: dyPos x1 xPos"/>
                  <a:gd name="xt" fmla="?: dz t2 x1"/>
                  <a:gd name="t3" fmla="?: dxPos xPos r"/>
                  <a:gd name="xr" fmla="?: dz r t3"/>
                  <a:gd name="xr1" fmla="?: inXrange r xr"/>
                  <a:gd name="t4" fmla="?: dyPos xPos x1"/>
                  <a:gd name="xb" fmla="?: dz t4 x1"/>
                  <a:gd name="t5" fmla="?: dxPos y1 yPos"/>
                  <a:gd name="yl" fmla="?: dz y1 t5"/>
                  <a:gd name="t6" fmla="?: dyPos t yPos"/>
                  <a:gd name="yt" fmla="?: dz t6 t"/>
                  <a:gd name="yt1" fmla="?: inYrange t yt"/>
                  <a:gd name="t7" fmla="?: dxPos yPos y1"/>
                  <a:gd name="yr" fmla="?: dz y1 t7"/>
                  <a:gd name="t8" fmla="?: dyPos yPos b"/>
                  <a:gd name="yb" fmla="?: dz t8 b"/>
                  <a:gd name="yb1" fmla="?: inYrange b yb"/>
                  <a:gd name="a3" fmla="+- adj3 0 1"/>
                  <a:gd name="u1" fmla="*/ ss a3 100000"/>
                  <a:gd name="u2" fmla="+- r 0 u1"/>
                  <a:gd name="v2" fmla="+- b 0 u1"/>
                  <a:gd name="il" fmla="*/ u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  <a:cxn ang="cd4">
                    <a:pos x="xPos" y="yPos"/>
                  </a:cxn>
                </a:cxnLst>
                <a:rect l="l" t="t" r="r" b="b"/>
                <a:pathLst>
                  <a:path w="4076" h="2789">
                    <a:moveTo>
                      <a:pt x="474" y="0"/>
                    </a:moveTo>
                    <a:lnTo>
                      <a:pt x="679" y="0"/>
                    </a:lnTo>
                    <a:lnTo>
                      <a:pt x="1698" y="0"/>
                    </a:lnTo>
                    <a:lnTo>
                      <a:pt x="3602" y="0"/>
                    </a:lnTo>
                    <a:cubicBezTo>
                      <a:pt x="3864" y="0"/>
                      <a:pt x="4076" y="212"/>
                      <a:pt x="4076" y="474"/>
                    </a:cubicBezTo>
                    <a:lnTo>
                      <a:pt x="4076" y="1658"/>
                    </a:lnTo>
                    <a:lnTo>
                      <a:pt x="4076" y="2368"/>
                    </a:lnTo>
                    <a:lnTo>
                      <a:pt x="4076" y="2368"/>
                    </a:lnTo>
                    <a:cubicBezTo>
                      <a:pt x="4076" y="2548"/>
                      <a:pt x="3976" y="2705"/>
                      <a:pt x="3828" y="2785"/>
                    </a:cubicBezTo>
                    <a:lnTo>
                      <a:pt x="3820" y="2789"/>
                    </a:lnTo>
                    <a:lnTo>
                      <a:pt x="3824" y="2782"/>
                    </a:lnTo>
                    <a:cubicBezTo>
                      <a:pt x="3868" y="2710"/>
                      <a:pt x="3893" y="2626"/>
                      <a:pt x="3893" y="2536"/>
                    </a:cubicBezTo>
                    <a:lnTo>
                      <a:pt x="3893" y="2536"/>
                    </a:lnTo>
                    <a:lnTo>
                      <a:pt x="3893" y="1826"/>
                    </a:lnTo>
                    <a:lnTo>
                      <a:pt x="3893" y="642"/>
                    </a:lnTo>
                    <a:cubicBezTo>
                      <a:pt x="3893" y="380"/>
                      <a:pt x="3681" y="168"/>
                      <a:pt x="3419" y="168"/>
                    </a:cubicBezTo>
                    <a:lnTo>
                      <a:pt x="1721" y="168"/>
                    </a:lnTo>
                    <a:lnTo>
                      <a:pt x="790" y="168"/>
                    </a:lnTo>
                    <a:lnTo>
                      <a:pt x="643" y="168"/>
                    </a:lnTo>
                    <a:cubicBezTo>
                      <a:pt x="381" y="168"/>
                      <a:pt x="169" y="380"/>
                      <a:pt x="169" y="642"/>
                    </a:cubicBezTo>
                    <a:lnTo>
                      <a:pt x="169" y="1826"/>
                    </a:lnTo>
                    <a:lnTo>
                      <a:pt x="169" y="2536"/>
                    </a:lnTo>
                    <a:lnTo>
                      <a:pt x="169" y="2536"/>
                    </a:lnTo>
                    <a:cubicBezTo>
                      <a:pt x="169" y="2618"/>
                      <a:pt x="190" y="2695"/>
                      <a:pt x="226" y="2762"/>
                    </a:cubicBezTo>
                    <a:lnTo>
                      <a:pt x="235" y="2777"/>
                    </a:lnTo>
                    <a:lnTo>
                      <a:pt x="228" y="2773"/>
                    </a:lnTo>
                    <a:cubicBezTo>
                      <a:pt x="91" y="2690"/>
                      <a:pt x="0" y="2540"/>
                      <a:pt x="0" y="2368"/>
                    </a:cubicBezTo>
                    <a:lnTo>
                      <a:pt x="0" y="2368"/>
                    </a:lnTo>
                    <a:lnTo>
                      <a:pt x="0" y="1658"/>
                    </a:lnTo>
                    <a:lnTo>
                      <a:pt x="0" y="474"/>
                    </a:lnTo>
                    <a:cubicBezTo>
                      <a:pt x="0" y="212"/>
                      <a:pt x="212" y="0"/>
                      <a:pt x="474" y="0"/>
                    </a:cubicBezTo>
                    <a:close/>
                  </a:path>
                </a:pathLst>
              </a:cu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2" name="任意多边形 21"/>
              <p:cNvSpPr/>
              <p:nvPr>
                <p:custDataLst>
                  <p:tags r:id="rId44"/>
                </p:custDataLst>
              </p:nvPr>
            </p:nvSpPr>
            <p:spPr>
              <a:xfrm>
                <a:off x="7784" y="8271"/>
                <a:ext cx="3074" cy="309"/>
              </a:xfrm>
              <a:custGeom>
                <a:avLst/>
                <a:gdLst>
                  <a:gd name="adj" fmla="val 50000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74" h="309">
                    <a:moveTo>
                      <a:pt x="155" y="0"/>
                    </a:moveTo>
                    <a:lnTo>
                      <a:pt x="2920" y="0"/>
                    </a:lnTo>
                    <a:cubicBezTo>
                      <a:pt x="3005" y="0"/>
                      <a:pt x="3074" y="69"/>
                      <a:pt x="3074" y="155"/>
                    </a:cubicBezTo>
                    <a:cubicBezTo>
                      <a:pt x="3074" y="240"/>
                      <a:pt x="3005" y="309"/>
                      <a:pt x="2920" y="309"/>
                    </a:cubicBezTo>
                    <a:lnTo>
                      <a:pt x="155" y="309"/>
                    </a:lnTo>
                    <a:cubicBezTo>
                      <a:pt x="69" y="309"/>
                      <a:pt x="0" y="240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任意多边形 22"/>
              <p:cNvSpPr/>
              <p:nvPr>
                <p:custDataLst>
                  <p:tags r:id="rId45"/>
                </p:custDataLst>
              </p:nvPr>
            </p:nvSpPr>
            <p:spPr>
              <a:xfrm>
                <a:off x="7240" y="7401"/>
                <a:ext cx="4076" cy="3337"/>
              </a:xfrm>
              <a:custGeom>
                <a:avLst/>
                <a:gdLst>
                  <a:gd name="adj" fmla="val 50000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076" h="3337">
                    <a:moveTo>
                      <a:pt x="699" y="1642"/>
                    </a:moveTo>
                    <a:cubicBezTo>
                      <a:pt x="613" y="1642"/>
                      <a:pt x="544" y="1711"/>
                      <a:pt x="544" y="1797"/>
                    </a:cubicBezTo>
                    <a:cubicBezTo>
                      <a:pt x="544" y="1882"/>
                      <a:pt x="613" y="1951"/>
                      <a:pt x="699" y="1951"/>
                    </a:cubicBezTo>
                    <a:lnTo>
                      <a:pt x="3464" y="1951"/>
                    </a:lnTo>
                    <a:cubicBezTo>
                      <a:pt x="3549" y="1951"/>
                      <a:pt x="3618" y="1882"/>
                      <a:pt x="3618" y="1797"/>
                    </a:cubicBezTo>
                    <a:cubicBezTo>
                      <a:pt x="3618" y="1711"/>
                      <a:pt x="3549" y="1642"/>
                      <a:pt x="3464" y="1642"/>
                    </a:cubicBezTo>
                    <a:lnTo>
                      <a:pt x="699" y="1642"/>
                    </a:lnTo>
                    <a:close/>
                    <a:moveTo>
                      <a:pt x="699" y="870"/>
                    </a:moveTo>
                    <a:cubicBezTo>
                      <a:pt x="613" y="870"/>
                      <a:pt x="544" y="939"/>
                      <a:pt x="544" y="1025"/>
                    </a:cubicBezTo>
                    <a:cubicBezTo>
                      <a:pt x="544" y="1110"/>
                      <a:pt x="613" y="1179"/>
                      <a:pt x="699" y="1179"/>
                    </a:cubicBezTo>
                    <a:lnTo>
                      <a:pt x="3464" y="1179"/>
                    </a:lnTo>
                    <a:cubicBezTo>
                      <a:pt x="3549" y="1179"/>
                      <a:pt x="3618" y="1110"/>
                      <a:pt x="3618" y="1025"/>
                    </a:cubicBezTo>
                    <a:cubicBezTo>
                      <a:pt x="3618" y="939"/>
                      <a:pt x="3549" y="870"/>
                      <a:pt x="3464" y="870"/>
                    </a:cubicBezTo>
                    <a:lnTo>
                      <a:pt x="699" y="870"/>
                    </a:lnTo>
                    <a:close/>
                    <a:moveTo>
                      <a:pt x="474" y="0"/>
                    </a:moveTo>
                    <a:lnTo>
                      <a:pt x="679" y="0"/>
                    </a:lnTo>
                    <a:lnTo>
                      <a:pt x="1698" y="0"/>
                    </a:lnTo>
                    <a:lnTo>
                      <a:pt x="3602" y="0"/>
                    </a:lnTo>
                    <a:cubicBezTo>
                      <a:pt x="3864" y="0"/>
                      <a:pt x="4076" y="212"/>
                      <a:pt x="4076" y="474"/>
                    </a:cubicBezTo>
                    <a:lnTo>
                      <a:pt x="4076" y="1658"/>
                    </a:lnTo>
                    <a:lnTo>
                      <a:pt x="4076" y="2368"/>
                    </a:lnTo>
                    <a:lnTo>
                      <a:pt x="4076" y="2368"/>
                    </a:lnTo>
                    <a:cubicBezTo>
                      <a:pt x="4076" y="2630"/>
                      <a:pt x="3864" y="2842"/>
                      <a:pt x="3602" y="2842"/>
                    </a:cubicBezTo>
                    <a:lnTo>
                      <a:pt x="1698" y="2842"/>
                    </a:lnTo>
                    <a:lnTo>
                      <a:pt x="810" y="3337"/>
                    </a:lnTo>
                    <a:lnTo>
                      <a:pt x="679" y="2842"/>
                    </a:lnTo>
                    <a:lnTo>
                      <a:pt x="474" y="2842"/>
                    </a:lnTo>
                    <a:cubicBezTo>
                      <a:pt x="212" y="2842"/>
                      <a:pt x="0" y="2630"/>
                      <a:pt x="0" y="2368"/>
                    </a:cubicBezTo>
                    <a:lnTo>
                      <a:pt x="0" y="2368"/>
                    </a:lnTo>
                    <a:lnTo>
                      <a:pt x="0" y="1658"/>
                    </a:lnTo>
                    <a:lnTo>
                      <a:pt x="0" y="474"/>
                    </a:lnTo>
                    <a:cubicBezTo>
                      <a:pt x="0" y="212"/>
                      <a:pt x="212" y="0"/>
                      <a:pt x="474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4" name="任意多边形 23"/>
              <p:cNvSpPr/>
              <p:nvPr>
                <p:custDataLst>
                  <p:tags r:id="rId46"/>
                </p:custDataLst>
              </p:nvPr>
            </p:nvSpPr>
            <p:spPr>
              <a:xfrm>
                <a:off x="7784" y="9043"/>
                <a:ext cx="3074" cy="309"/>
              </a:xfrm>
              <a:custGeom>
                <a:avLst/>
                <a:gdLst>
                  <a:gd name="adj" fmla="val 50000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74" h="309">
                    <a:moveTo>
                      <a:pt x="155" y="0"/>
                    </a:moveTo>
                    <a:lnTo>
                      <a:pt x="2920" y="0"/>
                    </a:lnTo>
                    <a:cubicBezTo>
                      <a:pt x="3005" y="0"/>
                      <a:pt x="3074" y="69"/>
                      <a:pt x="3074" y="155"/>
                    </a:cubicBezTo>
                    <a:cubicBezTo>
                      <a:pt x="3074" y="240"/>
                      <a:pt x="3005" y="309"/>
                      <a:pt x="2920" y="309"/>
                    </a:cubicBezTo>
                    <a:lnTo>
                      <a:pt x="155" y="309"/>
                    </a:lnTo>
                    <a:cubicBezTo>
                      <a:pt x="69" y="309"/>
                      <a:pt x="0" y="240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一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用电压表和电流表测量电阻</a:t>
            </a:r>
          </a:p>
        </p:txBody>
      </p:sp>
      <p:pic>
        <p:nvPicPr>
          <p:cNvPr id="4" name="图片 3"/>
          <p:cNvPicPr/>
          <p:nvPr>
            <p:custDataLst>
              <p:tags r:id="rId5"/>
            </p:custDataLst>
          </p:nvPr>
        </p:nvPicPr>
        <p:blipFill>
          <a:blip r:embed="rId4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36000"/>
          </a:blip>
          <a:stretch>
            <a:fillRect/>
          </a:stretch>
        </p:blipFill>
        <p:spPr>
          <a:xfrm>
            <a:off x="-266700" y="1107440"/>
            <a:ext cx="12458700" cy="5480050"/>
          </a:xfrm>
          <a:prstGeom prst="rect">
            <a:avLst/>
          </a:prstGeom>
        </p:spPr>
      </p:pic>
      <p:cxnSp>
        <p:nvCxnSpPr>
          <p:cNvPr id="5" name="直接连接符 4"/>
          <p:cNvCxnSpPr/>
          <p:nvPr>
            <p:custDataLst>
              <p:tags r:id="rId6"/>
            </p:custDataLst>
          </p:nvPr>
        </p:nvCxnSpPr>
        <p:spPr>
          <a:xfrm>
            <a:off x="1115695" y="4180840"/>
            <a:ext cx="2222500" cy="4445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>
            <p:custDataLst>
              <p:tags r:id="rId7"/>
            </p:custDataLst>
          </p:nvPr>
        </p:nvCxnSpPr>
        <p:spPr>
          <a:xfrm>
            <a:off x="815340" y="4765675"/>
            <a:ext cx="2222500" cy="4445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115695" y="5350510"/>
            <a:ext cx="2222500" cy="4445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9"/>
            </p:custDataLst>
          </p:nvPr>
        </p:nvCxnSpPr>
        <p:spPr>
          <a:xfrm flipV="1">
            <a:off x="347345" y="6019165"/>
            <a:ext cx="1520190" cy="1651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09" name="组合 108"/>
          <p:cNvGrpSpPr/>
          <p:nvPr>
            <p:custDataLst>
              <p:tags r:id="rId10"/>
            </p:custDataLst>
          </p:nvPr>
        </p:nvGrpSpPr>
        <p:grpSpPr>
          <a:xfrm>
            <a:off x="734060" y="1156327"/>
            <a:ext cx="2380615" cy="1938589"/>
            <a:chOff x="1551" y="5164"/>
            <a:chExt cx="4246" cy="3457"/>
          </a:xfrm>
        </p:grpSpPr>
        <p:grpSp>
          <p:nvGrpSpPr>
            <p:cNvPr id="110" name="组合 109"/>
            <p:cNvGrpSpPr/>
            <p:nvPr>
              <p:custDataLst>
                <p:tags r:id="rId18"/>
              </p:custDataLst>
            </p:nvPr>
          </p:nvGrpSpPr>
          <p:grpSpPr>
            <a:xfrm>
              <a:off x="1551" y="6120"/>
              <a:ext cx="4246" cy="2501"/>
              <a:chOff x="13522" y="6774"/>
              <a:chExt cx="4246" cy="2501"/>
            </a:xfrm>
          </p:grpSpPr>
          <p:grpSp>
            <p:nvGrpSpPr>
              <p:cNvPr id="111" name="组合 110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13829" y="6774"/>
                <a:ext cx="3939" cy="2176"/>
                <a:chOff x="14054" y="6759"/>
                <a:chExt cx="3939" cy="2176"/>
              </a:xfrm>
            </p:grpSpPr>
            <p:sp>
              <p:nvSpPr>
                <p:cNvPr id="112" name="矩形 111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4054" y="6926"/>
                  <a:ext cx="3939" cy="2009"/>
                </a:xfrm>
                <a:prstGeom prst="rect">
                  <a:avLst/>
                </a:prstGeom>
                <a:noFill/>
                <a:ln w="19050">
                  <a:solidFill>
                    <a:srgbClr val="002060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3" name="矩形 112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15439" y="6759"/>
                  <a:ext cx="1095" cy="29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14" name="文本框 11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5502" y="6980"/>
                <a:ext cx="809" cy="71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000" i="1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R</a:t>
                </a:r>
                <a:r>
                  <a:rPr lang="en-US" altLang="zh-CN" sz="2000" i="1" baseline="-25000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x</a:t>
                </a:r>
              </a:p>
            </p:txBody>
          </p:sp>
          <p:grpSp>
            <p:nvGrpSpPr>
              <p:cNvPr id="115" name="组合 114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13522" y="7557"/>
                <a:ext cx="648" cy="767"/>
                <a:chOff x="14781" y="5861"/>
                <a:chExt cx="648" cy="767"/>
              </a:xfrm>
            </p:grpSpPr>
            <p:sp>
              <p:nvSpPr>
                <p:cNvPr id="116" name="椭圆 115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14781" y="5918"/>
                  <a:ext cx="648" cy="64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7" name="文本框 116"/>
                <p:cNvSpPr txBox="1"/>
                <p:nvPr>
                  <p:custDataLst>
                    <p:tags r:id="rId38"/>
                  </p:custDataLst>
                </p:nvPr>
              </p:nvSpPr>
              <p:spPr>
                <a:xfrm>
                  <a:off x="14793" y="5861"/>
                  <a:ext cx="562" cy="76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en-US" altLang="zh-CN" sz="2200">
                      <a:solidFill>
                        <a:srgbClr val="002060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A</a:t>
                  </a:r>
                </a:p>
              </p:txBody>
            </p:sp>
          </p:grpSp>
          <p:sp>
            <p:nvSpPr>
              <p:cNvPr id="118" name="矩形 117"/>
              <p:cNvSpPr/>
              <p:nvPr>
                <p:custDataLst>
                  <p:tags r:id="rId31"/>
                </p:custDataLst>
              </p:nvPr>
            </p:nvSpPr>
            <p:spPr>
              <a:xfrm>
                <a:off x="14881" y="8874"/>
                <a:ext cx="181" cy="188"/>
              </a:xfrm>
              <a:prstGeom prst="rect">
                <a:avLst/>
              </a:prstGeom>
              <a:solidFill>
                <a:srgbClr val="CFD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矩形 118"/>
              <p:cNvSpPr/>
              <p:nvPr>
                <p:custDataLst>
                  <p:tags r:id="rId32"/>
                </p:custDataLst>
              </p:nvPr>
            </p:nvSpPr>
            <p:spPr>
              <a:xfrm>
                <a:off x="16064" y="8874"/>
                <a:ext cx="582" cy="155"/>
              </a:xfrm>
              <a:prstGeom prst="rect">
                <a:avLst/>
              </a:prstGeom>
              <a:solidFill>
                <a:srgbClr val="CFD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20" name="直接连接符 119"/>
              <p:cNvCxnSpPr>
                <a:stCxn id="119" idx="1"/>
              </p:cNvCxnSpPr>
              <p:nvPr>
                <p:custDataLst>
                  <p:tags r:id="rId33"/>
                </p:custDataLst>
              </p:nvPr>
            </p:nvCxnSpPr>
            <p:spPr>
              <a:xfrm flipV="1">
                <a:off x="16064" y="8488"/>
                <a:ext cx="464" cy="464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14867" y="8595"/>
                <a:ext cx="0" cy="68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15062" y="8737"/>
                <a:ext cx="0" cy="447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文本框 122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15673" y="8246"/>
                <a:ext cx="562" cy="71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000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S</a:t>
                </a:r>
              </a:p>
            </p:txBody>
          </p:sp>
        </p:grpSp>
        <p:grpSp>
          <p:nvGrpSpPr>
            <p:cNvPr id="124" name="组合 123"/>
            <p:cNvGrpSpPr/>
            <p:nvPr>
              <p:custDataLst>
                <p:tags r:id="rId19"/>
              </p:custDataLst>
            </p:nvPr>
          </p:nvGrpSpPr>
          <p:grpSpPr>
            <a:xfrm>
              <a:off x="2482" y="5164"/>
              <a:ext cx="2640" cy="1183"/>
              <a:chOff x="14453" y="5818"/>
              <a:chExt cx="2640" cy="1183"/>
            </a:xfrm>
          </p:grpSpPr>
          <p:cxnSp>
            <p:nvCxnSpPr>
              <p:cNvPr id="125" name="直接连接符 124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14510" y="6202"/>
                <a:ext cx="0" cy="742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17033" y="6202"/>
                <a:ext cx="0" cy="742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14487" y="6218"/>
                <a:ext cx="2533" cy="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椭圆 127"/>
              <p:cNvSpPr/>
              <p:nvPr>
                <p:custDataLst>
                  <p:tags r:id="rId23"/>
                </p:custDataLst>
              </p:nvPr>
            </p:nvSpPr>
            <p:spPr>
              <a:xfrm flipH="1" flipV="1">
                <a:off x="14453" y="6881"/>
                <a:ext cx="120" cy="12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>
                <p:custDataLst>
                  <p:tags r:id="rId24"/>
                </p:custDataLst>
              </p:nvPr>
            </p:nvSpPr>
            <p:spPr>
              <a:xfrm flipH="1" flipV="1">
                <a:off x="16973" y="6881"/>
                <a:ext cx="120" cy="12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30" name="组合 129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15354" y="5818"/>
                <a:ext cx="708" cy="767"/>
                <a:chOff x="14721" y="5895"/>
                <a:chExt cx="708" cy="767"/>
              </a:xfrm>
            </p:grpSpPr>
            <p:sp>
              <p:nvSpPr>
                <p:cNvPr id="131" name="椭圆 130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4781" y="5918"/>
                  <a:ext cx="648" cy="64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2" name="文本框 131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14721" y="5895"/>
                  <a:ext cx="562" cy="76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en-US" altLang="zh-CN" sz="2200">
                      <a:solidFill>
                        <a:srgbClr val="002060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V</a:t>
                  </a:r>
                </a:p>
              </p:txBody>
            </p:sp>
          </p:grpSp>
        </p:grpSp>
      </p:grpSp>
      <p:cxnSp>
        <p:nvCxnSpPr>
          <p:cNvPr id="133" name="直接连接符 132"/>
          <p:cNvCxnSpPr/>
          <p:nvPr>
            <p:custDataLst>
              <p:tags r:id="rId11"/>
            </p:custDataLst>
          </p:nvPr>
        </p:nvCxnSpPr>
        <p:spPr>
          <a:xfrm>
            <a:off x="5995670" y="2127250"/>
            <a:ext cx="2623185" cy="1524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>
            <p:custDataLst>
              <p:tags r:id="rId12"/>
            </p:custDataLst>
          </p:nvPr>
        </p:nvCxnSpPr>
        <p:spPr>
          <a:xfrm>
            <a:off x="3839845" y="2713355"/>
            <a:ext cx="4277995" cy="1397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>
            <p:custDataLst>
              <p:tags r:id="rId13"/>
            </p:custDataLst>
          </p:nvPr>
        </p:nvCxnSpPr>
        <p:spPr>
          <a:xfrm>
            <a:off x="9957435" y="4297680"/>
            <a:ext cx="1838960" cy="17145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6" name="直接连接符 135"/>
          <p:cNvCxnSpPr/>
          <p:nvPr>
            <p:custDataLst>
              <p:tags r:id="rId14"/>
            </p:custDataLst>
          </p:nvPr>
        </p:nvCxnSpPr>
        <p:spPr>
          <a:xfrm>
            <a:off x="9472930" y="4949190"/>
            <a:ext cx="1635760" cy="33655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8" name="右箭头 137"/>
          <p:cNvSpPr/>
          <p:nvPr>
            <p:custDataLst>
              <p:tags r:id="rId15"/>
            </p:custDataLst>
          </p:nvPr>
        </p:nvSpPr>
        <p:spPr>
          <a:xfrm rot="12360000">
            <a:off x="8173085" y="2869565"/>
            <a:ext cx="3465830" cy="344170"/>
          </a:xfrm>
          <a:prstGeom prst="rightArrow">
            <a:avLst>
              <a:gd name="adj1" fmla="val 50000"/>
              <a:gd name="adj2" fmla="val 31715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爆炸形 1 138"/>
          <p:cNvSpPr/>
          <p:nvPr>
            <p:custDataLst>
              <p:tags r:id="rId16"/>
            </p:custDataLst>
          </p:nvPr>
        </p:nvSpPr>
        <p:spPr>
          <a:xfrm>
            <a:off x="9340215" y="1569720"/>
            <a:ext cx="2199005" cy="1530985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/>
              <a:t>作用</a:t>
            </a:r>
          </a:p>
        </p:txBody>
      </p:sp>
      <p:sp>
        <p:nvSpPr>
          <p:cNvPr id="140" name="爆炸形 1 139"/>
          <p:cNvSpPr/>
          <p:nvPr>
            <p:custDataLst>
              <p:tags r:id="rId17"/>
            </p:custDataLst>
          </p:nvPr>
        </p:nvSpPr>
        <p:spPr>
          <a:xfrm>
            <a:off x="2076450" y="5238115"/>
            <a:ext cx="3585845" cy="1530985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减小误差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 animBg="1"/>
      <p:bldP spid="1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>
            <p:custDataLst>
              <p:tags r:id="rId2"/>
            </p:custDataLst>
          </p:nvPr>
        </p:nvPicPr>
        <p:blipFill>
          <a:blip r:embed="rId4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54000"/>
          </a:blip>
          <a:stretch>
            <a:fillRect/>
          </a:stretch>
        </p:blipFill>
        <p:spPr>
          <a:xfrm>
            <a:off x="4648835" y="1497330"/>
            <a:ext cx="7105015" cy="4930140"/>
          </a:xfrm>
          <a:prstGeom prst="rect">
            <a:avLst/>
          </a:prstGeom>
        </p:spPr>
      </p:pic>
      <p:grpSp>
        <p:nvGrpSpPr>
          <p:cNvPr id="17" name="组合 16"/>
          <p:cNvGrpSpPr/>
          <p:nvPr>
            <p:custDataLst>
              <p:tags r:id="rId3"/>
            </p:custDataLst>
          </p:nvPr>
        </p:nvGrpSpPr>
        <p:grpSpPr>
          <a:xfrm>
            <a:off x="9485630" y="128905"/>
            <a:ext cx="2384425" cy="572841"/>
            <a:chOff x="14930" y="2212"/>
            <a:chExt cx="4099" cy="981"/>
          </a:xfrm>
        </p:grpSpPr>
        <p:sp>
          <p:nvSpPr>
            <p:cNvPr id="18" name="文本框 17"/>
            <p:cNvSpPr txBox="1"/>
            <p:nvPr>
              <p:custDataLst>
                <p:tags r:id="rId34"/>
              </p:custDataLst>
            </p:nvPr>
          </p:nvSpPr>
          <p:spPr>
            <a:xfrm>
              <a:off x="16005" y="2299"/>
              <a:ext cx="3024" cy="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070C0"/>
                  </a:solidFill>
                </a:rPr>
                <a:t>讨论交流</a:t>
              </a:r>
            </a:p>
          </p:txBody>
        </p:sp>
        <p:grpSp>
          <p:nvGrpSpPr>
            <p:cNvPr id="19" name="组合 18"/>
            <p:cNvGrpSpPr/>
            <p:nvPr>
              <p:custDataLst>
                <p:tags r:id="rId35"/>
              </p:custDataLst>
            </p:nvPr>
          </p:nvGrpSpPr>
          <p:grpSpPr>
            <a:xfrm>
              <a:off x="14930" y="2212"/>
              <a:ext cx="1058" cy="867"/>
              <a:chOff x="7240" y="7031"/>
              <a:chExt cx="4527" cy="3706"/>
            </a:xfrm>
          </p:grpSpPr>
          <p:sp>
            <p:nvSpPr>
              <p:cNvPr id="21" name="任意多边形 20"/>
              <p:cNvSpPr/>
              <p:nvPr>
                <p:custDataLst>
                  <p:tags r:id="rId36"/>
                </p:custDataLst>
              </p:nvPr>
            </p:nvSpPr>
            <p:spPr>
              <a:xfrm>
                <a:off x="7691" y="7031"/>
                <a:ext cx="4076" cy="2789"/>
              </a:xfrm>
              <a:custGeom>
                <a:avLst/>
                <a:gdLst>
                  <a:gd name="adj1" fmla="val -30130"/>
                  <a:gd name="adj2" fmla="val 67431"/>
                  <a:gd name="adj3" fmla="val 16667"/>
                  <a:gd name="dxPos" fmla="*/ w adj1 100000"/>
                  <a:gd name="dyPos" fmla="*/ h adj2 100000"/>
                  <a:gd name="absadj1" fmla="abs adj1"/>
                  <a:gd name="absadj2" fmla="abs adj2"/>
                  <a:gd name="inXrange" fmla="+- 50000 0 absadj1"/>
                  <a:gd name="inYrange" fmla="+- 50000 0 absadj2"/>
                  <a:gd name="xPos" fmla="+- hc dxPos 0"/>
                  <a:gd name="yPos" fmla="+- vc dyPos 0"/>
                  <a:gd name="dq" fmla="*/ dxPos h w"/>
                  <a:gd name="ady" fmla="abs dyPos"/>
                  <a:gd name="adq" fmla="abs dq"/>
                  <a:gd name="dz" fmla="+- ady 0 adq"/>
                  <a:gd name="xg1" fmla="?: dxPos 7 2"/>
                  <a:gd name="xg2" fmla="?: dxPos 10 5"/>
                  <a:gd name="x1" fmla="*/ w xg1 12"/>
                  <a:gd name="x2" fmla="*/ w xg2 12"/>
                  <a:gd name="yg1" fmla="?: dyPos 7 2"/>
                  <a:gd name="yg2" fmla="?: dyPos 10 5"/>
                  <a:gd name="y1" fmla="*/ h yg1 12"/>
                  <a:gd name="y2" fmla="*/ h yg2 12"/>
                  <a:gd name="t1" fmla="?: dxPos l xPos"/>
                  <a:gd name="xl" fmla="?: dz l t1"/>
                  <a:gd name="xl1" fmla="?: inXrange l xl"/>
                  <a:gd name="t2" fmla="?: dyPos x1 xPos"/>
                  <a:gd name="xt" fmla="?: dz t2 x1"/>
                  <a:gd name="t3" fmla="?: dxPos xPos r"/>
                  <a:gd name="xr" fmla="?: dz r t3"/>
                  <a:gd name="xr1" fmla="?: inXrange r xr"/>
                  <a:gd name="t4" fmla="?: dyPos xPos x1"/>
                  <a:gd name="xb" fmla="?: dz t4 x1"/>
                  <a:gd name="t5" fmla="?: dxPos y1 yPos"/>
                  <a:gd name="yl" fmla="?: dz y1 t5"/>
                  <a:gd name="t6" fmla="?: dyPos t yPos"/>
                  <a:gd name="yt" fmla="?: dz t6 t"/>
                  <a:gd name="yt1" fmla="?: inYrange t yt"/>
                  <a:gd name="t7" fmla="?: dxPos yPos y1"/>
                  <a:gd name="yr" fmla="?: dz y1 t7"/>
                  <a:gd name="t8" fmla="?: dyPos yPos b"/>
                  <a:gd name="yb" fmla="?: dz t8 b"/>
                  <a:gd name="yb1" fmla="?: inYrange b yb"/>
                  <a:gd name="a3" fmla="+- adj3 0 1"/>
                  <a:gd name="u1" fmla="*/ ss a3 100000"/>
                  <a:gd name="u2" fmla="+- r 0 u1"/>
                  <a:gd name="v2" fmla="+- b 0 u1"/>
                  <a:gd name="il" fmla="*/ u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  <a:cxn ang="cd4">
                    <a:pos x="xPos" y="yPos"/>
                  </a:cxn>
                </a:cxnLst>
                <a:rect l="l" t="t" r="r" b="b"/>
                <a:pathLst>
                  <a:path w="4076" h="2789">
                    <a:moveTo>
                      <a:pt x="474" y="0"/>
                    </a:moveTo>
                    <a:lnTo>
                      <a:pt x="679" y="0"/>
                    </a:lnTo>
                    <a:lnTo>
                      <a:pt x="1698" y="0"/>
                    </a:lnTo>
                    <a:lnTo>
                      <a:pt x="3602" y="0"/>
                    </a:lnTo>
                    <a:cubicBezTo>
                      <a:pt x="3864" y="0"/>
                      <a:pt x="4076" y="212"/>
                      <a:pt x="4076" y="474"/>
                    </a:cubicBezTo>
                    <a:lnTo>
                      <a:pt x="4076" y="1658"/>
                    </a:lnTo>
                    <a:lnTo>
                      <a:pt x="4076" y="2368"/>
                    </a:lnTo>
                    <a:lnTo>
                      <a:pt x="4076" y="2368"/>
                    </a:lnTo>
                    <a:cubicBezTo>
                      <a:pt x="4076" y="2548"/>
                      <a:pt x="3976" y="2705"/>
                      <a:pt x="3828" y="2785"/>
                    </a:cubicBezTo>
                    <a:lnTo>
                      <a:pt x="3820" y="2789"/>
                    </a:lnTo>
                    <a:lnTo>
                      <a:pt x="3824" y="2782"/>
                    </a:lnTo>
                    <a:cubicBezTo>
                      <a:pt x="3868" y="2710"/>
                      <a:pt x="3893" y="2626"/>
                      <a:pt x="3893" y="2536"/>
                    </a:cubicBezTo>
                    <a:lnTo>
                      <a:pt x="3893" y="2536"/>
                    </a:lnTo>
                    <a:lnTo>
                      <a:pt x="3893" y="1826"/>
                    </a:lnTo>
                    <a:lnTo>
                      <a:pt x="3893" y="642"/>
                    </a:lnTo>
                    <a:cubicBezTo>
                      <a:pt x="3893" y="380"/>
                      <a:pt x="3681" y="168"/>
                      <a:pt x="3419" y="168"/>
                    </a:cubicBezTo>
                    <a:lnTo>
                      <a:pt x="1721" y="168"/>
                    </a:lnTo>
                    <a:lnTo>
                      <a:pt x="790" y="168"/>
                    </a:lnTo>
                    <a:lnTo>
                      <a:pt x="643" y="168"/>
                    </a:lnTo>
                    <a:cubicBezTo>
                      <a:pt x="381" y="168"/>
                      <a:pt x="169" y="380"/>
                      <a:pt x="169" y="642"/>
                    </a:cubicBezTo>
                    <a:lnTo>
                      <a:pt x="169" y="1826"/>
                    </a:lnTo>
                    <a:lnTo>
                      <a:pt x="169" y="2536"/>
                    </a:lnTo>
                    <a:lnTo>
                      <a:pt x="169" y="2536"/>
                    </a:lnTo>
                    <a:cubicBezTo>
                      <a:pt x="169" y="2618"/>
                      <a:pt x="190" y="2695"/>
                      <a:pt x="226" y="2762"/>
                    </a:cubicBezTo>
                    <a:lnTo>
                      <a:pt x="235" y="2777"/>
                    </a:lnTo>
                    <a:lnTo>
                      <a:pt x="228" y="2773"/>
                    </a:lnTo>
                    <a:cubicBezTo>
                      <a:pt x="91" y="2690"/>
                      <a:pt x="0" y="2540"/>
                      <a:pt x="0" y="2368"/>
                    </a:cubicBezTo>
                    <a:lnTo>
                      <a:pt x="0" y="2368"/>
                    </a:lnTo>
                    <a:lnTo>
                      <a:pt x="0" y="1658"/>
                    </a:lnTo>
                    <a:lnTo>
                      <a:pt x="0" y="474"/>
                    </a:lnTo>
                    <a:cubicBezTo>
                      <a:pt x="0" y="212"/>
                      <a:pt x="212" y="0"/>
                      <a:pt x="474" y="0"/>
                    </a:cubicBezTo>
                    <a:close/>
                  </a:path>
                </a:pathLst>
              </a:cu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2" name="任意多边形 21"/>
              <p:cNvSpPr/>
              <p:nvPr>
                <p:custDataLst>
                  <p:tags r:id="rId37"/>
                </p:custDataLst>
              </p:nvPr>
            </p:nvSpPr>
            <p:spPr>
              <a:xfrm>
                <a:off x="7784" y="8271"/>
                <a:ext cx="3074" cy="309"/>
              </a:xfrm>
              <a:custGeom>
                <a:avLst/>
                <a:gdLst>
                  <a:gd name="adj" fmla="val 50000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74" h="309">
                    <a:moveTo>
                      <a:pt x="155" y="0"/>
                    </a:moveTo>
                    <a:lnTo>
                      <a:pt x="2920" y="0"/>
                    </a:lnTo>
                    <a:cubicBezTo>
                      <a:pt x="3005" y="0"/>
                      <a:pt x="3074" y="69"/>
                      <a:pt x="3074" y="155"/>
                    </a:cubicBezTo>
                    <a:cubicBezTo>
                      <a:pt x="3074" y="240"/>
                      <a:pt x="3005" y="309"/>
                      <a:pt x="2920" y="309"/>
                    </a:cubicBezTo>
                    <a:lnTo>
                      <a:pt x="155" y="309"/>
                    </a:lnTo>
                    <a:cubicBezTo>
                      <a:pt x="69" y="309"/>
                      <a:pt x="0" y="240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任意多边形 22"/>
              <p:cNvSpPr/>
              <p:nvPr>
                <p:custDataLst>
                  <p:tags r:id="rId38"/>
                </p:custDataLst>
              </p:nvPr>
            </p:nvSpPr>
            <p:spPr>
              <a:xfrm>
                <a:off x="7240" y="7401"/>
                <a:ext cx="4076" cy="3337"/>
              </a:xfrm>
              <a:custGeom>
                <a:avLst/>
                <a:gdLst>
                  <a:gd name="adj" fmla="val 50000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076" h="3337">
                    <a:moveTo>
                      <a:pt x="699" y="1642"/>
                    </a:moveTo>
                    <a:cubicBezTo>
                      <a:pt x="613" y="1642"/>
                      <a:pt x="544" y="1711"/>
                      <a:pt x="544" y="1797"/>
                    </a:cubicBezTo>
                    <a:cubicBezTo>
                      <a:pt x="544" y="1882"/>
                      <a:pt x="613" y="1951"/>
                      <a:pt x="699" y="1951"/>
                    </a:cubicBezTo>
                    <a:lnTo>
                      <a:pt x="3464" y="1951"/>
                    </a:lnTo>
                    <a:cubicBezTo>
                      <a:pt x="3549" y="1951"/>
                      <a:pt x="3618" y="1882"/>
                      <a:pt x="3618" y="1797"/>
                    </a:cubicBezTo>
                    <a:cubicBezTo>
                      <a:pt x="3618" y="1711"/>
                      <a:pt x="3549" y="1642"/>
                      <a:pt x="3464" y="1642"/>
                    </a:cubicBezTo>
                    <a:lnTo>
                      <a:pt x="699" y="1642"/>
                    </a:lnTo>
                    <a:close/>
                    <a:moveTo>
                      <a:pt x="699" y="870"/>
                    </a:moveTo>
                    <a:cubicBezTo>
                      <a:pt x="613" y="870"/>
                      <a:pt x="544" y="939"/>
                      <a:pt x="544" y="1025"/>
                    </a:cubicBezTo>
                    <a:cubicBezTo>
                      <a:pt x="544" y="1110"/>
                      <a:pt x="613" y="1179"/>
                      <a:pt x="699" y="1179"/>
                    </a:cubicBezTo>
                    <a:lnTo>
                      <a:pt x="3464" y="1179"/>
                    </a:lnTo>
                    <a:cubicBezTo>
                      <a:pt x="3549" y="1179"/>
                      <a:pt x="3618" y="1110"/>
                      <a:pt x="3618" y="1025"/>
                    </a:cubicBezTo>
                    <a:cubicBezTo>
                      <a:pt x="3618" y="939"/>
                      <a:pt x="3549" y="870"/>
                      <a:pt x="3464" y="870"/>
                    </a:cubicBezTo>
                    <a:lnTo>
                      <a:pt x="699" y="870"/>
                    </a:lnTo>
                    <a:close/>
                    <a:moveTo>
                      <a:pt x="474" y="0"/>
                    </a:moveTo>
                    <a:lnTo>
                      <a:pt x="679" y="0"/>
                    </a:lnTo>
                    <a:lnTo>
                      <a:pt x="1698" y="0"/>
                    </a:lnTo>
                    <a:lnTo>
                      <a:pt x="3602" y="0"/>
                    </a:lnTo>
                    <a:cubicBezTo>
                      <a:pt x="3864" y="0"/>
                      <a:pt x="4076" y="212"/>
                      <a:pt x="4076" y="474"/>
                    </a:cubicBezTo>
                    <a:lnTo>
                      <a:pt x="4076" y="1658"/>
                    </a:lnTo>
                    <a:lnTo>
                      <a:pt x="4076" y="2368"/>
                    </a:lnTo>
                    <a:lnTo>
                      <a:pt x="4076" y="2368"/>
                    </a:lnTo>
                    <a:cubicBezTo>
                      <a:pt x="4076" y="2630"/>
                      <a:pt x="3864" y="2842"/>
                      <a:pt x="3602" y="2842"/>
                    </a:cubicBezTo>
                    <a:lnTo>
                      <a:pt x="1698" y="2842"/>
                    </a:lnTo>
                    <a:lnTo>
                      <a:pt x="810" y="3337"/>
                    </a:lnTo>
                    <a:lnTo>
                      <a:pt x="679" y="2842"/>
                    </a:lnTo>
                    <a:lnTo>
                      <a:pt x="474" y="2842"/>
                    </a:lnTo>
                    <a:cubicBezTo>
                      <a:pt x="212" y="2842"/>
                      <a:pt x="0" y="2630"/>
                      <a:pt x="0" y="2368"/>
                    </a:cubicBezTo>
                    <a:lnTo>
                      <a:pt x="0" y="2368"/>
                    </a:lnTo>
                    <a:lnTo>
                      <a:pt x="0" y="1658"/>
                    </a:lnTo>
                    <a:lnTo>
                      <a:pt x="0" y="474"/>
                    </a:lnTo>
                    <a:cubicBezTo>
                      <a:pt x="0" y="212"/>
                      <a:pt x="212" y="0"/>
                      <a:pt x="474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4" name="任意多边形 23"/>
              <p:cNvSpPr/>
              <p:nvPr>
                <p:custDataLst>
                  <p:tags r:id="rId39"/>
                </p:custDataLst>
              </p:nvPr>
            </p:nvSpPr>
            <p:spPr>
              <a:xfrm>
                <a:off x="7784" y="9043"/>
                <a:ext cx="3074" cy="309"/>
              </a:xfrm>
              <a:custGeom>
                <a:avLst/>
                <a:gdLst>
                  <a:gd name="adj" fmla="val 50000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74" h="309">
                    <a:moveTo>
                      <a:pt x="155" y="0"/>
                    </a:moveTo>
                    <a:lnTo>
                      <a:pt x="2920" y="0"/>
                    </a:lnTo>
                    <a:cubicBezTo>
                      <a:pt x="3005" y="0"/>
                      <a:pt x="3074" y="69"/>
                      <a:pt x="3074" y="155"/>
                    </a:cubicBezTo>
                    <a:cubicBezTo>
                      <a:pt x="3074" y="240"/>
                      <a:pt x="3005" y="309"/>
                      <a:pt x="2920" y="309"/>
                    </a:cubicBezTo>
                    <a:lnTo>
                      <a:pt x="155" y="309"/>
                    </a:lnTo>
                    <a:cubicBezTo>
                      <a:pt x="69" y="309"/>
                      <a:pt x="0" y="240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60" name="组合 59"/>
          <p:cNvGrpSpPr/>
          <p:nvPr>
            <p:custDataLst>
              <p:tags r:id="rId4"/>
            </p:custDataLst>
          </p:nvPr>
        </p:nvGrpSpPr>
        <p:grpSpPr>
          <a:xfrm>
            <a:off x="6096635" y="2750536"/>
            <a:ext cx="4603115" cy="3034949"/>
            <a:chOff x="13747" y="5826"/>
            <a:chExt cx="4246" cy="3353"/>
          </a:xfrm>
        </p:grpSpPr>
        <p:grpSp>
          <p:nvGrpSpPr>
            <p:cNvPr id="61" name="组合 60"/>
            <p:cNvGrpSpPr/>
            <p:nvPr>
              <p:custDataLst>
                <p:tags r:id="rId7"/>
              </p:custDataLst>
            </p:nvPr>
          </p:nvGrpSpPr>
          <p:grpSpPr>
            <a:xfrm>
              <a:off x="14054" y="6435"/>
              <a:ext cx="3939" cy="2500"/>
              <a:chOff x="14054" y="6435"/>
              <a:chExt cx="3939" cy="2500"/>
            </a:xfrm>
          </p:grpSpPr>
          <p:sp>
            <p:nvSpPr>
              <p:cNvPr id="62" name="矩形 61"/>
              <p:cNvSpPr/>
              <p:nvPr>
                <p:custDataLst>
                  <p:tags r:id="rId27"/>
                </p:custDataLst>
              </p:nvPr>
            </p:nvSpPr>
            <p:spPr>
              <a:xfrm>
                <a:off x="14054" y="6926"/>
                <a:ext cx="3939" cy="2009"/>
              </a:xfrm>
              <a:prstGeom prst="rect">
                <a:avLst/>
              </a:prstGeom>
              <a:noFill/>
              <a:ln w="19050">
                <a:solidFill>
                  <a:srgbClr val="00206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矩形 62"/>
              <p:cNvSpPr/>
              <p:nvPr>
                <p:custDataLst>
                  <p:tags r:id="rId28"/>
                </p:custDataLst>
              </p:nvPr>
            </p:nvSpPr>
            <p:spPr>
              <a:xfrm>
                <a:off x="14691" y="6851"/>
                <a:ext cx="863" cy="201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矩形 6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7118" y="6778"/>
                <a:ext cx="863" cy="274"/>
              </a:xfrm>
              <a:prstGeom prst="rect">
                <a:avLst/>
              </a:prstGeom>
              <a:solidFill>
                <a:srgbClr val="CED9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5" name="直接连接符 64"/>
              <p:cNvCxnSpPr/>
              <p:nvPr>
                <p:custDataLst>
                  <p:tags r:id="rId30"/>
                </p:custDataLst>
              </p:nvPr>
            </p:nvCxnSpPr>
            <p:spPr>
              <a:xfrm flipH="1" flipV="1">
                <a:off x="17993" y="6436"/>
                <a:ext cx="0" cy="1574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16774" y="6452"/>
                <a:ext cx="1205" cy="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矩形 66"/>
              <p:cNvSpPr/>
              <p:nvPr>
                <p:custDataLst>
                  <p:tags r:id="rId32"/>
                </p:custDataLst>
              </p:nvPr>
            </p:nvSpPr>
            <p:spPr>
              <a:xfrm>
                <a:off x="16408" y="6851"/>
                <a:ext cx="863" cy="201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8" name="直接箭头连接符 67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16774" y="6435"/>
                <a:ext cx="0" cy="386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文本框 68"/>
            <p:cNvSpPr txBox="1"/>
            <p:nvPr>
              <p:custDataLst>
                <p:tags r:id="rId8"/>
              </p:custDataLst>
            </p:nvPr>
          </p:nvSpPr>
          <p:spPr>
            <a:xfrm>
              <a:off x="14904" y="6965"/>
              <a:ext cx="562" cy="44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 i="1">
                  <a:solidFill>
                    <a:srgbClr val="002060"/>
                  </a:solidFill>
                  <a:latin typeface="Times New Roman" panose="02020603050405020304" charset="0"/>
                  <a:cs typeface="Times New Roman" panose="02020603050405020304" charset="0"/>
                </a:rPr>
                <a:t>R</a:t>
              </a:r>
            </a:p>
          </p:txBody>
        </p:sp>
        <p:sp>
          <p:nvSpPr>
            <p:cNvPr id="70" name="文本框 69"/>
            <p:cNvSpPr txBox="1"/>
            <p:nvPr>
              <p:custDataLst>
                <p:tags r:id="rId9"/>
              </p:custDataLst>
            </p:nvPr>
          </p:nvSpPr>
          <p:spPr>
            <a:xfrm>
              <a:off x="16212" y="6226"/>
              <a:ext cx="562" cy="44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 i="1">
                  <a:solidFill>
                    <a:srgbClr val="002060"/>
                  </a:solidFill>
                  <a:latin typeface="Times New Roman" panose="02020603050405020304" charset="0"/>
                  <a:cs typeface="Times New Roman" panose="02020603050405020304" charset="0"/>
                </a:rPr>
                <a:t>P</a:t>
              </a:r>
            </a:p>
          </p:txBody>
        </p:sp>
        <p:cxnSp>
          <p:nvCxnSpPr>
            <p:cNvPr id="71" name="直接连接符 70"/>
            <p:cNvCxnSpPr/>
            <p:nvPr>
              <p:custDataLst>
                <p:tags r:id="rId10"/>
              </p:custDataLst>
            </p:nvPr>
          </p:nvCxnSpPr>
          <p:spPr>
            <a:xfrm flipH="1" flipV="1">
              <a:off x="14071" y="6187"/>
              <a:ext cx="0" cy="742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16018" y="6187"/>
              <a:ext cx="0" cy="742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>
              <p:custDataLst>
                <p:tags r:id="rId12"/>
              </p:custDataLst>
            </p:nvPr>
          </p:nvCxnSpPr>
          <p:spPr>
            <a:xfrm flipH="1">
              <a:off x="14056" y="6203"/>
              <a:ext cx="1961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组合 73"/>
            <p:cNvGrpSpPr/>
            <p:nvPr>
              <p:custDataLst>
                <p:tags r:id="rId13"/>
              </p:custDataLst>
            </p:nvPr>
          </p:nvGrpSpPr>
          <p:grpSpPr>
            <a:xfrm>
              <a:off x="13747" y="7599"/>
              <a:ext cx="712" cy="648"/>
              <a:chOff x="14781" y="5918"/>
              <a:chExt cx="712" cy="648"/>
            </a:xfrm>
          </p:grpSpPr>
          <p:sp>
            <p:nvSpPr>
              <p:cNvPr id="75" name="椭圆 74"/>
              <p:cNvSpPr/>
              <p:nvPr>
                <p:custDataLst>
                  <p:tags r:id="rId25"/>
                </p:custDataLst>
              </p:nvPr>
            </p:nvSpPr>
            <p:spPr>
              <a:xfrm>
                <a:off x="14781" y="5918"/>
                <a:ext cx="648" cy="64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文本框 75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4931" y="5930"/>
                <a:ext cx="562" cy="457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r>
                  <a:rPr lang="en-US" altLang="zh-CN" sz="2800" b="1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A</a:t>
                </a:r>
              </a:p>
            </p:txBody>
          </p:sp>
        </p:grpSp>
        <p:sp>
          <p:nvSpPr>
            <p:cNvPr id="77" name="矩形 76"/>
            <p:cNvSpPr/>
            <p:nvPr>
              <p:custDataLst>
                <p:tags r:id="rId14"/>
              </p:custDataLst>
            </p:nvPr>
          </p:nvSpPr>
          <p:spPr>
            <a:xfrm>
              <a:off x="15106" y="8859"/>
              <a:ext cx="181" cy="188"/>
            </a:xfrm>
            <a:prstGeom prst="rect">
              <a:avLst/>
            </a:prstGeom>
            <a:solidFill>
              <a:srgbClr val="CDD9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矩形 77"/>
            <p:cNvSpPr/>
            <p:nvPr>
              <p:custDataLst>
                <p:tags r:id="rId15"/>
              </p:custDataLst>
            </p:nvPr>
          </p:nvSpPr>
          <p:spPr>
            <a:xfrm>
              <a:off x="16289" y="8859"/>
              <a:ext cx="582" cy="155"/>
            </a:xfrm>
            <a:prstGeom prst="rect">
              <a:avLst/>
            </a:prstGeom>
            <a:solidFill>
              <a:srgbClr val="C7D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" name="直接连接符 78"/>
            <p:cNvCxnSpPr>
              <a:stCxn id="78" idx="1"/>
            </p:cNvCxnSpPr>
            <p:nvPr>
              <p:custDataLst>
                <p:tags r:id="rId16"/>
              </p:custDataLst>
            </p:nvPr>
          </p:nvCxnSpPr>
          <p:spPr>
            <a:xfrm flipV="1">
              <a:off x="16289" y="8473"/>
              <a:ext cx="464" cy="464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>
              <p:custDataLst>
                <p:tags r:id="rId17"/>
              </p:custDataLst>
            </p:nvPr>
          </p:nvCxnSpPr>
          <p:spPr>
            <a:xfrm flipH="1">
              <a:off x="15076" y="8499"/>
              <a:ext cx="0" cy="6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>
              <p:custDataLst>
                <p:tags r:id="rId18"/>
              </p:custDataLst>
            </p:nvPr>
          </p:nvCxnSpPr>
          <p:spPr>
            <a:xfrm flipH="1">
              <a:off x="15264" y="8720"/>
              <a:ext cx="0" cy="447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椭圆 82"/>
            <p:cNvSpPr/>
            <p:nvPr>
              <p:custDataLst>
                <p:tags r:id="rId19"/>
              </p:custDataLst>
            </p:nvPr>
          </p:nvSpPr>
          <p:spPr>
            <a:xfrm flipH="1" flipV="1">
              <a:off x="14009" y="6866"/>
              <a:ext cx="120" cy="1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>
              <p:custDataLst>
                <p:tags r:id="rId20"/>
              </p:custDataLst>
            </p:nvPr>
          </p:nvSpPr>
          <p:spPr>
            <a:xfrm flipH="1" flipV="1">
              <a:off x="15958" y="6866"/>
              <a:ext cx="120" cy="1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文本框 84"/>
            <p:cNvSpPr txBox="1"/>
            <p:nvPr>
              <p:custDataLst>
                <p:tags r:id="rId21"/>
              </p:custDataLst>
            </p:nvPr>
          </p:nvSpPr>
          <p:spPr>
            <a:xfrm>
              <a:off x="15898" y="8262"/>
              <a:ext cx="562" cy="44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latin typeface="Times New Roman" panose="02020603050405020304" charset="0"/>
                  <a:cs typeface="Times New Roman" panose="02020603050405020304" charset="0"/>
                </a:rPr>
                <a:t>S</a:t>
              </a:r>
            </a:p>
          </p:txBody>
        </p:sp>
        <p:grpSp>
          <p:nvGrpSpPr>
            <p:cNvPr id="86" name="组合 85"/>
            <p:cNvGrpSpPr/>
            <p:nvPr>
              <p:custDataLst>
                <p:tags r:id="rId22"/>
              </p:custDataLst>
            </p:nvPr>
          </p:nvGrpSpPr>
          <p:grpSpPr>
            <a:xfrm>
              <a:off x="14709" y="5826"/>
              <a:ext cx="734" cy="676"/>
              <a:chOff x="14781" y="5918"/>
              <a:chExt cx="734" cy="676"/>
            </a:xfrm>
          </p:grpSpPr>
          <p:sp>
            <p:nvSpPr>
              <p:cNvPr id="87" name="椭圆 86"/>
              <p:cNvSpPr/>
              <p:nvPr>
                <p:custDataLst>
                  <p:tags r:id="rId23"/>
                </p:custDataLst>
              </p:nvPr>
            </p:nvSpPr>
            <p:spPr>
              <a:xfrm>
                <a:off x="14781" y="5918"/>
                <a:ext cx="648" cy="64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文本框 87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4953" y="5949"/>
                <a:ext cx="562" cy="64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3200" b="1">
                    <a:solidFill>
                      <a:srgbClr val="00206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V</a:t>
                </a:r>
              </a:p>
            </p:txBody>
          </p:sp>
        </p:grpSp>
      </p:grp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一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用电压表和电流表测量电阻</a:t>
            </a:r>
          </a:p>
        </p:txBody>
      </p:sp>
      <p:pic>
        <p:nvPicPr>
          <p:cNvPr id="4" name="图片 3"/>
          <p:cNvPicPr/>
          <p:nvPr>
            <p:custDataLst>
              <p:tags r:id="rId6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492760" y="1410970"/>
            <a:ext cx="4156075" cy="48387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1177925" y="1758950"/>
            <a:ext cx="5088890" cy="4196426"/>
            <a:chOff x="12443" y="5277"/>
            <a:chExt cx="5209" cy="4808"/>
          </a:xfrm>
        </p:grpSpPr>
        <p:grpSp>
          <p:nvGrpSpPr>
            <p:cNvPr id="8226" name="组合 67620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>
            <a:xfrm>
              <a:off x="12593" y="5277"/>
              <a:ext cx="5059" cy="4073"/>
              <a:chOff x="0" y="0"/>
              <a:chExt cx="3031" cy="2440"/>
            </a:xfrm>
          </p:grpSpPr>
          <p:pic>
            <p:nvPicPr>
              <p:cNvPr id="8227" name="Picture 12" descr="H:\2\人教教参资源\九\图\电阻3.jpg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25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  <a:lum bright="-18000" contrast="18000"/>
              </a:blip>
              <a:stretch>
                <a:fillRect/>
              </a:stretch>
            </p:blipFill>
            <p:spPr>
              <a:xfrm>
                <a:off x="998" y="1293"/>
                <a:ext cx="683" cy="28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8228" name="组合 67622"/>
              <p:cNvGrpSpPr>
                <a:grpSpLocks noChangeAspect="1"/>
              </p:cNvGrpSpPr>
              <p:nvPr>
                <p:custDataLst>
                  <p:tags r:id="rId18"/>
                </p:custDataLst>
              </p:nvPr>
            </p:nvGrpSpPr>
            <p:grpSpPr>
              <a:xfrm>
                <a:off x="0" y="0"/>
                <a:ext cx="3031" cy="2440"/>
                <a:chOff x="0" y="0"/>
                <a:chExt cx="3031" cy="2440"/>
              </a:xfrm>
            </p:grpSpPr>
            <p:pic>
              <p:nvPicPr>
                <p:cNvPr id="8229" name="图片 67623" descr="无标题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26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8000" contrast="36000"/>
                </a:blip>
                <a:stretch>
                  <a:fillRect/>
                </a:stretch>
              </p:blipFill>
              <p:spPr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8230" name="Picture 3" descr="H:\2\人教教参资源\九\图\铡刀开关.JPG"/>
                <p:cNvPicPr>
                  <a:picLocks noChangeAspect="1"/>
                </p:cNvPicPr>
                <p:nvPr>
                  <p:custDataLst>
                    <p:tags r:id="rId20"/>
                  </p:custDataLst>
                </p:nvPr>
              </p:nvPicPr>
              <p:blipFill>
                <a:blip r:embed="rId27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2000" contrast="18000"/>
                </a:blip>
                <a:stretch>
                  <a:fillRect/>
                </a:stretch>
              </p:blipFill>
              <p:spPr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8231" name="Picture 6" descr="H:\2\人教教参资源\九\图\电流表.JPG"/>
                <p:cNvPicPr>
                  <a:picLocks noChangeAspect="1"/>
                </p:cNvPicPr>
                <p:nvPr>
                  <p:custDataLst>
                    <p:tags r:id="rId21"/>
                  </p:custDataLst>
                </p:nvPr>
              </p:nvPicPr>
              <p:blipFill>
                <a:blip r:embed="rId28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24000" contrast="24000"/>
                </a:blip>
                <a:stretch>
                  <a:fillRect/>
                </a:stretch>
              </p:blipFill>
              <p:spPr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8232" name="Picture 7" descr="H:\2\人教教参资源\九\图\电压表.JPG"/>
                <p:cNvPicPr>
                  <a:picLocks noChangeAspect="1"/>
                </p:cNvPicPr>
                <p:nvPr>
                  <p:custDataLst>
                    <p:tags r:id="rId22"/>
                  </p:custDataLst>
                </p:nvPr>
              </p:nvPicPr>
              <p:blipFill>
                <a:blip r:embed="rId29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24000" contrast="30000"/>
                </a:blip>
                <a:stretch>
                  <a:fillRect/>
                </a:stretch>
              </p:blipFill>
              <p:spPr>
                <a:xfrm>
                  <a:off x="905" y="1620"/>
                  <a:ext cx="807" cy="82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8233" name="Picture 14" descr="H:\2\人教教参资源\九\图\蓄电池.jpg"/>
                <p:cNvPicPr>
                  <a:picLocks noChangeAspect="1"/>
                </p:cNvPicPr>
                <p:nvPr>
                  <p:custDataLst>
                    <p:tags r:id="rId23"/>
                  </p:custDataLst>
                </p:nvPr>
              </p:nvPicPr>
              <p:blipFill>
                <a:blip r:embed="rId30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2000" contrast="18000"/>
                </a:blip>
                <a:stretch>
                  <a:fillRect/>
                </a:stretch>
              </p:blipFill>
              <p:spPr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</p:grpSp>
        <p:grpSp>
          <p:nvGrpSpPr>
            <p:cNvPr id="67629" name="组合 67628"/>
            <p:cNvGrpSpPr/>
            <p:nvPr>
              <p:custDataLst>
                <p:tags r:id="rId8"/>
              </p:custDataLst>
            </p:nvPr>
          </p:nvGrpSpPr>
          <p:grpSpPr>
            <a:xfrm>
              <a:off x="12443" y="5485"/>
              <a:ext cx="5124" cy="3521"/>
              <a:chOff x="0" y="0"/>
              <a:chExt cx="3070" cy="2110"/>
            </a:xfrm>
          </p:grpSpPr>
          <p:sp>
            <p:nvSpPr>
              <p:cNvPr id="8235" name="未知"/>
              <p:cNvSpPr/>
              <p:nvPr>
                <p:custDataLst>
                  <p:tags r:id="rId10"/>
                </p:custDataLst>
              </p:nvPr>
            </p:nvSpPr>
            <p:spPr>
              <a:xfrm>
                <a:off x="1446" y="0"/>
                <a:ext cx="684" cy="46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460">
                    <a:moveTo>
                      <a:pt x="0" y="52"/>
                    </a:moveTo>
                    <a:cubicBezTo>
                      <a:pt x="39" y="49"/>
                      <a:pt x="173" y="0"/>
                      <a:pt x="240" y="34"/>
                    </a:cubicBezTo>
                    <a:cubicBezTo>
                      <a:pt x="308" y="68"/>
                      <a:pt x="345" y="184"/>
                      <a:pt x="404" y="253"/>
                    </a:cubicBezTo>
                    <a:cubicBezTo>
                      <a:pt x="463" y="321"/>
                      <a:pt x="548" y="430"/>
                      <a:pt x="595" y="445"/>
                    </a:cubicBezTo>
                    <a:cubicBezTo>
                      <a:pt x="642" y="460"/>
                      <a:pt x="666" y="366"/>
                      <a:pt x="684" y="345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6" name="未知"/>
              <p:cNvSpPr/>
              <p:nvPr>
                <p:custDataLst>
                  <p:tags r:id="rId11"/>
                </p:custDataLst>
              </p:nvPr>
            </p:nvSpPr>
            <p:spPr>
              <a:xfrm>
                <a:off x="2541" y="339"/>
                <a:ext cx="529" cy="860"/>
              </a:xfrm>
              <a:custGeom>
                <a:avLst/>
                <a:gdLst/>
                <a:ahLst/>
                <a:cxnLst/>
                <a:rect l="l" t="t" r="r" b="b"/>
                <a:pathLst>
                  <a:path w="529" h="860">
                    <a:moveTo>
                      <a:pt x="0" y="26"/>
                    </a:moveTo>
                    <a:cubicBezTo>
                      <a:pt x="42" y="33"/>
                      <a:pt x="162" y="0"/>
                      <a:pt x="243" y="71"/>
                    </a:cubicBezTo>
                    <a:cubicBezTo>
                      <a:pt x="324" y="142"/>
                      <a:pt x="445" y="323"/>
                      <a:pt x="487" y="454"/>
                    </a:cubicBezTo>
                    <a:cubicBezTo>
                      <a:pt x="529" y="585"/>
                      <a:pt x="494" y="776"/>
                      <a:pt x="496" y="860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7" name="未知"/>
              <p:cNvSpPr/>
              <p:nvPr>
                <p:custDataLst>
                  <p:tags r:id="rId12"/>
                </p:custDataLst>
              </p:nvPr>
            </p:nvSpPr>
            <p:spPr>
              <a:xfrm>
                <a:off x="1660" y="1299"/>
                <a:ext cx="593" cy="403"/>
              </a:xfrm>
              <a:custGeom>
                <a:avLst/>
                <a:gdLst/>
                <a:ahLst/>
                <a:cxnLst/>
                <a:rect l="l" t="t" r="r" b="b"/>
                <a:pathLst>
                  <a:path w="593" h="402">
                    <a:moveTo>
                      <a:pt x="0" y="0"/>
                    </a:moveTo>
                    <a:cubicBezTo>
                      <a:pt x="33" y="45"/>
                      <a:pt x="144" y="205"/>
                      <a:pt x="200" y="264"/>
                    </a:cubicBezTo>
                    <a:cubicBezTo>
                      <a:pt x="256" y="323"/>
                      <a:pt x="275" y="339"/>
                      <a:pt x="334" y="354"/>
                    </a:cubicBezTo>
                    <a:cubicBezTo>
                      <a:pt x="394" y="368"/>
                      <a:pt x="524" y="403"/>
                      <a:pt x="558" y="354"/>
                    </a:cubicBezTo>
                    <a:cubicBezTo>
                      <a:pt x="593" y="305"/>
                      <a:pt x="548" y="120"/>
                      <a:pt x="545" y="58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8" name="未知"/>
              <p:cNvSpPr/>
              <p:nvPr>
                <p:custDataLst>
                  <p:tags r:id="rId13"/>
                </p:custDataLst>
              </p:nvPr>
            </p:nvSpPr>
            <p:spPr>
              <a:xfrm>
                <a:off x="1552" y="1275"/>
                <a:ext cx="337" cy="83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1010">
                    <a:moveTo>
                      <a:pt x="0" y="1010"/>
                    </a:moveTo>
                    <a:cubicBezTo>
                      <a:pt x="35" y="1004"/>
                      <a:pt x="160" y="1006"/>
                      <a:pt x="213" y="967"/>
                    </a:cubicBezTo>
                    <a:cubicBezTo>
                      <a:pt x="266" y="928"/>
                      <a:pt x="297" y="869"/>
                      <a:pt x="315" y="777"/>
                    </a:cubicBezTo>
                    <a:cubicBezTo>
                      <a:pt x="334" y="684"/>
                      <a:pt x="355" y="542"/>
                      <a:pt x="322" y="412"/>
                    </a:cubicBezTo>
                    <a:cubicBezTo>
                      <a:pt x="289" y="283"/>
                      <a:pt x="160" y="86"/>
                      <a:pt x="118" y="0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9" name="未知"/>
              <p:cNvSpPr/>
              <p:nvPr>
                <p:custDataLst>
                  <p:tags r:id="rId14"/>
                </p:custDataLst>
              </p:nvPr>
            </p:nvSpPr>
            <p:spPr>
              <a:xfrm>
                <a:off x="936" y="1304"/>
                <a:ext cx="274" cy="806"/>
              </a:xfrm>
              <a:custGeom>
                <a:avLst/>
                <a:gdLst/>
                <a:ahLst/>
                <a:cxnLst/>
                <a:rect l="l" t="t" r="r" b="b"/>
                <a:pathLst>
                  <a:path w="274" h="1028">
                    <a:moveTo>
                      <a:pt x="198" y="0"/>
                    </a:moveTo>
                    <a:cubicBezTo>
                      <a:pt x="175" y="84"/>
                      <a:pt x="90" y="376"/>
                      <a:pt x="58" y="504"/>
                    </a:cubicBezTo>
                    <a:cubicBezTo>
                      <a:pt x="26" y="632"/>
                      <a:pt x="0" y="688"/>
                      <a:pt x="4" y="770"/>
                    </a:cubicBezTo>
                    <a:cubicBezTo>
                      <a:pt x="8" y="852"/>
                      <a:pt x="35" y="960"/>
                      <a:pt x="80" y="994"/>
                    </a:cubicBezTo>
                    <a:cubicBezTo>
                      <a:pt x="125" y="1028"/>
                      <a:pt x="234" y="978"/>
                      <a:pt x="274" y="974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40" name="未知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6" y="1292"/>
                <a:ext cx="718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9">
                    <a:moveTo>
                      <a:pt x="0" y="76"/>
                    </a:moveTo>
                    <a:cubicBezTo>
                      <a:pt x="19" y="102"/>
                      <a:pt x="58" y="201"/>
                      <a:pt x="109" y="229"/>
                    </a:cubicBezTo>
                    <a:cubicBezTo>
                      <a:pt x="160" y="257"/>
                      <a:pt x="247" y="259"/>
                      <a:pt x="307" y="245"/>
                    </a:cubicBezTo>
                    <a:cubicBezTo>
                      <a:pt x="367" y="232"/>
                      <a:pt x="399" y="187"/>
                      <a:pt x="467" y="146"/>
                    </a:cubicBezTo>
                    <a:cubicBezTo>
                      <a:pt x="535" y="105"/>
                      <a:pt x="666" y="30"/>
                      <a:pt x="718" y="0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41" name="未知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6"/>
                <a:ext cx="994" cy="1343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1394">
                    <a:moveTo>
                      <a:pt x="1030" y="33"/>
                    </a:moveTo>
                    <a:cubicBezTo>
                      <a:pt x="1007" y="34"/>
                      <a:pt x="991" y="0"/>
                      <a:pt x="891" y="39"/>
                    </a:cubicBezTo>
                    <a:cubicBezTo>
                      <a:pt x="791" y="78"/>
                      <a:pt x="567" y="156"/>
                      <a:pt x="428" y="265"/>
                    </a:cubicBezTo>
                    <a:cubicBezTo>
                      <a:pt x="289" y="374"/>
                      <a:pt x="114" y="525"/>
                      <a:pt x="57" y="695"/>
                    </a:cubicBezTo>
                    <a:cubicBezTo>
                      <a:pt x="0" y="865"/>
                      <a:pt x="46" y="1170"/>
                      <a:pt x="85" y="1282"/>
                    </a:cubicBezTo>
                    <a:cubicBezTo>
                      <a:pt x="124" y="1394"/>
                      <a:pt x="247" y="1347"/>
                      <a:pt x="289" y="1364"/>
                    </a:cubicBezTo>
                  </a:path>
                </a:pathLst>
              </a:custGeom>
              <a:noFill/>
              <a:ln w="28575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" name="文本框 1"/>
            <p:cNvSpPr txBox="1"/>
            <p:nvPr>
              <p:custDataLst>
                <p:tags r:id="rId9"/>
              </p:custDataLst>
            </p:nvPr>
          </p:nvSpPr>
          <p:spPr>
            <a:xfrm>
              <a:off x="14102" y="9628"/>
              <a:ext cx="1731" cy="45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effectLst/>
                  <a:latin typeface="微软雅黑" panose="020B0503020204020204" charset="-122"/>
                  <a:ea typeface="微软雅黑"/>
                  <a:sym typeface="+mn-ea"/>
                </a:rPr>
                <a:t>实物图</a:t>
              </a:r>
              <a:endParaRPr lang="zh-CN" altLang="en-US" sz="2000">
                <a:solidFill>
                  <a:srgbClr val="002060"/>
                </a:solidFill>
                <a:effectLst/>
                <a:latin typeface="微软雅黑" panose="020B0503020204020204" charset="-122"/>
                <a:ea typeface="微软雅黑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一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用电压表和电流表测量电阻</a:t>
            </a:r>
          </a:p>
        </p:txBody>
      </p:sp>
      <p:pic>
        <p:nvPicPr>
          <p:cNvPr id="8" name="视频1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6382385" y="2313305"/>
            <a:ext cx="5280025" cy="32429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roup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959485" y="1406525"/>
          <a:ext cx="4827905" cy="1889125"/>
        </p:xfrm>
        <a:graphic>
          <a:graphicData uri="http://schemas.openxmlformats.org/drawingml/2006/table">
            <a:tbl>
              <a:tblPr/>
              <a:tblGrid>
                <a:gridCol w="665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64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</a:rPr>
                        <a:t>次数</a:t>
                      </a: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A8B6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电压</a:t>
                      </a:r>
                      <a:r>
                        <a:rPr lang="en-US" altLang="zh-CN" sz="2000" i="1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kumimoji="0" lang="en-US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A8B6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电流</a:t>
                      </a:r>
                      <a:r>
                        <a:rPr lang="en-US" altLang="zh-CN" sz="2000" i="1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kumimoji="0" lang="en-US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A8B6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电阻</a:t>
                      </a:r>
                      <a:r>
                        <a:rPr lang="en-US" altLang="zh-CN" sz="2000" i="1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r>
                        <a:rPr lang="el-GR" altLang="en-US" sz="2000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Ω</a:t>
                      </a:r>
                      <a:endParaRPr kumimoji="0" lang="en-US" altLang="el-G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A8B6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①</a:t>
                      </a: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6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②</a:t>
                      </a: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③</a:t>
                      </a: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Group 2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785485" y="1400175"/>
          <a:ext cx="2085340" cy="1896110"/>
        </p:xfrm>
        <a:graphic>
          <a:graphicData uri="http://schemas.openxmlformats.org/drawingml/2006/table">
            <a:tbl>
              <a:tblPr/>
              <a:tblGrid>
                <a:gridCol w="208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72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电阻平均值</a:t>
                      </a:r>
                      <a:r>
                        <a:rPr kumimoji="0" lang="en-US" altLang="el-G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R</a:t>
                      </a:r>
                      <a:r>
                        <a:rPr kumimoji="0" lang="en-US" alt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/Ω</a:t>
                      </a: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68411" marR="68411" marT="34226" marB="34226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2129790" y="1979930"/>
            <a:ext cx="615950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1.2</a:t>
            </a: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4869815" y="1979930"/>
            <a:ext cx="54800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 b="1">
                <a:solidFill>
                  <a:srgbClr val="C0000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20</a:t>
            </a:r>
          </a:p>
        </p:txBody>
      </p: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2129790" y="2476500"/>
            <a:ext cx="615950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2.0</a:t>
            </a:r>
          </a:p>
        </p:txBody>
      </p:sp>
      <p:sp>
        <p:nvSpPr>
          <p:cNvPr id="32" name="文本框 31"/>
          <p:cNvSpPr txBox="1"/>
          <p:nvPr>
            <p:custDataLst>
              <p:tags r:id="rId7"/>
            </p:custDataLst>
          </p:nvPr>
        </p:nvSpPr>
        <p:spPr>
          <a:xfrm>
            <a:off x="2129790" y="2924810"/>
            <a:ext cx="61531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2.8</a:t>
            </a:r>
          </a:p>
        </p:txBody>
      </p:sp>
      <p:sp>
        <p:nvSpPr>
          <p:cNvPr id="33" name="文本框 32"/>
          <p:cNvSpPr txBox="1"/>
          <p:nvPr>
            <p:custDataLst>
              <p:tags r:id="rId8"/>
            </p:custDataLst>
          </p:nvPr>
        </p:nvSpPr>
        <p:spPr>
          <a:xfrm>
            <a:off x="3292475" y="1979930"/>
            <a:ext cx="73088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0.06</a:t>
            </a:r>
          </a:p>
        </p:txBody>
      </p:sp>
      <p:sp>
        <p:nvSpPr>
          <p:cNvPr id="34" name="文本框 33"/>
          <p:cNvSpPr txBox="1"/>
          <p:nvPr>
            <p:custDataLst>
              <p:tags r:id="rId9"/>
            </p:custDataLst>
          </p:nvPr>
        </p:nvSpPr>
        <p:spPr>
          <a:xfrm>
            <a:off x="3298190" y="2476500"/>
            <a:ext cx="725170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0.10</a:t>
            </a:r>
          </a:p>
        </p:txBody>
      </p:sp>
      <p:sp>
        <p:nvSpPr>
          <p:cNvPr id="35" name="文本框 34"/>
          <p:cNvSpPr txBox="1"/>
          <p:nvPr>
            <p:custDataLst>
              <p:tags r:id="rId10"/>
            </p:custDataLst>
          </p:nvPr>
        </p:nvSpPr>
        <p:spPr>
          <a:xfrm>
            <a:off x="3298190" y="2924810"/>
            <a:ext cx="725170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0.14</a:t>
            </a:r>
          </a:p>
        </p:txBody>
      </p:sp>
      <p:sp>
        <p:nvSpPr>
          <p:cNvPr id="36" name="文本框 35"/>
          <p:cNvSpPr txBox="1"/>
          <p:nvPr>
            <p:custDataLst>
              <p:tags r:id="rId11"/>
            </p:custDataLst>
          </p:nvPr>
        </p:nvSpPr>
        <p:spPr>
          <a:xfrm>
            <a:off x="4869815" y="2428240"/>
            <a:ext cx="54800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 b="1">
                <a:solidFill>
                  <a:srgbClr val="C0000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20</a:t>
            </a:r>
          </a:p>
        </p:txBody>
      </p:sp>
      <p:sp>
        <p:nvSpPr>
          <p:cNvPr id="37" name="文本框 36"/>
          <p:cNvSpPr txBox="1"/>
          <p:nvPr>
            <p:custDataLst>
              <p:tags r:id="rId12"/>
            </p:custDataLst>
          </p:nvPr>
        </p:nvSpPr>
        <p:spPr>
          <a:xfrm>
            <a:off x="4869815" y="2924810"/>
            <a:ext cx="54800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 b="1">
                <a:solidFill>
                  <a:srgbClr val="C0000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20</a:t>
            </a:r>
          </a:p>
        </p:txBody>
      </p:sp>
      <p:sp>
        <p:nvSpPr>
          <p:cNvPr id="38" name="文本框 37"/>
          <p:cNvSpPr txBox="1"/>
          <p:nvPr>
            <p:custDataLst>
              <p:tags r:id="rId13"/>
            </p:custDataLst>
          </p:nvPr>
        </p:nvSpPr>
        <p:spPr>
          <a:xfrm>
            <a:off x="7973060" y="1572895"/>
            <a:ext cx="186245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平均电阻</a:t>
            </a:r>
            <a:r>
              <a:rPr lang="en-US" altLang="zh-CN" sz="2400" i="1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R</a:t>
            </a:r>
            <a:r>
              <a:rPr lang="en-US" altLang="zh-CN" sz="24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=</a:t>
            </a:r>
          </a:p>
        </p:txBody>
      </p:sp>
      <p:grpSp>
        <p:nvGrpSpPr>
          <p:cNvPr id="39" name="组合 38"/>
          <p:cNvGrpSpPr/>
          <p:nvPr>
            <p:custDataLst>
              <p:tags r:id="rId14"/>
            </p:custDataLst>
          </p:nvPr>
        </p:nvGrpSpPr>
        <p:grpSpPr>
          <a:xfrm>
            <a:off x="9725025" y="1450340"/>
            <a:ext cx="1485900" cy="721360"/>
            <a:chOff x="14817" y="8043"/>
            <a:chExt cx="2340" cy="1136"/>
          </a:xfrm>
        </p:grpSpPr>
        <p:sp>
          <p:nvSpPr>
            <p:cNvPr id="5" name="文本框 4"/>
            <p:cNvSpPr txBox="1"/>
            <p:nvPr>
              <p:custDataLst>
                <p:tags r:id="rId31"/>
              </p:custDataLst>
            </p:nvPr>
          </p:nvSpPr>
          <p:spPr>
            <a:xfrm>
              <a:off x="14888" y="8043"/>
              <a:ext cx="2269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400" i="1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R</a:t>
              </a:r>
              <a:r>
                <a:rPr lang="en-US" altLang="zh-CN" sz="2400" baseline="-250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1</a:t>
              </a:r>
              <a:r>
                <a:rPr lang="en-US" altLang="zh-CN" sz="24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400" i="1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R</a:t>
              </a:r>
              <a:r>
                <a:rPr lang="en-US" altLang="zh-CN" sz="2400" baseline="-250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4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400" i="1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R</a:t>
              </a:r>
              <a:r>
                <a:rPr lang="en-US" altLang="zh-CN" sz="2400" baseline="-250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3</a:t>
              </a:r>
            </a:p>
          </p:txBody>
        </p:sp>
        <p:cxnSp>
          <p:nvCxnSpPr>
            <p:cNvPr id="6" name="直接连接符 5"/>
            <p:cNvCxnSpPr/>
            <p:nvPr>
              <p:custDataLst>
                <p:tags r:id="rId32"/>
              </p:custDataLst>
            </p:nvPr>
          </p:nvCxnSpPr>
          <p:spPr>
            <a:xfrm>
              <a:off x="14817" y="8724"/>
              <a:ext cx="215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>
              <p:custDataLst>
                <p:tags r:id="rId33"/>
              </p:custDataLst>
            </p:nvPr>
          </p:nvSpPr>
          <p:spPr>
            <a:xfrm>
              <a:off x="15741" y="8612"/>
              <a:ext cx="485" cy="56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x-none" sz="24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3</a:t>
              </a:r>
            </a:p>
          </p:txBody>
        </p:sp>
      </p:grp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9380220" y="2277110"/>
            <a:ext cx="3911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=</a:t>
            </a:r>
            <a:endParaRPr lang="en-US" altLang="zh-CN" sz="24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16"/>
            </p:custDataLst>
          </p:nvPr>
        </p:nvGrpSpPr>
        <p:grpSpPr>
          <a:xfrm>
            <a:off x="9725025" y="2171700"/>
            <a:ext cx="1885950" cy="680720"/>
            <a:chOff x="14782" y="8118"/>
            <a:chExt cx="2970" cy="1072"/>
          </a:xfrm>
        </p:grpSpPr>
        <p:sp>
          <p:nvSpPr>
            <p:cNvPr id="12" name="文本框 11"/>
            <p:cNvSpPr txBox="1"/>
            <p:nvPr>
              <p:custDataLst>
                <p:tags r:id="rId28"/>
              </p:custDataLst>
            </p:nvPr>
          </p:nvSpPr>
          <p:spPr>
            <a:xfrm>
              <a:off x="14782" y="8118"/>
              <a:ext cx="2970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20Ω+20Ω+20Ω</a:t>
              </a:r>
              <a:endParaRPr lang="en-US" altLang="zh-CN" sz="2000" baseline="-250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46" name="直接连接符 45"/>
            <p:cNvCxnSpPr/>
            <p:nvPr>
              <p:custDataLst>
                <p:tags r:id="rId29"/>
              </p:custDataLst>
            </p:nvPr>
          </p:nvCxnSpPr>
          <p:spPr>
            <a:xfrm>
              <a:off x="14817" y="8724"/>
              <a:ext cx="2688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>
              <p:custDataLst>
                <p:tags r:id="rId30"/>
              </p:custDataLst>
            </p:nvPr>
          </p:nvSpPr>
          <p:spPr>
            <a:xfrm>
              <a:off x="16040" y="8612"/>
              <a:ext cx="543" cy="57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x-none" sz="24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微软雅黑"/>
                  <a:cs typeface="Times New Roman" panose="02020603050405020304" charset="0"/>
                  <a:sym typeface="+mn-ea"/>
                </a:rPr>
                <a:t>3</a:t>
              </a:r>
            </a:p>
          </p:txBody>
        </p:sp>
      </p:grpSp>
      <p:sp>
        <p:nvSpPr>
          <p:cNvPr id="15" name="文本框 14"/>
          <p:cNvSpPr txBox="1"/>
          <p:nvPr>
            <p:custDataLst>
              <p:tags r:id="rId17"/>
            </p:custDataLst>
          </p:nvPr>
        </p:nvSpPr>
        <p:spPr>
          <a:xfrm>
            <a:off x="9394825" y="2879725"/>
            <a:ext cx="11068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=</a:t>
            </a:r>
          </a:p>
        </p:txBody>
      </p:sp>
      <p:sp>
        <p:nvSpPr>
          <p:cNvPr id="16" name="文本框 15"/>
          <p:cNvSpPr txBox="1"/>
          <p:nvPr>
            <p:custDataLst>
              <p:tags r:id="rId18"/>
            </p:custDataLst>
          </p:nvPr>
        </p:nvSpPr>
        <p:spPr>
          <a:xfrm>
            <a:off x="9790430" y="2878455"/>
            <a:ext cx="721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002060"/>
                </a:solidFill>
                <a:effectLst/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20Ω</a:t>
            </a:r>
          </a:p>
        </p:txBody>
      </p:sp>
      <p:sp>
        <p:nvSpPr>
          <p:cNvPr id="17" name="矩形 16"/>
          <p:cNvSpPr/>
          <p:nvPr>
            <p:custDataLst>
              <p:tags r:id="rId19"/>
            </p:custDataLst>
          </p:nvPr>
        </p:nvSpPr>
        <p:spPr>
          <a:xfrm>
            <a:off x="9770110" y="2867660"/>
            <a:ext cx="849630" cy="48514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20"/>
            </p:custDataLst>
          </p:nvPr>
        </p:nvSpPr>
        <p:spPr>
          <a:xfrm>
            <a:off x="6734175" y="2495550"/>
            <a:ext cx="54800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200" b="1">
                <a:solidFill>
                  <a:srgbClr val="C0000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20</a:t>
            </a:r>
          </a:p>
        </p:txBody>
      </p:sp>
      <p:sp>
        <p:nvSpPr>
          <p:cNvPr id="57" name="矩形 56"/>
          <p:cNvSpPr/>
          <p:nvPr>
            <p:custDataLst>
              <p:tags r:id="rId21"/>
            </p:custDataLst>
          </p:nvPr>
        </p:nvSpPr>
        <p:spPr>
          <a:xfrm>
            <a:off x="1677670" y="1937385"/>
            <a:ext cx="2589530" cy="144145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>
            <p:custDataLst>
              <p:tags r:id="rId22"/>
            </p:custDataLst>
          </p:nvPr>
        </p:nvSpPr>
        <p:spPr>
          <a:xfrm>
            <a:off x="4563745" y="1910715"/>
            <a:ext cx="1089025" cy="144145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>
            <p:custDataLst>
              <p:tags r:id="rId23"/>
            </p:custDataLst>
          </p:nvPr>
        </p:nvSpPr>
        <p:spPr>
          <a:xfrm>
            <a:off x="2632075" y="3238500"/>
            <a:ext cx="6807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改变</a:t>
            </a:r>
          </a:p>
        </p:txBody>
      </p:sp>
      <p:sp>
        <p:nvSpPr>
          <p:cNvPr id="60" name="文本框 59"/>
          <p:cNvSpPr txBox="1"/>
          <p:nvPr>
            <p:custDataLst>
              <p:tags r:id="rId24"/>
            </p:custDataLst>
          </p:nvPr>
        </p:nvSpPr>
        <p:spPr>
          <a:xfrm>
            <a:off x="4803140" y="3248660"/>
            <a:ext cx="6807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rgbClr val="002060"/>
                </a:solidFill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不变</a:t>
            </a:r>
          </a:p>
        </p:txBody>
      </p:sp>
      <p:sp>
        <p:nvSpPr>
          <p:cNvPr id="63" name="文本框 62"/>
          <p:cNvSpPr txBox="1"/>
          <p:nvPr>
            <p:custDataLst>
              <p:tags r:id="rId25"/>
            </p:custDataLst>
          </p:nvPr>
        </p:nvSpPr>
        <p:spPr>
          <a:xfrm>
            <a:off x="1203960" y="5474970"/>
            <a:ext cx="97885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证明了导体的电阻是由自身的性质所决定的，与电压和电流无关。</a:t>
            </a:r>
          </a:p>
        </p:txBody>
      </p:sp>
      <p:sp>
        <p:nvSpPr>
          <p:cNvPr id="19" name="矩形 18"/>
          <p:cNvSpPr/>
          <p:nvPr>
            <p:custDataLst>
              <p:tags r:id="rId26"/>
            </p:custDataLst>
          </p:nvPr>
        </p:nvSpPr>
        <p:spPr>
          <a:xfrm>
            <a:off x="959485" y="3877945"/>
            <a:ext cx="997775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ED9F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en-US" altLang="zh-CN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</a:t>
            </a:r>
            <a:r>
              <a:rPr lang="en-US" altLang="zh-CN" sz="2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当定值电阻两端的电压改变时，通过它的电流也改变，而电压与电流的比值不变，即电阻阻值不变</a:t>
            </a:r>
            <a:r>
              <a:rPr lang="zh-CN" altLang="en-US" sz="2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。</a:t>
            </a:r>
          </a:p>
        </p:txBody>
      </p:sp>
      <p:sp>
        <p:nvSpPr>
          <p:cNvPr id="2" name="文本框 1"/>
          <p:cNvSpPr txBox="1"/>
          <p:nvPr>
            <p:custDataLst>
              <p:tags r:id="rId27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一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用电压表和电流表测量电阻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9" grpId="0"/>
      <p:bldP spid="15" grpId="0"/>
      <p:bldP spid="16" grpId="0"/>
      <p:bldP spid="17" grpId="0" animBg="1"/>
      <p:bldP spid="18" grpId="0"/>
      <p:bldP spid="57" grpId="0" animBg="1"/>
      <p:bldP spid="58" grpId="0" animBg="1"/>
      <p:bldP spid="59" grpId="0"/>
      <p:bldP spid="60" grpId="0"/>
      <p:bldP spid="63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>
            <p:custDataLst>
              <p:tags r:id="rId2"/>
            </p:custDataLst>
          </p:nvPr>
        </p:nvSpPr>
        <p:spPr>
          <a:xfrm>
            <a:off x="7463155" y="2949575"/>
            <a:ext cx="2388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＞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＞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</a:p>
        </p:txBody>
      </p:sp>
      <p:sp>
        <p:nvSpPr>
          <p:cNvPr id="37" name="文本框 36"/>
          <p:cNvSpPr txBox="1"/>
          <p:nvPr>
            <p:custDataLst>
              <p:tags r:id="rId3"/>
            </p:custDataLst>
          </p:nvPr>
        </p:nvSpPr>
        <p:spPr>
          <a:xfrm>
            <a:off x="6558280" y="4131945"/>
            <a:ext cx="41979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越靠近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U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轴，电阻越大。</a:t>
            </a: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二　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电压</a:t>
            </a:r>
            <a:r>
              <a:rPr lang="en-US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—</a:t>
            </a:r>
            <a:r>
              <a:rPr lang="zh-CN" altLang="zh-CN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ea typeface="+mj-ea"/>
                <a:sym typeface="+mn-ea"/>
              </a:rPr>
              <a:t>电流图像</a:t>
            </a:r>
          </a:p>
        </p:txBody>
      </p:sp>
      <p:pic>
        <p:nvPicPr>
          <p:cNvPr id="28" name="图片 27"/>
          <p:cNvPicPr/>
          <p:nvPr>
            <p:custDataLst>
              <p:tags r:id="rId5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42000"/>
          </a:blip>
          <a:stretch>
            <a:fillRect/>
          </a:stretch>
        </p:blipFill>
        <p:spPr>
          <a:xfrm>
            <a:off x="1244600" y="1302385"/>
            <a:ext cx="4851400" cy="49415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808355" y="1274445"/>
            <a:ext cx="15868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实验原理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808355" y="2386965"/>
            <a:ext cx="15868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实物图</a:t>
            </a:r>
          </a:p>
        </p:txBody>
      </p:sp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668655" y="2860040"/>
            <a:ext cx="5320030" cy="3371850"/>
            <a:chOff x="11806" y="4770"/>
            <a:chExt cx="4916" cy="3844"/>
          </a:xfrm>
        </p:grpSpPr>
        <p:pic>
          <p:nvPicPr>
            <p:cNvPr id="27" name="Picture 5" descr="H:\2\人教教参资源\九\图\小灯泡.JPG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8000"/>
            </a:blip>
            <a:stretch>
              <a:fillRect/>
            </a:stretch>
          </p:blipFill>
          <p:spPr>
            <a:xfrm>
              <a:off x="13373" y="6410"/>
              <a:ext cx="1322" cy="92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8" name="组合 27"/>
            <p:cNvGrpSpPr/>
            <p:nvPr>
              <p:custDataLst>
                <p:tags r:id="rId15"/>
              </p:custDataLst>
            </p:nvPr>
          </p:nvGrpSpPr>
          <p:grpSpPr>
            <a:xfrm>
              <a:off x="11806" y="4770"/>
              <a:ext cx="4916" cy="3844"/>
              <a:chOff x="12443" y="5277"/>
              <a:chExt cx="5209" cy="4073"/>
            </a:xfrm>
          </p:grpSpPr>
          <p:grpSp>
            <p:nvGrpSpPr>
              <p:cNvPr id="29" name="组合 67622"/>
              <p:cNvGrpSpPr>
                <a:grpSpLocks noChangeAspect="1"/>
              </p:cNvGrpSpPr>
              <p:nvPr>
                <p:custDataLst>
                  <p:tags r:id="rId16"/>
                </p:custDataLst>
              </p:nvPr>
            </p:nvGrpSpPr>
            <p:grpSpPr>
              <a:xfrm>
                <a:off x="12593" y="5277"/>
                <a:ext cx="5059" cy="4073"/>
                <a:chOff x="0" y="0"/>
                <a:chExt cx="3031" cy="2440"/>
              </a:xfrm>
            </p:grpSpPr>
            <p:pic>
              <p:nvPicPr>
                <p:cNvPr id="30" name="图片 67623" descr="无标题"/>
                <p:cNvPicPr>
                  <a:picLocks noChangeAspect="1"/>
                </p:cNvPicPr>
                <p:nvPr>
                  <p:custDataLst>
                    <p:tags r:id="rId25"/>
                  </p:custDataLst>
                </p:nvPr>
              </p:nvPicPr>
              <p:blipFill>
                <a:blip r:embed="rId32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8000" contrast="24000"/>
                </a:blip>
                <a:stretch>
                  <a:fillRect/>
                </a:stretch>
              </p:blipFill>
              <p:spPr>
                <a:xfrm>
                  <a:off x="1870" y="1204"/>
                  <a:ext cx="1161" cy="55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31" name="Picture 3" descr="H:\2\人教教参资源\九\图\铡刀开关.JPG"/>
                <p:cNvPicPr>
                  <a:picLocks noChangeAspect="1"/>
                </p:cNvPicPr>
                <p:nvPr>
                  <p:custDataLst>
                    <p:tags r:id="rId26"/>
                  </p:custDataLst>
                </p:nvPr>
              </p:nvPicPr>
              <p:blipFill>
                <a:blip r:embed="rId33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2000" contrast="36000"/>
                </a:blip>
                <a:stretch>
                  <a:fillRect/>
                </a:stretch>
              </p:blipFill>
              <p:spPr>
                <a:xfrm>
                  <a:off x="1879" y="183"/>
                  <a:ext cx="720" cy="46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32" name="Picture 6" descr="H:\2\人教教参资源\九\图\电流表.JPG"/>
                <p:cNvPicPr>
                  <a:picLocks noChangeAspect="1"/>
                </p:cNvPicPr>
                <p:nvPr>
                  <p:custDataLst>
                    <p:tags r:id="rId27"/>
                  </p:custDataLst>
                </p:nvPr>
              </p:nvPicPr>
              <p:blipFill>
                <a:blip r:embed="rId34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24000" contrast="24000"/>
                </a:blip>
                <a:stretch>
                  <a:fillRect/>
                </a:stretch>
              </p:blipFill>
              <p:spPr>
                <a:xfrm>
                  <a:off x="0" y="920"/>
                  <a:ext cx="670" cy="79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34" name="Picture 7" descr="H:\2\人教教参资源\九\图\电压表.JPG"/>
                <p:cNvPicPr>
                  <a:picLocks noChangeAspect="1"/>
                </p:cNvPicPr>
                <p:nvPr>
                  <p:custDataLst>
                    <p:tags r:id="rId28"/>
                  </p:custDataLst>
                </p:nvPr>
              </p:nvPicPr>
              <p:blipFill>
                <a:blip r:embed="rId35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8000" contrast="30000"/>
                </a:blip>
                <a:stretch>
                  <a:fillRect/>
                </a:stretch>
              </p:blipFill>
              <p:spPr>
                <a:xfrm>
                  <a:off x="905" y="1620"/>
                  <a:ext cx="807" cy="82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37" name="Picture 14" descr="H:\2\人教教参资源\九\图\蓄电池.jpg"/>
                <p:cNvPicPr>
                  <a:picLocks noChangeAspect="1"/>
                </p:cNvPicPr>
                <p:nvPr>
                  <p:custDataLst>
                    <p:tags r:id="rId29"/>
                  </p:custDataLst>
                </p:nvPr>
              </p:nvPicPr>
              <p:blipFill>
                <a:blip r:embed="rId36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  <a:lum bright="-18000" contrast="48000"/>
                </a:blip>
                <a:stretch>
                  <a:fillRect/>
                </a:stretch>
              </p:blipFill>
              <p:spPr>
                <a:xfrm>
                  <a:off x="730" y="0"/>
                  <a:ext cx="984" cy="92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grpSp>
            <p:nvGrpSpPr>
              <p:cNvPr id="38" name="组合 37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12443" y="5485"/>
                <a:ext cx="5124" cy="3521"/>
                <a:chOff x="0" y="0"/>
                <a:chExt cx="3070" cy="2110"/>
              </a:xfrm>
            </p:grpSpPr>
            <p:sp>
              <p:nvSpPr>
                <p:cNvPr id="39" name="未知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446" y="0"/>
                  <a:ext cx="684" cy="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460">
                      <a:moveTo>
                        <a:pt x="0" y="52"/>
                      </a:moveTo>
                      <a:cubicBezTo>
                        <a:pt x="39" y="49"/>
                        <a:pt x="173" y="0"/>
                        <a:pt x="240" y="34"/>
                      </a:cubicBezTo>
                      <a:cubicBezTo>
                        <a:pt x="308" y="68"/>
                        <a:pt x="345" y="184"/>
                        <a:pt x="404" y="253"/>
                      </a:cubicBezTo>
                      <a:cubicBezTo>
                        <a:pt x="463" y="321"/>
                        <a:pt x="548" y="430"/>
                        <a:pt x="595" y="445"/>
                      </a:cubicBezTo>
                      <a:cubicBezTo>
                        <a:pt x="642" y="460"/>
                        <a:pt x="666" y="366"/>
                        <a:pt x="684" y="345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" name="未知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2541" y="339"/>
                  <a:ext cx="529" cy="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" h="860">
                      <a:moveTo>
                        <a:pt x="0" y="26"/>
                      </a:moveTo>
                      <a:cubicBezTo>
                        <a:pt x="42" y="33"/>
                        <a:pt x="162" y="0"/>
                        <a:pt x="243" y="71"/>
                      </a:cubicBezTo>
                      <a:cubicBezTo>
                        <a:pt x="324" y="142"/>
                        <a:pt x="445" y="323"/>
                        <a:pt x="487" y="454"/>
                      </a:cubicBezTo>
                      <a:cubicBezTo>
                        <a:pt x="529" y="585"/>
                        <a:pt x="494" y="776"/>
                        <a:pt x="496" y="86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1" name="未知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660" y="1299"/>
                  <a:ext cx="593" cy="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" h="402">
                      <a:moveTo>
                        <a:pt x="0" y="0"/>
                      </a:moveTo>
                      <a:cubicBezTo>
                        <a:pt x="33" y="45"/>
                        <a:pt x="144" y="205"/>
                        <a:pt x="200" y="264"/>
                      </a:cubicBezTo>
                      <a:cubicBezTo>
                        <a:pt x="256" y="323"/>
                        <a:pt x="275" y="339"/>
                        <a:pt x="334" y="354"/>
                      </a:cubicBezTo>
                      <a:cubicBezTo>
                        <a:pt x="394" y="368"/>
                        <a:pt x="524" y="403"/>
                        <a:pt x="558" y="354"/>
                      </a:cubicBezTo>
                      <a:cubicBezTo>
                        <a:pt x="593" y="305"/>
                        <a:pt x="548" y="120"/>
                        <a:pt x="545" y="58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2" name="未知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1552" y="1275"/>
                  <a:ext cx="337" cy="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" h="1010">
                      <a:moveTo>
                        <a:pt x="0" y="1010"/>
                      </a:moveTo>
                      <a:cubicBezTo>
                        <a:pt x="35" y="1004"/>
                        <a:pt x="160" y="1006"/>
                        <a:pt x="213" y="967"/>
                      </a:cubicBezTo>
                      <a:cubicBezTo>
                        <a:pt x="266" y="928"/>
                        <a:pt x="297" y="869"/>
                        <a:pt x="315" y="777"/>
                      </a:cubicBezTo>
                      <a:cubicBezTo>
                        <a:pt x="334" y="684"/>
                        <a:pt x="355" y="542"/>
                        <a:pt x="322" y="412"/>
                      </a:cubicBezTo>
                      <a:cubicBezTo>
                        <a:pt x="289" y="283"/>
                        <a:pt x="160" y="86"/>
                        <a:pt x="118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" name="未知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936" y="1304"/>
                  <a:ext cx="274" cy="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" h="1028">
                      <a:moveTo>
                        <a:pt x="198" y="0"/>
                      </a:moveTo>
                      <a:cubicBezTo>
                        <a:pt x="175" y="84"/>
                        <a:pt x="90" y="376"/>
                        <a:pt x="58" y="504"/>
                      </a:cubicBezTo>
                      <a:cubicBezTo>
                        <a:pt x="26" y="632"/>
                        <a:pt x="0" y="688"/>
                        <a:pt x="4" y="770"/>
                      </a:cubicBezTo>
                      <a:cubicBezTo>
                        <a:pt x="8" y="852"/>
                        <a:pt x="35" y="960"/>
                        <a:pt x="80" y="994"/>
                      </a:cubicBezTo>
                      <a:cubicBezTo>
                        <a:pt x="125" y="1028"/>
                        <a:pt x="234" y="978"/>
                        <a:pt x="274" y="974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" name="未知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426" y="1292"/>
                  <a:ext cx="718" cy="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" h="259">
                      <a:moveTo>
                        <a:pt x="0" y="76"/>
                      </a:moveTo>
                      <a:cubicBezTo>
                        <a:pt x="19" y="102"/>
                        <a:pt x="58" y="201"/>
                        <a:pt x="109" y="229"/>
                      </a:cubicBezTo>
                      <a:cubicBezTo>
                        <a:pt x="160" y="257"/>
                        <a:pt x="247" y="259"/>
                        <a:pt x="307" y="245"/>
                      </a:cubicBezTo>
                      <a:cubicBezTo>
                        <a:pt x="367" y="232"/>
                        <a:pt x="399" y="187"/>
                        <a:pt x="467" y="146"/>
                      </a:cubicBezTo>
                      <a:cubicBezTo>
                        <a:pt x="535" y="105"/>
                        <a:pt x="666" y="30"/>
                        <a:pt x="718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" name="未知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0" y="56"/>
                  <a:ext cx="994" cy="1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1394">
                      <a:moveTo>
                        <a:pt x="1030" y="33"/>
                      </a:moveTo>
                      <a:cubicBezTo>
                        <a:pt x="1007" y="34"/>
                        <a:pt x="991" y="0"/>
                        <a:pt x="891" y="39"/>
                      </a:cubicBezTo>
                      <a:cubicBezTo>
                        <a:pt x="791" y="78"/>
                        <a:pt x="567" y="156"/>
                        <a:pt x="428" y="265"/>
                      </a:cubicBezTo>
                      <a:cubicBezTo>
                        <a:pt x="289" y="374"/>
                        <a:pt x="114" y="525"/>
                        <a:pt x="57" y="695"/>
                      </a:cubicBezTo>
                      <a:cubicBezTo>
                        <a:pt x="0" y="865"/>
                        <a:pt x="46" y="1170"/>
                        <a:pt x="85" y="1282"/>
                      </a:cubicBezTo>
                      <a:cubicBezTo>
                        <a:pt x="124" y="1394"/>
                        <a:pt x="247" y="1347"/>
                        <a:pt x="289" y="1364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703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47345" y="29019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三　实验：测量灯泡的电阻</a:t>
            </a:r>
          </a:p>
        </p:txBody>
      </p:sp>
      <p:grpSp>
        <p:nvGrpSpPr>
          <p:cNvPr id="19" name="组合 18"/>
          <p:cNvGrpSpPr/>
          <p:nvPr>
            <p:custDataLst>
              <p:tags r:id="rId6"/>
            </p:custDataLst>
          </p:nvPr>
        </p:nvGrpSpPr>
        <p:grpSpPr>
          <a:xfrm>
            <a:off x="2642235" y="995680"/>
            <a:ext cx="1367155" cy="1040765"/>
            <a:chOff x="1964" y="6742"/>
            <a:chExt cx="2153" cy="1639"/>
          </a:xfrm>
        </p:grpSpPr>
        <p:sp>
          <p:nvSpPr>
            <p:cNvPr id="20" name="文本框 19"/>
            <p:cNvSpPr txBox="1"/>
            <p:nvPr>
              <p:custDataLst>
                <p:tags r:id="rId9"/>
              </p:custDataLst>
            </p:nvPr>
          </p:nvSpPr>
          <p:spPr>
            <a:xfrm>
              <a:off x="1964" y="7181"/>
              <a:ext cx="2153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lvl="0" indent="0" algn="l" eaLnBrk="1" hangingPunct="1">
                <a:spcBef>
                  <a:spcPct val="50000"/>
                </a:spcBef>
                <a:buNone/>
              </a:pPr>
              <a:r>
                <a:rPr lang="en-US" altLang="x-none" sz="3600" i="1">
                  <a:solidFill>
                    <a:schemeClr val="tx1"/>
                  </a:solidFill>
                  <a:latin typeface="Times New Roman" panose="02020603050405020304" charset="0"/>
                  <a:sym typeface="+mn-ea"/>
                </a:rPr>
                <a:t>R=</a:t>
              </a:r>
              <a:endParaRPr lang="en-US" altLang="x-none" sz="3600" i="1" baseline="300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35" name="组合 34"/>
            <p:cNvGrpSpPr/>
            <p:nvPr>
              <p:custDataLst>
                <p:tags r:id="rId10"/>
              </p:custDataLst>
            </p:nvPr>
          </p:nvGrpSpPr>
          <p:grpSpPr>
            <a:xfrm>
              <a:off x="3148" y="6742"/>
              <a:ext cx="779" cy="1639"/>
              <a:chOff x="14817" y="7705"/>
              <a:chExt cx="779" cy="1639"/>
            </a:xfrm>
          </p:grpSpPr>
          <p:sp>
            <p:nvSpPr>
              <p:cNvPr id="36" name="文本框 3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4888" y="7705"/>
                <a:ext cx="708" cy="101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3600" i="1">
                    <a:solidFill>
                      <a:schemeClr val="tx1"/>
                    </a:solidFill>
                    <a:latin typeface="Times New Roman" panose="02020603050405020304" charset="0"/>
                    <a:ea typeface="微软雅黑"/>
                    <a:cs typeface="Times New Roman" panose="02020603050405020304" charset="0"/>
                    <a:sym typeface="+mn-ea"/>
                  </a:rPr>
                  <a:t>U</a:t>
                </a:r>
              </a:p>
            </p:txBody>
          </p:sp>
          <p:sp>
            <p:nvSpPr>
              <p:cNvPr id="46" name="文本框 45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4907" y="8639"/>
                <a:ext cx="539" cy="70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r>
                  <a:rPr lang="en-US" altLang="zh-CN" sz="3600" i="1">
                    <a:solidFill>
                      <a:schemeClr val="tx1"/>
                    </a:solidFill>
                    <a:latin typeface="Times New Roman" panose="02020603050405020304" charset="0"/>
                    <a:ea typeface="微软雅黑"/>
                    <a:cs typeface="Times New Roman" panose="02020603050405020304" charset="0"/>
                    <a:sym typeface="+mn-ea"/>
                  </a:rPr>
                  <a:t>I</a:t>
                </a:r>
              </a:p>
            </p:txBody>
          </p:sp>
          <p:cxnSp>
            <p:nvCxnSpPr>
              <p:cNvPr id="47" name="直接连接符 46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14817" y="8689"/>
                <a:ext cx="77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文本框 49"/>
          <p:cNvSpPr txBox="1"/>
          <p:nvPr>
            <p:custDataLst>
              <p:tags r:id="rId7"/>
            </p:custDataLst>
          </p:nvPr>
        </p:nvSpPr>
        <p:spPr>
          <a:xfrm>
            <a:off x="7632065" y="2540635"/>
            <a:ext cx="15868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电路图</a:t>
            </a:r>
          </a:p>
        </p:txBody>
      </p:sp>
      <p:pic>
        <p:nvPicPr>
          <p:cNvPr id="51" name="图片 50"/>
          <p:cNvPicPr/>
          <p:nvPr>
            <p:custDataLst>
              <p:tags r:id="rId8"/>
            </p:custDataLst>
          </p:nvPr>
        </p:nvPicPr>
        <p:blipFill>
          <a:blip r:embed="rId3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0" contrast="78000"/>
          </a:blip>
          <a:stretch>
            <a:fillRect/>
          </a:stretch>
        </p:blipFill>
        <p:spPr>
          <a:xfrm>
            <a:off x="7106285" y="3032125"/>
            <a:ext cx="4043045" cy="29667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  <p:tag name="KSO_WM_MEDIACOVER_FLAG" val="1"/>
  <p:tag name="KSO_WM_UNIT_MEDIACOVER_BTN_STATE" val="1"/>
  <p:tag name="KSO_WM_UNIT_MEDIACOVER_BTNRECT" val="0*0*0*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  <p:tag name="KSO_WM_BEAUTIFY_FLAG" val=""/>
  <p:tag name="KSO_WM_UNIT_TABLE_BEAUTIFY" val="smartTable{29e2cc73-f6aa-4b29-9503-c2bf33d79aa7}"/>
  <p:tag name="TABLE_ENDDRAG_ORIGIN_RECT" val="409*156"/>
  <p:tag name="TABLE_ENDDRAG_RECT" val="77*151*409*15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  <p:tag name="KSO_WM_BEAUTIFY_FLAG" val=""/>
  <p:tag name="KSO_WM_UNIT_TABLE_BEAUTIFY" val="smartTable{6dc6f24c-c04d-457d-a5dc-45d1d9e51053}"/>
  <p:tag name="TABLE_ENDDRAG_ORIGIN_RECT" val="164*156"/>
  <p:tag name="TABLE_ENDDRAG_RECT" val="463*151*164*15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4"/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  <p:tag name="KSO_WM_MEDIACOVER_FLAG" val="1"/>
  <p:tag name="KSO_WM_UNIT_MEDIACOVER_BTN_STATE" val="1"/>
  <p:tag name="KSO_WM_UNIT_MEDIACOVER_BTNRECT" val="0*0*0*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Microsoft Office PowerPoint</Application>
  <PresentationFormat>宽屏</PresentationFormat>
  <Paragraphs>108</Paragraphs>
  <Slides>16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2" baseType="lpstr">
      <vt:lpstr>微软雅黑</vt:lpstr>
      <vt:lpstr>Arial</vt:lpstr>
      <vt:lpstr>Calibri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2025-11-06T12:44:49Z</cp:lastPrinted>
  <dcterms:created xsi:type="dcterms:W3CDTF">2025-11-06T12:44:49Z</dcterms:created>
  <dcterms:modified xsi:type="dcterms:W3CDTF">2026-08-17T00:07:56Z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