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wav" ContentType="audio/x-wav"/>
  <Default Extension="png" ContentType="image/png"/>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1"/>
  </p:sldMasterIdLst>
  <p:sldIdLst>
    <p:sldId id="256" r:id="rId2"/>
    <p:sldId id="257" r:id="rId3"/>
    <p:sldId id="287" r:id="rId4"/>
    <p:sldId id="258" r:id="rId5"/>
    <p:sldId id="288" r:id="rId6"/>
    <p:sldId id="261" r:id="rId7"/>
    <p:sldId id="262" r:id="rId8"/>
    <p:sldId id="263" r:id="rId9"/>
    <p:sldId id="264" r:id="rId10"/>
    <p:sldId id="265" r:id="rId11"/>
    <p:sldId id="266" r:id="rId12"/>
    <p:sldId id="267" r:id="rId13"/>
    <p:sldId id="268" r:id="rId14"/>
    <p:sldId id="269" r:id="rId15"/>
    <p:sldId id="272" r:id="rId16"/>
    <p:sldId id="273" r:id="rId17"/>
    <p:sldId id="275" r:id="rId18"/>
    <p:sldId id="278" r:id="rId19"/>
    <p:sldId id="279" r:id="rId20"/>
  </p:sldIdLst>
  <p:sldSz cx="12192000" cy="6858000"/>
  <p:notesSz cx="6858000" cy="9144000"/>
  <p:custDataLst>
    <p:tags r:id="rId2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7" d="100"/>
          <a:sy n="107" d="100"/>
        </p:scale>
        <p:origin x="606" y="114"/>
      </p:cViewPr>
      <p:guideLst/>
    </p:cSldViewPr>
  </p:slideViewPr>
  <p:notesTextViewPr>
    <p:cViewPr>
      <p:scale>
        <a:sx n="1" d="1"/>
        <a:sy n="1" d="1"/>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 Type="http://schemas.openxmlformats.org/officeDocument/2006/relationships/slide" Target="slides/slide1.xml" /><Relationship Id="rId20" Type="http://schemas.openxmlformats.org/officeDocument/2006/relationships/slide" Target="slides/slide19.xml" /><Relationship Id="rId21" Type="http://schemas.openxmlformats.org/officeDocument/2006/relationships/tags" Target="tags/tag5.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heme" Target="theme/theme1.xml" /><Relationship Id="rId25" Type="http://schemas.openxmlformats.org/officeDocument/2006/relationships/tableStyles" Target="tableStyles.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2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2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2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2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2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2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2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3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3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slideLayout" Target="../slideLayouts/slideLayout14.xml" /><Relationship Id="rId15" Type="http://schemas.openxmlformats.org/officeDocument/2006/relationships/slideLayout" Target="../slideLayouts/slideLayout15.xml" /><Relationship Id="rId16" Type="http://schemas.openxmlformats.org/officeDocument/2006/relationships/slideLayout" Target="../slideLayouts/slideLayout16.xml" /><Relationship Id="rId17" Type="http://schemas.openxmlformats.org/officeDocument/2006/relationships/slideLayout" Target="../slideLayouts/slideLayout17.xml" /><Relationship Id="rId18" Type="http://schemas.openxmlformats.org/officeDocument/2006/relationships/slideLayout" Target="../slideLayouts/slideLayout18.xml" /><Relationship Id="rId19" Type="http://schemas.openxmlformats.org/officeDocument/2006/relationships/slideLayout" Target="../slideLayouts/slideLayout19.xml" /><Relationship Id="rId2" Type="http://schemas.openxmlformats.org/officeDocument/2006/relationships/slideLayout" Target="../slideLayouts/slideLayout2.xml" /><Relationship Id="rId20" Type="http://schemas.openxmlformats.org/officeDocument/2006/relationships/slideLayout" Target="../slideLayouts/slideLayout20.xml" /><Relationship Id="rId21" Type="http://schemas.openxmlformats.org/officeDocument/2006/relationships/slideLayout" Target="../slideLayouts/slideLayout21.xml" /><Relationship Id="rId22" Type="http://schemas.openxmlformats.org/officeDocument/2006/relationships/slideLayout" Target="../slideLayouts/slideLayout22.xml" /><Relationship Id="rId23" Type="http://schemas.openxmlformats.org/officeDocument/2006/relationships/slideLayout" Target="../slideLayouts/slideLayout23.xml" /><Relationship Id="rId24" Type="http://schemas.openxmlformats.org/officeDocument/2006/relationships/slideLayout" Target="../slideLayouts/slideLayout24.xml" /><Relationship Id="rId25" Type="http://schemas.openxmlformats.org/officeDocument/2006/relationships/slideLayout" Target="../slideLayouts/slideLayout25.xml" /><Relationship Id="rId26" Type="http://schemas.openxmlformats.org/officeDocument/2006/relationships/slideLayout" Target="../slideLayouts/slideLayout26.xml" /><Relationship Id="rId27" Type="http://schemas.openxmlformats.org/officeDocument/2006/relationships/slideLayout" Target="../slideLayouts/slideLayout27.xml" /><Relationship Id="rId28" Type="http://schemas.openxmlformats.org/officeDocument/2006/relationships/slideLayout" Target="../slideLayouts/slideLayout28.xml" /><Relationship Id="rId29" Type="http://schemas.openxmlformats.org/officeDocument/2006/relationships/slideLayout" Target="../slideLayouts/slideLayout29.xml" /><Relationship Id="rId3" Type="http://schemas.openxmlformats.org/officeDocument/2006/relationships/slideLayout" Target="../slideLayouts/slideLayout3.xml" /><Relationship Id="rId30" Type="http://schemas.openxmlformats.org/officeDocument/2006/relationships/slideLayout" Target="../slideLayouts/slideLayout30.xml" /><Relationship Id="rId31" Type="http://schemas.openxmlformats.org/officeDocument/2006/relationships/slideLayout" Target="../slideLayouts/slideLayout31.xml" /><Relationship Id="rId32" Type="http://schemas.openxmlformats.org/officeDocument/2006/relationships/image" Target="file:///D:\qq&#25991;&#20214;\712321467\Image\C2C\Image2\%7b75232B38-A165-1FB7-499C-2E1C792CACB5%7d.png" TargetMode="External" /><Relationship Id="rId33" Type="http://schemas.openxmlformats.org/officeDocument/2006/relationships/image" Target="../media/image1.png" /><Relationship Id="rId34" Type="http://schemas.openxmlformats.org/officeDocument/2006/relationships/theme" Target="../theme/theme1.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gradFill rotWithShape="0">
          <a:gsLst>
            <a:gs pos="35000">
              <a:srgbClr val="F7FAFD">
                <a:alpha val="100000"/>
              </a:srgbClr>
            </a:gs>
            <a:gs pos="100000">
              <a:schemeClr val="accent1">
                <a:lumMod val="60000"/>
                <a:lumOff val="40000"/>
              </a:schemeClr>
            </a:gs>
          </a:gsLst>
          <a:lin ang="5400000" scaled="0"/>
        </a:gradFill>
        <a:effectLst/>
      </p:bgPr>
    </p:bg>
    <p:spTree>
      <p:nvGrpSpPr>
        <p:cNvPr id="1" name=""/>
        <p:cNvGrpSpPr/>
        <p:nvPr/>
      </p:nvGrpSpPr>
      <p:grpSpPr>
        <a:xfrm>
          <a:off x="0" y="0"/>
          <a:ext cx="0" cy="0"/>
        </a:xfrm>
      </p:grpSpPr>
      <p:cxnSp>
        <p:nvCxnSpPr>
          <p:cNvPr id="3" name="直接连接符 2"/>
          <p:cNvCxnSpPr/>
          <p:nvPr userDrawn="1"/>
        </p:nvCxnSpPr>
        <p:spPr>
          <a:xfrm>
            <a:off x="0" y="706120"/>
            <a:ext cx="12172315" cy="9525"/>
          </a:xfrm>
          <a:prstGeom prst="line">
            <a:avLst/>
          </a:prstGeom>
          <a:ln w="6350">
            <a:solidFill>
              <a:schemeClr val="accent1">
                <a:lumMod val="75000"/>
                <a:alpha val="30000"/>
              </a:schemeClr>
            </a:solidFill>
          </a:ln>
          <a:effectLst>
            <a:glow rad="63500">
              <a:schemeClr val="accent5">
                <a:satMod val="175000"/>
                <a:alpha val="40000"/>
              </a:schemeClr>
            </a:glow>
          </a:effectLst>
        </p:spPr>
        <p:style>
          <a:lnRef idx="2">
            <a:schemeClr val="accent1"/>
          </a:lnRef>
          <a:fillRef idx="0">
            <a:srgbClr val="FFFFFF"/>
          </a:fillRef>
          <a:effectRef idx="0">
            <a:srgbClr val="FFFFFF"/>
          </a:effectRef>
          <a:fontRef idx="minor">
            <a:schemeClr val="tx1"/>
          </a:fontRef>
        </p:style>
      </p:cxnSp>
      <p:sp>
        <p:nvSpPr>
          <p:cNvPr id="4" name="文本框 3"/>
          <p:cNvSpPr txBox="1"/>
          <p:nvPr userDrawn="1"/>
        </p:nvSpPr>
        <p:spPr>
          <a:xfrm>
            <a:off x="9476740" y="154305"/>
            <a:ext cx="3187065" cy="460375"/>
          </a:xfrm>
          <a:prstGeom prst="rect">
            <a:avLst/>
          </a:prstGeom>
          <a:noFill/>
        </p:spPr>
        <p:txBody>
          <a:bodyPr wrap="square" rtlCol="0">
            <a:spAutoFit/>
            <a:scene3d>
              <a:camera prst="orthographicFront"/>
              <a:lightRig rig="threePt" dir="t"/>
            </a:scene3d>
          </a:bodyPr>
          <a:lstStyle/>
          <a:p>
            <a:r>
              <a:rPr lang="en-US" altLang="zh-CN" sz="24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微软雅黑" panose="020b0503020204020204" charset="-122"/>
              </a:rPr>
              <a:t>3.3  </a:t>
            </a:r>
            <a:r>
              <a:rPr lang="zh-CN" altLang="en-US" sz="24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微软雅黑" panose="020b0503020204020204" charset="-122"/>
              </a:rPr>
              <a:t>电路的连接</a:t>
            </a:r>
            <a:endParaRPr lang="zh-CN" altLang="en-US" sz="24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charset="-122"/>
              <a:ea typeface="微软雅黑" panose="020b0503020204020204" charset="-122"/>
              <a:cs typeface="微软雅黑" panose="020b0503020204020204" charset="-122"/>
            </a:endParaRPr>
          </a:p>
        </p:txBody>
      </p:sp>
      <p:pic>
        <p:nvPicPr>
          <p:cNvPr id="5" name="图片 1073743875" descr="学科网 zxxk.com" title=""/>
          <p:cNvPicPr>
            <a:picLocks noChangeAspect="1"/>
          </p:cNvPicPr>
          <p:nvPr/>
        </p:nvPicPr>
        <p:blipFill>
          <a:blip r:embed="rId33" r:link="rId32"/>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2.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image" Target="../media/image18.png" /><Relationship Id="rId3" Type="http://schemas.openxmlformats.org/officeDocument/2006/relationships/image" Target="../media/image19.pn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image" Target="../media/image17.jpeg" /><Relationship Id="rId3" Type="http://schemas.openxmlformats.org/officeDocument/2006/relationships/image" Target="../media/image15.jpeg" /><Relationship Id="rId4" Type="http://schemas.openxmlformats.org/officeDocument/2006/relationships/image" Target="../media/image16.jpeg" /><Relationship Id="rId5" Type="http://schemas.openxmlformats.org/officeDocument/2006/relationships/image" Target="../media/image20.pn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image" Target="../media/image16.jpeg" /><Relationship Id="rId3" Type="http://schemas.openxmlformats.org/officeDocument/2006/relationships/image" Target="../media/image17.jpeg" /><Relationship Id="rId4" Type="http://schemas.openxmlformats.org/officeDocument/2006/relationships/image" Target="../media/image15.jpeg" /><Relationship Id="rId5" Type="http://schemas.openxmlformats.org/officeDocument/2006/relationships/image" Target="../media/image21.png" /><Relationship Id="rId6" Type="http://schemas.openxmlformats.org/officeDocument/2006/relationships/audio" Target="../media/audio4444.wav" /><Relationship Id="rId7" Type="http://schemas.openxmlformats.org/officeDocument/2006/relationships/audio" Target="../media/audio5555.wav"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16.jpeg" /><Relationship Id="rId3" Type="http://schemas.openxmlformats.org/officeDocument/2006/relationships/image" Target="../media/image17.jpeg" /><Relationship Id="rId4" Type="http://schemas.openxmlformats.org/officeDocument/2006/relationships/image" Target="../media/image15.jpeg" /><Relationship Id="rId5" Type="http://schemas.openxmlformats.org/officeDocument/2006/relationships/image" Target="../media/image22.png" /><Relationship Id="rId6" Type="http://schemas.openxmlformats.org/officeDocument/2006/relationships/audio" Target="../media/audio6666.wav" /><Relationship Id="rId7" Type="http://schemas.openxmlformats.org/officeDocument/2006/relationships/audio" Target="../media/audio7777.wav"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image" Target="../media/image23.pn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image" Target="../media/image23.png" /><Relationship Id="rId3" Type="http://schemas.openxmlformats.org/officeDocument/2006/relationships/image" Target="../media/image24.pn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image" Target="../media/image25.png"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0.xml" /><Relationship Id="rId2" Type="http://schemas.openxmlformats.org/officeDocument/2006/relationships/image" Target="../media/image26.png"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3.xml" /><Relationship Id="rId2" Type="http://schemas.openxmlformats.org/officeDocument/2006/relationships/image" Target="../media/image27.png"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24.xml" /><Relationship Id="rId2" Type="http://schemas.openxmlformats.org/officeDocument/2006/relationships/image" Target="../media/image28.pn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xml" /><Relationship Id="rId3" Type="http://schemas.openxmlformats.org/officeDocument/2006/relationships/tags" Target="../tags/tag2.xml" /><Relationship Id="rId4" Type="http://schemas.openxmlformats.org/officeDocument/2006/relationships/tags" Target="../tags/tag3.xml" /><Relationship Id="rId5" Type="http://schemas.openxmlformats.org/officeDocument/2006/relationships/tags" Target="../tags/tag4.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2.pn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png" /><Relationship Id="rId3" Type="http://schemas.openxmlformats.org/officeDocument/2006/relationships/image" Target="../media/image4.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5.png" /><Relationship Id="rId3" Type="http://schemas.openxmlformats.org/officeDocument/2006/relationships/image" Target="../media/image6.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image" Target="../media/image9.png" /><Relationship Id="rId5" Type="http://schemas.openxmlformats.org/officeDocument/2006/relationships/image" Target="../media/image10.png" /><Relationship Id="rId6" Type="http://schemas.openxmlformats.org/officeDocument/2006/relationships/image" Target="../media/image11.png" /><Relationship Id="rId7" Type="http://schemas.openxmlformats.org/officeDocument/2006/relationships/audio" Target="../media/audio1111.wav"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2.png" /><Relationship Id="rId3" Type="http://schemas.openxmlformats.org/officeDocument/2006/relationships/image" Target="../media/image9.png" /><Relationship Id="rId4" Type="http://schemas.openxmlformats.org/officeDocument/2006/relationships/image" Target="../media/image13.png" /><Relationship Id="rId5" Type="http://schemas.openxmlformats.org/officeDocument/2006/relationships/image" Target="../media/image14.png" /><Relationship Id="rId6" Type="http://schemas.openxmlformats.org/officeDocument/2006/relationships/audio" Target="../media/audio2222.wav"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5.jpeg" /><Relationship Id="rId3" Type="http://schemas.openxmlformats.org/officeDocument/2006/relationships/image" Target="../media/image16.jpeg" /><Relationship Id="rId4" Type="http://schemas.openxmlformats.org/officeDocument/2006/relationships/image" Target="../media/image17.jpeg" /><Relationship Id="rId5" Type="http://schemas.openxmlformats.org/officeDocument/2006/relationships/audio" Target="../media/audio3333.wav"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7.png"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2" name="图片1" title=""/>
          <p:cNvPicPr>
            <a:picLocks noChangeAspect="1"/>
          </p:cNvPicPr>
          <p:nvPr/>
        </p:nvPicPr>
        <p:blipFill>
          <a:blip r:embed="rId2"/>
          <a:stretch>
            <a:fillRect/>
          </a:stretch>
        </p:blipFill>
        <p:spPr>
          <a:xfrm>
            <a:off x="210" y="238"/>
            <a:ext cx="12192248" cy="6855343"/>
          </a:xfrm>
          <a:prstGeom prst="rect">
            <a:avLst/>
          </a:prstGeom>
        </p:spPr>
      </p:pic>
      <p:grpSp>
        <p:nvGrpSpPr>
          <p:cNvPr id="3" name="组合1" title=""/>
          <p:cNvGrpSpPr/>
          <p:nvPr/>
        </p:nvGrpSpPr>
        <p:grpSpPr>
          <a:xfrm>
            <a:off x="0" y="1569720"/>
            <a:ext cx="6722898" cy="1465262"/>
            <a:chExt cx="6722898" cy="1465262"/>
          </a:xfrm>
        </p:grpSpPr>
        <p:sp>
          <p:nvSpPr>
            <p:cNvPr id="4" name="形状1"/>
            <p:cNvSpPr txBox="1"/>
            <p:nvPr/>
          </p:nvSpPr>
          <p:spPr>
            <a:xfrm>
              <a:off x="541725" y="183242"/>
              <a:ext cx="6181173" cy="1057075"/>
            </a:xfrm>
            <a:custGeom>
              <a:gdLst>
                <a:gd name="connsiteX0" fmla="*/ 528537 w 6181173"/>
                <a:gd name="connsiteY0" fmla="*/ 0 h 1057075"/>
                <a:gd name="connsiteX1" fmla="*/ 5652635 w 6181173"/>
                <a:gd name="connsiteY1" fmla="*/ 0 h 1057075"/>
                <a:gd name="connsiteX2" fmla="*/ 5944538 w 6181173"/>
                <a:gd name="connsiteY2" fmla="*/ 0 h 1057075"/>
                <a:gd name="connsiteX3" fmla="*/ 6181173 w 6181173"/>
                <a:gd name="connsiteY3" fmla="*/ 668714 h 1057075"/>
                <a:gd name="connsiteX4" fmla="*/ 5927248 w 6181173"/>
                <a:gd name="connsiteY4" fmla="*/ 1001390 h 1057075"/>
                <a:gd name="connsiteX5" fmla="*/ 528537 w 6181173"/>
                <a:gd name="connsiteY5" fmla="*/ 1057075 h 1057075"/>
                <a:gd name="connsiteX6" fmla="*/ 236634 w 6181173"/>
                <a:gd name="connsiteY6" fmla="*/ 1057075 h 1057075"/>
                <a:gd name="connsiteX7" fmla="*/ 0 w 6181173"/>
                <a:gd name="connsiteY7" fmla="*/ 236634 h 10570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81173" h="1057075">
                  <a:moveTo>
                    <a:pt x="528537" y="0"/>
                  </a:moveTo>
                  <a:lnTo>
                    <a:pt x="5652635" y="0"/>
                  </a:lnTo>
                  <a:cubicBezTo>
                    <a:pt x="5944538" y="0"/>
                    <a:pt x="6181173" y="236634"/>
                    <a:pt x="6181173" y="528537"/>
                  </a:cubicBezTo>
                  <a:cubicBezTo>
                    <a:pt x="6181173" y="668714"/>
                    <a:pt x="6125488" y="803150"/>
                    <a:pt x="6026368" y="902270"/>
                  </a:cubicBezTo>
                  <a:cubicBezTo>
                    <a:pt x="5927248" y="1001390"/>
                    <a:pt x="5792812" y="1057075"/>
                    <a:pt x="5652635" y="1057075"/>
                  </a:cubicBezTo>
                  <a:lnTo>
                    <a:pt x="528537" y="1057075"/>
                  </a:lnTo>
                  <a:cubicBezTo>
                    <a:pt x="236634" y="1057075"/>
                    <a:pt x="0" y="820441"/>
                    <a:pt x="0" y="528537"/>
                  </a:cubicBezTo>
                  <a:cubicBezTo>
                    <a:pt x="0" y="236634"/>
                    <a:pt x="236634" y="0"/>
                    <a:pt x="528537" y="0"/>
                  </a:cubicBezTo>
                  <a:close/>
                </a:path>
              </a:pathLst>
            </a:custGeom>
            <a:solidFill>
              <a:srgbClr val="00AFAD">
                <a:alpha val="78000"/>
              </a:srgbClr>
            </a:solidFill>
            <a:ln w="9525">
              <a:solidFill>
                <a:srgbClr val="FFFFFF">
                  <a:alpha val="0"/>
                </a:srgbClr>
              </a:solidFill>
            </a:ln>
          </p:spPr>
          <p:txBody>
            <a:bodyPr anchor="ctr"/>
            <a:lstStyle/>
            <a:p>
              <a:pPr marL="0" algn="ctr"/>
            </a:p>
          </p:txBody>
        </p:sp>
        <p:sp>
          <p:nvSpPr>
            <p:cNvPr id="5" name="形状2"/>
            <p:cNvSpPr txBox="1"/>
            <p:nvPr/>
          </p:nvSpPr>
          <p:spPr>
            <a:xfrm>
              <a:off x="0" y="203225"/>
              <a:ext cx="1371857" cy="1057351"/>
            </a:xfrm>
            <a:prstGeom prst="rect">
              <a:avLst/>
            </a:prstGeom>
            <a:solidFill>
              <a:srgbClr val="00AFAD">
                <a:alpha val="100000"/>
              </a:srgbClr>
            </a:solidFill>
            <a:ln w="9525">
              <a:solidFill>
                <a:srgbClr val="FFFFFF">
                  <a:alpha val="0"/>
                </a:srgbClr>
              </a:solidFill>
            </a:ln>
            <a:effectLst>
              <a:outerShdw blurRad="76200" sx="132000" sy="132000" algn="ctr" rotWithShape="0">
                <a:srgbClr val="000000">
                  <a:alpha val="10999"/>
                </a:srgbClr>
              </a:outerShdw>
            </a:effectLst>
          </p:spPr>
          <p:txBody>
            <a:bodyPr anchor="ctr"/>
            <a:lstStyle/>
            <a:p>
              <a:pPr marL="0" algn="ctr"/>
            </a:p>
          </p:txBody>
        </p:sp>
        <p:sp>
          <p:nvSpPr>
            <p:cNvPr id="6" name="文本1"/>
            <p:cNvSpPr txBox="1"/>
            <p:nvPr/>
          </p:nvSpPr>
          <p:spPr>
            <a:xfrm>
              <a:off x="246145" y="0"/>
              <a:ext cx="1035053" cy="1465262"/>
            </a:xfrm>
            <a:prstGeom prst="rect">
              <a:avLst/>
            </a:prstGeom>
            <a:noFill/>
          </p:spPr>
          <p:txBody>
            <a:bodyPr anchor="t"/>
            <a:lstStyle/>
            <a:p>
              <a:pPr marL="0" algn="l"/>
              <a:r>
                <a:rPr lang="zh-CN" altLang="en-US" sz="8800" b="1" i="0">
                  <a:solidFill>
                    <a:srgbClr val="FFFFFF">
                      <a:alpha val="100000"/>
                    </a:srgbClr>
                  </a:solidFill>
                  <a:latin typeface="宋体" panose="02010600030101010101" pitchFamily="2" charset="-122"/>
                  <a:ea typeface="宋体" panose="02010600030101010101" pitchFamily="2" charset="-122"/>
                </a:rPr>
                <a:t>3</a:t>
              </a:r>
              <a:endParaRPr lang="zh-CN" altLang="en-US" sz="8800" b="1" i="0">
                <a:solidFill>
                  <a:srgbClr val="FFFFFF">
                    <a:alpha val="100000"/>
                  </a:srgbClr>
                </a:solidFill>
                <a:latin typeface="宋体" panose="02010600030101010101" pitchFamily="2" charset="-122"/>
                <a:ea typeface="宋体" panose="02010600030101010101" pitchFamily="2" charset="-122"/>
              </a:endParaRPr>
            </a:p>
          </p:txBody>
        </p:sp>
        <p:sp>
          <p:nvSpPr>
            <p:cNvPr id="7" name="文本2"/>
            <p:cNvSpPr txBox="1"/>
            <p:nvPr/>
          </p:nvSpPr>
          <p:spPr>
            <a:xfrm>
              <a:off x="1531906" y="183446"/>
              <a:ext cx="4968459" cy="1233487"/>
            </a:xfrm>
            <a:prstGeom prst="rect">
              <a:avLst/>
            </a:prstGeom>
            <a:noFill/>
          </p:spPr>
          <p:txBody>
            <a:bodyPr anchor="t"/>
            <a:lstStyle/>
            <a:p>
              <a:pPr marL="0" algn="l"/>
              <a:r>
                <a:rPr lang="zh-CN" altLang="en-US" sz="7200" b="1" i="0">
                  <a:solidFill>
                    <a:srgbClr val="FFFFFF">
                      <a:alpha val="100000"/>
                    </a:srgbClr>
                  </a:solidFill>
                  <a:latin typeface="宋体" panose="02010600030101010101" pitchFamily="2" charset="-122"/>
                  <a:ea typeface="宋体" panose="02010600030101010101" pitchFamily="2" charset="-122"/>
                </a:rPr>
                <a:t>电路的连接</a:t>
              </a:r>
              <a:endParaRPr lang="zh-CN" altLang="en-US" sz="7200" b="1" i="0">
                <a:solidFill>
                  <a:srgbClr val="FFFFFF">
                    <a:alpha val="100000"/>
                  </a:srgbClr>
                </a:solidFill>
                <a:latin typeface="宋体" panose="02010600030101010101" pitchFamily="2" charset="-122"/>
                <a:ea typeface="宋体" panose="02010600030101010101" pitchFamily="2" charset="-122"/>
              </a:endParaRPr>
            </a:p>
          </p:txBody>
        </p:sp>
      </p:grpSp>
      <p:sp>
        <p:nvSpPr>
          <p:cNvPr id="8" name="文本1" title=""/>
          <p:cNvSpPr txBox="1"/>
          <p:nvPr/>
        </p:nvSpPr>
        <p:spPr>
          <a:xfrm>
            <a:off x="421005" y="6081395"/>
            <a:ext cx="11349990" cy="668655"/>
          </a:xfrm>
          <a:prstGeom prst="rect">
            <a:avLst/>
          </a:prstGeom>
          <a:noFill/>
        </p:spPr>
        <p:txBody>
          <a:bodyPr anchor="t">
            <a:scene3d>
              <a:camera prst="orthographicFront"/>
              <a:lightRig rig="threePt" dir="t"/>
            </a:scene3d>
          </a:bodyPr>
          <a:lstStyle/>
          <a:p>
            <a:pPr marL="0" algn="l"/>
            <a:r>
              <a:rPr lang="zh-CN" altLang="en-US" sz="4000" b="1" i="0">
                <a:ln w="9525" cmpd="sng">
                  <a:solidFill>
                    <a:schemeClr val="accent1"/>
                  </a:solidFill>
                  <a:prstDash val="solid"/>
                </a:ln>
                <a:solidFill>
                  <a:srgbClr val="70AD47">
                    <a:tint val="1000"/>
                  </a:srgbClr>
                </a:solidFill>
                <a:effectLst>
                  <a:glow rad="38100">
                    <a:schemeClr val="accent1">
                      <a:alpha val="40000"/>
                    </a:schemeClr>
                  </a:glow>
                </a:effectLst>
                <a:latin typeface="微软雅黑" panose="020b0503020204020204" charset="-122"/>
                <a:ea typeface="微软雅黑" panose="020b0503020204020204" charset="-122"/>
              </a:rPr>
              <a:t>教科版物理九年级上册</a:t>
            </a:r>
            <a:r>
              <a:rPr lang="en-US" altLang="zh-CN" sz="4000" b="1" i="0">
                <a:ln w="9525" cmpd="sng">
                  <a:solidFill>
                    <a:schemeClr val="accent1"/>
                  </a:solidFill>
                  <a:prstDash val="solid"/>
                </a:ln>
                <a:solidFill>
                  <a:srgbClr val="70AD47">
                    <a:tint val="1000"/>
                  </a:srgbClr>
                </a:solidFill>
                <a:effectLst>
                  <a:glow rad="38100">
                    <a:schemeClr val="accent1">
                      <a:alpha val="40000"/>
                    </a:schemeClr>
                  </a:glow>
                </a:effectLst>
                <a:latin typeface="微软雅黑" panose="020b0503020204020204" charset="-122"/>
                <a:ea typeface="微软雅黑" panose="020b0503020204020204" charset="-122"/>
              </a:rPr>
              <a:t>               </a:t>
            </a:r>
            <a:r>
              <a:rPr lang="zh-CN" altLang="en-US" sz="4000" b="1" i="0">
                <a:ln w="9525" cmpd="sng">
                  <a:solidFill>
                    <a:schemeClr val="accent1"/>
                  </a:solidFill>
                  <a:prstDash val="solid"/>
                </a:ln>
                <a:solidFill>
                  <a:srgbClr val="70AD47">
                    <a:tint val="1000"/>
                  </a:srgbClr>
                </a:solidFill>
                <a:effectLst>
                  <a:glow rad="38100">
                    <a:schemeClr val="accent1">
                      <a:alpha val="40000"/>
                    </a:schemeClr>
                  </a:glow>
                </a:effectLst>
                <a:latin typeface="微软雅黑" panose="020b0503020204020204" charset="-122"/>
                <a:ea typeface="微软雅黑" panose="020b0503020204020204" charset="-122"/>
              </a:rPr>
              <a:t>第</a:t>
            </a:r>
            <a:r>
              <a:rPr lang="en-US" altLang="zh-CN" sz="4000" b="1" i="0">
                <a:ln w="9525" cmpd="sng">
                  <a:solidFill>
                    <a:schemeClr val="accent1"/>
                  </a:solidFill>
                  <a:prstDash val="solid"/>
                </a:ln>
                <a:solidFill>
                  <a:srgbClr val="70AD47">
                    <a:tint val="1000"/>
                  </a:srgbClr>
                </a:solidFill>
                <a:effectLst>
                  <a:glow rad="38100">
                    <a:schemeClr val="accent1">
                      <a:alpha val="40000"/>
                    </a:schemeClr>
                  </a:glow>
                </a:effectLst>
                <a:latin typeface="微软雅黑" panose="020b0503020204020204" charset="-122"/>
                <a:ea typeface="微软雅黑" panose="020b0503020204020204" charset="-122"/>
              </a:rPr>
              <a:t>3</a:t>
            </a:r>
            <a:r>
              <a:rPr lang="zh-CN" altLang="en-US" sz="4000" b="1" i="0">
                <a:ln w="9525" cmpd="sng">
                  <a:solidFill>
                    <a:schemeClr val="accent1"/>
                  </a:solidFill>
                  <a:prstDash val="solid"/>
                </a:ln>
                <a:solidFill>
                  <a:srgbClr val="70AD47">
                    <a:tint val="1000"/>
                  </a:srgbClr>
                </a:solidFill>
                <a:effectLst>
                  <a:glow rad="38100">
                    <a:schemeClr val="accent1">
                      <a:alpha val="40000"/>
                    </a:schemeClr>
                  </a:glow>
                </a:effectLst>
                <a:latin typeface="微软雅黑" panose="020b0503020204020204" charset="-122"/>
                <a:ea typeface="微软雅黑" panose="020b0503020204020204" charset="-122"/>
              </a:rPr>
              <a:t>章</a:t>
            </a:r>
            <a:r>
              <a:rPr lang="en-US" altLang="zh-CN" sz="4000" b="1" i="0">
                <a:ln w="9525" cmpd="sng">
                  <a:solidFill>
                    <a:schemeClr val="accent1"/>
                  </a:solidFill>
                  <a:prstDash val="solid"/>
                </a:ln>
                <a:solidFill>
                  <a:srgbClr val="70AD47">
                    <a:tint val="1000"/>
                  </a:srgbClr>
                </a:solidFill>
                <a:effectLst>
                  <a:glow rad="38100">
                    <a:schemeClr val="accent1">
                      <a:alpha val="40000"/>
                    </a:schemeClr>
                  </a:glow>
                </a:effectLst>
                <a:latin typeface="微软雅黑" panose="020b0503020204020204" charset="-122"/>
                <a:ea typeface="微软雅黑" panose="020b0503020204020204" charset="-122"/>
              </a:rPr>
              <a:t> </a:t>
            </a:r>
            <a:r>
              <a:rPr lang="zh-CN" altLang="en-US" sz="4000" b="1" i="0">
                <a:ln w="9525" cmpd="sng">
                  <a:solidFill>
                    <a:schemeClr val="accent1"/>
                  </a:solidFill>
                  <a:prstDash val="solid"/>
                </a:ln>
                <a:solidFill>
                  <a:srgbClr val="70AD47">
                    <a:tint val="1000"/>
                  </a:srgbClr>
                </a:solidFill>
                <a:effectLst>
                  <a:glow rad="38100">
                    <a:schemeClr val="accent1">
                      <a:alpha val="40000"/>
                    </a:schemeClr>
                  </a:glow>
                </a:effectLst>
                <a:latin typeface="微软雅黑" panose="020b0503020204020204" charset="-122"/>
                <a:ea typeface="微软雅黑" panose="020b0503020204020204" charset="-122"/>
              </a:rPr>
              <a:t>简单电路</a:t>
            </a:r>
            <a:endParaRPr lang="zh-CN" altLang="en-US" sz="4000" b="1" i="0">
              <a:ln w="9525" cmpd="sng">
                <a:solidFill>
                  <a:schemeClr val="accent1"/>
                </a:solidFill>
                <a:prstDash val="solid"/>
              </a:ln>
              <a:solidFill>
                <a:srgbClr val="70AD47">
                  <a:tint val="1000"/>
                </a:srgbClr>
              </a:solidFill>
              <a:effectLst>
                <a:glow rad="38100">
                  <a:schemeClr val="accent1">
                    <a:alpha val="40000"/>
                  </a:schemeClr>
                </a:glow>
              </a:effectLst>
              <a:latin typeface="微软雅黑" panose="020b0503020204020204" charset="-122"/>
              <a:ea typeface="微软雅黑" panose="020b0503020204020204" charset="-122"/>
            </a:endParaRPr>
          </a:p>
        </p:txBody>
      </p:sp>
    </p:spTree>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1" title=""/>
          <p:cNvSpPr txBox="1"/>
          <p:nvPr/>
        </p:nvSpPr>
        <p:spPr>
          <a:xfrm>
            <a:off x="300990" y="893445"/>
            <a:ext cx="10219690" cy="1689735"/>
          </a:xfrm>
          <a:prstGeom prst="rect">
            <a:avLst/>
          </a:prstGeom>
          <a:noFill/>
        </p:spPr>
        <p:txBody>
          <a:bodyPr anchor="t"/>
          <a:lstStyle/>
          <a:p>
            <a:pPr marL="1339850" algn="l">
              <a:lnSpc>
                <a:spcPct val="150000"/>
              </a:lnSpc>
            </a:pPr>
            <a:r>
              <a:rPr lang="zh-CN" altLang="en-US" sz="2800" i="0">
                <a:solidFill>
                  <a:srgbClr val="000000">
                    <a:alpha val="100000"/>
                  </a:srgbClr>
                </a:solidFill>
                <a:latin typeface="微软雅黑" panose="020b0503020204020204" charset="-122"/>
                <a:ea typeface="微软雅黑" panose="020b0503020204020204" charset="-122"/>
              </a:rPr>
              <a:t>定义：两个或两个以上的电路元件并列接在电路两点之间，这种方式连接的电路叫</a:t>
            </a:r>
            <a:r>
              <a:rPr lang="zh-CN" altLang="en-US" sz="3200" b="1" i="0">
                <a:solidFill>
                  <a:srgbClr val="00AFAD"/>
                </a:solidFill>
                <a:latin typeface="微软雅黑" panose="020b0503020204020204" charset="-122"/>
                <a:ea typeface="微软雅黑" panose="020b0503020204020204" charset="-122"/>
                <a:cs typeface="微软雅黑" panose="020b0503020204020204" charset="-122"/>
              </a:rPr>
              <a:t>并联电路</a:t>
            </a:r>
            <a:r>
              <a:rPr lang="zh-CN" altLang="en-US" sz="3400" b="1" i="0">
                <a:solidFill>
                  <a:srgbClr val="000000">
                    <a:alpha val="100000"/>
                  </a:srgbClr>
                </a:solidFill>
                <a:latin typeface="方正粗黑宋简体"/>
                <a:ea typeface="方正粗黑宋简体"/>
              </a:rPr>
              <a:t>。  </a:t>
            </a:r>
            <a:endParaRPr lang="zh-CN" altLang="en-US" sz="3400" b="1" i="0">
              <a:solidFill>
                <a:srgbClr val="000000">
                  <a:alpha val="100000"/>
                </a:srgbClr>
              </a:solidFill>
              <a:latin typeface="方正粗黑宋简体"/>
              <a:ea typeface="方正粗黑宋简体"/>
            </a:endParaRPr>
          </a:p>
        </p:txBody>
      </p:sp>
      <p:sp>
        <p:nvSpPr>
          <p:cNvPr id="48" name="矩形 47" title=""/>
          <p:cNvSpPr/>
          <p:nvPr/>
        </p:nvSpPr>
        <p:spPr>
          <a:xfrm>
            <a:off x="238125" y="67945"/>
            <a:ext cx="7214870" cy="706755"/>
          </a:xfrm>
          <a:prstGeom prst="rect">
            <a:avLst/>
          </a:prstGeom>
          <a:noFill/>
          <a:ln>
            <a:noFill/>
          </a:ln>
        </p:spPr>
        <p:txBody>
          <a:bodyPr wrap="square" rtlCol="0" anchor="t">
            <a:spAutoFit/>
            <a:scene3d>
              <a:camera prst="orthographicFront"/>
              <a:lightRig rig="threePt" dir="t"/>
            </a:scene3d>
          </a:bodyPr>
          <a:lstStyle/>
          <a:p>
            <a:pPr algn="l"/>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二</a:t>
            </a:r>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并联电路</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7" name="图片 6" title=""/>
          <p:cNvPicPr/>
          <p:nvPr/>
        </p:nvPicPr>
        <p:blipFill>
          <a:blip r:embed="rId2">
            <a:clrChange>
              <a:clrFrom>
                <a:srgbClr val="FFFFFF">
                  <a:alpha val="100000"/>
                </a:srgbClr>
              </a:clrFrom>
              <a:clrTo>
                <a:srgbClr val="FFFFFF">
                  <a:alpha val="100000"/>
                  <a:alpha val="0"/>
                </a:srgbClr>
              </a:clrTo>
            </a:clrChange>
          </a:blip>
          <a:stretch>
            <a:fillRect/>
          </a:stretch>
        </p:blipFill>
        <p:spPr>
          <a:xfrm>
            <a:off x="6834505" y="2701925"/>
            <a:ext cx="4629785" cy="3179445"/>
          </a:xfrm>
          <a:prstGeom prst="rect">
            <a:avLst/>
          </a:prstGeom>
        </p:spPr>
      </p:pic>
      <p:pic>
        <p:nvPicPr>
          <p:cNvPr id="8" name="图片 7" title=""/>
          <p:cNvPicPr/>
          <p:nvPr/>
        </p:nvPicPr>
        <p:blipFill>
          <a:blip r:embed="rId3">
            <a:clrChange>
              <a:clrFrom>
                <a:srgbClr val="FFFFFF">
                  <a:alpha val="100000"/>
                </a:srgbClr>
              </a:clrFrom>
              <a:clrTo>
                <a:srgbClr val="FFFFFF">
                  <a:alpha val="100000"/>
                  <a:alpha val="0"/>
                </a:srgbClr>
              </a:clrTo>
            </a:clrChange>
          </a:blip>
          <a:stretch>
            <a:fillRect/>
          </a:stretch>
        </p:blipFill>
        <p:spPr>
          <a:xfrm>
            <a:off x="1909445" y="2701925"/>
            <a:ext cx="4361180" cy="351726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2" title=""/>
          <p:cNvSpPr txBox="1"/>
          <p:nvPr/>
        </p:nvSpPr>
        <p:spPr>
          <a:xfrm>
            <a:off x="2206117" y="928322"/>
            <a:ext cx="2093595" cy="588441"/>
          </a:xfrm>
          <a:prstGeom prst="rect">
            <a:avLst/>
          </a:prstGeom>
          <a:noFill/>
        </p:spPr>
        <p:txBody>
          <a:bodyPr anchor="t"/>
          <a:lstStyle/>
          <a:p>
            <a:pPr marL="0" algn="l">
              <a:lnSpc>
                <a:spcPts val="3100"/>
              </a:lnSpc>
            </a:pPr>
            <a:r>
              <a:rPr lang="zh-CN" altLang="en-US" sz="2600" b="1" i="0">
                <a:solidFill>
                  <a:srgbClr val="000000">
                    <a:alpha val="100000"/>
                  </a:srgbClr>
                </a:solidFill>
                <a:latin typeface="方正粗黑宋简体"/>
                <a:ea typeface="方正粗黑宋简体"/>
              </a:rPr>
              <a:t>实物图：</a:t>
            </a:r>
            <a:endParaRPr lang="zh-CN" altLang="en-US" sz="2600" b="1" i="0">
              <a:solidFill>
                <a:srgbClr val="000000">
                  <a:alpha val="100000"/>
                </a:srgbClr>
              </a:solidFill>
              <a:latin typeface="方正粗黑宋简体"/>
              <a:ea typeface="方正粗黑宋简体"/>
            </a:endParaRPr>
          </a:p>
        </p:txBody>
      </p:sp>
      <p:sp>
        <p:nvSpPr>
          <p:cNvPr id="4" name="文本3" title=""/>
          <p:cNvSpPr txBox="1"/>
          <p:nvPr/>
        </p:nvSpPr>
        <p:spPr>
          <a:xfrm>
            <a:off x="6900224" y="1081481"/>
            <a:ext cx="2931795" cy="588441"/>
          </a:xfrm>
          <a:prstGeom prst="rect">
            <a:avLst/>
          </a:prstGeom>
          <a:noFill/>
        </p:spPr>
        <p:txBody>
          <a:bodyPr anchor="t"/>
          <a:lstStyle/>
          <a:p>
            <a:pPr marL="0" algn="l">
              <a:lnSpc>
                <a:spcPts val="3100"/>
              </a:lnSpc>
            </a:pPr>
            <a:r>
              <a:rPr lang="zh-CN" altLang="en-US" sz="2600" b="1" i="0">
                <a:solidFill>
                  <a:srgbClr val="000000">
                    <a:alpha val="100000"/>
                  </a:srgbClr>
                </a:solidFill>
                <a:latin typeface="方正粗黑宋简体"/>
                <a:ea typeface="方正粗黑宋简体"/>
              </a:rPr>
              <a:t>电路图：</a:t>
            </a:r>
            <a:endParaRPr lang="zh-CN" altLang="en-US" sz="2600" b="1" i="0">
              <a:solidFill>
                <a:srgbClr val="000000">
                  <a:alpha val="100000"/>
                </a:srgbClr>
              </a:solidFill>
              <a:latin typeface="方正粗黑宋简体"/>
              <a:ea typeface="方正粗黑宋简体"/>
            </a:endParaRPr>
          </a:p>
        </p:txBody>
      </p:sp>
      <p:grpSp>
        <p:nvGrpSpPr>
          <p:cNvPr id="5" name="组合1" title=""/>
          <p:cNvGrpSpPr/>
          <p:nvPr/>
        </p:nvGrpSpPr>
        <p:grpSpPr>
          <a:xfrm>
            <a:off x="1990994" y="1669799"/>
            <a:ext cx="4486092" cy="3665319"/>
            <a:chExt cx="4486092" cy="3665319"/>
          </a:xfrm>
        </p:grpSpPr>
        <p:pic>
          <p:nvPicPr>
            <p:cNvPr id="6" name="图片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2869101" y="2653075"/>
              <a:ext cx="1425156" cy="928370"/>
            </a:xfrm>
            <a:prstGeom prst="rect">
              <a:avLst/>
            </a:prstGeom>
          </p:spPr>
        </p:pic>
        <p:pic>
          <p:nvPicPr>
            <p:cNvPr id="7" name="图片2"/>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2561842" y="1349578"/>
              <a:ext cx="1425156" cy="928370"/>
            </a:xfrm>
            <a:prstGeom prst="rect">
              <a:avLst/>
            </a:prstGeom>
          </p:spPr>
        </p:pic>
        <p:pic>
          <p:nvPicPr>
            <p:cNvPr id="8" name="图片3"/>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389934" y="1180433"/>
              <a:ext cx="1519108" cy="1081405"/>
            </a:xfrm>
            <a:prstGeom prst="rect">
              <a:avLst/>
            </a:prstGeom>
          </p:spPr>
        </p:pic>
        <p:pic>
          <p:nvPicPr>
            <p:cNvPr id="9" name="图片4"/>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597255" y="2583914"/>
              <a:ext cx="1519108" cy="1081405"/>
            </a:xfrm>
            <a:prstGeom prst="rect">
              <a:avLst/>
            </a:prstGeom>
          </p:spPr>
        </p:pic>
        <p:pic>
          <p:nvPicPr>
            <p:cNvPr id="10" name="图片5"/>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60846" y="168993"/>
              <a:ext cx="1969826" cy="790575"/>
            </a:xfrm>
            <a:prstGeom prst="rect">
              <a:avLst/>
            </a:prstGeom>
          </p:spPr>
        </p:pic>
        <p:pic>
          <p:nvPicPr>
            <p:cNvPr id="11" name="图片6"/>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2245290" y="0"/>
              <a:ext cx="1425156" cy="928370"/>
            </a:xfrm>
            <a:prstGeom prst="rect">
              <a:avLst/>
            </a:prstGeom>
          </p:spPr>
        </p:pic>
        <p:sp>
          <p:nvSpPr>
            <p:cNvPr id="12" name="形状17"/>
            <p:cNvSpPr txBox="1"/>
            <p:nvPr/>
          </p:nvSpPr>
          <p:spPr>
            <a:xfrm rot="20280000">
              <a:off x="3457506" y="518151"/>
              <a:ext cx="500986" cy="1471660"/>
            </a:xfrm>
            <a:custGeom>
              <a:gdLst>
                <a:gd name="connsiteX0" fmla="*/ 93704 w 500986"/>
                <a:gd name="connsiteY0" fmla="*/ 0 h 1471660"/>
                <a:gd name="connsiteX1" fmla="*/ 304539 w 500986"/>
                <a:gd name="connsiteY1" fmla="*/ 148532 h 1471660"/>
                <a:gd name="connsiteX2" fmla="*/ 485057 w 500986"/>
                <a:gd name="connsiteY2" fmla="*/ 788755 h 1471660"/>
              </a:gdLst>
              <a:cxnLst>
                <a:cxn ang="0">
                  <a:pos x="connsiteX0" y="connsiteY0"/>
                </a:cxn>
                <a:cxn ang="0">
                  <a:pos x="connsiteX1" y="connsiteY1"/>
                </a:cxn>
                <a:cxn ang="0">
                  <a:pos x="connsiteX2" y="connsiteY2"/>
                </a:cxn>
              </a:cxnLst>
              <a:rect l="l" t="t" r="r" b="b"/>
              <a:pathLst>
                <a:path w="500986" h="1471660" fill="none">
                  <a:moveTo>
                    <a:pt x="93704" y="0"/>
                  </a:moveTo>
                  <a:cubicBezTo>
                    <a:pt x="304539" y="148532"/>
                    <a:pt x="515373" y="297064"/>
                    <a:pt x="500215" y="542909"/>
                  </a:cubicBezTo>
                  <a:cubicBezTo>
                    <a:pt x="485057" y="788755"/>
                    <a:pt x="242529" y="1130208"/>
                    <a:pt x="0" y="1471660"/>
                  </a:cubicBezTo>
                </a:path>
              </a:pathLst>
            </a:custGeom>
            <a:ln w="38100">
              <a:solidFill>
                <a:srgbClr val="0000FF">
                  <a:alpha val="100000"/>
                </a:srgbClr>
              </a:solidFill>
              <a:prstDash val="solid"/>
            </a:ln>
          </p:spPr>
          <p:txBody>
            <a:bodyPr anchor="ctr"/>
            <a:lstStyle/>
            <a:p>
              <a:pPr marL="0" algn="ctr"/>
            </a:p>
          </p:txBody>
        </p:sp>
        <p:sp>
          <p:nvSpPr>
            <p:cNvPr id="13" name="形状18"/>
            <p:cNvSpPr txBox="1"/>
            <p:nvPr/>
          </p:nvSpPr>
          <p:spPr>
            <a:xfrm>
              <a:off x="0" y="407737"/>
              <a:ext cx="669093" cy="1582420"/>
            </a:xfrm>
            <a:custGeom>
              <a:gdLst>
                <a:gd name="connsiteX0" fmla="*/ 669093 w 669093"/>
                <a:gd name="connsiteY0" fmla="*/ 1582420 h 1582420"/>
                <a:gd name="connsiteX1" fmla="*/ 421548 w 669093"/>
                <a:gd name="connsiteY1" fmla="*/ 1349375 h 1582420"/>
                <a:gd name="connsiteX2" fmla="*/ -36728 w 669093"/>
                <a:gd name="connsiteY2" fmla="*/ 565150 h 1582420"/>
              </a:gdLst>
              <a:cxnLst>
                <a:cxn ang="0">
                  <a:pos x="connsiteX0" y="connsiteY0"/>
                </a:cxn>
                <a:cxn ang="0">
                  <a:pos x="connsiteX1" y="connsiteY1"/>
                </a:cxn>
                <a:cxn ang="0">
                  <a:pos x="connsiteX2" y="connsiteY2"/>
                </a:cxn>
              </a:cxnLst>
              <a:rect l="l" t="t" r="r" b="b"/>
              <a:pathLst>
                <a:path w="669093" h="1582420" fill="none">
                  <a:moveTo>
                    <a:pt x="669093" y="1582420"/>
                  </a:moveTo>
                  <a:cubicBezTo>
                    <a:pt x="421548" y="1349375"/>
                    <a:pt x="52134" y="1078865"/>
                    <a:pt x="7703" y="822325"/>
                  </a:cubicBezTo>
                  <a:cubicBezTo>
                    <a:pt x="-36728" y="565150"/>
                    <a:pt x="118781" y="282575"/>
                    <a:pt x="275560" y="0"/>
                  </a:cubicBezTo>
                </a:path>
              </a:pathLst>
            </a:custGeom>
            <a:ln w="38100">
              <a:solidFill>
                <a:srgbClr val="0000FF">
                  <a:alpha val="100000"/>
                </a:srgbClr>
              </a:solidFill>
              <a:prstDash val="solid"/>
            </a:ln>
          </p:spPr>
          <p:txBody>
            <a:bodyPr anchor="ctr"/>
            <a:lstStyle/>
            <a:p>
              <a:pPr marL="0" algn="ctr"/>
            </a:p>
          </p:txBody>
        </p:sp>
        <p:sp>
          <p:nvSpPr>
            <p:cNvPr id="14" name="形状19"/>
            <p:cNvSpPr txBox="1"/>
            <p:nvPr/>
          </p:nvSpPr>
          <p:spPr>
            <a:xfrm>
              <a:off x="1769476" y="393659"/>
              <a:ext cx="985865" cy="316230"/>
            </a:xfrm>
            <a:custGeom>
              <a:gdLst>
                <a:gd name="connsiteX0" fmla="*/ 985865 w 985865"/>
                <a:gd name="connsiteY0" fmla="*/ 237817 h 316230"/>
                <a:gd name="connsiteX1" fmla="*/ 840492 w 985865"/>
                <a:gd name="connsiteY1" fmla="*/ 112355 h 316230"/>
                <a:gd name="connsiteX2" fmla="*/ 367611 w 985865"/>
                <a:gd name="connsiteY2" fmla="*/ 13031 h 316230"/>
              </a:gdLst>
              <a:cxnLst>
                <a:cxn ang="0">
                  <a:pos x="connsiteX0" y="connsiteY0"/>
                </a:cxn>
                <a:cxn ang="0">
                  <a:pos x="connsiteX1" y="connsiteY1"/>
                </a:cxn>
                <a:cxn ang="0">
                  <a:pos x="connsiteX2" y="connsiteY2"/>
                </a:cxn>
              </a:cxnLst>
              <a:rect l="l" t="t" r="r" b="b"/>
              <a:pathLst>
                <a:path w="985865" h="316230" fill="none">
                  <a:moveTo>
                    <a:pt x="985865" y="237817"/>
                  </a:moveTo>
                  <a:cubicBezTo>
                    <a:pt x="840492" y="112355"/>
                    <a:pt x="695118" y="-11364"/>
                    <a:pt x="531365" y="834"/>
                  </a:cubicBezTo>
                  <a:cubicBezTo>
                    <a:pt x="367611" y="13031"/>
                    <a:pt x="88561" y="263954"/>
                    <a:pt x="0" y="316230"/>
                  </a:cubicBezTo>
                </a:path>
              </a:pathLst>
            </a:custGeom>
            <a:ln w="38100">
              <a:solidFill>
                <a:srgbClr val="0000FF">
                  <a:alpha val="100000"/>
                </a:srgbClr>
              </a:solidFill>
              <a:prstDash val="solid"/>
            </a:ln>
          </p:spPr>
          <p:txBody>
            <a:bodyPr anchor="ctr"/>
            <a:lstStyle/>
            <a:p>
              <a:pPr marL="0" algn="ctr"/>
            </a:p>
          </p:txBody>
        </p:sp>
        <p:sp>
          <p:nvSpPr>
            <p:cNvPr id="15" name="形状14"/>
            <p:cNvSpPr txBox="1"/>
            <p:nvPr/>
          </p:nvSpPr>
          <p:spPr>
            <a:xfrm rot="5400000">
              <a:off x="3215809" y="2443934"/>
              <a:ext cx="1270283" cy="466430"/>
            </a:xfrm>
            <a:custGeom>
              <a:gdLst>
                <a:gd name="connsiteX0" fmla="*/ 1270283 w 1270283"/>
                <a:gd name="connsiteY0" fmla="*/ 118521 h 466430"/>
                <a:gd name="connsiteX1" fmla="*/ 1065138 w 1270283"/>
                <a:gd name="connsiteY1" fmla="*/ -56810 h 466430"/>
                <a:gd name="connsiteX2" fmla="*/ 518684 w 1270283"/>
                <a:gd name="connsiteY2" fmla="*/ 43248 h 466430"/>
              </a:gdLst>
              <a:cxnLst>
                <a:cxn ang="0">
                  <a:pos x="connsiteX0" y="connsiteY0"/>
                </a:cxn>
                <a:cxn ang="0">
                  <a:pos x="connsiteX1" y="connsiteY1"/>
                </a:cxn>
                <a:cxn ang="0">
                  <a:pos x="connsiteX2" y="connsiteY2"/>
                </a:cxn>
              </a:cxnLst>
              <a:rect l="l" t="t" r="r" b="b"/>
              <a:pathLst>
                <a:path w="1270282" h="466430" fill="none">
                  <a:moveTo>
                    <a:pt x="1270283" y="118521"/>
                  </a:moveTo>
                  <a:cubicBezTo>
                    <a:pt x="1065138" y="-56810"/>
                    <a:pt x="980930" y="9283"/>
                    <a:pt x="749807" y="26724"/>
                  </a:cubicBezTo>
                  <a:cubicBezTo>
                    <a:pt x="518684" y="43248"/>
                    <a:pt x="125416" y="393910"/>
                    <a:pt x="0" y="466430"/>
                  </a:cubicBezTo>
                </a:path>
              </a:pathLst>
            </a:custGeom>
            <a:ln w="38100">
              <a:solidFill>
                <a:srgbClr val="0000FF">
                  <a:alpha val="100000"/>
                </a:srgbClr>
              </a:solidFill>
              <a:prstDash val="solid"/>
            </a:ln>
          </p:spPr>
          <p:txBody>
            <a:bodyPr anchor="ctr"/>
            <a:lstStyle/>
            <a:p>
              <a:pPr marL="0" algn="ctr"/>
            </a:p>
          </p:txBody>
        </p:sp>
        <p:sp>
          <p:nvSpPr>
            <p:cNvPr id="16" name="形状15"/>
            <p:cNvSpPr txBox="1"/>
            <p:nvPr/>
          </p:nvSpPr>
          <p:spPr>
            <a:xfrm>
              <a:off x="1774677" y="1858366"/>
              <a:ext cx="1199312" cy="47625"/>
            </a:xfrm>
            <a:custGeom>
              <a:gdLst>
                <a:gd name="connsiteX0" fmla="*/ 1199312 w 1199312"/>
                <a:gd name="connsiteY0" fmla="*/ 47625 h 47625"/>
                <a:gd name="connsiteX1" fmla="*/ 941189 w 1199312"/>
                <a:gd name="connsiteY1" fmla="*/ 34736 h 47625"/>
                <a:gd name="connsiteX2" fmla="*/ 250232 w 1199312"/>
                <a:gd name="connsiteY2" fmla="*/ 24142 h 47625"/>
              </a:gdLst>
              <a:cxnLst>
                <a:cxn ang="0">
                  <a:pos x="connsiteX0" y="connsiteY0"/>
                </a:cxn>
                <a:cxn ang="0">
                  <a:pos x="connsiteX1" y="connsiteY1"/>
                </a:cxn>
                <a:cxn ang="0">
                  <a:pos x="connsiteX2" y="connsiteY2"/>
                </a:cxn>
              </a:cxnLst>
              <a:rect l="l" t="t" r="r" b="b"/>
              <a:pathLst>
                <a:path w="1199312" h="47625" fill="none">
                  <a:moveTo>
                    <a:pt x="1199312" y="47625"/>
                  </a:moveTo>
                  <a:cubicBezTo>
                    <a:pt x="941189" y="34736"/>
                    <a:pt x="831853" y="21645"/>
                    <a:pt x="541043" y="22927"/>
                  </a:cubicBezTo>
                  <a:cubicBezTo>
                    <a:pt x="250232" y="24142"/>
                    <a:pt x="157804" y="-4672"/>
                    <a:pt x="0" y="659"/>
                  </a:cubicBezTo>
                </a:path>
              </a:pathLst>
            </a:custGeom>
            <a:ln w="38100">
              <a:solidFill>
                <a:srgbClr val="0000FF">
                  <a:alpha val="100000"/>
                </a:srgbClr>
              </a:solidFill>
              <a:prstDash val="solid"/>
            </a:ln>
          </p:spPr>
          <p:txBody>
            <a:bodyPr anchor="ctr"/>
            <a:lstStyle/>
            <a:p>
              <a:pPr marL="0" algn="ctr"/>
            </a:p>
          </p:txBody>
        </p:sp>
        <p:sp>
          <p:nvSpPr>
            <p:cNvPr id="17" name="形状16"/>
            <p:cNvSpPr txBox="1"/>
            <p:nvPr/>
          </p:nvSpPr>
          <p:spPr>
            <a:xfrm>
              <a:off x="1788936" y="3235795"/>
              <a:ext cx="1454134" cy="19050"/>
            </a:xfrm>
            <a:custGeom>
              <a:gdLst>
                <a:gd name="connsiteX0" fmla="*/ 1454134 w 1454134"/>
                <a:gd name="connsiteY0" fmla="*/ 3153 h 19050"/>
                <a:gd name="connsiteX1" fmla="*/ 1239713 w 1454134"/>
                <a:gd name="connsiteY1" fmla="*/ -8991 h 19050"/>
                <a:gd name="connsiteX2" fmla="*/ 555249 w 1454134"/>
                <a:gd name="connsiteY2" fmla="*/ 20130 h 19050"/>
              </a:gdLst>
              <a:cxnLst>
                <a:cxn ang="0">
                  <a:pos x="connsiteX0" y="connsiteY0"/>
                </a:cxn>
                <a:cxn ang="0">
                  <a:pos x="connsiteX1" y="connsiteY1"/>
                </a:cxn>
                <a:cxn ang="0">
                  <a:pos x="connsiteX2" y="connsiteY2"/>
                </a:cxn>
              </a:cxnLst>
              <a:rect l="l" t="t" r="r" b="b"/>
              <a:pathLst>
                <a:path w="1454134" h="19050" fill="none">
                  <a:moveTo>
                    <a:pt x="1454134" y="3153"/>
                  </a:moveTo>
                  <a:cubicBezTo>
                    <a:pt x="1239713" y="-8991"/>
                    <a:pt x="1038400" y="17777"/>
                    <a:pt x="796824" y="18985"/>
                  </a:cubicBezTo>
                  <a:cubicBezTo>
                    <a:pt x="555249" y="20130"/>
                    <a:pt x="131087" y="5696"/>
                    <a:pt x="0" y="10719"/>
                  </a:cubicBezTo>
                </a:path>
              </a:pathLst>
            </a:custGeom>
            <a:ln w="38100">
              <a:solidFill>
                <a:srgbClr val="0000FF">
                  <a:alpha val="100000"/>
                </a:srgbClr>
              </a:solidFill>
              <a:prstDash val="solid"/>
            </a:ln>
          </p:spPr>
          <p:txBody>
            <a:bodyPr anchor="ctr"/>
            <a:lstStyle/>
            <a:p>
              <a:pPr marL="0" algn="ctr"/>
            </a:p>
          </p:txBody>
        </p:sp>
      </p:grpSp>
      <p:sp>
        <p:nvSpPr>
          <p:cNvPr id="18" name="文本4" title=""/>
          <p:cNvSpPr txBox="1"/>
          <p:nvPr/>
        </p:nvSpPr>
        <p:spPr>
          <a:xfrm>
            <a:off x="5069068" y="2834929"/>
            <a:ext cx="539433" cy="849589"/>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S</a:t>
            </a:r>
            <a:r>
              <a:rPr lang="zh-CN" altLang="en-US" sz="2800" b="1" i="0" baseline="-25000">
                <a:solidFill>
                  <a:srgbClr val="000000">
                    <a:alpha val="100000"/>
                  </a:srgbClr>
                </a:solidFill>
                <a:latin typeface="Times New Roman" panose="02020603050405020304"/>
                <a:ea typeface="Times New Roman" panose="02020603050405020304"/>
              </a:rPr>
              <a:t>1</a:t>
            </a:r>
            <a:endParaRPr lang="zh-CN" altLang="en-US" sz="2800" b="1" i="0" baseline="-25000">
              <a:solidFill>
                <a:srgbClr val="000000">
                  <a:alpha val="100000"/>
                </a:srgbClr>
              </a:solidFill>
              <a:latin typeface="Times New Roman" panose="02020603050405020304"/>
              <a:ea typeface="Times New Roman" panose="02020603050405020304"/>
            </a:endParaRPr>
          </a:p>
        </p:txBody>
      </p:sp>
      <p:sp>
        <p:nvSpPr>
          <p:cNvPr id="19" name="文本5" title=""/>
          <p:cNvSpPr txBox="1"/>
          <p:nvPr/>
        </p:nvSpPr>
        <p:spPr>
          <a:xfrm>
            <a:off x="5596823" y="4201211"/>
            <a:ext cx="533082" cy="849589"/>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S</a:t>
            </a:r>
            <a:r>
              <a:rPr lang="zh-CN" altLang="en-US" sz="2800" b="1" i="0" baseline="-25000">
                <a:solidFill>
                  <a:srgbClr val="000000">
                    <a:alpha val="100000"/>
                  </a:srgbClr>
                </a:solidFill>
                <a:latin typeface="Times New Roman" panose="02020603050405020304"/>
                <a:ea typeface="Times New Roman" panose="02020603050405020304"/>
              </a:rPr>
              <a:t>2</a:t>
            </a:r>
            <a:endParaRPr lang="zh-CN" altLang="en-US" sz="2800" b="1" i="0" baseline="-25000">
              <a:solidFill>
                <a:srgbClr val="000000">
                  <a:alpha val="100000"/>
                </a:srgbClr>
              </a:solidFill>
              <a:latin typeface="Times New Roman" panose="02020603050405020304"/>
              <a:ea typeface="Times New Roman" panose="02020603050405020304"/>
            </a:endParaRPr>
          </a:p>
        </p:txBody>
      </p:sp>
      <p:sp>
        <p:nvSpPr>
          <p:cNvPr id="20" name="文本6" title=""/>
          <p:cNvSpPr txBox="1"/>
          <p:nvPr/>
        </p:nvSpPr>
        <p:spPr>
          <a:xfrm>
            <a:off x="5181190" y="1527610"/>
            <a:ext cx="415608" cy="619072"/>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S</a:t>
            </a:r>
            <a:endParaRPr lang="zh-CN" altLang="en-US" sz="2800" b="1" i="0">
              <a:solidFill>
                <a:srgbClr val="000000">
                  <a:alpha val="100000"/>
                </a:srgbClr>
              </a:solidFill>
              <a:latin typeface="Times New Roman" panose="02020603050405020304"/>
              <a:ea typeface="Times New Roman" panose="02020603050405020304"/>
            </a:endParaRPr>
          </a:p>
        </p:txBody>
      </p:sp>
      <p:sp>
        <p:nvSpPr>
          <p:cNvPr id="21" name="文本7" title=""/>
          <p:cNvSpPr txBox="1"/>
          <p:nvPr/>
        </p:nvSpPr>
        <p:spPr>
          <a:xfrm>
            <a:off x="2507583" y="2798388"/>
            <a:ext cx="577533" cy="849589"/>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L</a:t>
            </a:r>
            <a:r>
              <a:rPr lang="zh-CN" altLang="en-US" sz="2800" b="1" i="0" baseline="-25000">
                <a:solidFill>
                  <a:srgbClr val="000000">
                    <a:alpha val="100000"/>
                  </a:srgbClr>
                </a:solidFill>
                <a:latin typeface="Times New Roman" panose="02020603050405020304"/>
                <a:ea typeface="Times New Roman" panose="02020603050405020304"/>
              </a:rPr>
              <a:t>1</a:t>
            </a:r>
            <a:endParaRPr lang="zh-CN" altLang="en-US" sz="2800" b="1" i="0" baseline="-25000">
              <a:solidFill>
                <a:srgbClr val="000000">
                  <a:alpha val="100000"/>
                </a:srgbClr>
              </a:solidFill>
              <a:latin typeface="Times New Roman" panose="02020603050405020304"/>
              <a:ea typeface="Times New Roman" panose="02020603050405020304"/>
            </a:endParaRPr>
          </a:p>
        </p:txBody>
      </p:sp>
      <p:sp>
        <p:nvSpPr>
          <p:cNvPr id="22" name="文本8" title=""/>
          <p:cNvSpPr txBox="1"/>
          <p:nvPr/>
        </p:nvSpPr>
        <p:spPr>
          <a:xfrm>
            <a:off x="3552615" y="4150719"/>
            <a:ext cx="577532" cy="849589"/>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L</a:t>
            </a:r>
            <a:r>
              <a:rPr lang="zh-CN" altLang="en-US" sz="2800" b="1" i="0" baseline="-25000">
                <a:solidFill>
                  <a:srgbClr val="000000">
                    <a:alpha val="100000"/>
                  </a:srgbClr>
                </a:solidFill>
                <a:latin typeface="Times New Roman" panose="02020603050405020304"/>
                <a:ea typeface="Times New Roman" panose="02020603050405020304"/>
              </a:rPr>
              <a:t>2</a:t>
            </a:r>
            <a:endParaRPr lang="zh-CN" altLang="en-US" sz="2800" b="1" i="0" baseline="-25000">
              <a:solidFill>
                <a:srgbClr val="000000">
                  <a:alpha val="100000"/>
                </a:srgbClr>
              </a:solidFill>
              <a:latin typeface="Times New Roman" panose="02020603050405020304"/>
              <a:ea typeface="Times New Roman" panose="02020603050405020304"/>
            </a:endParaRPr>
          </a:p>
        </p:txBody>
      </p:sp>
      <p:sp>
        <p:nvSpPr>
          <p:cNvPr id="23" name="形状1" title=""/>
          <p:cNvSpPr txBox="1"/>
          <p:nvPr/>
        </p:nvSpPr>
        <p:spPr>
          <a:xfrm rot="11406000">
            <a:off x="4844263" y="2124732"/>
            <a:ext cx="573088" cy="92075"/>
          </a:xfrm>
          <a:prstGeom prst="line">
            <a:avLst/>
          </a:prstGeom>
          <a:ln w="57150">
            <a:solidFill>
              <a:srgbClr val="FF0000">
                <a:alpha val="100000"/>
              </a:srgbClr>
            </a:solidFill>
            <a:prstDash val="solid"/>
            <a:tailEnd type="arrow" w="sm" len="sm"/>
          </a:ln>
        </p:spPr>
        <p:txBody>
          <a:bodyPr anchor="ctr"/>
          <a:lstStyle/>
          <a:p>
            <a:pPr marL="0" algn="ctr"/>
          </a:p>
        </p:txBody>
      </p:sp>
      <p:sp>
        <p:nvSpPr>
          <p:cNvPr id="24" name="形状2" title=""/>
          <p:cNvSpPr txBox="1"/>
          <p:nvPr/>
        </p:nvSpPr>
        <p:spPr>
          <a:xfrm rot="10800000" flipH="1">
            <a:off x="5786457" y="2705319"/>
            <a:ext cx="134938" cy="615950"/>
          </a:xfrm>
          <a:prstGeom prst="line">
            <a:avLst/>
          </a:prstGeom>
          <a:ln w="57150">
            <a:solidFill>
              <a:srgbClr val="FF0000">
                <a:alpha val="100000"/>
              </a:srgbClr>
            </a:solidFill>
            <a:prstDash val="solid"/>
            <a:tailEnd type="arrow" w="sm" len="sm"/>
          </a:ln>
        </p:spPr>
        <p:txBody>
          <a:bodyPr anchor="ctr"/>
          <a:lstStyle/>
          <a:p>
            <a:pPr marL="0" algn="ctr"/>
          </a:p>
        </p:txBody>
      </p:sp>
      <p:sp>
        <p:nvSpPr>
          <p:cNvPr id="25" name="形状3" title=""/>
          <p:cNvSpPr txBox="1"/>
          <p:nvPr/>
        </p:nvSpPr>
        <p:spPr>
          <a:xfrm rot="8094000" flipH="1" flipV="1">
            <a:off x="5128768" y="3162779"/>
            <a:ext cx="366713" cy="473075"/>
          </a:xfrm>
          <a:prstGeom prst="line">
            <a:avLst/>
          </a:prstGeom>
          <a:ln w="28575">
            <a:solidFill>
              <a:srgbClr val="00B0F0">
                <a:alpha val="100000"/>
              </a:srgbClr>
            </a:solidFill>
            <a:prstDash val="solid"/>
            <a:tailEnd type="arrow" w="sm" len="sm"/>
          </a:ln>
        </p:spPr>
        <p:txBody>
          <a:bodyPr anchor="ctr"/>
          <a:lstStyle/>
          <a:p>
            <a:pPr marL="0" algn="ctr"/>
          </a:p>
        </p:txBody>
      </p:sp>
      <p:sp>
        <p:nvSpPr>
          <p:cNvPr id="26" name="形状4" title=""/>
          <p:cNvSpPr txBox="1"/>
          <p:nvPr/>
        </p:nvSpPr>
        <p:spPr>
          <a:xfrm rot="12600000" flipH="1">
            <a:off x="4061422" y="3458108"/>
            <a:ext cx="441325" cy="268288"/>
          </a:xfrm>
          <a:prstGeom prst="line">
            <a:avLst/>
          </a:prstGeom>
          <a:ln w="28575">
            <a:solidFill>
              <a:srgbClr val="00B0F0">
                <a:alpha val="100000"/>
              </a:srgbClr>
            </a:solidFill>
            <a:prstDash val="solid"/>
            <a:tailEnd type="arrow" w="sm" len="sm"/>
          </a:ln>
        </p:spPr>
        <p:txBody>
          <a:bodyPr anchor="ctr"/>
          <a:lstStyle/>
          <a:p>
            <a:pPr marL="0" algn="ctr"/>
          </a:p>
        </p:txBody>
      </p:sp>
      <p:sp>
        <p:nvSpPr>
          <p:cNvPr id="27" name="形状5" title=""/>
          <p:cNvSpPr txBox="1"/>
          <p:nvPr/>
        </p:nvSpPr>
        <p:spPr>
          <a:xfrm rot="13122000" flipH="1">
            <a:off x="4613205" y="4689939"/>
            <a:ext cx="597781" cy="458022"/>
          </a:xfrm>
          <a:prstGeom prst="line">
            <a:avLst/>
          </a:prstGeom>
          <a:ln w="28575">
            <a:solidFill>
              <a:srgbClr val="FFEE00">
                <a:alpha val="100000"/>
              </a:srgbClr>
            </a:solidFill>
            <a:prstDash val="solid"/>
            <a:tailEnd type="arrow" w="sm" len="sm"/>
          </a:ln>
        </p:spPr>
        <p:txBody>
          <a:bodyPr anchor="ctr"/>
          <a:lstStyle/>
          <a:p>
            <a:pPr marL="0" algn="ctr"/>
          </a:p>
        </p:txBody>
      </p:sp>
      <p:sp>
        <p:nvSpPr>
          <p:cNvPr id="28" name="形状6" title=""/>
          <p:cNvSpPr txBox="1"/>
          <p:nvPr/>
        </p:nvSpPr>
        <p:spPr>
          <a:xfrm rot="10800000" flipH="1" flipV="1">
            <a:off x="2442515" y="4030151"/>
            <a:ext cx="188913" cy="469900"/>
          </a:xfrm>
          <a:prstGeom prst="line">
            <a:avLst/>
          </a:prstGeom>
          <a:ln w="28575">
            <a:solidFill>
              <a:srgbClr val="FFEE00">
                <a:alpha val="100000"/>
              </a:srgbClr>
            </a:solidFill>
            <a:prstDash val="solid"/>
            <a:tailEnd type="arrow" w="sm" len="sm"/>
          </a:ln>
        </p:spPr>
        <p:txBody>
          <a:bodyPr anchor="ctr"/>
          <a:lstStyle/>
          <a:p>
            <a:pPr marL="0" algn="ctr"/>
          </a:p>
        </p:txBody>
      </p:sp>
      <p:sp>
        <p:nvSpPr>
          <p:cNvPr id="29" name="形状7" title=""/>
          <p:cNvSpPr txBox="1"/>
          <p:nvPr/>
        </p:nvSpPr>
        <p:spPr>
          <a:xfrm rot="10800000" flipH="1" flipV="1">
            <a:off x="2015776" y="2725703"/>
            <a:ext cx="190500" cy="469900"/>
          </a:xfrm>
          <a:prstGeom prst="line">
            <a:avLst/>
          </a:prstGeom>
          <a:ln w="57150">
            <a:solidFill>
              <a:srgbClr val="FF0000">
                <a:alpha val="100000"/>
              </a:srgbClr>
            </a:solidFill>
            <a:prstDash val="solid"/>
            <a:tailEnd type="arrow" w="sm" len="sm"/>
          </a:ln>
        </p:spPr>
        <p:txBody>
          <a:bodyPr anchor="ctr"/>
          <a:lstStyle/>
          <a:p>
            <a:pPr marL="0" algn="ctr"/>
          </a:p>
        </p:txBody>
      </p:sp>
      <p:sp>
        <p:nvSpPr>
          <p:cNvPr id="30" name="形状8" title=""/>
          <p:cNvSpPr txBox="1"/>
          <p:nvPr/>
        </p:nvSpPr>
        <p:spPr>
          <a:xfrm>
            <a:off x="2232755" y="3676602"/>
            <a:ext cx="369504" cy="1374219"/>
          </a:xfrm>
          <a:custGeom>
            <a:gdLst>
              <a:gd name="connsiteX0" fmla="*/ 201917 w 369504"/>
              <a:gd name="connsiteY0" fmla="*/ 0 h 1374219"/>
              <a:gd name="connsiteX1" fmla="*/ 64475 w 369504"/>
              <a:gd name="connsiteY1" fmla="*/ 175927 h 1374219"/>
              <a:gd name="connsiteX2" fmla="*/ 4183 w 369504"/>
              <a:gd name="connsiteY2" fmla="*/ 326835 h 1374219"/>
              <a:gd name="connsiteX3" fmla="*/ 4250 w 369504"/>
              <a:gd name="connsiteY3" fmla="*/ 545220 h 1374219"/>
              <a:gd name="connsiteX4" fmla="*/ 159845 w 369504"/>
              <a:gd name="connsiteY4" fmla="*/ 1010859 h 1374219"/>
            </a:gdLst>
            <a:cxnLst>
              <a:cxn ang="0">
                <a:pos x="connsiteX0" y="connsiteY0"/>
              </a:cxn>
              <a:cxn ang="0">
                <a:pos x="connsiteX1" y="connsiteY1"/>
              </a:cxn>
              <a:cxn ang="0">
                <a:pos x="connsiteX2" y="connsiteY2"/>
              </a:cxn>
              <a:cxn ang="0">
                <a:pos x="connsiteX3" y="connsiteY3"/>
              </a:cxn>
              <a:cxn ang="0">
                <a:pos x="connsiteX4" y="connsiteY4"/>
              </a:cxn>
            </a:cxnLst>
            <a:rect l="l" t="t" r="r" b="b"/>
            <a:pathLst>
              <a:path w="369504" h="1374219" fill="none">
                <a:moveTo>
                  <a:pt x="201917" y="0"/>
                </a:moveTo>
                <a:quadBezTo>
                  <a:pt x="64475" y="175927"/>
                  <a:pt x="34329" y="251381"/>
                </a:quadBezTo>
                <a:cubicBezTo>
                  <a:pt x="4183" y="326835"/>
                  <a:pt x="-2627" y="342994"/>
                  <a:pt x="812" y="444107"/>
                </a:cubicBezTo>
                <a:cubicBezTo>
                  <a:pt x="4250" y="545220"/>
                  <a:pt x="42884" y="698534"/>
                  <a:pt x="101364" y="854697"/>
                </a:cubicBezTo>
                <a:quadBezTo>
                  <a:pt x="159845" y="1010859"/>
                  <a:pt x="369504" y="1374219"/>
                </a:quadBezTo>
              </a:path>
            </a:pathLst>
          </a:custGeom>
          <a:ln w="28575">
            <a:solidFill>
              <a:srgbClr val="FFFFFF">
                <a:alpha val="0"/>
              </a:srgbClr>
            </a:solidFill>
          </a:ln>
        </p:spPr>
        <p:txBody>
          <a:bodyPr anchor="ctr"/>
          <a:lstStyle/>
          <a:p>
            <a:pPr marL="0" algn="ctr"/>
          </a:p>
        </p:txBody>
      </p:sp>
      <p:sp>
        <p:nvSpPr>
          <p:cNvPr id="31" name="形状9" title=""/>
          <p:cNvSpPr txBox="1"/>
          <p:nvPr/>
        </p:nvSpPr>
        <p:spPr>
          <a:xfrm>
            <a:off x="6033155" y="393831"/>
            <a:ext cx="217864" cy="561419"/>
          </a:xfrm>
          <a:custGeom>
            <a:gdLst>
              <a:gd name="connsiteX0" fmla="*/ 0 w 217864"/>
              <a:gd name="connsiteY0" fmla="*/ 0 h 561419"/>
              <a:gd name="connsiteX1" fmla="*/ 217864 w 217864"/>
              <a:gd name="connsiteY1" fmla="*/ 561419 h 561419"/>
            </a:gdLst>
            <a:cxnLst>
              <a:cxn ang="0">
                <a:pos x="connsiteX0" y="connsiteY0"/>
              </a:cxn>
              <a:cxn ang="0">
                <a:pos x="connsiteX1" y="connsiteY1"/>
              </a:cxn>
            </a:cxnLst>
            <a:rect l="l" t="t" r="r" b="b"/>
            <a:pathLst>
              <a:path w="217861" h="561419" fill="none">
                <a:moveTo>
                  <a:pt x="0" y="0"/>
                </a:moveTo>
                <a:lnTo>
                  <a:pt x="217864" y="561419"/>
                </a:lnTo>
              </a:path>
            </a:pathLst>
          </a:custGeom>
          <a:ln w="28575">
            <a:solidFill>
              <a:srgbClr val="FFFFFF">
                <a:alpha val="0"/>
              </a:srgbClr>
            </a:solidFill>
          </a:ln>
        </p:spPr>
        <p:txBody>
          <a:bodyPr anchor="ctr"/>
          <a:lstStyle/>
          <a:p>
            <a:pPr marL="0" algn="ctr"/>
          </a:p>
        </p:txBody>
      </p:sp>
      <p:sp>
        <p:nvSpPr>
          <p:cNvPr id="32" name="形状10" title=""/>
          <p:cNvSpPr txBox="1"/>
          <p:nvPr/>
        </p:nvSpPr>
        <p:spPr>
          <a:xfrm>
            <a:off x="2507647" y="3556368"/>
            <a:ext cx="431650" cy="1441254"/>
          </a:xfrm>
          <a:custGeom>
            <a:gdLst>
              <a:gd name="connsiteX0" fmla="*/ 205407 w 431650"/>
              <a:gd name="connsiteY0" fmla="*/ 0 h 1441254"/>
              <a:gd name="connsiteX1" fmla="*/ 78513 w 431650"/>
              <a:gd name="connsiteY1" fmla="*/ 81637 h 1441254"/>
              <a:gd name="connsiteX2" fmla="*/ 13883 w 431650"/>
              <a:gd name="connsiteY2" fmla="*/ 186503 h 1441254"/>
              <a:gd name="connsiteX3" fmla="*/ 18767 w 431650"/>
              <a:gd name="connsiteY3" fmla="*/ 536714 h 1441254"/>
            </a:gdLst>
            <a:cxnLst>
              <a:cxn ang="0">
                <a:pos x="connsiteX0" y="connsiteY0"/>
              </a:cxn>
              <a:cxn ang="0">
                <a:pos x="connsiteX1" y="connsiteY1"/>
              </a:cxn>
              <a:cxn ang="0">
                <a:pos x="connsiteX2" y="connsiteY2"/>
              </a:cxn>
              <a:cxn ang="0">
                <a:pos x="connsiteX3" y="connsiteY3"/>
              </a:cxn>
            </a:cxnLst>
            <a:rect l="l" t="t" r="r" b="b"/>
            <a:pathLst>
              <a:path w="431650" h="1441254" fill="none">
                <a:moveTo>
                  <a:pt x="205407" y="0"/>
                </a:moveTo>
                <a:quadBezTo>
                  <a:pt x="78513" y="81637"/>
                  <a:pt x="46198" y="134070"/>
                </a:quadBezTo>
                <a:cubicBezTo>
                  <a:pt x="13883" y="186503"/>
                  <a:pt x="-10164" y="83360"/>
                  <a:pt x="4302" y="310037"/>
                </a:cubicBezTo>
                <a:quadBezTo>
                  <a:pt x="18767" y="536714"/>
                  <a:pt x="431650" y="1441254"/>
                </a:quadBezTo>
              </a:path>
            </a:pathLst>
          </a:custGeom>
          <a:ln w="38100">
            <a:solidFill>
              <a:srgbClr val="006EFF">
                <a:alpha val="100000"/>
              </a:srgbClr>
            </a:solidFill>
            <a:prstDash val="solid"/>
          </a:ln>
        </p:spPr>
        <p:txBody>
          <a:bodyPr anchor="ctr"/>
          <a:lstStyle/>
          <a:p>
            <a:pPr marL="0" algn="ctr"/>
          </a:p>
        </p:txBody>
      </p:sp>
      <p:sp>
        <p:nvSpPr>
          <p:cNvPr id="75" name="文本14" title=""/>
          <p:cNvSpPr txBox="1"/>
          <p:nvPr/>
        </p:nvSpPr>
        <p:spPr>
          <a:xfrm>
            <a:off x="1179195" y="5313045"/>
            <a:ext cx="9740900" cy="1207135"/>
          </a:xfrm>
          <a:prstGeom prst="rect">
            <a:avLst/>
          </a:prstGeom>
          <a:noFill/>
        </p:spPr>
        <p:txBody>
          <a:bodyPr anchor="t"/>
          <a:lstStyle/>
          <a:p>
            <a:pPr marL="0" algn="l">
              <a:lnSpc>
                <a:spcPts val="3900"/>
              </a:lnSpc>
            </a:pPr>
            <a:r>
              <a:rPr lang="zh-CN" altLang="en-US" sz="2600" b="1" i="0">
                <a:solidFill>
                  <a:srgbClr val="000000">
                    <a:alpha val="100000"/>
                  </a:srgbClr>
                </a:solidFill>
                <a:latin typeface="方正粗黑宋简体"/>
                <a:ea typeface="方正粗黑宋简体"/>
              </a:rPr>
              <a:t> </a:t>
            </a:r>
            <a:r>
              <a:rPr lang="zh-CN" altLang="en-US" sz="2800" i="0">
                <a:solidFill>
                  <a:srgbClr val="000000">
                    <a:alpha val="100000"/>
                  </a:srgbClr>
                </a:solidFill>
                <a:latin typeface="微软雅黑" panose="020b0503020204020204" charset="-122"/>
                <a:ea typeface="微软雅黑" panose="020b0503020204020204" charset="-122"/>
              </a:rPr>
              <a:t>在并联电路中，电流从电源的正极出发，途中出现分支（支路），最后都回到电源的负极。</a:t>
            </a:r>
            <a:endParaRPr lang="zh-CN" altLang="en-US" sz="2600" b="1" i="0">
              <a:solidFill>
                <a:srgbClr val="000000">
                  <a:alpha val="100000"/>
                </a:srgbClr>
              </a:solidFill>
              <a:latin typeface="方正粗黑宋简体"/>
              <a:ea typeface="方正粗黑宋简体"/>
            </a:endParaRPr>
          </a:p>
        </p:txBody>
      </p:sp>
      <p:sp>
        <p:nvSpPr>
          <p:cNvPr id="82" name="矩形 81" title=""/>
          <p:cNvSpPr/>
          <p:nvPr/>
        </p:nvSpPr>
        <p:spPr>
          <a:xfrm>
            <a:off x="238125" y="67945"/>
            <a:ext cx="7214870" cy="706755"/>
          </a:xfrm>
          <a:prstGeom prst="rect">
            <a:avLst/>
          </a:prstGeom>
          <a:noFill/>
          <a:ln>
            <a:noFill/>
          </a:ln>
        </p:spPr>
        <p:txBody>
          <a:bodyPr wrap="square" rtlCol="0" anchor="t">
            <a:spAutoFit/>
            <a:scene3d>
              <a:camera prst="orthographicFront"/>
              <a:lightRig rig="threePt" dir="t"/>
            </a:scene3d>
          </a:bodyPr>
          <a:lstStyle/>
          <a:p>
            <a:pPr algn="l"/>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二</a:t>
            </a:r>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并联电路</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88" name="图片 87" title=""/>
          <p:cNvPicPr/>
          <p:nvPr/>
        </p:nvPicPr>
        <p:blipFill>
          <a:blip r:embed="rId5"/>
          <a:srcRect l="2038" t="3027" r="12295" b="23561"/>
          <a:stretch>
            <a:fillRect/>
          </a:stretch>
        </p:blipFill>
        <p:spPr>
          <a:xfrm>
            <a:off x="6651625" y="1838960"/>
            <a:ext cx="4717415" cy="3412490"/>
          </a:xfrm>
          <a:prstGeom prst="round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right)">
                                      <p:cBhvr>
                                        <p:cTn id="7" dur="500"/>
                                        <p:tgtEl>
                                          <p:spTgt spid="2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500"/>
                                        <p:tgtEl>
                                          <p:spTgt spid="25"/>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500"/>
                                        <p:tgtEl>
                                          <p:spTgt spid="27"/>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left)">
                                      <p:cBhvr>
                                        <p:cTn id="32" dur="500"/>
                                        <p:tgtEl>
                                          <p:spTgt spid="28"/>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up)">
                                      <p:cBhvr>
                                        <p:cTn id="37" dur="500"/>
                                        <p:tgtEl>
                                          <p:spTgt spid="29"/>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wipe(down)">
                                      <p:cBhvr>
                                        <p:cTn id="42" dur="500"/>
                                        <p:tgtEl>
                                          <p:spTgt spid="4"/>
                                        </p:tgtEl>
                                      </p:cBhvr>
                                    </p:animEffect>
                                  </p:childTnLst>
                                </p:cTn>
                              </p:par>
                              <p:par>
                                <p:cTn id="43" presetID="22" presetClass="entr" presetSubtype="4" fill="hold" nodeType="withEffect">
                                  <p:stCondLst>
                                    <p:cond delay="0"/>
                                  </p:stCondLst>
                                  <p:childTnLst>
                                    <p:set>
                                      <p:cBhvr>
                                        <p:cTn id="44" dur="1" fill="hold">
                                          <p:stCondLst>
                                            <p:cond delay="0"/>
                                          </p:stCondLst>
                                        </p:cTn>
                                        <p:tgtEl>
                                          <p:spTgt spid="88"/>
                                        </p:tgtEl>
                                        <p:attrNameLst>
                                          <p:attrName>style.visibility</p:attrName>
                                        </p:attrNameLst>
                                      </p:cBhvr>
                                      <p:to>
                                        <p:strVal val="visible"/>
                                      </p:to>
                                    </p:set>
                                    <p:animEffect transition="in" filter="wipe(down)">
                                      <p:cBhvr>
                                        <p:cTn id="45" dur="500"/>
                                        <p:tgtEl>
                                          <p:spTgt spid="88"/>
                                        </p:tgtEl>
                                      </p:cBhvr>
                                    </p:animEffect>
                                  </p:childTnLst>
                                </p:cTn>
                              </p:par>
                            </p:childTnLst>
                          </p:cTn>
                        </p:par>
                      </p:childTnLst>
                    </p:cTn>
                  </p:par>
                  <p:par>
                    <p:cTn id="46" fill="hold" nodeType="clickPar">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75"/>
                                        </p:tgtEl>
                                        <p:attrNameLst>
                                          <p:attrName>style.visibility</p:attrName>
                                        </p:attrNameLst>
                                      </p:cBhvr>
                                      <p:to>
                                        <p:strVal val="visible"/>
                                      </p:to>
                                    </p:set>
                                    <p:animEffect transition="in" filter="wipe(down)">
                                      <p:cBhvr>
                                        <p:cTn id="50"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28" grpId="0" animBg="1"/>
      <p:bldP spid="29" grpId="0" animBg="1"/>
      <p:bldP spid="4" grpId="0"/>
      <p:bldP spid="75"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2" name="图片1" title=""/>
          <p:cNvPicPr>
            <a:picLocks noChangeAspect="1"/>
          </p:cNvPicPr>
          <p:nvPr/>
        </p:nvPicPr>
        <p:blipFill>
          <a:blip r:embed="rId2"/>
          <a:stretch>
            <a:fillRect/>
          </a:stretch>
        </p:blipFill>
        <p:spPr>
          <a:xfrm>
            <a:off x="1967827" y="1634300"/>
            <a:ext cx="1969826" cy="790575"/>
          </a:xfrm>
          <a:prstGeom prst="rect">
            <a:avLst/>
          </a:prstGeom>
        </p:spPr>
      </p:pic>
      <p:sp>
        <p:nvSpPr>
          <p:cNvPr id="3" name="形状1" title=""/>
          <p:cNvSpPr txBox="1"/>
          <p:nvPr/>
        </p:nvSpPr>
        <p:spPr>
          <a:xfrm>
            <a:off x="574675" y="845185"/>
            <a:ext cx="8979535" cy="791210"/>
          </a:xfrm>
          <a:custGeom>
            <a:gdLst>
              <a:gd name="connsiteX0" fmla="*/ 318300 w 4414838"/>
              <a:gd name="connsiteY0" fmla="*/ 0 h 1909762"/>
              <a:gd name="connsiteX1" fmla="*/ 4096537 w 4414838"/>
              <a:gd name="connsiteY1" fmla="*/ 0 h 1909762"/>
              <a:gd name="connsiteX2" fmla="*/ 4272330 w 4414838"/>
              <a:gd name="connsiteY2" fmla="*/ 0 h 1909762"/>
              <a:gd name="connsiteX3" fmla="*/ 4414838 w 4414838"/>
              <a:gd name="connsiteY3" fmla="*/ 1591462 h 1909762"/>
              <a:gd name="connsiteX4" fmla="*/ 4414837 w 4414838"/>
              <a:gd name="connsiteY4" fmla="*/ 1767255 h 1909762"/>
              <a:gd name="connsiteX5" fmla="*/ 318300 w 4414838"/>
              <a:gd name="connsiteY5" fmla="*/ 1909762 h 1909762"/>
              <a:gd name="connsiteX6" fmla="*/ 142508 w 4414838"/>
              <a:gd name="connsiteY6" fmla="*/ 1909762 h 1909762"/>
              <a:gd name="connsiteX7" fmla="*/ 0 w 4414838"/>
              <a:gd name="connsiteY7" fmla="*/ 318300 h 1909762"/>
              <a:gd name="connsiteX8" fmla="*/ 0 w 4414838"/>
              <a:gd name="connsiteY8" fmla="*/ 142508 h 190976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4838" h="1909761">
                <a:moveTo>
                  <a:pt x="318300" y="0"/>
                </a:moveTo>
                <a:lnTo>
                  <a:pt x="4096537" y="0"/>
                </a:lnTo>
                <a:cubicBezTo>
                  <a:pt x="4272330" y="0"/>
                  <a:pt x="4414837" y="142508"/>
                  <a:pt x="4414838" y="318300"/>
                </a:cubicBezTo>
                <a:lnTo>
                  <a:pt x="4414838" y="1591462"/>
                </a:lnTo>
                <a:cubicBezTo>
                  <a:pt x="4414837" y="1767255"/>
                  <a:pt x="4272329" y="1909762"/>
                  <a:pt x="4096537" y="1909762"/>
                </a:cubicBezTo>
                <a:lnTo>
                  <a:pt x="318300" y="1909762"/>
                </a:lnTo>
                <a:cubicBezTo>
                  <a:pt x="142508" y="1909762"/>
                  <a:pt x="0" y="1767255"/>
                  <a:pt x="0" y="1591462"/>
                </a:cubicBezTo>
                <a:lnTo>
                  <a:pt x="0" y="318300"/>
                </a:lnTo>
                <a:cubicBezTo>
                  <a:pt x="0" y="142508"/>
                  <a:pt x="142508" y="0"/>
                  <a:pt x="318300" y="0"/>
                </a:cubicBezTo>
                <a:close/>
              </a:path>
            </a:pathLst>
          </a:custGeom>
          <a:solidFill>
            <a:srgbClr val="FFFFFF">
              <a:alpha val="0"/>
            </a:srgbClr>
          </a:solidFill>
          <a:ln w="28575">
            <a:solidFill>
              <a:srgbClr val="FFFFFF">
                <a:alpha val="0"/>
              </a:srgbClr>
            </a:solidFill>
            <a:prstDash val="solid"/>
          </a:ln>
        </p:spPr>
        <p:txBody>
          <a:bodyPr anchor="t"/>
          <a:lstStyle/>
          <a:p>
            <a:pPr marL="0" algn="l">
              <a:lnSpc>
                <a:spcPts val="4200"/>
              </a:lnSpc>
            </a:pP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      当断开S</a:t>
            </a:r>
            <a:r>
              <a:rPr lang="zh-CN" altLang="en-US" sz="2800" b="1" i="0" baseline="-2500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，合上S、S</a:t>
            </a:r>
            <a:r>
              <a:rPr lang="zh-CN" altLang="en-US" sz="2800" b="1" i="0" baseline="-2500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时，灯泡L</a:t>
            </a:r>
            <a:r>
              <a:rPr lang="zh-CN" altLang="en-US" sz="2800" b="1" i="0" baseline="-2500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、L</a:t>
            </a:r>
            <a:r>
              <a:rPr lang="zh-CN" altLang="en-US" sz="2800" b="1" i="0" baseline="-2500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有什么变化？</a:t>
            </a:r>
            <a:endPar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grpSp>
        <p:nvGrpSpPr>
          <p:cNvPr id="6" name="组合1" title=""/>
          <p:cNvGrpSpPr/>
          <p:nvPr/>
        </p:nvGrpSpPr>
        <p:grpSpPr>
          <a:xfrm>
            <a:off x="1689234" y="1713309"/>
            <a:ext cx="5117093" cy="4099072"/>
            <a:chExt cx="5117093" cy="4099072"/>
          </a:xfrm>
        </p:grpSpPr>
        <p:pic>
          <p:nvPicPr>
            <p:cNvPr id="7" name="图片2"/>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3145616" y="3027874"/>
              <a:ext cx="1425156" cy="928536"/>
            </a:xfrm>
            <a:prstGeom prst="rect">
              <a:avLst/>
            </a:prstGeom>
          </p:spPr>
        </p:pic>
        <p:pic>
          <p:nvPicPr>
            <p:cNvPr id="8" name="图片3"/>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3056216" y="1472851"/>
              <a:ext cx="1425156" cy="928536"/>
            </a:xfrm>
            <a:prstGeom prst="rect">
              <a:avLst/>
            </a:prstGeom>
          </p:spPr>
        </p:pic>
        <p:pic>
          <p:nvPicPr>
            <p:cNvPr id="9" name="图片4"/>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658077" y="1404328"/>
              <a:ext cx="1519108" cy="1081599"/>
            </a:xfrm>
            <a:prstGeom prst="rect">
              <a:avLst/>
            </a:prstGeom>
          </p:spPr>
        </p:pic>
        <p:pic>
          <p:nvPicPr>
            <p:cNvPr id="10" name="图片5"/>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1041372" y="3017473"/>
              <a:ext cx="1519108" cy="1081599"/>
            </a:xfrm>
            <a:prstGeom prst="rect">
              <a:avLst/>
            </a:prstGeom>
          </p:spPr>
        </p:pic>
        <p:pic>
          <p:nvPicPr>
            <p:cNvPr id="11" name="图片6"/>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3192174" y="47721"/>
              <a:ext cx="1425156" cy="928536"/>
            </a:xfrm>
            <a:prstGeom prst="rect">
              <a:avLst/>
            </a:prstGeom>
          </p:spPr>
        </p:pic>
        <p:sp>
          <p:nvSpPr>
            <p:cNvPr id="12" name="形状13"/>
            <p:cNvSpPr txBox="1"/>
            <p:nvPr/>
          </p:nvSpPr>
          <p:spPr>
            <a:xfrm>
              <a:off x="4250070" y="696087"/>
              <a:ext cx="553557" cy="1303889"/>
            </a:xfrm>
            <a:custGeom>
              <a:gdLst>
                <a:gd name="connsiteX0" fmla="*/ 103537 w 553557"/>
                <a:gd name="connsiteY0" fmla="*/ 0 h 1303889"/>
                <a:gd name="connsiteX1" fmla="*/ 336495 w 553557"/>
                <a:gd name="connsiteY1" fmla="*/ 131599 h 1303889"/>
                <a:gd name="connsiteX2" fmla="*/ 535956 w 553557"/>
                <a:gd name="connsiteY2" fmla="*/ 698836 h 1303889"/>
              </a:gdLst>
              <a:cxnLst>
                <a:cxn ang="0">
                  <a:pos x="connsiteX0" y="connsiteY0"/>
                </a:cxn>
                <a:cxn ang="0">
                  <a:pos x="connsiteX1" y="connsiteY1"/>
                </a:cxn>
                <a:cxn ang="0">
                  <a:pos x="connsiteX2" y="connsiteY2"/>
                </a:cxn>
              </a:cxnLst>
              <a:rect l="l" t="t" r="r" b="b"/>
              <a:pathLst>
                <a:path w="553557" h="1303889" fill="none">
                  <a:moveTo>
                    <a:pt x="103537" y="0"/>
                  </a:moveTo>
                  <a:cubicBezTo>
                    <a:pt x="336495" y="131599"/>
                    <a:pt x="569454" y="263198"/>
                    <a:pt x="552705" y="481017"/>
                  </a:cubicBezTo>
                  <a:cubicBezTo>
                    <a:pt x="535956" y="698836"/>
                    <a:pt x="267978" y="1001362"/>
                    <a:pt x="0" y="1303889"/>
                  </a:cubicBezTo>
                </a:path>
              </a:pathLst>
            </a:custGeom>
            <a:ln w="38100">
              <a:solidFill>
                <a:srgbClr val="0000FF">
                  <a:alpha val="100000"/>
                </a:srgbClr>
              </a:solidFill>
              <a:prstDash val="solid"/>
            </a:ln>
          </p:spPr>
          <p:txBody>
            <a:bodyPr anchor="ctr"/>
            <a:lstStyle/>
            <a:p>
              <a:pPr marL="0" algn="ctr"/>
            </a:p>
          </p:txBody>
        </p:sp>
        <p:sp>
          <p:nvSpPr>
            <p:cNvPr id="13" name="形状14"/>
            <p:cNvSpPr txBox="1"/>
            <p:nvPr/>
          </p:nvSpPr>
          <p:spPr>
            <a:xfrm>
              <a:off x="0" y="463944"/>
              <a:ext cx="869118" cy="1573178"/>
            </a:xfrm>
            <a:custGeom>
              <a:gdLst>
                <a:gd name="connsiteX0" fmla="*/ 869118 w 869118"/>
                <a:gd name="connsiteY0" fmla="*/ 1573178 h 1573178"/>
                <a:gd name="connsiteX1" fmla="*/ 547569 w 869118"/>
                <a:gd name="connsiteY1" fmla="*/ 1341494 h 1573178"/>
                <a:gd name="connsiteX2" fmla="*/ -47708 w 869118"/>
                <a:gd name="connsiteY2" fmla="*/ 561849 h 1573178"/>
              </a:gdLst>
              <a:cxnLst>
                <a:cxn ang="0">
                  <a:pos x="connsiteX0" y="connsiteY0"/>
                </a:cxn>
                <a:cxn ang="0">
                  <a:pos x="connsiteX1" y="connsiteY1"/>
                </a:cxn>
                <a:cxn ang="0">
                  <a:pos x="connsiteX2" y="connsiteY2"/>
                </a:cxn>
              </a:cxnLst>
              <a:rect l="l" t="t" r="r" b="b"/>
              <a:pathLst>
                <a:path w="869118" h="1573178" fill="none">
                  <a:moveTo>
                    <a:pt x="869118" y="1573178"/>
                  </a:moveTo>
                  <a:cubicBezTo>
                    <a:pt x="547569" y="1341494"/>
                    <a:pt x="67720" y="1072564"/>
                    <a:pt x="10006" y="817522"/>
                  </a:cubicBezTo>
                  <a:cubicBezTo>
                    <a:pt x="-47708" y="561849"/>
                    <a:pt x="154291" y="280925"/>
                    <a:pt x="357938" y="0"/>
                  </a:cubicBezTo>
                </a:path>
              </a:pathLst>
            </a:custGeom>
            <a:ln w="38100">
              <a:solidFill>
                <a:srgbClr val="0000FF">
                  <a:alpha val="100000"/>
                </a:srgbClr>
              </a:solidFill>
              <a:prstDash val="solid"/>
            </a:ln>
          </p:spPr>
          <p:txBody>
            <a:bodyPr anchor="ctr"/>
            <a:lstStyle/>
            <a:p>
              <a:pPr marL="0" algn="ctr"/>
            </a:p>
          </p:txBody>
        </p:sp>
        <p:sp>
          <p:nvSpPr>
            <p:cNvPr id="14" name="形状15"/>
            <p:cNvSpPr txBox="1"/>
            <p:nvPr/>
          </p:nvSpPr>
          <p:spPr>
            <a:xfrm rot="1248000">
              <a:off x="2147207" y="321993"/>
              <a:ext cx="1473908" cy="315363"/>
            </a:xfrm>
            <a:custGeom>
              <a:gdLst>
                <a:gd name="connsiteX0" fmla="*/ 1473908 w 1473908"/>
                <a:gd name="connsiteY0" fmla="*/ 237165 h 315363"/>
                <a:gd name="connsiteX1" fmla="*/ 1256569 w 1473908"/>
                <a:gd name="connsiteY1" fmla="*/ 112047 h 315363"/>
                <a:gd name="connsiteX2" fmla="*/ 549593 w 1473908"/>
                <a:gd name="connsiteY2" fmla="*/ 12995 h 315363"/>
              </a:gdLst>
              <a:cxnLst>
                <a:cxn ang="0">
                  <a:pos x="connsiteX0" y="connsiteY0"/>
                </a:cxn>
                <a:cxn ang="0">
                  <a:pos x="connsiteX1" y="connsiteY1"/>
                </a:cxn>
                <a:cxn ang="0">
                  <a:pos x="connsiteX2" y="connsiteY2"/>
                </a:cxn>
              </a:cxnLst>
              <a:rect l="l" t="t" r="r" b="b"/>
              <a:pathLst>
                <a:path w="1473908" h="315363" fill="none">
                  <a:moveTo>
                    <a:pt x="1473908" y="237165"/>
                  </a:moveTo>
                  <a:cubicBezTo>
                    <a:pt x="1256569" y="112047"/>
                    <a:pt x="1039230" y="-11333"/>
                    <a:pt x="794411" y="831"/>
                  </a:cubicBezTo>
                  <a:cubicBezTo>
                    <a:pt x="549593" y="12995"/>
                    <a:pt x="132402" y="263231"/>
                    <a:pt x="0" y="315363"/>
                  </a:cubicBezTo>
                </a:path>
              </a:pathLst>
            </a:custGeom>
            <a:ln w="38100">
              <a:solidFill>
                <a:srgbClr val="0000FF">
                  <a:alpha val="100000"/>
                </a:srgbClr>
              </a:solidFill>
              <a:prstDash val="solid"/>
            </a:ln>
          </p:spPr>
          <p:txBody>
            <a:bodyPr anchor="ctr"/>
            <a:lstStyle/>
            <a:p>
              <a:pPr marL="0" algn="ctr"/>
            </a:p>
          </p:txBody>
        </p:sp>
        <p:sp>
          <p:nvSpPr>
            <p:cNvPr id="15" name="形状9"/>
            <p:cNvSpPr txBox="1"/>
            <p:nvPr/>
          </p:nvSpPr>
          <p:spPr>
            <a:xfrm rot="5400000">
              <a:off x="3559698" y="2740286"/>
              <a:ext cx="1557395" cy="265490"/>
            </a:xfrm>
            <a:custGeom>
              <a:gdLst>
                <a:gd name="connsiteX0" fmla="*/ 1557395 w 1557395"/>
                <a:gd name="connsiteY0" fmla="*/ 67462 h 265490"/>
                <a:gd name="connsiteX1" fmla="*/ 1305883 w 1557395"/>
                <a:gd name="connsiteY1" fmla="*/ -32336 h 265490"/>
                <a:gd name="connsiteX2" fmla="*/ 635918 w 1557395"/>
                <a:gd name="connsiteY2" fmla="*/ 24617 h 265490"/>
              </a:gdLst>
              <a:cxnLst>
                <a:cxn ang="0">
                  <a:pos x="connsiteX0" y="connsiteY0"/>
                </a:cxn>
                <a:cxn ang="0">
                  <a:pos x="connsiteX1" y="connsiteY1"/>
                </a:cxn>
                <a:cxn ang="0">
                  <a:pos x="connsiteX2" y="connsiteY2"/>
                </a:cxn>
              </a:cxnLst>
              <a:rect l="l" t="t" r="r" b="b"/>
              <a:pathLst>
                <a:path w="1557395" h="265490" fill="none">
                  <a:moveTo>
                    <a:pt x="1557395" y="67462"/>
                  </a:moveTo>
                  <a:cubicBezTo>
                    <a:pt x="1305883" y="-32336"/>
                    <a:pt x="1202643" y="5284"/>
                    <a:pt x="919280" y="15211"/>
                  </a:cubicBezTo>
                  <a:cubicBezTo>
                    <a:pt x="635918" y="24617"/>
                    <a:pt x="153763" y="224213"/>
                    <a:pt x="0" y="265490"/>
                  </a:cubicBezTo>
                </a:path>
              </a:pathLst>
            </a:custGeom>
            <a:ln w="38100">
              <a:solidFill>
                <a:srgbClr val="0000FF">
                  <a:alpha val="100000"/>
                </a:srgbClr>
              </a:solidFill>
              <a:prstDash val="solid"/>
            </a:ln>
          </p:spPr>
          <p:txBody>
            <a:bodyPr anchor="ctr"/>
            <a:lstStyle/>
            <a:p>
              <a:pPr marL="0" algn="ctr"/>
            </a:p>
          </p:txBody>
        </p:sp>
        <p:sp>
          <p:nvSpPr>
            <p:cNvPr id="16" name="形状10"/>
            <p:cNvSpPr txBox="1"/>
            <p:nvPr/>
          </p:nvSpPr>
          <p:spPr>
            <a:xfrm rot="20532000">
              <a:off x="1942201" y="1828648"/>
              <a:ext cx="1358294" cy="447751"/>
            </a:xfrm>
            <a:custGeom>
              <a:gdLst>
                <a:gd name="connsiteX0" fmla="*/ 1358294 w 1358294"/>
                <a:gd name="connsiteY0" fmla="*/ 447751 h 447751"/>
                <a:gd name="connsiteX1" fmla="*/ 1065954 w 1358294"/>
                <a:gd name="connsiteY1" fmla="*/ 326576 h 447751"/>
                <a:gd name="connsiteX2" fmla="*/ 283403 w 1358294"/>
                <a:gd name="connsiteY2" fmla="*/ 226972 h 447751"/>
              </a:gdLst>
              <a:cxnLst>
                <a:cxn ang="0">
                  <a:pos x="connsiteX0" y="connsiteY0"/>
                </a:cxn>
                <a:cxn ang="0">
                  <a:pos x="connsiteX1" y="connsiteY1"/>
                </a:cxn>
                <a:cxn ang="0">
                  <a:pos x="connsiteX2" y="connsiteY2"/>
                </a:cxn>
              </a:cxnLst>
              <a:rect l="l" t="t" r="r" b="b"/>
              <a:pathLst>
                <a:path w="1358294" h="447751" fill="none">
                  <a:moveTo>
                    <a:pt x="1358294" y="447751"/>
                  </a:moveTo>
                  <a:cubicBezTo>
                    <a:pt x="1065954" y="326576"/>
                    <a:pt x="942125" y="203498"/>
                    <a:pt x="612764" y="215552"/>
                  </a:cubicBezTo>
                  <a:cubicBezTo>
                    <a:pt x="283403" y="226972"/>
                    <a:pt x="178723" y="-43926"/>
                    <a:pt x="0" y="6193"/>
                  </a:cubicBezTo>
                </a:path>
              </a:pathLst>
            </a:custGeom>
            <a:ln w="38100">
              <a:solidFill>
                <a:srgbClr val="0000FF">
                  <a:alpha val="100000"/>
                </a:srgbClr>
              </a:solidFill>
              <a:prstDash val="solid"/>
            </a:ln>
          </p:spPr>
          <p:txBody>
            <a:bodyPr anchor="ctr"/>
            <a:lstStyle/>
            <a:p>
              <a:pPr marL="0" algn="ctr"/>
            </a:p>
          </p:txBody>
        </p:sp>
        <p:sp>
          <p:nvSpPr>
            <p:cNvPr id="17" name="形状11"/>
            <p:cNvSpPr txBox="1"/>
            <p:nvPr/>
          </p:nvSpPr>
          <p:spPr>
            <a:xfrm rot="10800000">
              <a:off x="2312923" y="3500581"/>
              <a:ext cx="1161545" cy="353101"/>
            </a:xfrm>
            <a:custGeom>
              <a:gdLst>
                <a:gd name="connsiteX0" fmla="*/ 1161545 w 1161545"/>
                <a:gd name="connsiteY0" fmla="*/ 58443 h 353101"/>
                <a:gd name="connsiteX1" fmla="*/ 990268 w 1161545"/>
                <a:gd name="connsiteY1" fmla="*/ -166658 h 353101"/>
                <a:gd name="connsiteX2" fmla="*/ 443526 w 1161545"/>
                <a:gd name="connsiteY2" fmla="*/ 373112 h 353101"/>
              </a:gdLst>
              <a:cxnLst>
                <a:cxn ang="0">
                  <a:pos x="connsiteX0" y="connsiteY0"/>
                </a:cxn>
                <a:cxn ang="0">
                  <a:pos x="connsiteX1" y="connsiteY1"/>
                </a:cxn>
                <a:cxn ang="0">
                  <a:pos x="connsiteX2" y="connsiteY2"/>
                </a:cxn>
              </a:cxnLst>
              <a:rect l="l" t="t" r="r" b="b"/>
              <a:pathLst>
                <a:path w="1161545" h="353101" fill="none">
                  <a:moveTo>
                    <a:pt x="1161545" y="58443"/>
                  </a:moveTo>
                  <a:cubicBezTo>
                    <a:pt x="990268" y="-166658"/>
                    <a:pt x="829461" y="329506"/>
                    <a:pt x="636494" y="351898"/>
                  </a:cubicBezTo>
                  <a:cubicBezTo>
                    <a:pt x="443526" y="373112"/>
                    <a:pt x="104711" y="105584"/>
                    <a:pt x="0" y="198688"/>
                  </a:cubicBezTo>
                </a:path>
              </a:pathLst>
            </a:custGeom>
            <a:ln w="38100">
              <a:solidFill>
                <a:srgbClr val="0000FF">
                  <a:alpha val="100000"/>
                </a:srgbClr>
              </a:solidFill>
              <a:prstDash val="solid"/>
            </a:ln>
          </p:spPr>
          <p:txBody>
            <a:bodyPr anchor="ctr"/>
            <a:lstStyle/>
            <a:p>
              <a:pPr marL="0" algn="ctr"/>
            </a:p>
          </p:txBody>
        </p:sp>
        <p:sp>
          <p:nvSpPr>
            <p:cNvPr id="18" name="形状12"/>
            <p:cNvSpPr txBox="1"/>
            <p:nvPr/>
          </p:nvSpPr>
          <p:spPr>
            <a:xfrm rot="16200000">
              <a:off x="191182" y="2774519"/>
              <a:ext cx="1717719" cy="435721"/>
            </a:xfrm>
            <a:custGeom>
              <a:gdLst>
                <a:gd name="connsiteX0" fmla="*/ 1717720 w 1717719"/>
                <a:gd name="connsiteY0" fmla="*/ 222231 h 435721"/>
                <a:gd name="connsiteX1" fmla="*/ 1454149 w 1717719"/>
                <a:gd name="connsiteY1" fmla="*/ 50195 h 435721"/>
                <a:gd name="connsiteX2" fmla="*/ 665441 w 1717719"/>
                <a:gd name="connsiteY2" fmla="*/ 19104 h 435721"/>
              </a:gdLst>
              <a:cxnLst>
                <a:cxn ang="0">
                  <a:pos x="connsiteX0" y="connsiteY0"/>
                </a:cxn>
                <a:cxn ang="0">
                  <a:pos x="connsiteX1" y="connsiteY1"/>
                </a:cxn>
                <a:cxn ang="0">
                  <a:pos x="connsiteX2" y="connsiteY2"/>
                </a:cxn>
              </a:cxnLst>
              <a:rect l="l" t="t" r="r" b="b"/>
              <a:pathLst>
                <a:path w="1717719" h="435721" fill="none">
                  <a:moveTo>
                    <a:pt x="1717720" y="222231"/>
                  </a:moveTo>
                  <a:cubicBezTo>
                    <a:pt x="1454149" y="50195"/>
                    <a:pt x="1258726" y="-14059"/>
                    <a:pt x="962083" y="2523"/>
                  </a:cubicBezTo>
                  <a:cubicBezTo>
                    <a:pt x="665441" y="19104"/>
                    <a:pt x="160347" y="363867"/>
                    <a:pt x="0" y="435721"/>
                  </a:cubicBezTo>
                </a:path>
              </a:pathLst>
            </a:custGeom>
            <a:ln w="38100">
              <a:solidFill>
                <a:srgbClr val="0000FF">
                  <a:alpha val="100000"/>
                </a:srgbClr>
              </a:solidFill>
              <a:prstDash val="solid"/>
            </a:ln>
          </p:spPr>
          <p:txBody>
            <a:bodyPr anchor="ctr"/>
            <a:lstStyle/>
            <a:p>
              <a:pPr marL="0" algn="ctr"/>
            </a:p>
          </p:txBody>
        </p:sp>
        <p:sp>
          <p:nvSpPr>
            <p:cNvPr id="19" name="文本3"/>
            <p:cNvSpPr txBox="1"/>
            <p:nvPr/>
          </p:nvSpPr>
          <p:spPr>
            <a:xfrm>
              <a:off x="3760379" y="1564101"/>
              <a:ext cx="539115" cy="849589"/>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S</a:t>
              </a:r>
              <a:r>
                <a:rPr lang="zh-CN" altLang="en-US" sz="2800" b="1" i="0" baseline="-25000">
                  <a:solidFill>
                    <a:srgbClr val="000000">
                      <a:alpha val="100000"/>
                    </a:srgbClr>
                  </a:solidFill>
                  <a:latin typeface="Times New Roman" panose="02020603050405020304"/>
                  <a:ea typeface="Times New Roman" panose="02020603050405020304"/>
                </a:rPr>
                <a:t>1</a:t>
              </a:r>
              <a:endParaRPr lang="zh-CN" altLang="en-US" sz="2800" b="1" i="0" baseline="-25000">
                <a:solidFill>
                  <a:srgbClr val="000000">
                    <a:alpha val="100000"/>
                  </a:srgbClr>
                </a:solidFill>
                <a:latin typeface="Times New Roman" panose="02020603050405020304"/>
                <a:ea typeface="Times New Roman" panose="02020603050405020304"/>
              </a:endParaRPr>
            </a:p>
          </p:txBody>
        </p:sp>
        <p:sp>
          <p:nvSpPr>
            <p:cNvPr id="20" name="文本4"/>
            <p:cNvSpPr txBox="1"/>
            <p:nvPr/>
          </p:nvSpPr>
          <p:spPr>
            <a:xfrm>
              <a:off x="3751701" y="2930595"/>
              <a:ext cx="532130" cy="849589"/>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S</a:t>
              </a:r>
              <a:r>
                <a:rPr lang="zh-CN" altLang="en-US" sz="2800" b="1" i="0" baseline="-25000">
                  <a:solidFill>
                    <a:srgbClr val="000000">
                      <a:alpha val="100000"/>
                    </a:srgbClr>
                  </a:solidFill>
                  <a:latin typeface="Times New Roman" panose="02020603050405020304"/>
                  <a:ea typeface="Times New Roman" panose="02020603050405020304"/>
                </a:rPr>
                <a:t>2</a:t>
              </a:r>
              <a:endParaRPr lang="zh-CN" altLang="en-US" sz="2800" b="1" i="0" baseline="-25000">
                <a:solidFill>
                  <a:srgbClr val="000000">
                    <a:alpha val="100000"/>
                  </a:srgbClr>
                </a:solidFill>
                <a:latin typeface="Times New Roman" panose="02020603050405020304"/>
                <a:ea typeface="Times New Roman" panose="02020603050405020304"/>
              </a:endParaRPr>
            </a:p>
          </p:txBody>
        </p:sp>
        <p:sp>
          <p:nvSpPr>
            <p:cNvPr id="21" name="文本5"/>
            <p:cNvSpPr txBox="1"/>
            <p:nvPr/>
          </p:nvSpPr>
          <p:spPr>
            <a:xfrm>
              <a:off x="3874621" y="0"/>
              <a:ext cx="416560" cy="619072"/>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S</a:t>
              </a:r>
              <a:endParaRPr lang="zh-CN" altLang="en-US" sz="2800" b="1" i="0">
                <a:solidFill>
                  <a:srgbClr val="000000">
                    <a:alpha val="100000"/>
                  </a:srgbClr>
                </a:solidFill>
                <a:latin typeface="Times New Roman" panose="02020603050405020304"/>
                <a:ea typeface="Times New Roman" panose="02020603050405020304"/>
              </a:endParaRPr>
            </a:p>
          </p:txBody>
        </p:sp>
        <p:sp>
          <p:nvSpPr>
            <p:cNvPr id="22" name="文本6"/>
            <p:cNvSpPr txBox="1"/>
            <p:nvPr/>
          </p:nvSpPr>
          <p:spPr>
            <a:xfrm>
              <a:off x="1431630" y="1212161"/>
              <a:ext cx="577215" cy="849589"/>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L</a:t>
              </a:r>
              <a:r>
                <a:rPr lang="zh-CN" altLang="en-US" sz="2800" b="1" i="0" baseline="-25000">
                  <a:solidFill>
                    <a:srgbClr val="000000">
                      <a:alpha val="100000"/>
                    </a:srgbClr>
                  </a:solidFill>
                  <a:latin typeface="Times New Roman" panose="02020603050405020304"/>
                  <a:ea typeface="Times New Roman" panose="02020603050405020304"/>
                </a:rPr>
                <a:t>1</a:t>
              </a:r>
              <a:endParaRPr lang="zh-CN" altLang="en-US" sz="2800" b="1" i="0" baseline="-25000">
                <a:solidFill>
                  <a:srgbClr val="000000">
                    <a:alpha val="100000"/>
                  </a:srgbClr>
                </a:solidFill>
                <a:latin typeface="Times New Roman" panose="02020603050405020304"/>
                <a:ea typeface="Times New Roman" panose="02020603050405020304"/>
              </a:endParaRPr>
            </a:p>
          </p:txBody>
        </p:sp>
        <p:sp>
          <p:nvSpPr>
            <p:cNvPr id="23" name="文本7"/>
            <p:cNvSpPr txBox="1"/>
            <p:nvPr/>
          </p:nvSpPr>
          <p:spPr>
            <a:xfrm>
              <a:off x="1749384" y="2986031"/>
              <a:ext cx="577215" cy="849589"/>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L</a:t>
              </a:r>
              <a:r>
                <a:rPr lang="zh-CN" altLang="en-US" sz="2800" b="1" i="0" baseline="-25000">
                  <a:solidFill>
                    <a:srgbClr val="000000">
                      <a:alpha val="100000"/>
                    </a:srgbClr>
                  </a:solidFill>
                  <a:latin typeface="Times New Roman" panose="02020603050405020304"/>
                  <a:ea typeface="Times New Roman" panose="02020603050405020304"/>
                </a:rPr>
                <a:t>2</a:t>
              </a:r>
              <a:endParaRPr lang="zh-CN" altLang="en-US" sz="2800" b="1" i="0" baseline="-25000">
                <a:solidFill>
                  <a:srgbClr val="000000">
                    <a:alpha val="100000"/>
                  </a:srgbClr>
                </a:solidFill>
                <a:latin typeface="Times New Roman" panose="02020603050405020304"/>
                <a:ea typeface="Times New Roman" panose="02020603050405020304"/>
              </a:endParaRPr>
            </a:p>
          </p:txBody>
        </p:sp>
      </p:grpSp>
      <p:sp>
        <p:nvSpPr>
          <p:cNvPr id="24" name="形状2" title=""/>
          <p:cNvSpPr txBox="1"/>
          <p:nvPr/>
        </p:nvSpPr>
        <p:spPr>
          <a:xfrm flipH="1">
            <a:off x="5362804" y="2153501"/>
            <a:ext cx="108932" cy="268140"/>
          </a:xfrm>
          <a:prstGeom prst="line">
            <a:avLst/>
          </a:prstGeom>
          <a:ln w="19050">
            <a:solidFill>
              <a:srgbClr val="FFFFFF">
                <a:alpha val="0"/>
              </a:srgbClr>
            </a:solidFill>
          </a:ln>
        </p:spPr>
        <p:txBody>
          <a:bodyPr anchor="ctr"/>
          <a:lstStyle/>
          <a:p>
            <a:pPr marL="0" algn="ctr"/>
          </a:p>
        </p:txBody>
      </p:sp>
      <p:sp>
        <p:nvSpPr>
          <p:cNvPr id="25" name="形状3" title=""/>
          <p:cNvSpPr txBox="1"/>
          <p:nvPr/>
        </p:nvSpPr>
        <p:spPr>
          <a:xfrm flipH="1">
            <a:off x="5228734" y="2145122"/>
            <a:ext cx="159208" cy="217864"/>
          </a:xfrm>
          <a:prstGeom prst="line">
            <a:avLst/>
          </a:prstGeom>
          <a:ln w="19050">
            <a:solidFill>
              <a:srgbClr val="FFFFFF">
                <a:alpha val="0"/>
              </a:srgbClr>
            </a:solidFill>
          </a:ln>
        </p:spPr>
        <p:txBody>
          <a:bodyPr anchor="ctr"/>
          <a:lstStyle/>
          <a:p>
            <a:pPr marL="0" algn="ctr"/>
          </a:p>
        </p:txBody>
      </p:sp>
      <p:sp>
        <p:nvSpPr>
          <p:cNvPr id="26" name="形状4" title=""/>
          <p:cNvSpPr txBox="1"/>
          <p:nvPr/>
        </p:nvSpPr>
        <p:spPr>
          <a:xfrm flipH="1">
            <a:off x="5322878" y="2136742"/>
            <a:ext cx="123720" cy="214289"/>
          </a:xfrm>
          <a:prstGeom prst="line">
            <a:avLst/>
          </a:prstGeom>
          <a:ln w="19050">
            <a:solidFill>
              <a:srgbClr val="FFFFFF">
                <a:alpha val="0"/>
              </a:srgbClr>
            </a:solidFill>
          </a:ln>
        </p:spPr>
        <p:txBody>
          <a:bodyPr anchor="ctr"/>
          <a:lstStyle/>
          <a:p>
            <a:pPr marL="0" algn="ctr"/>
          </a:p>
        </p:txBody>
      </p:sp>
      <p:sp>
        <p:nvSpPr>
          <p:cNvPr id="27" name="形状5" title=""/>
          <p:cNvSpPr txBox="1"/>
          <p:nvPr/>
        </p:nvSpPr>
        <p:spPr>
          <a:xfrm flipV="1">
            <a:off x="5371184" y="1298804"/>
            <a:ext cx="724816" cy="854697"/>
          </a:xfrm>
          <a:prstGeom prst="line">
            <a:avLst/>
          </a:prstGeom>
          <a:ln w="28575">
            <a:solidFill>
              <a:srgbClr val="FFFFFF">
                <a:alpha val="0"/>
              </a:srgbClr>
            </a:solidFill>
          </a:ln>
        </p:spPr>
        <p:txBody>
          <a:bodyPr anchor="ctr"/>
          <a:lstStyle/>
          <a:p>
            <a:pPr marL="0" algn="ctr"/>
          </a:p>
        </p:txBody>
      </p:sp>
      <p:sp>
        <p:nvSpPr>
          <p:cNvPr id="28" name="形状6" title=""/>
          <p:cNvSpPr txBox="1"/>
          <p:nvPr/>
        </p:nvSpPr>
        <p:spPr>
          <a:xfrm flipH="1">
            <a:off x="5362785" y="2027806"/>
            <a:ext cx="108932" cy="234623"/>
          </a:xfrm>
          <a:prstGeom prst="line">
            <a:avLst/>
          </a:prstGeom>
          <a:ln w="38100">
            <a:solidFill>
              <a:srgbClr val="FF0000">
                <a:alpha val="100000"/>
              </a:srgbClr>
            </a:solidFill>
            <a:prstDash val="solid"/>
          </a:ln>
        </p:spPr>
        <p:txBody>
          <a:bodyPr anchor="ctr"/>
          <a:lstStyle/>
          <a:p>
            <a:pPr marL="0" algn="ctr"/>
          </a:p>
        </p:txBody>
      </p:sp>
      <p:sp>
        <p:nvSpPr>
          <p:cNvPr id="29" name="形状7" title=""/>
          <p:cNvSpPr txBox="1"/>
          <p:nvPr/>
        </p:nvSpPr>
        <p:spPr>
          <a:xfrm flipH="1">
            <a:off x="5203596" y="3418788"/>
            <a:ext cx="117311" cy="259761"/>
          </a:xfrm>
          <a:prstGeom prst="line">
            <a:avLst/>
          </a:prstGeom>
          <a:ln w="38100">
            <a:solidFill>
              <a:srgbClr val="FF0000">
                <a:alpha val="100000"/>
              </a:srgbClr>
            </a:solidFill>
          </a:ln>
        </p:spPr>
        <p:txBody>
          <a:bodyPr anchor="ctr"/>
          <a:lstStyle/>
          <a:p>
            <a:pPr marL="0" algn="ctr"/>
          </a:p>
        </p:txBody>
      </p:sp>
      <p:sp>
        <p:nvSpPr>
          <p:cNvPr id="30" name="形状8" title=""/>
          <p:cNvSpPr txBox="1"/>
          <p:nvPr/>
        </p:nvSpPr>
        <p:spPr>
          <a:xfrm>
            <a:off x="2555710" y="2756821"/>
            <a:ext cx="1033739" cy="1033739"/>
          </a:xfrm>
          <a:custGeom>
            <a:gdLst>
              <a:gd name="connsiteX0" fmla="*/ 516869 w 1033739"/>
              <a:gd name="connsiteY0" fmla="*/ 0 h 1033739"/>
              <a:gd name="connsiteX1" fmla="*/ 802328 w 1033739"/>
              <a:gd name="connsiteY1" fmla="*/ 0 h 1033739"/>
              <a:gd name="connsiteX2" fmla="*/ 1033739 w 1033739"/>
              <a:gd name="connsiteY2" fmla="*/ 802328 h 1033739"/>
              <a:gd name="connsiteX3" fmla="*/ 231410 w 1033739"/>
              <a:gd name="connsiteY3" fmla="*/ 1033739 h 1033739"/>
              <a:gd name="connsiteX4" fmla="*/ 0 w 1033739"/>
              <a:gd name="connsiteY4" fmla="*/ 231410 h 1033739"/>
            </a:gdLst>
            <a:cxnLst>
              <a:cxn ang="0">
                <a:pos x="connsiteX0" y="connsiteY0"/>
              </a:cxn>
              <a:cxn ang="0">
                <a:pos x="connsiteX1" y="connsiteY1"/>
              </a:cxn>
              <a:cxn ang="0">
                <a:pos x="connsiteX2" y="connsiteY2"/>
              </a:cxn>
              <a:cxn ang="0">
                <a:pos x="connsiteX3" y="connsiteY3"/>
              </a:cxn>
              <a:cxn ang="0">
                <a:pos x="connsiteX4" y="connsiteY4"/>
              </a:cxn>
            </a:cxnLst>
            <a:rect l="l" t="t" r="r" b="b"/>
            <a:pathLst>
              <a:path w="1033739" h="1033739">
                <a:moveTo>
                  <a:pt x="516869" y="0"/>
                </a:moveTo>
                <a:cubicBezTo>
                  <a:pt x="802328" y="0"/>
                  <a:pt x="1033739" y="231410"/>
                  <a:pt x="1033739" y="516869"/>
                </a:cubicBezTo>
                <a:cubicBezTo>
                  <a:pt x="1033739" y="802328"/>
                  <a:pt x="802328" y="1033739"/>
                  <a:pt x="516869" y="1033739"/>
                </a:cubicBezTo>
                <a:cubicBezTo>
                  <a:pt x="231410" y="1033739"/>
                  <a:pt x="0" y="802328"/>
                  <a:pt x="0" y="516869"/>
                </a:cubicBezTo>
                <a:cubicBezTo>
                  <a:pt x="0" y="231410"/>
                  <a:pt x="231410" y="0"/>
                  <a:pt x="516869" y="0"/>
                </a:cubicBezTo>
                <a:close/>
              </a:path>
            </a:pathLst>
          </a:custGeom>
          <a:solidFill>
            <a:srgbClr val="FFD1D1">
              <a:alpha val="57999"/>
            </a:srgbClr>
          </a:solidFill>
          <a:ln w="9525">
            <a:solidFill>
              <a:srgbClr val="FFFFFF">
                <a:alpha val="0"/>
              </a:srgbClr>
            </a:solidFill>
          </a:ln>
        </p:spPr>
        <p:txBody>
          <a:bodyPr anchor="ctr"/>
          <a:lstStyle/>
          <a:p>
            <a:pPr marL="0" algn="ctr"/>
          </a:p>
        </p:txBody>
      </p:sp>
      <p:sp>
        <p:nvSpPr>
          <p:cNvPr id="82" name="矩形 81" title=""/>
          <p:cNvSpPr/>
          <p:nvPr/>
        </p:nvSpPr>
        <p:spPr>
          <a:xfrm>
            <a:off x="238125" y="67945"/>
            <a:ext cx="7214870" cy="706755"/>
          </a:xfrm>
          <a:prstGeom prst="rect">
            <a:avLst/>
          </a:prstGeom>
          <a:noFill/>
          <a:ln>
            <a:noFill/>
          </a:ln>
        </p:spPr>
        <p:txBody>
          <a:bodyPr wrap="square" rtlCol="0" anchor="t">
            <a:spAutoFit/>
            <a:scene3d>
              <a:camera prst="orthographicFront"/>
              <a:lightRig rig="threePt" dir="t"/>
            </a:scene3d>
          </a:bodyPr>
          <a:lstStyle/>
          <a:p>
            <a:pPr algn="l"/>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二</a:t>
            </a:r>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并联电路</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70" name="图片 69" title=""/>
          <p:cNvPicPr/>
          <p:nvPr/>
        </p:nvPicPr>
        <p:blipFill>
          <a:blip r:embed="rId5">
            <a:lum bright="-12000" contrast="30000"/>
          </a:blip>
          <a:srcRect l="5372" t="5442" r="7932" b="11661"/>
          <a:stretch>
            <a:fillRect/>
          </a:stretch>
        </p:blipFill>
        <p:spPr>
          <a:xfrm>
            <a:off x="6678930" y="2049780"/>
            <a:ext cx="4871720" cy="3620135"/>
          </a:xfrm>
          <a:prstGeom prst="round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right)">
                                      <p:cBhvr>
                                        <p:cTn id="12" dur="200"/>
                                        <p:tgtEl>
                                          <p:spTgt spid="28"/>
                                        </p:tgtEl>
                                      </p:cBhvr>
                                    </p:animEffect>
                                  </p:childTnLst>
                                  <p:subTnLst>
                                    <p:audio>
                                      <p:cMediaNode>
                                        <p:cTn display="0" masterRel="sameClick">
                                          <p:stCondLst>
                                            <p:cond evt="begin">
                                              <p:tn val="10"/>
                                            </p:cond>
                                          </p:stCondLst>
                                          <p:endCondLst>
                                            <p:cond evt="onStopAudio">
                                              <p:tgtEl>
                                                <p:sldTgt/>
                                              </p:tgtEl>
                                            </p:cond>
                                          </p:endCondLst>
                                        </p:cTn>
                                        <p:tgtEl>
                                          <p:sndTgt r:embed="rId6" name="激光"/>
                                        </p:tgtEl>
                                      </p:cMediaNode>
                                    </p:audio>
                                  </p:sub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right)">
                                      <p:cBhvr>
                                        <p:cTn id="17" dur="200"/>
                                        <p:tgtEl>
                                          <p:spTgt spid="29"/>
                                        </p:tgtEl>
                                      </p:cBhvr>
                                    </p:animEffect>
                                  </p:childTnLst>
                                  <p:subTnLst>
                                    <p:audio>
                                      <p:cMediaNode>
                                        <p:cTn display="0" masterRel="sameClick">
                                          <p:stCondLst>
                                            <p:cond evt="begin">
                                              <p:tn val="15"/>
                                            </p:cond>
                                          </p:stCondLst>
                                          <p:endCondLst>
                                            <p:cond evt="onStopAudio">
                                              <p:tgtEl>
                                                <p:sldTgt/>
                                              </p:tgtEl>
                                            </p:cond>
                                          </p:endCondLst>
                                        </p:cTn>
                                        <p:tgtEl>
                                          <p:sndTgt r:embed="rId7" name="激光"/>
                                        </p:tgtEl>
                                      </p:cMediaNode>
                                    </p:audio>
                                  </p:sub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2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8" grpId="0" animBg="1"/>
      <p:bldP spid="29" grpId="0" animBg="1"/>
      <p:bldP spid="30" grpId="0" animBg="1"/>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2" name="图片1" title=""/>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2111597" y="1930098"/>
            <a:ext cx="1969826" cy="790575"/>
          </a:xfrm>
          <a:prstGeom prst="rect">
            <a:avLst/>
          </a:prstGeom>
        </p:spPr>
      </p:pic>
      <p:grpSp>
        <p:nvGrpSpPr>
          <p:cNvPr id="5" name="组合1" title=""/>
          <p:cNvGrpSpPr/>
          <p:nvPr/>
        </p:nvGrpSpPr>
        <p:grpSpPr>
          <a:xfrm>
            <a:off x="1409748" y="1734741"/>
            <a:ext cx="5296307" cy="3915362"/>
            <a:chExt cx="5296307" cy="3915362"/>
          </a:xfrm>
        </p:grpSpPr>
        <p:pic>
          <p:nvPicPr>
            <p:cNvPr id="6" name="图片2"/>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3477015" y="2869311"/>
              <a:ext cx="1425156" cy="928536"/>
            </a:xfrm>
            <a:prstGeom prst="rect">
              <a:avLst/>
            </a:prstGeom>
          </p:spPr>
        </p:pic>
        <p:pic>
          <p:nvPicPr>
            <p:cNvPr id="7" name="图片3"/>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3161376" y="1423216"/>
              <a:ext cx="1425156" cy="928536"/>
            </a:xfrm>
            <a:prstGeom prst="rect">
              <a:avLst/>
            </a:prstGeom>
          </p:spPr>
        </p:pic>
        <p:pic>
          <p:nvPicPr>
            <p:cNvPr id="8" name="图片4"/>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344262" y="1287656"/>
              <a:ext cx="1519108" cy="1081599"/>
            </a:xfrm>
            <a:prstGeom prst="rect">
              <a:avLst/>
            </a:prstGeom>
          </p:spPr>
        </p:pic>
        <p:pic>
          <p:nvPicPr>
            <p:cNvPr id="9" name="图片5"/>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1029204" y="2833763"/>
              <a:ext cx="1519108" cy="1081599"/>
            </a:xfrm>
            <a:prstGeom prst="rect">
              <a:avLst/>
            </a:prstGeom>
          </p:spPr>
        </p:pic>
        <p:pic>
          <p:nvPicPr>
            <p:cNvPr id="10" name="图片6"/>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3037551" y="48368"/>
              <a:ext cx="1425156" cy="928536"/>
            </a:xfrm>
            <a:prstGeom prst="rect">
              <a:avLst/>
            </a:prstGeom>
          </p:spPr>
        </p:pic>
        <p:sp>
          <p:nvSpPr>
            <p:cNvPr id="11" name="形状14"/>
            <p:cNvSpPr txBox="1"/>
            <p:nvPr/>
          </p:nvSpPr>
          <p:spPr>
            <a:xfrm>
              <a:off x="4221077" y="705897"/>
              <a:ext cx="391630" cy="1313412"/>
            </a:xfrm>
            <a:custGeom>
              <a:gdLst>
                <a:gd name="connsiteX0" fmla="*/ 73250 w 391630"/>
                <a:gd name="connsiteY0" fmla="*/ 0 h 1313412"/>
                <a:gd name="connsiteX1" fmla="*/ 238063 w 391630"/>
                <a:gd name="connsiteY1" fmla="*/ 132560 h 1313412"/>
                <a:gd name="connsiteX2" fmla="*/ 379178 w 391630"/>
                <a:gd name="connsiteY2" fmla="*/ 703940 h 1313412"/>
              </a:gdLst>
              <a:cxnLst>
                <a:cxn ang="0">
                  <a:pos x="connsiteX0" y="connsiteY0"/>
                </a:cxn>
                <a:cxn ang="0">
                  <a:pos x="connsiteX1" y="connsiteY1"/>
                </a:cxn>
                <a:cxn ang="0">
                  <a:pos x="connsiteX2" y="connsiteY2"/>
                </a:cxn>
              </a:cxnLst>
              <a:rect l="l" t="t" r="r" b="b"/>
              <a:pathLst>
                <a:path w="391630" h="1313412" fill="none">
                  <a:moveTo>
                    <a:pt x="73250" y="0"/>
                  </a:moveTo>
                  <a:cubicBezTo>
                    <a:pt x="238063" y="132560"/>
                    <a:pt x="402876" y="265120"/>
                    <a:pt x="391027" y="484530"/>
                  </a:cubicBezTo>
                  <a:cubicBezTo>
                    <a:pt x="379178" y="703940"/>
                    <a:pt x="189589" y="1008676"/>
                    <a:pt x="0" y="1313412"/>
                  </a:cubicBezTo>
                </a:path>
              </a:pathLst>
            </a:custGeom>
            <a:ln w="38100">
              <a:solidFill>
                <a:srgbClr val="00FF67">
                  <a:alpha val="100000"/>
                </a:srgbClr>
              </a:solidFill>
              <a:prstDash val="solid"/>
            </a:ln>
          </p:spPr>
          <p:txBody>
            <a:bodyPr anchor="ctr"/>
            <a:lstStyle/>
            <a:p>
              <a:pPr marL="0" algn="ctr"/>
            </a:p>
          </p:txBody>
        </p:sp>
        <p:sp>
          <p:nvSpPr>
            <p:cNvPr id="12" name="形状15"/>
            <p:cNvSpPr txBox="1"/>
            <p:nvPr/>
          </p:nvSpPr>
          <p:spPr>
            <a:xfrm rot="1506000">
              <a:off x="247044" y="674236"/>
              <a:ext cx="589283" cy="1256624"/>
            </a:xfrm>
            <a:custGeom>
              <a:gdLst>
                <a:gd name="connsiteX0" fmla="*/ 589283 w 589283"/>
                <a:gd name="connsiteY0" fmla="*/ 1256624 h 1256624"/>
                <a:gd name="connsiteX1" fmla="*/ 371265 w 589283"/>
                <a:gd name="connsiteY1" fmla="*/ 1071559 h 1256624"/>
                <a:gd name="connsiteX2" fmla="*/ -32347 w 589283"/>
                <a:gd name="connsiteY2" fmla="*/ 448794 h 1256624"/>
              </a:gdLst>
              <a:cxnLst>
                <a:cxn ang="0">
                  <a:pos x="connsiteX0" y="connsiteY0"/>
                </a:cxn>
                <a:cxn ang="0">
                  <a:pos x="connsiteX1" y="connsiteY1"/>
                </a:cxn>
                <a:cxn ang="0">
                  <a:pos x="connsiteX2" y="connsiteY2"/>
                </a:cxn>
              </a:cxnLst>
              <a:rect l="l" t="t" r="r" b="b"/>
              <a:pathLst>
                <a:path w="589283" h="1256624" fill="none">
                  <a:moveTo>
                    <a:pt x="589283" y="1256624"/>
                  </a:moveTo>
                  <a:cubicBezTo>
                    <a:pt x="371265" y="1071559"/>
                    <a:pt x="45916" y="856743"/>
                    <a:pt x="6784" y="653021"/>
                  </a:cubicBezTo>
                  <a:cubicBezTo>
                    <a:pt x="-32347" y="448794"/>
                    <a:pt x="104613" y="224397"/>
                    <a:pt x="242691" y="0"/>
                  </a:cubicBezTo>
                </a:path>
              </a:pathLst>
            </a:custGeom>
            <a:ln w="38100">
              <a:solidFill>
                <a:srgbClr val="0000FF">
                  <a:alpha val="100000"/>
                </a:srgbClr>
              </a:solidFill>
              <a:prstDash val="solid"/>
            </a:ln>
          </p:spPr>
          <p:txBody>
            <a:bodyPr anchor="ctr"/>
            <a:lstStyle/>
            <a:p>
              <a:pPr marL="0" algn="ctr"/>
            </a:p>
          </p:txBody>
        </p:sp>
        <p:sp>
          <p:nvSpPr>
            <p:cNvPr id="13" name="形状16"/>
            <p:cNvSpPr txBox="1"/>
            <p:nvPr/>
          </p:nvSpPr>
          <p:spPr>
            <a:xfrm>
              <a:off x="2470538" y="435978"/>
              <a:ext cx="881091" cy="221037"/>
            </a:xfrm>
            <a:custGeom>
              <a:gdLst>
                <a:gd name="connsiteX0" fmla="*/ 881091 w 881091"/>
                <a:gd name="connsiteY0" fmla="*/ 166228 h 221037"/>
                <a:gd name="connsiteX1" fmla="*/ 751167 w 881091"/>
                <a:gd name="connsiteY1" fmla="*/ 78533 h 221037"/>
                <a:gd name="connsiteX2" fmla="*/ 328542 w 881091"/>
                <a:gd name="connsiteY2" fmla="*/ 9108 h 221037"/>
              </a:gdLst>
              <a:cxnLst>
                <a:cxn ang="0">
                  <a:pos x="connsiteX0" y="connsiteY0"/>
                </a:cxn>
                <a:cxn ang="0">
                  <a:pos x="connsiteX1" y="connsiteY1"/>
                </a:cxn>
                <a:cxn ang="0">
                  <a:pos x="connsiteX2" y="connsiteY2"/>
                </a:cxn>
              </a:cxnLst>
              <a:rect l="l" t="t" r="r" b="b"/>
              <a:pathLst>
                <a:path w="881091" h="221034" fill="none">
                  <a:moveTo>
                    <a:pt x="881091" y="166228"/>
                  </a:moveTo>
                  <a:cubicBezTo>
                    <a:pt x="751167" y="78533"/>
                    <a:pt x="621244" y="-7943"/>
                    <a:pt x="474893" y="583"/>
                  </a:cubicBezTo>
                  <a:cubicBezTo>
                    <a:pt x="328542" y="9108"/>
                    <a:pt x="79149" y="184498"/>
                    <a:pt x="0" y="221037"/>
                  </a:cubicBezTo>
                </a:path>
              </a:pathLst>
            </a:custGeom>
            <a:ln w="38100">
              <a:solidFill>
                <a:srgbClr val="00FF67">
                  <a:alpha val="100000"/>
                </a:srgbClr>
              </a:solidFill>
              <a:prstDash val="solid"/>
            </a:ln>
          </p:spPr>
          <p:txBody>
            <a:bodyPr anchor="ctr"/>
            <a:lstStyle/>
            <a:p>
              <a:pPr marL="0" algn="ctr"/>
            </a:p>
          </p:txBody>
        </p:sp>
        <p:sp>
          <p:nvSpPr>
            <p:cNvPr id="14" name="形状10"/>
            <p:cNvSpPr txBox="1"/>
            <p:nvPr/>
          </p:nvSpPr>
          <p:spPr>
            <a:xfrm rot="5400000">
              <a:off x="3784261" y="2534097"/>
              <a:ext cx="1512046" cy="476250"/>
            </a:xfrm>
            <a:custGeom>
              <a:gdLst>
                <a:gd name="connsiteX0" fmla="*/ 1512046 w 1512046"/>
                <a:gd name="connsiteY0" fmla="*/ 121016 h 476250"/>
                <a:gd name="connsiteX1" fmla="*/ 1267858 w 1512046"/>
                <a:gd name="connsiteY1" fmla="*/ -58006 h 476250"/>
                <a:gd name="connsiteX2" fmla="*/ 617401 w 1512046"/>
                <a:gd name="connsiteY2" fmla="*/ 44158 h 476250"/>
              </a:gdLst>
              <a:cxnLst>
                <a:cxn ang="0">
                  <a:pos x="connsiteX0" y="connsiteY0"/>
                </a:cxn>
                <a:cxn ang="0">
                  <a:pos x="connsiteX1" y="connsiteY1"/>
                </a:cxn>
                <a:cxn ang="0">
                  <a:pos x="connsiteX2" y="connsiteY2"/>
                </a:cxn>
              </a:cxnLst>
              <a:rect l="l" t="t" r="r" b="b"/>
              <a:pathLst>
                <a:path w="1512046" h="476250" fill="none">
                  <a:moveTo>
                    <a:pt x="1512046" y="121016"/>
                  </a:moveTo>
                  <a:cubicBezTo>
                    <a:pt x="1267858" y="-58006"/>
                    <a:pt x="1167624" y="9479"/>
                    <a:pt x="892512" y="27287"/>
                  </a:cubicBezTo>
                  <a:cubicBezTo>
                    <a:pt x="617401" y="44158"/>
                    <a:pt x="149285" y="402204"/>
                    <a:pt x="0" y="476250"/>
                  </a:cubicBezTo>
                </a:path>
              </a:pathLst>
            </a:custGeom>
            <a:ln w="38100">
              <a:solidFill>
                <a:srgbClr val="00FF67">
                  <a:alpha val="100000"/>
                </a:srgbClr>
              </a:solidFill>
              <a:prstDash val="solid"/>
            </a:ln>
          </p:spPr>
          <p:txBody>
            <a:bodyPr anchor="ctr"/>
            <a:lstStyle/>
            <a:p>
              <a:pPr marL="0" algn="ctr"/>
            </a:p>
          </p:txBody>
        </p:sp>
        <p:sp>
          <p:nvSpPr>
            <p:cNvPr id="15" name="形状11"/>
            <p:cNvSpPr txBox="1"/>
            <p:nvPr/>
          </p:nvSpPr>
          <p:spPr>
            <a:xfrm>
              <a:off x="1584491" y="1989705"/>
              <a:ext cx="1970837" cy="66751"/>
            </a:xfrm>
            <a:custGeom>
              <a:gdLst>
                <a:gd name="connsiteX0" fmla="*/ 1970837 w 1970837"/>
                <a:gd name="connsiteY0" fmla="*/ 66751 h 66751"/>
                <a:gd name="connsiteX1" fmla="*/ 1546662 w 1970837"/>
                <a:gd name="connsiteY1" fmla="*/ 48686 h 66751"/>
                <a:gd name="connsiteX2" fmla="*/ 411208 w 1970837"/>
                <a:gd name="connsiteY2" fmla="*/ 33837 h 66751"/>
              </a:gdLst>
              <a:cxnLst>
                <a:cxn ang="0">
                  <a:pos x="connsiteX0" y="connsiteY0"/>
                </a:cxn>
                <a:cxn ang="0">
                  <a:pos x="connsiteX1" y="connsiteY1"/>
                </a:cxn>
                <a:cxn ang="0">
                  <a:pos x="connsiteX2" y="connsiteY2"/>
                </a:cxn>
              </a:cxnLst>
              <a:rect l="l" t="t" r="r" b="b"/>
              <a:pathLst>
                <a:path w="1970837" h="66751" fill="none">
                  <a:moveTo>
                    <a:pt x="1970837" y="66751"/>
                  </a:moveTo>
                  <a:cubicBezTo>
                    <a:pt x="1546662" y="48686"/>
                    <a:pt x="1366990" y="30338"/>
                    <a:pt x="889099" y="32135"/>
                  </a:cubicBezTo>
                  <a:cubicBezTo>
                    <a:pt x="411208" y="33837"/>
                    <a:pt x="259321" y="-6549"/>
                    <a:pt x="0" y="923"/>
                  </a:cubicBezTo>
                </a:path>
              </a:pathLst>
            </a:custGeom>
            <a:ln w="38100">
              <a:solidFill>
                <a:srgbClr val="00FF67">
                  <a:alpha val="100000"/>
                </a:srgbClr>
              </a:solidFill>
              <a:prstDash val="solid"/>
            </a:ln>
          </p:spPr>
          <p:txBody>
            <a:bodyPr anchor="ctr"/>
            <a:lstStyle/>
            <a:p>
              <a:pPr marL="0" algn="ctr"/>
            </a:p>
          </p:txBody>
        </p:sp>
        <p:sp>
          <p:nvSpPr>
            <p:cNvPr id="16" name="形状12"/>
            <p:cNvSpPr txBox="1"/>
            <p:nvPr/>
          </p:nvSpPr>
          <p:spPr>
            <a:xfrm>
              <a:off x="2345779" y="3475577"/>
              <a:ext cx="1500216" cy="132750"/>
            </a:xfrm>
            <a:custGeom>
              <a:gdLst>
                <a:gd name="connsiteX0" fmla="*/ 1500216 w 1500216"/>
                <a:gd name="connsiteY0" fmla="*/ 21972 h 132750"/>
                <a:gd name="connsiteX1" fmla="*/ 1278999 w 1500216"/>
                <a:gd name="connsiteY1" fmla="*/ -62656 h 132750"/>
                <a:gd name="connsiteX2" fmla="*/ 572845 w 1500216"/>
                <a:gd name="connsiteY2" fmla="*/ 140273 h 132750"/>
              </a:gdLst>
              <a:cxnLst>
                <a:cxn ang="0">
                  <a:pos x="connsiteX0" y="connsiteY0"/>
                </a:cxn>
                <a:cxn ang="0">
                  <a:pos x="connsiteX1" y="connsiteY1"/>
                </a:cxn>
                <a:cxn ang="0">
                  <a:pos x="connsiteX2" y="connsiteY2"/>
                </a:cxn>
              </a:cxnLst>
              <a:rect l="l" t="t" r="r" b="b"/>
              <a:pathLst>
                <a:path w="1500216" h="132750" fill="none">
                  <a:moveTo>
                    <a:pt x="1500216" y="21972"/>
                  </a:moveTo>
                  <a:cubicBezTo>
                    <a:pt x="1278999" y="-62656"/>
                    <a:pt x="1071307" y="123879"/>
                    <a:pt x="822076" y="132298"/>
                  </a:cubicBezTo>
                  <a:cubicBezTo>
                    <a:pt x="572845" y="140273"/>
                    <a:pt x="135242" y="39695"/>
                    <a:pt x="0" y="74698"/>
                  </a:cubicBezTo>
                </a:path>
              </a:pathLst>
            </a:custGeom>
            <a:ln w="38100">
              <a:solidFill>
                <a:srgbClr val="00FF67">
                  <a:alpha val="100000"/>
                </a:srgbClr>
              </a:solidFill>
              <a:prstDash val="solid"/>
            </a:ln>
          </p:spPr>
          <p:txBody>
            <a:bodyPr anchor="ctr"/>
            <a:lstStyle/>
            <a:p>
              <a:pPr marL="0" algn="ctr"/>
            </a:p>
          </p:txBody>
        </p:sp>
        <p:sp>
          <p:nvSpPr>
            <p:cNvPr id="17" name="形状13"/>
            <p:cNvSpPr txBox="1"/>
            <p:nvPr/>
          </p:nvSpPr>
          <p:spPr>
            <a:xfrm rot="15060000">
              <a:off x="0" y="2613536"/>
              <a:ext cx="1610173" cy="378390"/>
            </a:xfrm>
            <a:custGeom>
              <a:gdLst>
                <a:gd name="connsiteX0" fmla="*/ 1610173 w 1610173"/>
                <a:gd name="connsiteY0" fmla="*/ 192990 h 378390"/>
                <a:gd name="connsiteX1" fmla="*/ 1363104 w 1610173"/>
                <a:gd name="connsiteY1" fmla="*/ 43591 h 378390"/>
                <a:gd name="connsiteX2" fmla="*/ 623778 w 1610173"/>
                <a:gd name="connsiteY2" fmla="*/ 16591 h 378390"/>
              </a:gdLst>
              <a:cxnLst>
                <a:cxn ang="0">
                  <a:pos x="connsiteX0" y="connsiteY0"/>
                </a:cxn>
                <a:cxn ang="0">
                  <a:pos x="connsiteX1" y="connsiteY1"/>
                </a:cxn>
                <a:cxn ang="0">
                  <a:pos x="connsiteX2" y="connsiteY2"/>
                </a:cxn>
              </a:cxnLst>
              <a:rect l="l" t="t" r="r" b="b"/>
              <a:pathLst>
                <a:path w="1610173" h="378390" fill="none">
                  <a:moveTo>
                    <a:pt x="1610173" y="192990"/>
                  </a:moveTo>
                  <a:cubicBezTo>
                    <a:pt x="1363104" y="43591"/>
                    <a:pt x="1179917" y="-12209"/>
                    <a:pt x="901847" y="2191"/>
                  </a:cubicBezTo>
                  <a:cubicBezTo>
                    <a:pt x="623778" y="16591"/>
                    <a:pt x="150308" y="315990"/>
                    <a:pt x="0" y="378390"/>
                  </a:cubicBezTo>
                </a:path>
              </a:pathLst>
            </a:custGeom>
            <a:ln w="38100">
              <a:solidFill>
                <a:srgbClr val="0000FF">
                  <a:alpha val="100000"/>
                </a:srgbClr>
              </a:solidFill>
              <a:prstDash val="solid"/>
            </a:ln>
          </p:spPr>
          <p:txBody>
            <a:bodyPr anchor="ctr"/>
            <a:lstStyle/>
            <a:p>
              <a:pPr marL="0" algn="ctr"/>
            </a:p>
          </p:txBody>
        </p:sp>
        <p:sp>
          <p:nvSpPr>
            <p:cNvPr id="18" name="文本3"/>
            <p:cNvSpPr txBox="1"/>
            <p:nvPr/>
          </p:nvSpPr>
          <p:spPr>
            <a:xfrm>
              <a:off x="3857149" y="1329480"/>
              <a:ext cx="539750" cy="849589"/>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S</a:t>
              </a:r>
              <a:r>
                <a:rPr lang="zh-CN" altLang="en-US" sz="2800" b="1" i="0" baseline="-25000">
                  <a:solidFill>
                    <a:srgbClr val="000000">
                      <a:alpha val="100000"/>
                    </a:srgbClr>
                  </a:solidFill>
                  <a:latin typeface="Times New Roman" panose="02020603050405020304"/>
                  <a:ea typeface="Times New Roman" panose="02020603050405020304"/>
                </a:rPr>
                <a:t>1</a:t>
              </a:r>
              <a:endParaRPr lang="zh-CN" altLang="en-US" sz="2800" b="1" i="0" baseline="-25000">
                <a:solidFill>
                  <a:srgbClr val="000000">
                    <a:alpha val="100000"/>
                  </a:srgbClr>
                </a:solidFill>
                <a:latin typeface="Times New Roman" panose="02020603050405020304"/>
                <a:ea typeface="Times New Roman" panose="02020603050405020304"/>
              </a:endParaRPr>
            </a:p>
          </p:txBody>
        </p:sp>
        <p:sp>
          <p:nvSpPr>
            <p:cNvPr id="19" name="文本4"/>
            <p:cNvSpPr txBox="1"/>
            <p:nvPr/>
          </p:nvSpPr>
          <p:spPr>
            <a:xfrm>
              <a:off x="4284202" y="2553519"/>
              <a:ext cx="532133" cy="849589"/>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S</a:t>
              </a:r>
              <a:r>
                <a:rPr lang="zh-CN" altLang="en-US" sz="2800" b="1" i="0" baseline="-25000">
                  <a:solidFill>
                    <a:srgbClr val="000000">
                      <a:alpha val="100000"/>
                    </a:srgbClr>
                  </a:solidFill>
                  <a:latin typeface="Times New Roman" panose="02020603050405020304"/>
                  <a:ea typeface="Times New Roman" panose="02020603050405020304"/>
                </a:rPr>
                <a:t>2</a:t>
              </a:r>
              <a:endParaRPr lang="zh-CN" altLang="en-US" sz="2800" b="1" i="0" baseline="-25000">
                <a:solidFill>
                  <a:srgbClr val="000000">
                    <a:alpha val="100000"/>
                  </a:srgbClr>
                </a:solidFill>
                <a:latin typeface="Times New Roman" panose="02020603050405020304"/>
                <a:ea typeface="Times New Roman" panose="02020603050405020304"/>
              </a:endParaRPr>
            </a:p>
          </p:txBody>
        </p:sp>
        <p:sp>
          <p:nvSpPr>
            <p:cNvPr id="20" name="文本5"/>
            <p:cNvSpPr txBox="1"/>
            <p:nvPr/>
          </p:nvSpPr>
          <p:spPr>
            <a:xfrm>
              <a:off x="3979764" y="0"/>
              <a:ext cx="416560" cy="619072"/>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S</a:t>
              </a:r>
              <a:endParaRPr lang="zh-CN" altLang="en-US" sz="2800" b="1" i="0">
                <a:solidFill>
                  <a:srgbClr val="000000">
                    <a:alpha val="100000"/>
                  </a:srgbClr>
                </a:solidFill>
                <a:latin typeface="Times New Roman" panose="02020603050405020304"/>
                <a:ea typeface="Times New Roman" panose="02020603050405020304"/>
              </a:endParaRPr>
            </a:p>
          </p:txBody>
        </p:sp>
        <p:sp>
          <p:nvSpPr>
            <p:cNvPr id="21" name="文本6"/>
            <p:cNvSpPr txBox="1"/>
            <p:nvPr/>
          </p:nvSpPr>
          <p:spPr>
            <a:xfrm>
              <a:off x="1871958" y="1220543"/>
              <a:ext cx="577850" cy="849589"/>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L</a:t>
              </a:r>
              <a:r>
                <a:rPr lang="zh-CN" altLang="en-US" sz="2800" b="1" i="0" baseline="-25000">
                  <a:solidFill>
                    <a:srgbClr val="000000">
                      <a:alpha val="100000"/>
                    </a:srgbClr>
                  </a:solidFill>
                  <a:latin typeface="Times New Roman" panose="02020603050405020304"/>
                  <a:ea typeface="Times New Roman" panose="02020603050405020304"/>
                </a:rPr>
                <a:t>1</a:t>
              </a:r>
              <a:endParaRPr lang="zh-CN" altLang="en-US" sz="2800" b="1" i="0" baseline="-25000">
                <a:solidFill>
                  <a:srgbClr val="000000">
                    <a:alpha val="100000"/>
                  </a:srgbClr>
                </a:solidFill>
                <a:latin typeface="Times New Roman" panose="02020603050405020304"/>
                <a:ea typeface="Times New Roman" panose="02020603050405020304"/>
              </a:endParaRPr>
            </a:p>
          </p:txBody>
        </p:sp>
        <p:sp>
          <p:nvSpPr>
            <p:cNvPr id="22" name="文本7"/>
            <p:cNvSpPr txBox="1"/>
            <p:nvPr/>
          </p:nvSpPr>
          <p:spPr>
            <a:xfrm>
              <a:off x="2231612" y="2567073"/>
              <a:ext cx="577850" cy="849589"/>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L</a:t>
              </a:r>
              <a:r>
                <a:rPr lang="zh-CN" altLang="en-US" sz="2800" b="1" i="0" baseline="-25000">
                  <a:solidFill>
                    <a:srgbClr val="000000">
                      <a:alpha val="100000"/>
                    </a:srgbClr>
                  </a:solidFill>
                  <a:latin typeface="Times New Roman" panose="02020603050405020304"/>
                  <a:ea typeface="Times New Roman" panose="02020603050405020304"/>
                </a:rPr>
                <a:t>2</a:t>
              </a:r>
              <a:endParaRPr lang="zh-CN" altLang="en-US" sz="2800" b="1" i="0" baseline="-25000">
                <a:solidFill>
                  <a:srgbClr val="000000">
                    <a:alpha val="100000"/>
                  </a:srgbClr>
                </a:solidFill>
                <a:latin typeface="Times New Roman" panose="02020603050405020304"/>
                <a:ea typeface="Times New Roman" panose="02020603050405020304"/>
              </a:endParaRPr>
            </a:p>
          </p:txBody>
        </p:sp>
      </p:grpSp>
      <p:sp>
        <p:nvSpPr>
          <p:cNvPr id="25" name="形状3" title=""/>
          <p:cNvSpPr txBox="1"/>
          <p:nvPr/>
        </p:nvSpPr>
        <p:spPr>
          <a:xfrm flipH="1">
            <a:off x="4901938" y="2027810"/>
            <a:ext cx="134070" cy="268140"/>
          </a:xfrm>
          <a:prstGeom prst="line">
            <a:avLst/>
          </a:prstGeom>
          <a:ln w="38100">
            <a:solidFill>
              <a:srgbClr val="FF0000">
                <a:alpha val="100000"/>
              </a:srgbClr>
            </a:solidFill>
            <a:prstDash val="solid"/>
          </a:ln>
        </p:spPr>
        <p:txBody>
          <a:bodyPr anchor="ctr"/>
          <a:lstStyle/>
          <a:p>
            <a:pPr marL="0" algn="ctr"/>
          </a:p>
        </p:txBody>
      </p:sp>
      <p:sp>
        <p:nvSpPr>
          <p:cNvPr id="26" name="形状4" title=""/>
          <p:cNvSpPr txBox="1"/>
          <p:nvPr/>
        </p:nvSpPr>
        <p:spPr>
          <a:xfrm flipH="1">
            <a:off x="5337666" y="4876800"/>
            <a:ext cx="117311" cy="184346"/>
          </a:xfrm>
          <a:prstGeom prst="line">
            <a:avLst/>
          </a:prstGeom>
          <a:ln w="38100">
            <a:solidFill>
              <a:srgbClr val="FF0000">
                <a:alpha val="100000"/>
              </a:srgbClr>
            </a:solidFill>
          </a:ln>
        </p:spPr>
        <p:txBody>
          <a:bodyPr anchor="ctr"/>
          <a:lstStyle/>
          <a:p>
            <a:pPr marL="0" algn="ctr"/>
          </a:p>
        </p:txBody>
      </p:sp>
      <p:sp>
        <p:nvSpPr>
          <p:cNvPr id="27" name="形状5" title=""/>
          <p:cNvSpPr txBox="1"/>
          <p:nvPr/>
        </p:nvSpPr>
        <p:spPr>
          <a:xfrm>
            <a:off x="2698156" y="4241244"/>
            <a:ext cx="975084" cy="975084"/>
          </a:xfrm>
          <a:custGeom>
            <a:gdLst>
              <a:gd name="connsiteX0" fmla="*/ 487542 w 975084"/>
              <a:gd name="connsiteY0" fmla="*/ 0 h 975084"/>
              <a:gd name="connsiteX1" fmla="*/ 756804 w 975084"/>
              <a:gd name="connsiteY1" fmla="*/ 0 h 975084"/>
              <a:gd name="connsiteX2" fmla="*/ 975084 w 975084"/>
              <a:gd name="connsiteY2" fmla="*/ 756804 h 975084"/>
              <a:gd name="connsiteX3" fmla="*/ 218280 w 975084"/>
              <a:gd name="connsiteY3" fmla="*/ 975084 h 975084"/>
              <a:gd name="connsiteX4" fmla="*/ 0 w 975084"/>
              <a:gd name="connsiteY4" fmla="*/ 218280 h 975084"/>
            </a:gdLst>
            <a:cxnLst>
              <a:cxn ang="0">
                <a:pos x="connsiteX0" y="connsiteY0"/>
              </a:cxn>
              <a:cxn ang="0">
                <a:pos x="connsiteX1" y="connsiteY1"/>
              </a:cxn>
              <a:cxn ang="0">
                <a:pos x="connsiteX2" y="connsiteY2"/>
              </a:cxn>
              <a:cxn ang="0">
                <a:pos x="connsiteX3" y="connsiteY3"/>
              </a:cxn>
              <a:cxn ang="0">
                <a:pos x="connsiteX4" y="connsiteY4"/>
              </a:cxn>
            </a:cxnLst>
            <a:rect l="l" t="t" r="r" b="b"/>
            <a:pathLst>
              <a:path w="975084" h="975084">
                <a:moveTo>
                  <a:pt x="487542" y="0"/>
                </a:moveTo>
                <a:cubicBezTo>
                  <a:pt x="756804" y="0"/>
                  <a:pt x="975084" y="218280"/>
                  <a:pt x="975084" y="487542"/>
                </a:cubicBezTo>
                <a:cubicBezTo>
                  <a:pt x="975084" y="756804"/>
                  <a:pt x="756804" y="975084"/>
                  <a:pt x="487542" y="975084"/>
                </a:cubicBezTo>
                <a:cubicBezTo>
                  <a:pt x="218280" y="975084"/>
                  <a:pt x="0" y="756804"/>
                  <a:pt x="0" y="487542"/>
                </a:cubicBezTo>
                <a:cubicBezTo>
                  <a:pt x="0" y="218280"/>
                  <a:pt x="218280" y="0"/>
                  <a:pt x="487542" y="0"/>
                </a:cubicBezTo>
                <a:close/>
              </a:path>
            </a:pathLst>
          </a:custGeom>
          <a:solidFill>
            <a:srgbClr val="FFD1D1">
              <a:alpha val="66000"/>
            </a:srgbClr>
          </a:solidFill>
          <a:ln w="38100">
            <a:noFill/>
            <a:prstDash val="solid"/>
          </a:ln>
        </p:spPr>
        <p:txBody>
          <a:bodyPr anchor="ctr"/>
          <a:lstStyle/>
          <a:p>
            <a:pPr marL="0" algn="ctr"/>
          </a:p>
        </p:txBody>
      </p:sp>
      <p:sp>
        <p:nvSpPr>
          <p:cNvPr id="61" name="形状6" title=""/>
          <p:cNvSpPr txBox="1"/>
          <p:nvPr/>
        </p:nvSpPr>
        <p:spPr>
          <a:xfrm>
            <a:off x="5530392" y="410590"/>
            <a:ext cx="125691" cy="142449"/>
          </a:xfrm>
          <a:custGeom>
            <a:gdLst>
              <a:gd name="connsiteX0" fmla="*/ 62845 w 125691"/>
              <a:gd name="connsiteY0" fmla="*/ 0 h 142449"/>
              <a:gd name="connsiteX1" fmla="*/ 97554 w 125691"/>
              <a:gd name="connsiteY1" fmla="*/ 0 h 142449"/>
              <a:gd name="connsiteX2" fmla="*/ 125691 w 125691"/>
              <a:gd name="connsiteY2" fmla="*/ 110561 h 142449"/>
              <a:gd name="connsiteX3" fmla="*/ 28137 w 125691"/>
              <a:gd name="connsiteY3" fmla="*/ 142449 h 142449"/>
              <a:gd name="connsiteX4" fmla="*/ 0 w 125691"/>
              <a:gd name="connsiteY4" fmla="*/ 31888 h 142449"/>
            </a:gdLst>
            <a:cxnLst>
              <a:cxn ang="0">
                <a:pos x="connsiteX0" y="connsiteY0"/>
              </a:cxn>
              <a:cxn ang="0">
                <a:pos x="connsiteX1" y="connsiteY1"/>
              </a:cxn>
              <a:cxn ang="0">
                <a:pos x="connsiteX2" y="connsiteY2"/>
              </a:cxn>
              <a:cxn ang="0">
                <a:pos x="connsiteX3" y="connsiteY3"/>
              </a:cxn>
              <a:cxn ang="0">
                <a:pos x="connsiteX4" y="connsiteY4"/>
              </a:cxn>
            </a:cxnLst>
            <a:rect l="l" t="t" r="r" b="b"/>
            <a:pathLst>
              <a:path w="125691" h="142449">
                <a:moveTo>
                  <a:pt x="62845" y="0"/>
                </a:moveTo>
                <a:cubicBezTo>
                  <a:pt x="97554" y="0"/>
                  <a:pt x="125691" y="31888"/>
                  <a:pt x="125691" y="71225"/>
                </a:cubicBezTo>
                <a:cubicBezTo>
                  <a:pt x="125691" y="110561"/>
                  <a:pt x="97554" y="142449"/>
                  <a:pt x="62845" y="142449"/>
                </a:cubicBezTo>
                <a:cubicBezTo>
                  <a:pt x="28137" y="142449"/>
                  <a:pt x="0" y="110561"/>
                  <a:pt x="0" y="71225"/>
                </a:cubicBezTo>
                <a:cubicBezTo>
                  <a:pt x="0" y="31888"/>
                  <a:pt x="28137" y="0"/>
                  <a:pt x="62845" y="0"/>
                </a:cubicBezTo>
                <a:close/>
              </a:path>
            </a:pathLst>
          </a:custGeom>
          <a:solidFill>
            <a:srgbClr val="FFFFFF">
              <a:alpha val="0"/>
            </a:srgbClr>
          </a:solidFill>
          <a:ln w="9525">
            <a:solidFill>
              <a:srgbClr val="FFFFFF">
                <a:alpha val="0"/>
              </a:srgbClr>
            </a:solidFill>
            <a:prstDash val="solid"/>
          </a:ln>
        </p:spPr>
        <p:txBody>
          <a:bodyPr anchor="ctr"/>
          <a:lstStyle/>
          <a:p>
            <a:pPr marL="0" algn="ctr"/>
          </a:p>
        </p:txBody>
      </p:sp>
      <p:sp>
        <p:nvSpPr>
          <p:cNvPr id="82" name="矩形 81" title=""/>
          <p:cNvSpPr/>
          <p:nvPr/>
        </p:nvSpPr>
        <p:spPr>
          <a:xfrm>
            <a:off x="238125" y="67945"/>
            <a:ext cx="7214870" cy="706755"/>
          </a:xfrm>
          <a:prstGeom prst="rect">
            <a:avLst/>
          </a:prstGeom>
          <a:noFill/>
          <a:ln>
            <a:noFill/>
          </a:ln>
        </p:spPr>
        <p:txBody>
          <a:bodyPr wrap="square" rtlCol="0" anchor="t">
            <a:spAutoFit/>
            <a:scene3d>
              <a:camera prst="orthographicFront"/>
              <a:lightRig rig="threePt" dir="t"/>
            </a:scene3d>
          </a:bodyPr>
          <a:lstStyle/>
          <a:p>
            <a:pPr algn="l"/>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二</a:t>
            </a:r>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并联电路</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68" name="图片 67" title=""/>
          <p:cNvPicPr/>
          <p:nvPr/>
        </p:nvPicPr>
        <p:blipFill>
          <a:blip r:embed="rId5">
            <a:lum bright="-24000" contrast="36000"/>
          </a:blip>
          <a:srcRect l="8435" t="5806" r="14434" b="17177"/>
          <a:stretch>
            <a:fillRect/>
          </a:stretch>
        </p:blipFill>
        <p:spPr>
          <a:xfrm>
            <a:off x="6708140" y="2027555"/>
            <a:ext cx="4814570" cy="3505200"/>
          </a:xfrm>
          <a:prstGeom prst="roundRect">
            <a:avLst/>
          </a:prstGeom>
        </p:spPr>
      </p:pic>
      <p:sp>
        <p:nvSpPr>
          <p:cNvPr id="69" name="文本框 68" title=""/>
          <p:cNvSpPr txBox="1"/>
          <p:nvPr/>
        </p:nvSpPr>
        <p:spPr>
          <a:xfrm>
            <a:off x="1218565" y="984250"/>
            <a:ext cx="9215755" cy="521970"/>
          </a:xfrm>
          <a:prstGeom prst="rect">
            <a:avLst/>
          </a:prstGeom>
          <a:noFill/>
        </p:spPr>
        <p:txBody>
          <a:bodyPr wrap="square" rtlCol="0" anchor="t">
            <a:spAutoFit/>
          </a:bodyPr>
          <a:lstStyle/>
          <a:p>
            <a:r>
              <a:rPr lang="zh-CN" altLang="en-US" sz="2800" b="1">
                <a:latin typeface="微软雅黑" panose="020b0503020204020204" charset="-122"/>
                <a:ea typeface="微软雅黑" panose="020b0503020204020204" charset="-122"/>
                <a:cs typeface="微软雅黑" panose="020b0503020204020204" charset="-122"/>
              </a:rPr>
              <a:t>当断开</a:t>
            </a:r>
            <a:r>
              <a:rPr lang="en-US" altLang="zh-CN" sz="2800" b="1">
                <a:latin typeface="微软雅黑" panose="020b0503020204020204" charset="-122"/>
                <a:ea typeface="微软雅黑" panose="020b0503020204020204" charset="-122"/>
                <a:cs typeface="微软雅黑" panose="020b0503020204020204" charset="-122"/>
              </a:rPr>
              <a:t>S1</a:t>
            </a:r>
            <a:r>
              <a:rPr lang="zh-CN" altLang="en-US" sz="2800" b="1">
                <a:latin typeface="微软雅黑" panose="020b0503020204020204" charset="-122"/>
                <a:ea typeface="微软雅黑" panose="020b0503020204020204" charset="-122"/>
                <a:cs typeface="微软雅黑" panose="020b0503020204020204" charset="-122"/>
              </a:rPr>
              <a:t>，合上</a:t>
            </a:r>
            <a:r>
              <a:rPr lang="en-US" altLang="zh-CN" sz="2800" b="1">
                <a:latin typeface="微软雅黑" panose="020b0503020204020204" charset="-122"/>
                <a:ea typeface="微软雅黑" panose="020b0503020204020204" charset="-122"/>
                <a:cs typeface="微软雅黑" panose="020b0503020204020204" charset="-122"/>
              </a:rPr>
              <a:t>S</a:t>
            </a:r>
            <a:r>
              <a:rPr lang="zh-CN" altLang="en-US" sz="2800" b="1">
                <a:latin typeface="微软雅黑" panose="020b0503020204020204" charset="-122"/>
                <a:ea typeface="微软雅黑" panose="020b0503020204020204" charset="-122"/>
                <a:cs typeface="微软雅黑" panose="020b0503020204020204" charset="-122"/>
              </a:rPr>
              <a:t>、</a:t>
            </a:r>
            <a:r>
              <a:rPr lang="en-US" altLang="zh-CN" sz="2800" b="1">
                <a:latin typeface="微软雅黑" panose="020b0503020204020204" charset="-122"/>
                <a:ea typeface="微软雅黑" panose="020b0503020204020204" charset="-122"/>
                <a:cs typeface="微软雅黑" panose="020b0503020204020204" charset="-122"/>
              </a:rPr>
              <a:t>S2</a:t>
            </a:r>
            <a:r>
              <a:rPr lang="zh-CN" altLang="en-US" sz="2800" b="1">
                <a:latin typeface="微软雅黑" panose="020b0503020204020204" charset="-122"/>
                <a:ea typeface="微软雅黑" panose="020b0503020204020204" charset="-122"/>
                <a:cs typeface="微软雅黑" panose="020b0503020204020204" charset="-122"/>
              </a:rPr>
              <a:t>时，灯泡</a:t>
            </a:r>
            <a:r>
              <a:rPr lang="en-US" altLang="zh-CN" sz="2800" b="1">
                <a:latin typeface="微软雅黑" panose="020b0503020204020204" charset="-122"/>
                <a:ea typeface="微软雅黑" panose="020b0503020204020204" charset="-122"/>
                <a:cs typeface="微软雅黑" panose="020b0503020204020204" charset="-122"/>
              </a:rPr>
              <a:t>L1</a:t>
            </a:r>
            <a:r>
              <a:rPr lang="zh-CN" altLang="en-US" sz="2800" b="1">
                <a:latin typeface="微软雅黑" panose="020b0503020204020204" charset="-122"/>
                <a:ea typeface="微软雅黑" panose="020b0503020204020204" charset="-122"/>
                <a:cs typeface="微软雅黑" panose="020b0503020204020204" charset="-122"/>
              </a:rPr>
              <a:t>、</a:t>
            </a:r>
            <a:r>
              <a:rPr lang="en-US" altLang="zh-CN" sz="2800" b="1">
                <a:latin typeface="微软雅黑" panose="020b0503020204020204" charset="-122"/>
                <a:ea typeface="微软雅黑" panose="020b0503020204020204" charset="-122"/>
                <a:cs typeface="微软雅黑" panose="020b0503020204020204" charset="-122"/>
              </a:rPr>
              <a:t>L2</a:t>
            </a:r>
            <a:r>
              <a:rPr lang="zh-CN" altLang="en-US" sz="2800" b="1">
                <a:latin typeface="微软雅黑" panose="020b0503020204020204" charset="-122"/>
                <a:ea typeface="微软雅黑" panose="020b0503020204020204" charset="-122"/>
                <a:cs typeface="微软雅黑" panose="020b0503020204020204" charset="-122"/>
              </a:rPr>
              <a:t>有什么变化？</a:t>
            </a:r>
            <a:endParaRPr lang="zh-CN" altLang="en-US" sz="28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right)">
                                      <p:cBhvr>
                                        <p:cTn id="7" dur="200"/>
                                        <p:tgtEl>
                                          <p:spTgt spid="25"/>
                                        </p:tgtEl>
                                      </p:cBhvr>
                                    </p:animEffect>
                                  </p:childTnLst>
                                  <p:subTnLst>
                                    <p:audio>
                                      <p:cMediaNode>
                                        <p:cTn display="0" masterRel="sameClick">
                                          <p:stCondLst>
                                            <p:cond evt="begin">
                                              <p:tn val="5"/>
                                            </p:cond>
                                          </p:stCondLst>
                                          <p:endCondLst>
                                            <p:cond evt="onStopAudio">
                                              <p:tgtEl>
                                                <p:sldTgt/>
                                              </p:tgtEl>
                                            </p:cond>
                                          </p:endCondLst>
                                        </p:cTn>
                                        <p:tgtEl>
                                          <p:sndTgt r:embed="rId6" name="激光"/>
                                        </p:tgtEl>
                                      </p:cMediaNode>
                                    </p:audio>
                                  </p:sub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right)">
                                      <p:cBhvr>
                                        <p:cTn id="12" dur="200"/>
                                        <p:tgtEl>
                                          <p:spTgt spid="26"/>
                                        </p:tgtEl>
                                      </p:cBhvr>
                                    </p:animEffect>
                                  </p:childTnLst>
                                  <p:subTnLst>
                                    <p:audio>
                                      <p:cMediaNode>
                                        <p:cTn display="0" masterRel="sameClick">
                                          <p:stCondLst>
                                            <p:cond evt="begin">
                                              <p:tn val="10"/>
                                            </p:cond>
                                          </p:stCondLst>
                                          <p:endCondLst>
                                            <p:cond evt="onStopAudio">
                                              <p:tgtEl>
                                                <p:sldTgt/>
                                              </p:tgtEl>
                                            </p:cond>
                                          </p:endCondLst>
                                        </p:cTn>
                                        <p:tgtEl>
                                          <p:sndTgt r:embed="rId7" name="激光"/>
                                        </p:tgtEl>
                                      </p:cMediaNode>
                                    </p:audio>
                                  </p:sub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2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形状2" title=""/>
          <p:cNvSpPr txBox="1"/>
          <p:nvPr/>
        </p:nvSpPr>
        <p:spPr>
          <a:xfrm>
            <a:off x="3171825" y="1308100"/>
            <a:ext cx="7772400" cy="2797175"/>
          </a:xfrm>
          <a:prstGeom prst="rect">
            <a:avLst/>
          </a:prstGeom>
          <a:solidFill>
            <a:srgbClr val="FFFFFF">
              <a:alpha val="0"/>
            </a:srgbClr>
          </a:solidFill>
          <a:ln w="9525">
            <a:solidFill>
              <a:srgbClr val="FFFFFF">
                <a:alpha val="0"/>
              </a:srgbClr>
            </a:solidFill>
          </a:ln>
        </p:spPr>
        <p:txBody>
          <a:bodyPr anchor="t"/>
          <a:lstStyle/>
          <a:p>
            <a:pPr marL="0" algn="l">
              <a:lnSpc>
                <a:spcPct val="150000"/>
              </a:lnSpc>
            </a:pPr>
            <a:r>
              <a:rPr lang="zh-CN" altLang="en-US" sz="2800" b="1" i="0">
                <a:solidFill>
                  <a:srgbClr val="000000">
                    <a:alpha val="100000"/>
                  </a:srgbClr>
                </a:solidFill>
                <a:latin typeface="微软雅黑" panose="020b0503020204020204" charset="-122"/>
                <a:ea typeface="微软雅黑" panose="020b0503020204020204" charset="-122"/>
              </a:rPr>
              <a:t>①电流有两条（或多条）路径；</a:t>
            </a:r>
            <a:endParaRPr lang="zh-CN" altLang="en-US" sz="2800" b="1" i="0">
              <a:solidFill>
                <a:srgbClr val="000000">
                  <a:alpha val="100000"/>
                </a:srgbClr>
              </a:solidFill>
              <a:latin typeface="微软雅黑" panose="020b0503020204020204" charset="-122"/>
              <a:ea typeface="微软雅黑" panose="020b0503020204020204" charset="-122"/>
            </a:endParaRPr>
          </a:p>
          <a:p>
            <a:pPr marL="0" algn="l">
              <a:lnSpc>
                <a:spcPct val="150000"/>
              </a:lnSpc>
            </a:pPr>
            <a:r>
              <a:rPr lang="zh-CN" altLang="en-US" sz="2800" b="1" i="0">
                <a:solidFill>
                  <a:srgbClr val="000000">
                    <a:alpha val="100000"/>
                  </a:srgbClr>
                </a:solidFill>
                <a:latin typeface="微软雅黑" panose="020b0503020204020204" charset="-122"/>
                <a:ea typeface="微软雅黑" panose="020b0503020204020204" charset="-122"/>
              </a:rPr>
              <a:t>②各支路互不影响，各元件可以独立工作；</a:t>
            </a:r>
            <a:endParaRPr lang="zh-CN" altLang="en-US" sz="2800" b="1" i="0">
              <a:solidFill>
                <a:srgbClr val="000000">
                  <a:alpha val="100000"/>
                </a:srgbClr>
              </a:solidFill>
              <a:latin typeface="微软雅黑" panose="020b0503020204020204" charset="-122"/>
              <a:ea typeface="微软雅黑" panose="020b0503020204020204" charset="-122"/>
            </a:endParaRPr>
          </a:p>
          <a:p>
            <a:pPr marL="0" algn="l">
              <a:lnSpc>
                <a:spcPct val="150000"/>
              </a:lnSpc>
            </a:pPr>
            <a:r>
              <a:rPr lang="zh-CN" altLang="en-US" sz="2800" b="1" i="0">
                <a:solidFill>
                  <a:srgbClr val="000000">
                    <a:alpha val="100000"/>
                  </a:srgbClr>
                </a:solidFill>
                <a:latin typeface="微软雅黑" panose="020b0503020204020204" charset="-122"/>
                <a:ea typeface="微软雅黑" panose="020b0503020204020204" charset="-122"/>
              </a:rPr>
              <a:t>③</a:t>
            </a:r>
            <a:r>
              <a:rPr lang="zh-CN" altLang="en-US" sz="2800" b="1" i="0" u="sng">
                <a:solidFill>
                  <a:srgbClr val="000000">
                    <a:alpha val="100000"/>
                  </a:srgbClr>
                </a:solidFill>
                <a:latin typeface="微软雅黑" panose="020b0503020204020204" charset="-122"/>
                <a:ea typeface="微软雅黑" panose="020b0503020204020204" charset="-122"/>
              </a:rPr>
              <a:t>干路</a:t>
            </a:r>
            <a:r>
              <a:rPr lang="zh-CN" altLang="en-US" sz="2800" b="1" i="0">
                <a:solidFill>
                  <a:srgbClr val="000000">
                    <a:alpha val="100000"/>
                  </a:srgbClr>
                </a:solidFill>
                <a:latin typeface="微软雅黑" panose="020b0503020204020204" charset="-122"/>
                <a:ea typeface="微软雅黑" panose="020b0503020204020204" charset="-122"/>
              </a:rPr>
              <a:t>的开关控制整个干路；</a:t>
            </a:r>
            <a:endParaRPr lang="zh-CN" altLang="en-US" sz="2800" b="1" i="0">
              <a:solidFill>
                <a:srgbClr val="000000">
                  <a:alpha val="100000"/>
                </a:srgbClr>
              </a:solidFill>
              <a:latin typeface="微软雅黑" panose="020b0503020204020204" charset="-122"/>
              <a:ea typeface="微软雅黑" panose="020b0503020204020204" charset="-122"/>
            </a:endParaRPr>
          </a:p>
          <a:p>
            <a:pPr marL="0" algn="l">
              <a:lnSpc>
                <a:spcPct val="150000"/>
              </a:lnSpc>
            </a:pPr>
            <a:r>
              <a:rPr lang="zh-CN" altLang="en-US" sz="2800" b="1" i="0">
                <a:solidFill>
                  <a:srgbClr val="000000">
                    <a:alpha val="100000"/>
                  </a:srgbClr>
                </a:solidFill>
                <a:latin typeface="微软雅黑" panose="020b0503020204020204" charset="-122"/>
                <a:ea typeface="微软雅黑" panose="020b0503020204020204" charset="-122"/>
              </a:rPr>
              <a:t>④</a:t>
            </a:r>
            <a:r>
              <a:rPr lang="zh-CN" altLang="en-US" sz="2800" b="1" i="0" u="sng">
                <a:solidFill>
                  <a:srgbClr val="000000">
                    <a:alpha val="100000"/>
                  </a:srgbClr>
                </a:solidFill>
                <a:latin typeface="微软雅黑" panose="020b0503020204020204" charset="-122"/>
                <a:ea typeface="微软雅黑" panose="020b0503020204020204" charset="-122"/>
              </a:rPr>
              <a:t>支路</a:t>
            </a:r>
            <a:r>
              <a:rPr lang="zh-CN" altLang="en-US" sz="2800" b="1" i="0">
                <a:solidFill>
                  <a:srgbClr val="000000">
                    <a:alpha val="100000"/>
                  </a:srgbClr>
                </a:solidFill>
                <a:latin typeface="微软雅黑" panose="020b0503020204020204" charset="-122"/>
                <a:ea typeface="微软雅黑" panose="020b0503020204020204" charset="-122"/>
              </a:rPr>
              <a:t>的开关只控制本支路。</a:t>
            </a:r>
            <a:endParaRPr lang="zh-CN" altLang="en-US" sz="2800" b="1" i="0">
              <a:solidFill>
                <a:srgbClr val="000000">
                  <a:alpha val="100000"/>
                </a:srgbClr>
              </a:solidFill>
              <a:latin typeface="微软雅黑" panose="020b0503020204020204" charset="-122"/>
              <a:ea typeface="微软雅黑" panose="020b0503020204020204" charset="-122"/>
            </a:endParaRPr>
          </a:p>
        </p:txBody>
      </p:sp>
      <p:sp>
        <p:nvSpPr>
          <p:cNvPr id="4" name="文本1" title=""/>
          <p:cNvSpPr txBox="1"/>
          <p:nvPr/>
        </p:nvSpPr>
        <p:spPr>
          <a:xfrm>
            <a:off x="4009158" y="4483722"/>
            <a:ext cx="5446395" cy="619069"/>
          </a:xfrm>
          <a:prstGeom prst="rect">
            <a:avLst/>
          </a:prstGeom>
          <a:noFill/>
        </p:spPr>
        <p:txBody>
          <a:bodyPr anchor="t"/>
          <a:lstStyle/>
          <a:p>
            <a:pPr marL="0" algn="l">
              <a:lnSpc>
                <a:spcPts val="3300"/>
              </a:lnSpc>
            </a:pPr>
            <a:r>
              <a:rPr lang="zh-CN" altLang="en-US" sz="2800" b="1" i="0">
                <a:solidFill>
                  <a:srgbClr val="FF0000">
                    <a:alpha val="100000"/>
                  </a:srgbClr>
                </a:solidFill>
                <a:latin typeface="微软雅黑" panose="020b0503020204020204" charset="-122"/>
                <a:ea typeface="微软雅黑" panose="020b0503020204020204" charset="-122"/>
                <a:cs typeface="微软雅黑" panose="020b0503020204020204" charset="-122"/>
              </a:rPr>
              <a:t>干路——所有电流流经的电路。 </a:t>
            </a:r>
            <a:endParaRPr lang="zh-CN" altLang="en-US" sz="2800" b="1" i="0">
              <a:solidFill>
                <a:srgbClr val="FF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5" name="形状3" title=""/>
          <p:cNvSpPr txBox="1"/>
          <p:nvPr/>
        </p:nvSpPr>
        <p:spPr>
          <a:xfrm>
            <a:off x="4009253" y="5239645"/>
            <a:ext cx="5445919" cy="519112"/>
          </a:xfrm>
          <a:prstGeom prst="rect">
            <a:avLst/>
          </a:prstGeom>
          <a:solidFill>
            <a:srgbClr val="FFFFFF">
              <a:alpha val="0"/>
            </a:srgbClr>
          </a:solidFill>
          <a:ln w="9525">
            <a:solidFill>
              <a:srgbClr val="FFFFFF">
                <a:alpha val="0"/>
              </a:srgbClr>
            </a:solidFill>
          </a:ln>
        </p:spPr>
        <p:txBody>
          <a:bodyPr anchor="t"/>
          <a:lstStyle/>
          <a:p>
            <a:pPr marL="0" algn="l">
              <a:lnSpc>
                <a:spcPts val="3300"/>
              </a:lnSpc>
            </a:pPr>
            <a:r>
              <a:rPr lang="zh-CN" altLang="en-US" sz="2800" b="1" i="0">
                <a:solidFill>
                  <a:srgbClr val="FF0000">
                    <a:alpha val="100000"/>
                  </a:srgbClr>
                </a:solidFill>
                <a:latin typeface="微软雅黑" panose="020b0503020204020204" charset="-122"/>
                <a:ea typeface="微软雅黑" panose="020b0503020204020204" charset="-122"/>
                <a:cs typeface="微软雅黑" panose="020b0503020204020204" charset="-122"/>
              </a:rPr>
              <a:t>支路——部分电流流经的电路。</a:t>
            </a:r>
            <a:endParaRPr lang="zh-CN" altLang="en-US" sz="2800" b="1" i="0">
              <a:solidFill>
                <a:srgbClr val="FF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6" name="文本2" title=""/>
          <p:cNvSpPr txBox="1"/>
          <p:nvPr/>
        </p:nvSpPr>
        <p:spPr>
          <a:xfrm>
            <a:off x="3172044" y="4483418"/>
            <a:ext cx="1179195" cy="619069"/>
          </a:xfrm>
          <a:prstGeom prst="rect">
            <a:avLst/>
          </a:prstGeom>
          <a:noFill/>
        </p:spPr>
        <p:txBody>
          <a:bodyPr anchor="t"/>
          <a:lstStyle/>
          <a:p>
            <a:pPr marL="0" algn="l">
              <a:lnSpc>
                <a:spcPts val="3300"/>
              </a:lnSpc>
            </a:pPr>
            <a:r>
              <a:rPr lang="zh-CN" altLang="en-US" sz="2800" b="1" i="0">
                <a:solidFill>
                  <a:srgbClr val="FF0000">
                    <a:alpha val="100000"/>
                  </a:srgbClr>
                </a:solidFill>
                <a:latin typeface="微软雅黑" panose="020b0503020204020204" charset="-122"/>
                <a:ea typeface="微软雅黑" panose="020b0503020204020204" charset="-122"/>
              </a:rPr>
              <a:t>注：</a:t>
            </a:r>
            <a:endParaRPr lang="zh-CN" altLang="en-US" sz="2800" b="1" i="0">
              <a:solidFill>
                <a:srgbClr val="FF0000">
                  <a:alpha val="100000"/>
                </a:srgbClr>
              </a:solidFill>
              <a:latin typeface="微软雅黑" panose="020b0503020204020204" charset="-122"/>
              <a:ea typeface="微软雅黑" panose="020b0503020204020204" charset="-122"/>
            </a:endParaRPr>
          </a:p>
        </p:txBody>
      </p:sp>
      <p:pic>
        <p:nvPicPr>
          <p:cNvPr id="39" name="图片1" title=""/>
          <p:cNvPicPr>
            <a:picLocks noChangeAspect="1"/>
          </p:cNvPicPr>
          <p:nvPr/>
        </p:nvPicPr>
        <p:blipFill>
          <a:blip r:embed="rId2">
            <a:clrChange>
              <a:clrFrom>
                <a:srgbClr val="000000">
                  <a:alpha val="0"/>
                </a:srgbClr>
              </a:clrFrom>
              <a:clrTo>
                <a:srgbClr val="000000">
                  <a:alpha val="0"/>
                  <a:alpha val="0"/>
                </a:srgbClr>
              </a:clrTo>
            </a:clrChange>
            <a:lum bright="-18000" contrast="42000"/>
          </a:blip>
          <a:stretch>
            <a:fillRect/>
          </a:stretch>
        </p:blipFill>
        <p:spPr>
          <a:xfrm>
            <a:off x="7620" y="824230"/>
            <a:ext cx="3103245" cy="6015990"/>
          </a:xfrm>
          <a:prstGeom prst="rect">
            <a:avLst/>
          </a:prstGeom>
        </p:spPr>
      </p:pic>
      <p:sp>
        <p:nvSpPr>
          <p:cNvPr id="82" name="矩形 81" title=""/>
          <p:cNvSpPr/>
          <p:nvPr/>
        </p:nvSpPr>
        <p:spPr>
          <a:xfrm>
            <a:off x="154305" y="67945"/>
            <a:ext cx="7214870" cy="706755"/>
          </a:xfrm>
          <a:prstGeom prst="rect">
            <a:avLst/>
          </a:prstGeom>
          <a:noFill/>
          <a:ln>
            <a:noFill/>
          </a:ln>
        </p:spPr>
        <p:txBody>
          <a:bodyPr wrap="square" rtlCol="0" anchor="t">
            <a:spAutoFit/>
            <a:scene3d>
              <a:camera prst="orthographicFront"/>
              <a:lightRig rig="threePt" dir="t"/>
            </a:scene3d>
          </a:bodyPr>
          <a:lstStyle/>
          <a:p>
            <a:pPr algn="l"/>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二</a:t>
            </a:r>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并联电路总结</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80"/>
                                        <p:tgtEl>
                                          <p:spTgt spid="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80"/>
                                        <p:tgtEl>
                                          <p:spTgt spid="4"/>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8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4" grpId="0" animBg="1"/>
      <p:bldP spid="5" grpId="0" animBg="1"/>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形状1" title=""/>
          <p:cNvSpPr txBox="1"/>
          <p:nvPr/>
        </p:nvSpPr>
        <p:spPr>
          <a:xfrm>
            <a:off x="4559300" y="2287588"/>
            <a:ext cx="184150" cy="519112"/>
          </a:xfrm>
          <a:prstGeom prst="rect">
            <a:avLst/>
          </a:prstGeom>
          <a:solidFill>
            <a:srgbClr val="FFFFFF">
              <a:alpha val="0"/>
            </a:srgbClr>
          </a:solidFill>
          <a:ln w="9525">
            <a:solidFill>
              <a:srgbClr val="FFFFFF">
                <a:alpha val="0"/>
              </a:srgbClr>
            </a:solidFill>
          </a:ln>
        </p:spPr>
        <p:txBody>
          <a:bodyPr anchor="ctr"/>
          <a:lstStyle/>
          <a:p>
            <a:pPr marL="0" algn="ctr"/>
          </a:p>
        </p:txBody>
      </p:sp>
      <p:sp>
        <p:nvSpPr>
          <p:cNvPr id="3" name="形状2" title=""/>
          <p:cNvSpPr txBox="1"/>
          <p:nvPr/>
        </p:nvSpPr>
        <p:spPr>
          <a:xfrm>
            <a:off x="4559300" y="2287588"/>
            <a:ext cx="184150" cy="519112"/>
          </a:xfrm>
          <a:prstGeom prst="rect">
            <a:avLst/>
          </a:prstGeom>
          <a:solidFill>
            <a:srgbClr val="FFFFFF">
              <a:alpha val="0"/>
            </a:srgbClr>
          </a:solidFill>
          <a:ln w="9525">
            <a:solidFill>
              <a:srgbClr val="FFFFFF">
                <a:alpha val="0"/>
              </a:srgbClr>
            </a:solidFill>
          </a:ln>
        </p:spPr>
        <p:txBody>
          <a:bodyPr anchor="ctr"/>
          <a:lstStyle/>
          <a:p>
            <a:pPr marL="0" algn="ctr"/>
          </a:p>
        </p:txBody>
      </p:sp>
      <p:graphicFrame>
        <p:nvGraphicFramePr>
          <p:cNvPr id="4" name="表格1" title=""/>
          <p:cNvGraphicFramePr>
            <a:graphicFrameLocks noGrp="1"/>
          </p:cNvGraphicFramePr>
          <p:nvPr/>
        </p:nvGraphicFramePr>
        <p:xfrm>
          <a:off x="1451620" y="793385"/>
          <a:ext cx="9012601" cy="5501449"/>
        </p:xfrm>
        <a:graphic>
          <a:graphicData uri="http://schemas.openxmlformats.org/drawingml/2006/table">
            <a:tbl>
              <a:tblPr firstRow="1" bandRow="1">
                <a:tableStyleId>{5C22544A-7EE6-4342-B048-85BDC9FD1C3A}</a:tableStyleId>
              </a:tblPr>
              <a:tblGrid>
                <a:gridCol w="2156186"/>
                <a:gridCol w="3186114"/>
                <a:gridCol w="3670301"/>
              </a:tblGrid>
              <a:tr h="691324">
                <a:tc>
                  <a:txBody>
                    <a:bodyPr vert="horz" wrap="square"/>
                    <a:lstStyle/>
                    <a:p>
                      <a:pPr marL="0" algn="ct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333333">
                        <a:alpha val="100000"/>
                      </a:srgbClr>
                    </a:solidFill>
                  </a:tcPr>
                </a:tc>
                <a:tc>
                  <a:txBody>
                    <a:bodyPr vert="horz" wrap="square"/>
                    <a:lstStyle/>
                    <a:p>
                      <a:pPr marL="0" algn="ctr"/>
                      <a:r>
                        <a:rPr lang="zh-CN" altLang="en-US" sz="2400" b="1" i="0">
                          <a:solidFill>
                            <a:srgbClr val="FFFFFF">
                              <a:alpha val="100000"/>
                            </a:srgbClr>
                          </a:solidFill>
                          <a:latin typeface="方正粗黑宋简体"/>
                          <a:ea typeface="方正粗黑宋简体"/>
                        </a:rPr>
                        <a:t>串联电路</a:t>
                      </a:r>
                      <a:endParaRPr lang="zh-CN" altLang="en-US" sz="2400" b="1" i="0">
                        <a:solidFill>
                          <a:srgbClr val="FFFFFF">
                            <a:alpha val="100000"/>
                          </a:srgbClr>
                        </a:solidFill>
                        <a:latin typeface="方正粗黑宋简体"/>
                        <a:ea typeface="方正粗黑宋简体"/>
                      </a:endParaRP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949499">
                        <a:alpha val="100000"/>
                      </a:srgbClr>
                    </a:solidFill>
                  </a:tcPr>
                </a:tc>
                <a:tc>
                  <a:txBody>
                    <a:bodyPr vert="horz" wrap="square"/>
                    <a:lstStyle/>
                    <a:p>
                      <a:pPr marL="0" algn="ctr"/>
                      <a:r>
                        <a:rPr lang="zh-CN" altLang="en-US" sz="2400" b="1" i="0">
                          <a:solidFill>
                            <a:srgbClr val="FFFFFF">
                              <a:alpha val="100000"/>
                            </a:srgbClr>
                          </a:solidFill>
                          <a:latin typeface="方正粗黑宋简体"/>
                          <a:ea typeface="方正粗黑宋简体"/>
                        </a:rPr>
                        <a:t>并联电路</a:t>
                      </a:r>
                      <a:endParaRPr lang="zh-CN" altLang="en-US" sz="2400" b="1" i="0">
                        <a:solidFill>
                          <a:srgbClr val="FFFFFF">
                            <a:alpha val="100000"/>
                          </a:srgbClr>
                        </a:solidFill>
                        <a:latin typeface="方正粗黑宋简体"/>
                        <a:ea typeface="方正粗黑宋简体"/>
                      </a:endParaRP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949499">
                        <a:alpha val="100000"/>
                      </a:srgbClr>
                    </a:solidFill>
                  </a:tcPr>
                </a:tc>
              </a:tr>
              <a:tr h="971550">
                <a:tc>
                  <a:txBody>
                    <a:bodyPr vert="horz" wrap="square"/>
                    <a:lstStyle/>
                    <a:p>
                      <a:pPr marL="0" algn="ctr"/>
                      <a:r>
                        <a:rPr lang="zh-CN" altLang="en-US" sz="2400" b="0" i="0">
                          <a:solidFill>
                            <a:srgbClr val="000000">
                              <a:alpha val="100000"/>
                            </a:srgbClr>
                          </a:solidFill>
                          <a:latin typeface="方正粗黑宋简体"/>
                          <a:ea typeface="方正粗黑宋简体"/>
                        </a:rPr>
                        <a:t>电流路径</a:t>
                      </a:r>
                      <a:endParaRPr lang="zh-CN" altLang="en-US" sz="2400" b="0" i="0">
                        <a:solidFill>
                          <a:srgbClr val="000000">
                            <a:alpha val="100000"/>
                          </a:srgbClr>
                        </a:solidFill>
                        <a:latin typeface="方正粗黑宋简体"/>
                        <a:ea typeface="方正粗黑宋简体"/>
                      </a:endParaRP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A0F1FA">
                        <a:alpha val="100000"/>
                      </a:srgbClr>
                    </a:solidFill>
                  </a:tcPr>
                </a:tc>
                <a:tc>
                  <a:txBody>
                    <a:bodyPr vert="horz" wrap="square"/>
                    <a:lstStyle/>
                    <a:p>
                      <a:pPr marL="0" algn="ctr"/>
                      <a:r>
                        <a:rPr lang="zh-CN" altLang="en-US" sz="2400" b="0" i="0">
                          <a:solidFill>
                            <a:srgbClr val="000000">
                              <a:alpha val="100000"/>
                            </a:srgbClr>
                          </a:solidFill>
                          <a:latin typeface="方正粗黑宋简体"/>
                          <a:ea typeface="方正粗黑宋简体"/>
                        </a:rPr>
                        <a:t>电流只有一条路径</a:t>
                      </a:r>
                      <a:endParaRPr lang="zh-CN" altLang="en-US" sz="2400" b="0" i="0">
                        <a:solidFill>
                          <a:srgbClr val="000000">
                            <a:alpha val="100000"/>
                          </a:srgbClr>
                        </a:solidFill>
                        <a:latin typeface="方正粗黑宋简体"/>
                        <a:ea typeface="方正粗黑宋简体"/>
                      </a:endParaRP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E3E3E3">
                        <a:alpha val="100000"/>
                      </a:srgbClr>
                    </a:solidFill>
                  </a:tcPr>
                </a:tc>
                <a:tc>
                  <a:txBody>
                    <a:bodyPr vert="horz" wrap="square"/>
                    <a:lstStyle/>
                    <a:p>
                      <a:pPr marL="0" algn="ctr"/>
                      <a:r>
                        <a:rPr lang="zh-CN" altLang="en-US" sz="2400" b="0" i="0">
                          <a:solidFill>
                            <a:srgbClr val="000000">
                              <a:alpha val="100000"/>
                            </a:srgbClr>
                          </a:solidFill>
                          <a:latin typeface="方正粗黑宋简体"/>
                          <a:ea typeface="方正粗黑宋简体"/>
                        </a:rPr>
                        <a:t>电流有多条路径</a:t>
                      </a:r>
                      <a:endParaRPr lang="zh-CN" altLang="en-US" sz="2400" b="0" i="0">
                        <a:solidFill>
                          <a:srgbClr val="000000">
                            <a:alpha val="100000"/>
                          </a:srgbClr>
                        </a:solidFill>
                        <a:latin typeface="方正粗黑宋简体"/>
                        <a:ea typeface="方正粗黑宋简体"/>
                      </a:endParaRPr>
                    </a:p>
                    <a:p>
                      <a:pPr marL="0" algn="ctr"/>
                      <a:r>
                        <a:rPr lang="zh-CN" altLang="en-US" sz="2400" b="0" i="0">
                          <a:solidFill>
                            <a:srgbClr val="000000">
                              <a:alpha val="100000"/>
                            </a:srgbClr>
                          </a:solidFill>
                          <a:latin typeface="方正粗黑宋简体"/>
                          <a:ea typeface="方正粗黑宋简体"/>
                        </a:rPr>
                        <a:t>（至少两条）</a:t>
                      </a:r>
                      <a:endParaRPr lang="zh-CN" altLang="en-US" sz="2400" b="0" i="0">
                        <a:solidFill>
                          <a:srgbClr val="000000">
                            <a:alpha val="100000"/>
                          </a:srgbClr>
                        </a:solidFill>
                        <a:latin typeface="方正粗黑宋简体"/>
                        <a:ea typeface="方正粗黑宋简体"/>
                      </a:endParaRP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E3E3E3">
                        <a:alpha val="100000"/>
                      </a:srgbClr>
                    </a:solidFill>
                  </a:tcPr>
                </a:tc>
              </a:tr>
              <a:tr h="1343025">
                <a:tc>
                  <a:txBody>
                    <a:bodyPr vert="horz" wrap="square"/>
                    <a:lstStyle/>
                    <a:p>
                      <a:pPr marL="0" algn="ctr"/>
                      <a:r>
                        <a:rPr lang="zh-CN" altLang="en-US" sz="2400" b="0" i="0">
                          <a:solidFill>
                            <a:srgbClr val="000000">
                              <a:alpha val="100000"/>
                            </a:srgbClr>
                          </a:solidFill>
                          <a:latin typeface="方正粗黑宋简体"/>
                          <a:ea typeface="方正粗黑宋简体"/>
                        </a:rPr>
                        <a:t>开关作用</a:t>
                      </a:r>
                      <a:endParaRPr lang="zh-CN" altLang="en-US" sz="2400" b="0" i="0">
                        <a:solidFill>
                          <a:srgbClr val="000000">
                            <a:alpha val="100000"/>
                          </a:srgbClr>
                        </a:solidFill>
                        <a:latin typeface="方正粗黑宋简体"/>
                        <a:ea typeface="方正粗黑宋简体"/>
                      </a:endParaRP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A0F1FA">
                        <a:alpha val="100000"/>
                      </a:srgbClr>
                    </a:solidFill>
                  </a:tcPr>
                </a:tc>
                <a:tc>
                  <a:txBody>
                    <a:bodyPr vert="horz" wrap="square"/>
                    <a:lstStyle/>
                    <a:p>
                      <a:pPr marL="0" algn="ctr"/>
                      <a:r>
                        <a:rPr lang="zh-CN" altLang="en-US" sz="2400" b="0" i="0">
                          <a:solidFill>
                            <a:srgbClr val="000000">
                              <a:alpha val="100000"/>
                            </a:srgbClr>
                          </a:solidFill>
                          <a:latin typeface="方正粗黑宋简体"/>
                          <a:ea typeface="方正粗黑宋简体"/>
                        </a:rPr>
                        <a:t>开关控制所有的用电器，开关的位置对电路无影响</a:t>
                      </a:r>
                      <a:endParaRPr lang="zh-CN" altLang="en-US" sz="2400" b="0" i="0">
                        <a:solidFill>
                          <a:srgbClr val="000000">
                            <a:alpha val="100000"/>
                          </a:srgbClr>
                        </a:solidFill>
                        <a:latin typeface="方正粗黑宋简体"/>
                        <a:ea typeface="方正粗黑宋简体"/>
                      </a:endParaRP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E3E3E3">
                        <a:alpha val="100000"/>
                      </a:srgbClr>
                    </a:solidFill>
                  </a:tcPr>
                </a:tc>
                <a:tc>
                  <a:txBody>
                    <a:bodyPr vert="horz" wrap="square"/>
                    <a:lstStyle/>
                    <a:p>
                      <a:pPr marL="0" algn="ctr"/>
                      <a:r>
                        <a:rPr lang="zh-CN" altLang="en-US" sz="2400" b="0" i="0">
                          <a:solidFill>
                            <a:srgbClr val="000000">
                              <a:alpha val="100000"/>
                            </a:srgbClr>
                          </a:solidFill>
                          <a:latin typeface="方正粗黑宋简体"/>
                          <a:ea typeface="方正粗黑宋简体"/>
                        </a:rPr>
                        <a:t>干路开关控制整个电路，支路开关只控制它所在的那条支路</a:t>
                      </a:r>
                      <a:endParaRPr lang="zh-CN" altLang="en-US" sz="2400" b="0" i="0">
                        <a:solidFill>
                          <a:srgbClr val="000000">
                            <a:alpha val="100000"/>
                          </a:srgbClr>
                        </a:solidFill>
                        <a:latin typeface="方正粗黑宋简体"/>
                        <a:ea typeface="方正粗黑宋简体"/>
                      </a:endParaRP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E3E3E3">
                        <a:alpha val="100000"/>
                      </a:srgbClr>
                    </a:solidFill>
                  </a:tcPr>
                </a:tc>
              </a:tr>
              <a:tr h="600075">
                <a:tc>
                  <a:txBody>
                    <a:bodyPr vert="horz" wrap="square"/>
                    <a:lstStyle/>
                    <a:p>
                      <a:pPr marL="0" algn="ctr"/>
                      <a:r>
                        <a:rPr lang="zh-CN" altLang="en-US" sz="2400" b="0" i="0">
                          <a:solidFill>
                            <a:srgbClr val="000000">
                              <a:alpha val="100000"/>
                            </a:srgbClr>
                          </a:solidFill>
                          <a:latin typeface="方正粗黑宋简体"/>
                          <a:ea typeface="方正粗黑宋简体"/>
                        </a:rPr>
                        <a:t>连接特点</a:t>
                      </a:r>
                      <a:endParaRPr lang="zh-CN" altLang="en-US" sz="2400" b="0" i="0">
                        <a:solidFill>
                          <a:srgbClr val="000000">
                            <a:alpha val="100000"/>
                          </a:srgbClr>
                        </a:solidFill>
                        <a:latin typeface="方正粗黑宋简体"/>
                        <a:ea typeface="方正粗黑宋简体"/>
                      </a:endParaRP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A0F1FA">
                        <a:alpha val="100000"/>
                      </a:srgbClr>
                    </a:solidFill>
                  </a:tcPr>
                </a:tc>
                <a:tc>
                  <a:txBody>
                    <a:bodyPr vert="horz" wrap="square"/>
                    <a:lstStyle/>
                    <a:p>
                      <a:pPr marL="0" algn="ctr"/>
                      <a:r>
                        <a:rPr lang="zh-CN" altLang="en-US" sz="2400" b="0" i="0">
                          <a:solidFill>
                            <a:srgbClr val="000000">
                              <a:alpha val="100000"/>
                            </a:srgbClr>
                          </a:solidFill>
                          <a:latin typeface="方正粗黑宋简体"/>
                          <a:ea typeface="方正粗黑宋简体"/>
                        </a:rPr>
                        <a:t>首尾顺次相连</a:t>
                      </a:r>
                      <a:endParaRPr lang="zh-CN" altLang="en-US" sz="2400" b="0" i="0">
                        <a:solidFill>
                          <a:srgbClr val="000000">
                            <a:alpha val="100000"/>
                          </a:srgbClr>
                        </a:solidFill>
                        <a:latin typeface="方正粗黑宋简体"/>
                        <a:ea typeface="方正粗黑宋简体"/>
                      </a:endParaRP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E3E3E3">
                        <a:alpha val="100000"/>
                      </a:srgbClr>
                    </a:solidFill>
                  </a:tcPr>
                </a:tc>
                <a:tc>
                  <a:txBody>
                    <a:bodyPr vert="horz" wrap="square"/>
                    <a:lstStyle/>
                    <a:p>
                      <a:pPr marL="0" algn="ctr"/>
                      <a:r>
                        <a:rPr lang="zh-CN" altLang="en-US" sz="2400" b="0" i="0">
                          <a:solidFill>
                            <a:srgbClr val="000000">
                              <a:alpha val="100000"/>
                            </a:srgbClr>
                          </a:solidFill>
                          <a:latin typeface="方正粗黑宋简体"/>
                          <a:ea typeface="方正粗黑宋简体"/>
                        </a:rPr>
                        <a:t>首首、尾尾并列相连</a:t>
                      </a:r>
                      <a:endParaRPr lang="zh-CN" altLang="en-US" sz="2400" b="0" i="0">
                        <a:solidFill>
                          <a:srgbClr val="000000">
                            <a:alpha val="100000"/>
                          </a:srgbClr>
                        </a:solidFill>
                        <a:latin typeface="方正粗黑宋简体"/>
                        <a:ea typeface="方正粗黑宋简体"/>
                      </a:endParaRP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E3E3E3">
                        <a:alpha val="100000"/>
                      </a:srgbClr>
                    </a:solidFill>
                  </a:tcPr>
                </a:tc>
              </a:tr>
              <a:tr h="971550">
                <a:tc>
                  <a:txBody>
                    <a:bodyPr vert="horz" wrap="square"/>
                    <a:lstStyle/>
                    <a:p>
                      <a:pPr marL="0" algn="ctr"/>
                      <a:r>
                        <a:rPr lang="zh-CN" altLang="en-US" sz="2400" b="0" i="0">
                          <a:solidFill>
                            <a:srgbClr val="000000">
                              <a:alpha val="100000"/>
                            </a:srgbClr>
                          </a:solidFill>
                          <a:latin typeface="方正粗黑宋简体"/>
                          <a:ea typeface="方正粗黑宋简体"/>
                        </a:rPr>
                        <a:t>用电器是否相影响</a:t>
                      </a:r>
                      <a:endParaRPr lang="zh-CN" altLang="en-US" sz="2400" b="0" i="0">
                        <a:solidFill>
                          <a:srgbClr val="000000">
                            <a:alpha val="100000"/>
                          </a:srgbClr>
                        </a:solidFill>
                        <a:latin typeface="方正粗黑宋简体"/>
                        <a:ea typeface="方正粗黑宋简体"/>
                      </a:endParaRP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A0F1FA">
                        <a:alpha val="100000"/>
                      </a:srgbClr>
                    </a:solidFill>
                  </a:tcPr>
                </a:tc>
                <a:tc>
                  <a:txBody>
                    <a:bodyPr vert="horz" wrap="square"/>
                    <a:lstStyle/>
                    <a:p>
                      <a:pPr marL="0" algn="ctr"/>
                      <a:r>
                        <a:rPr lang="zh-CN" altLang="en-US" sz="2400" b="0" i="0">
                          <a:solidFill>
                            <a:srgbClr val="000000">
                              <a:alpha val="100000"/>
                            </a:srgbClr>
                          </a:solidFill>
                          <a:latin typeface="方正粗黑宋简体"/>
                          <a:ea typeface="方正粗黑宋简体"/>
                        </a:rPr>
                        <a:t>各用电器之间互相影响</a:t>
                      </a:r>
                      <a:endParaRPr lang="zh-CN" altLang="en-US" sz="2400" b="0" i="0">
                        <a:solidFill>
                          <a:srgbClr val="000000">
                            <a:alpha val="100000"/>
                          </a:srgbClr>
                        </a:solidFill>
                        <a:latin typeface="方正粗黑宋简体"/>
                        <a:ea typeface="方正粗黑宋简体"/>
                      </a:endParaRP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E3E3E3">
                        <a:alpha val="100000"/>
                      </a:srgbClr>
                    </a:solidFill>
                  </a:tcPr>
                </a:tc>
                <a:tc>
                  <a:txBody>
                    <a:bodyPr vert="horz" wrap="square"/>
                    <a:lstStyle/>
                    <a:p>
                      <a:pPr marL="0" algn="ctr"/>
                      <a:r>
                        <a:rPr lang="zh-CN" altLang="en-US" sz="2400" b="0" i="0">
                          <a:solidFill>
                            <a:srgbClr val="000000">
                              <a:alpha val="100000"/>
                            </a:srgbClr>
                          </a:solidFill>
                          <a:latin typeface="方正粗黑宋简体"/>
                          <a:ea typeface="方正粗黑宋简体"/>
                        </a:rPr>
                        <a:t>各用电器可独立工作，互不影响</a:t>
                      </a:r>
                      <a:endParaRPr lang="zh-CN" altLang="en-US" sz="2400" b="0" i="0">
                        <a:solidFill>
                          <a:srgbClr val="000000">
                            <a:alpha val="100000"/>
                          </a:srgbClr>
                        </a:solidFill>
                        <a:latin typeface="方正粗黑宋简体"/>
                        <a:ea typeface="方正粗黑宋简体"/>
                      </a:endParaRP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E3E3E3">
                        <a:alpha val="100000"/>
                      </a:srgbClr>
                    </a:solidFill>
                  </a:tcPr>
                </a:tc>
              </a:tr>
              <a:tr h="923925">
                <a:tc>
                  <a:txBody>
                    <a:bodyPr vert="horz" wrap="square"/>
                    <a:lstStyle/>
                    <a:p>
                      <a:pPr marL="0" algn="ctr"/>
                      <a:r>
                        <a:rPr lang="zh-CN" altLang="en-US" sz="2400" b="0" i="0">
                          <a:solidFill>
                            <a:srgbClr val="000000">
                              <a:alpha val="100000"/>
                            </a:srgbClr>
                          </a:solidFill>
                          <a:latin typeface="方正粗黑宋简体"/>
                          <a:ea typeface="方正粗黑宋简体"/>
                        </a:rPr>
                        <a:t>电路图</a:t>
                      </a:r>
                      <a:endParaRPr lang="zh-CN" altLang="en-US" sz="2400" b="0" i="0">
                        <a:solidFill>
                          <a:srgbClr val="000000">
                            <a:alpha val="100000"/>
                          </a:srgbClr>
                        </a:solidFill>
                        <a:latin typeface="方正粗黑宋简体"/>
                        <a:ea typeface="方正粗黑宋简体"/>
                      </a:endParaRP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A0F1FA">
                        <a:alpha val="100000"/>
                      </a:srgbClr>
                    </a:solidFill>
                  </a:tcPr>
                </a:tc>
                <a:tc>
                  <a:txBody>
                    <a:bodyPr vert="horz" wrap="square"/>
                    <a:lstStyle/>
                    <a:p>
                      <a:pPr marL="0" algn="ct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E3E3E3">
                        <a:alpha val="100000"/>
                      </a:srgbClr>
                    </a:solidFill>
                  </a:tcPr>
                </a:tc>
                <a:tc>
                  <a:txBody>
                    <a:bodyPr vert="horz" wrap="square"/>
                    <a:lstStyle/>
                    <a:p>
                      <a:pPr marL="0" algn="ctr"/>
                    </a:p>
                  </a:txBody>
                  <a:tcPr anchor="ctr">
                    <a:lnL w="9525" cap="flat">
                      <a:solidFill>
                        <a:srgbClr val="FFFFFF">
                          <a:alpha val="100000"/>
                        </a:srgbClr>
                      </a:solidFill>
                    </a:lnL>
                    <a:lnR w="9525" cap="flat">
                      <a:solidFill>
                        <a:srgbClr val="FFFFFF">
                          <a:alpha val="100000"/>
                        </a:srgbClr>
                      </a:solidFill>
                    </a:lnR>
                    <a:lnT w="9525" cap="flat">
                      <a:solidFill>
                        <a:srgbClr val="FFFFFF">
                          <a:alpha val="100000"/>
                        </a:srgbClr>
                      </a:solidFill>
                    </a:lnT>
                    <a:lnB w="9525" cap="flat">
                      <a:solidFill>
                        <a:srgbClr val="FFFFFF">
                          <a:alpha val="100000"/>
                        </a:srgbClr>
                      </a:solidFill>
                    </a:lnB>
                    <a:solidFill>
                      <a:srgbClr val="E3E3E3">
                        <a:alpha val="100000"/>
                      </a:srgbClr>
                    </a:solidFill>
                  </a:tcPr>
                </a:tc>
              </a:tr>
            </a:tbl>
          </a:graphicData>
        </a:graphic>
      </p:graphicFrame>
      <p:grpSp>
        <p:nvGrpSpPr>
          <p:cNvPr id="5" name="组合1" title=""/>
          <p:cNvGrpSpPr/>
          <p:nvPr/>
        </p:nvGrpSpPr>
        <p:grpSpPr>
          <a:xfrm>
            <a:off x="4413895" y="5462194"/>
            <a:ext cx="1106466" cy="758820"/>
            <a:chExt cx="1106466" cy="758820"/>
          </a:xfrm>
        </p:grpSpPr>
        <p:sp>
          <p:nvSpPr>
            <p:cNvPr id="6" name="形状6"/>
            <p:cNvSpPr txBox="1"/>
            <p:nvPr/>
          </p:nvSpPr>
          <p:spPr>
            <a:xfrm>
              <a:off x="198174" y="534871"/>
              <a:ext cx="181420" cy="213676"/>
            </a:xfrm>
            <a:custGeom>
              <a:gdLst>
                <a:gd name="connsiteX0" fmla="*/ 90710 w 181420"/>
                <a:gd name="connsiteY0" fmla="*/ 0 h 213676"/>
                <a:gd name="connsiteX1" fmla="*/ 140808 w 181420"/>
                <a:gd name="connsiteY1" fmla="*/ 0 h 213676"/>
                <a:gd name="connsiteX2" fmla="*/ 181420 w 181420"/>
                <a:gd name="connsiteY2" fmla="*/ 165843 h 213676"/>
                <a:gd name="connsiteX3" fmla="*/ 40612 w 181420"/>
                <a:gd name="connsiteY3" fmla="*/ 213676 h 213676"/>
                <a:gd name="connsiteX4" fmla="*/ 0 w 181420"/>
                <a:gd name="connsiteY4" fmla="*/ 47833 h 213676"/>
              </a:gdLst>
              <a:cxnLst>
                <a:cxn ang="0">
                  <a:pos x="connsiteX0" y="connsiteY0"/>
                </a:cxn>
                <a:cxn ang="0">
                  <a:pos x="connsiteX1" y="connsiteY1"/>
                </a:cxn>
                <a:cxn ang="0">
                  <a:pos x="connsiteX2" y="connsiteY2"/>
                </a:cxn>
                <a:cxn ang="0">
                  <a:pos x="connsiteX3" y="connsiteY3"/>
                </a:cxn>
                <a:cxn ang="0">
                  <a:pos x="connsiteX4" y="connsiteY4"/>
                </a:cxn>
              </a:cxnLst>
              <a:rect l="l" t="t" r="r" b="b"/>
              <a:pathLst>
                <a:path w="181420" h="213676">
                  <a:moveTo>
                    <a:pt x="90710" y="0"/>
                  </a:moveTo>
                  <a:cubicBezTo>
                    <a:pt x="140808" y="0"/>
                    <a:pt x="181420" y="47833"/>
                    <a:pt x="181420" y="106838"/>
                  </a:cubicBezTo>
                  <a:cubicBezTo>
                    <a:pt x="181420" y="165843"/>
                    <a:pt x="140808" y="213676"/>
                    <a:pt x="90710" y="213676"/>
                  </a:cubicBezTo>
                  <a:cubicBezTo>
                    <a:pt x="40612" y="213676"/>
                    <a:pt x="0" y="165843"/>
                    <a:pt x="0" y="106838"/>
                  </a:cubicBezTo>
                  <a:cubicBezTo>
                    <a:pt x="0" y="47833"/>
                    <a:pt x="40612" y="0"/>
                    <a:pt x="90710" y="0"/>
                  </a:cubicBezTo>
                  <a:close/>
                </a:path>
              </a:pathLst>
            </a:custGeom>
            <a:solidFill>
              <a:srgbClr val="FFFFFF">
                <a:alpha val="0"/>
              </a:srgbClr>
            </a:solidFill>
            <a:ln w="19050">
              <a:solidFill>
                <a:srgbClr val="000000">
                  <a:alpha val="100000"/>
                </a:srgbClr>
              </a:solidFill>
              <a:prstDash val="solid"/>
            </a:ln>
          </p:spPr>
          <p:txBody>
            <a:bodyPr anchor="ctr"/>
            <a:lstStyle/>
            <a:p>
              <a:pPr marL="0" algn="ctr"/>
              <a:r>
                <a:rPr lang="zh-CN" altLang="en-US" sz="1800" b="0" i="0">
                  <a:solidFill>
                    <a:srgbClr val="000000">
                      <a:alpha val="100000"/>
                    </a:srgbClr>
                  </a:solidFill>
                  <a:latin typeface="微软雅黑" panose="020b0503020204020204" charset="-122"/>
                  <a:ea typeface="微软雅黑" panose="020b0503020204020204" charset="-122"/>
                </a:rPr>
                <a:t>X</a:t>
              </a:r>
              <a:endParaRPr lang="zh-CN" altLang="en-US" sz="1800" b="0" i="0">
                <a:solidFill>
                  <a:srgbClr val="000000">
                    <a:alpha val="100000"/>
                  </a:srgbClr>
                </a:solidFill>
                <a:latin typeface="微软雅黑" panose="020b0503020204020204" charset="-122"/>
                <a:ea typeface="微软雅黑" panose="020b0503020204020204" charset="-122"/>
              </a:endParaRPr>
            </a:p>
          </p:txBody>
        </p:sp>
        <p:sp>
          <p:nvSpPr>
            <p:cNvPr id="7" name="形状14"/>
            <p:cNvSpPr txBox="1"/>
            <p:nvPr/>
          </p:nvSpPr>
          <p:spPr>
            <a:xfrm>
              <a:off x="288380" y="107520"/>
              <a:ext cx="1191" cy="106838"/>
            </a:xfrm>
            <a:prstGeom prst="line">
              <a:avLst/>
            </a:prstGeom>
            <a:ln w="19050">
              <a:solidFill>
                <a:srgbClr val="000000">
                  <a:alpha val="100000"/>
                </a:srgbClr>
              </a:solidFill>
              <a:prstDash val="solid"/>
            </a:ln>
          </p:spPr>
          <p:txBody>
            <a:bodyPr anchor="ctr"/>
            <a:lstStyle/>
            <a:p>
              <a:pPr marL="0" algn="ctr"/>
            </a:p>
          </p:txBody>
        </p:sp>
        <p:sp>
          <p:nvSpPr>
            <p:cNvPr id="8" name="形状15"/>
            <p:cNvSpPr txBox="1"/>
            <p:nvPr/>
          </p:nvSpPr>
          <p:spPr>
            <a:xfrm>
              <a:off x="344262" y="0"/>
              <a:ext cx="1191" cy="321199"/>
            </a:xfrm>
            <a:prstGeom prst="line">
              <a:avLst/>
            </a:prstGeom>
            <a:ln w="19050">
              <a:solidFill>
                <a:srgbClr val="000000">
                  <a:alpha val="100000"/>
                </a:srgbClr>
              </a:solidFill>
              <a:prstDash val="solid"/>
            </a:ln>
          </p:spPr>
          <p:txBody>
            <a:bodyPr anchor="ctr"/>
            <a:lstStyle/>
            <a:p>
              <a:pPr marL="0" algn="ctr"/>
            </a:p>
          </p:txBody>
        </p:sp>
        <p:sp>
          <p:nvSpPr>
            <p:cNvPr id="9" name="形状13"/>
            <p:cNvSpPr txBox="1"/>
            <p:nvPr/>
          </p:nvSpPr>
          <p:spPr>
            <a:xfrm>
              <a:off x="319121" y="152720"/>
              <a:ext cx="453550" cy="1191"/>
            </a:xfrm>
            <a:prstGeom prst="line">
              <a:avLst/>
            </a:prstGeom>
            <a:ln w="19050">
              <a:solidFill>
                <a:srgbClr val="000000">
                  <a:alpha val="100000"/>
                </a:srgbClr>
              </a:solidFill>
              <a:prstDash val="solid"/>
            </a:ln>
          </p:spPr>
          <p:txBody>
            <a:bodyPr anchor="ctr"/>
            <a:lstStyle/>
            <a:p>
              <a:pPr marL="0" algn="ctr"/>
            </a:p>
          </p:txBody>
        </p:sp>
        <p:sp>
          <p:nvSpPr>
            <p:cNvPr id="10" name="形状12"/>
            <p:cNvSpPr txBox="1"/>
            <p:nvPr/>
          </p:nvSpPr>
          <p:spPr>
            <a:xfrm flipV="1">
              <a:off x="749994" y="41773"/>
              <a:ext cx="90710" cy="106838"/>
            </a:xfrm>
            <a:prstGeom prst="line">
              <a:avLst/>
            </a:prstGeom>
            <a:ln w="19050">
              <a:solidFill>
                <a:srgbClr val="000000">
                  <a:alpha val="100000"/>
                </a:srgbClr>
              </a:solidFill>
              <a:prstDash val="solid"/>
            </a:ln>
          </p:spPr>
          <p:txBody>
            <a:bodyPr anchor="ctr"/>
            <a:lstStyle/>
            <a:p>
              <a:pPr marL="0" algn="ctr"/>
            </a:p>
          </p:txBody>
        </p:sp>
        <p:sp>
          <p:nvSpPr>
            <p:cNvPr id="11" name="形状11"/>
            <p:cNvSpPr txBox="1"/>
            <p:nvPr/>
          </p:nvSpPr>
          <p:spPr>
            <a:xfrm>
              <a:off x="923855" y="162993"/>
              <a:ext cx="181420" cy="1191"/>
            </a:xfrm>
            <a:prstGeom prst="line">
              <a:avLst/>
            </a:prstGeom>
            <a:ln w="19050">
              <a:solidFill>
                <a:srgbClr val="000000">
                  <a:alpha val="100000"/>
                </a:srgbClr>
              </a:solidFill>
              <a:prstDash val="solid"/>
            </a:ln>
          </p:spPr>
          <p:txBody>
            <a:bodyPr anchor="ctr"/>
            <a:lstStyle/>
            <a:p>
              <a:pPr marL="0" algn="ctr"/>
            </a:p>
          </p:txBody>
        </p:sp>
        <p:sp>
          <p:nvSpPr>
            <p:cNvPr id="12" name="形状10"/>
            <p:cNvSpPr txBox="1"/>
            <p:nvPr/>
          </p:nvSpPr>
          <p:spPr>
            <a:xfrm>
              <a:off x="1105275" y="138338"/>
              <a:ext cx="1191" cy="534191"/>
            </a:xfrm>
            <a:prstGeom prst="line">
              <a:avLst/>
            </a:prstGeom>
            <a:ln w="19050">
              <a:solidFill>
                <a:srgbClr val="000000">
                  <a:alpha val="100000"/>
                </a:srgbClr>
              </a:solidFill>
              <a:prstDash val="solid"/>
            </a:ln>
          </p:spPr>
          <p:txBody>
            <a:bodyPr anchor="ctr"/>
            <a:lstStyle/>
            <a:p>
              <a:pPr marL="0" algn="ctr"/>
            </a:p>
          </p:txBody>
        </p:sp>
        <p:sp>
          <p:nvSpPr>
            <p:cNvPr id="13" name="形状8"/>
            <p:cNvSpPr txBox="1"/>
            <p:nvPr/>
          </p:nvSpPr>
          <p:spPr>
            <a:xfrm>
              <a:off x="833145" y="651982"/>
              <a:ext cx="272130" cy="1191"/>
            </a:xfrm>
            <a:prstGeom prst="line">
              <a:avLst/>
            </a:prstGeom>
            <a:ln w="19050">
              <a:solidFill>
                <a:srgbClr val="000000">
                  <a:alpha val="100000"/>
                </a:srgbClr>
              </a:solidFill>
              <a:prstDash val="solid"/>
            </a:ln>
          </p:spPr>
          <p:txBody>
            <a:bodyPr anchor="ctr"/>
            <a:lstStyle/>
            <a:p>
              <a:pPr marL="0" algn="ctr"/>
            </a:p>
          </p:txBody>
        </p:sp>
        <p:sp>
          <p:nvSpPr>
            <p:cNvPr id="14" name="形状9"/>
            <p:cNvSpPr txBox="1"/>
            <p:nvPr/>
          </p:nvSpPr>
          <p:spPr>
            <a:xfrm>
              <a:off x="644166" y="545144"/>
              <a:ext cx="181420" cy="213676"/>
            </a:xfrm>
            <a:custGeom>
              <a:gdLst>
                <a:gd name="connsiteX0" fmla="*/ 90710 w 181420"/>
                <a:gd name="connsiteY0" fmla="*/ 0 h 213676"/>
                <a:gd name="connsiteX1" fmla="*/ 140808 w 181420"/>
                <a:gd name="connsiteY1" fmla="*/ 0 h 213676"/>
                <a:gd name="connsiteX2" fmla="*/ 181420 w 181420"/>
                <a:gd name="connsiteY2" fmla="*/ 165843 h 213676"/>
                <a:gd name="connsiteX3" fmla="*/ 40612 w 181420"/>
                <a:gd name="connsiteY3" fmla="*/ 213676 h 213676"/>
                <a:gd name="connsiteX4" fmla="*/ 0 w 181420"/>
                <a:gd name="connsiteY4" fmla="*/ 47833 h 213676"/>
              </a:gdLst>
              <a:cxnLst>
                <a:cxn ang="0">
                  <a:pos x="connsiteX0" y="connsiteY0"/>
                </a:cxn>
                <a:cxn ang="0">
                  <a:pos x="connsiteX1" y="connsiteY1"/>
                </a:cxn>
                <a:cxn ang="0">
                  <a:pos x="connsiteX2" y="connsiteY2"/>
                </a:cxn>
                <a:cxn ang="0">
                  <a:pos x="connsiteX3" y="connsiteY3"/>
                </a:cxn>
                <a:cxn ang="0">
                  <a:pos x="connsiteX4" y="connsiteY4"/>
                </a:cxn>
              </a:cxnLst>
              <a:rect l="l" t="t" r="r" b="b"/>
              <a:pathLst>
                <a:path w="181420" h="213676">
                  <a:moveTo>
                    <a:pt x="90710" y="0"/>
                  </a:moveTo>
                  <a:cubicBezTo>
                    <a:pt x="140808" y="0"/>
                    <a:pt x="181420" y="47833"/>
                    <a:pt x="181420" y="106838"/>
                  </a:cubicBezTo>
                  <a:cubicBezTo>
                    <a:pt x="181420" y="165843"/>
                    <a:pt x="140808" y="213676"/>
                    <a:pt x="90710" y="213676"/>
                  </a:cubicBezTo>
                  <a:cubicBezTo>
                    <a:pt x="40612" y="213676"/>
                    <a:pt x="0" y="165843"/>
                    <a:pt x="0" y="106838"/>
                  </a:cubicBezTo>
                  <a:cubicBezTo>
                    <a:pt x="0" y="47833"/>
                    <a:pt x="40612" y="0"/>
                    <a:pt x="90710" y="0"/>
                  </a:cubicBezTo>
                  <a:close/>
                </a:path>
              </a:pathLst>
            </a:custGeom>
            <a:solidFill>
              <a:srgbClr val="FFFFFF">
                <a:alpha val="0"/>
              </a:srgbClr>
            </a:solidFill>
            <a:ln w="19050">
              <a:solidFill>
                <a:srgbClr val="000000">
                  <a:alpha val="100000"/>
                </a:srgbClr>
              </a:solidFill>
              <a:prstDash val="solid"/>
            </a:ln>
          </p:spPr>
          <p:txBody>
            <a:bodyPr anchor="ctr"/>
            <a:lstStyle/>
            <a:p>
              <a:pPr marL="0" algn="ctr"/>
              <a:r>
                <a:rPr lang="zh-CN" altLang="en-US" sz="1800" b="0" i="0">
                  <a:solidFill>
                    <a:srgbClr val="000000">
                      <a:alpha val="100000"/>
                    </a:srgbClr>
                  </a:solidFill>
                  <a:latin typeface="微软雅黑" panose="020b0503020204020204" charset="-122"/>
                  <a:ea typeface="微软雅黑" panose="020b0503020204020204" charset="-122"/>
                </a:rPr>
                <a:t>X</a:t>
              </a:r>
              <a:endParaRPr lang="zh-CN" altLang="en-US" sz="1800" b="0" i="0">
                <a:solidFill>
                  <a:srgbClr val="000000">
                    <a:alpha val="100000"/>
                  </a:srgbClr>
                </a:solidFill>
                <a:latin typeface="微软雅黑" panose="020b0503020204020204" charset="-122"/>
                <a:ea typeface="微软雅黑" panose="020b0503020204020204" charset="-122"/>
              </a:endParaRPr>
            </a:p>
          </p:txBody>
        </p:sp>
        <p:sp>
          <p:nvSpPr>
            <p:cNvPr id="15" name="形状7"/>
            <p:cNvSpPr txBox="1"/>
            <p:nvPr/>
          </p:nvSpPr>
          <p:spPr>
            <a:xfrm>
              <a:off x="379595" y="651982"/>
              <a:ext cx="272130" cy="1191"/>
            </a:xfrm>
            <a:prstGeom prst="line">
              <a:avLst/>
            </a:prstGeom>
            <a:ln w="19050">
              <a:solidFill>
                <a:srgbClr val="000000">
                  <a:alpha val="100000"/>
                </a:srgbClr>
              </a:solidFill>
              <a:prstDash val="solid"/>
            </a:ln>
          </p:spPr>
          <p:txBody>
            <a:bodyPr anchor="ctr"/>
            <a:lstStyle/>
            <a:p>
              <a:pPr marL="0" algn="ctr"/>
            </a:p>
          </p:txBody>
        </p:sp>
        <p:sp>
          <p:nvSpPr>
            <p:cNvPr id="16" name="形状3"/>
            <p:cNvSpPr txBox="1"/>
            <p:nvPr/>
          </p:nvSpPr>
          <p:spPr>
            <a:xfrm>
              <a:off x="16755" y="641709"/>
              <a:ext cx="181420" cy="1191"/>
            </a:xfrm>
            <a:prstGeom prst="line">
              <a:avLst/>
            </a:prstGeom>
            <a:ln w="19050">
              <a:solidFill>
                <a:srgbClr val="000000">
                  <a:alpha val="100000"/>
                </a:srgbClr>
              </a:solidFill>
              <a:prstDash val="solid"/>
            </a:ln>
          </p:spPr>
          <p:txBody>
            <a:bodyPr anchor="ctr"/>
            <a:lstStyle/>
            <a:p>
              <a:pPr marL="0" algn="ctr"/>
            </a:p>
          </p:txBody>
        </p:sp>
        <p:sp>
          <p:nvSpPr>
            <p:cNvPr id="17" name="形状4"/>
            <p:cNvSpPr txBox="1"/>
            <p:nvPr/>
          </p:nvSpPr>
          <p:spPr>
            <a:xfrm flipV="1">
              <a:off x="0" y="148604"/>
              <a:ext cx="283716" cy="1191"/>
            </a:xfrm>
            <a:prstGeom prst="line">
              <a:avLst/>
            </a:prstGeom>
            <a:ln w="19050">
              <a:solidFill>
                <a:srgbClr val="000000">
                  <a:alpha val="100000"/>
                </a:srgbClr>
              </a:solidFill>
              <a:prstDash val="solid"/>
            </a:ln>
          </p:spPr>
          <p:txBody>
            <a:bodyPr anchor="ctr"/>
            <a:lstStyle/>
            <a:p>
              <a:pPr marL="0" algn="ctr"/>
            </a:p>
          </p:txBody>
        </p:sp>
        <p:sp>
          <p:nvSpPr>
            <p:cNvPr id="18" name="形状5"/>
            <p:cNvSpPr txBox="1"/>
            <p:nvPr/>
          </p:nvSpPr>
          <p:spPr>
            <a:xfrm>
              <a:off x="16755" y="138337"/>
              <a:ext cx="1191" cy="493099"/>
            </a:xfrm>
            <a:prstGeom prst="line">
              <a:avLst/>
            </a:prstGeom>
            <a:ln w="19050">
              <a:solidFill>
                <a:srgbClr val="000000">
                  <a:alpha val="100000"/>
                </a:srgbClr>
              </a:solidFill>
              <a:prstDash val="solid"/>
            </a:ln>
          </p:spPr>
          <p:txBody>
            <a:bodyPr anchor="ctr"/>
            <a:lstStyle/>
            <a:p>
              <a:pPr marL="0" algn="ctr"/>
            </a:p>
          </p:txBody>
        </p:sp>
      </p:grpSp>
      <p:grpSp>
        <p:nvGrpSpPr>
          <p:cNvPr id="19" name="组合2" title=""/>
          <p:cNvGrpSpPr/>
          <p:nvPr/>
        </p:nvGrpSpPr>
        <p:grpSpPr>
          <a:xfrm>
            <a:off x="7958172" y="5468093"/>
            <a:ext cx="1159527" cy="755650"/>
            <a:chExt cx="1159527" cy="755650"/>
          </a:xfrm>
        </p:grpSpPr>
        <p:sp>
          <p:nvSpPr>
            <p:cNvPr id="20" name="形状25"/>
            <p:cNvSpPr txBox="1"/>
            <p:nvPr/>
          </p:nvSpPr>
          <p:spPr>
            <a:xfrm>
              <a:off x="340212" y="74300"/>
              <a:ext cx="388812" cy="1191"/>
            </a:xfrm>
            <a:prstGeom prst="line">
              <a:avLst/>
            </a:prstGeom>
            <a:ln w="19050">
              <a:solidFill>
                <a:srgbClr val="000000">
                  <a:alpha val="100000"/>
                </a:srgbClr>
              </a:solidFill>
              <a:prstDash val="solid"/>
            </a:ln>
          </p:spPr>
          <p:txBody>
            <a:bodyPr anchor="ctr"/>
            <a:lstStyle/>
            <a:p>
              <a:pPr marL="0" algn="ctr"/>
            </a:p>
          </p:txBody>
        </p:sp>
        <p:sp>
          <p:nvSpPr>
            <p:cNvPr id="21" name="形状26"/>
            <p:cNvSpPr txBox="1"/>
            <p:nvPr/>
          </p:nvSpPr>
          <p:spPr>
            <a:xfrm>
              <a:off x="307811" y="47426"/>
              <a:ext cx="1191" cy="82205"/>
            </a:xfrm>
            <a:prstGeom prst="line">
              <a:avLst/>
            </a:prstGeom>
            <a:ln w="19050">
              <a:solidFill>
                <a:srgbClr val="000000">
                  <a:alpha val="100000"/>
                </a:srgbClr>
              </a:solidFill>
              <a:prstDash val="solid"/>
            </a:ln>
          </p:spPr>
          <p:txBody>
            <a:bodyPr anchor="ctr"/>
            <a:lstStyle/>
            <a:p>
              <a:pPr marL="0" algn="ctr"/>
            </a:p>
          </p:txBody>
        </p:sp>
        <p:sp>
          <p:nvSpPr>
            <p:cNvPr id="22" name="形状27"/>
            <p:cNvSpPr txBox="1"/>
            <p:nvPr/>
          </p:nvSpPr>
          <p:spPr>
            <a:xfrm>
              <a:off x="348312" y="15808"/>
              <a:ext cx="1191" cy="164409"/>
            </a:xfrm>
            <a:prstGeom prst="line">
              <a:avLst/>
            </a:prstGeom>
            <a:ln w="19050">
              <a:solidFill>
                <a:srgbClr val="000000">
                  <a:alpha val="100000"/>
                </a:srgbClr>
              </a:solidFill>
              <a:prstDash val="solid"/>
            </a:ln>
          </p:spPr>
          <p:txBody>
            <a:bodyPr anchor="ctr"/>
            <a:lstStyle/>
            <a:p>
              <a:pPr marL="0" algn="ctr"/>
            </a:p>
          </p:txBody>
        </p:sp>
        <p:sp>
          <p:nvSpPr>
            <p:cNvPr id="23" name="形状24"/>
            <p:cNvSpPr txBox="1"/>
            <p:nvPr/>
          </p:nvSpPr>
          <p:spPr>
            <a:xfrm flipV="1">
              <a:off x="696623" y="0"/>
              <a:ext cx="194406" cy="82205"/>
            </a:xfrm>
            <a:prstGeom prst="line">
              <a:avLst/>
            </a:prstGeom>
            <a:ln w="19050">
              <a:solidFill>
                <a:srgbClr val="000000">
                  <a:alpha val="100000"/>
                </a:srgbClr>
              </a:solidFill>
              <a:prstDash val="solid"/>
            </a:ln>
          </p:spPr>
          <p:txBody>
            <a:bodyPr anchor="ctr"/>
            <a:lstStyle/>
            <a:p>
              <a:pPr marL="0" algn="ctr"/>
            </a:p>
          </p:txBody>
        </p:sp>
        <p:sp>
          <p:nvSpPr>
            <p:cNvPr id="24" name="形状23"/>
            <p:cNvSpPr txBox="1"/>
            <p:nvPr/>
          </p:nvSpPr>
          <p:spPr>
            <a:xfrm>
              <a:off x="866727" y="82205"/>
              <a:ext cx="291609" cy="1191"/>
            </a:xfrm>
            <a:prstGeom prst="line">
              <a:avLst/>
            </a:prstGeom>
            <a:ln w="19050">
              <a:solidFill>
                <a:srgbClr val="000000">
                  <a:alpha val="100000"/>
                </a:srgbClr>
              </a:solidFill>
              <a:prstDash val="solid"/>
            </a:ln>
          </p:spPr>
          <p:txBody>
            <a:bodyPr anchor="ctr"/>
            <a:lstStyle/>
            <a:p>
              <a:pPr marL="0" algn="ctr"/>
            </a:p>
          </p:txBody>
        </p:sp>
        <p:sp>
          <p:nvSpPr>
            <p:cNvPr id="25" name="形状22"/>
            <p:cNvSpPr txBox="1"/>
            <p:nvPr/>
          </p:nvSpPr>
          <p:spPr>
            <a:xfrm>
              <a:off x="1158336" y="66396"/>
              <a:ext cx="1191" cy="411023"/>
            </a:xfrm>
            <a:prstGeom prst="line">
              <a:avLst/>
            </a:prstGeom>
            <a:ln w="19050">
              <a:solidFill>
                <a:srgbClr val="000000">
                  <a:alpha val="100000"/>
                </a:srgbClr>
              </a:solidFill>
              <a:prstDash val="solid"/>
            </a:ln>
          </p:spPr>
          <p:txBody>
            <a:bodyPr anchor="ctr"/>
            <a:lstStyle/>
            <a:p>
              <a:pPr marL="0" algn="ctr"/>
            </a:p>
          </p:txBody>
        </p:sp>
        <p:sp>
          <p:nvSpPr>
            <p:cNvPr id="26" name="形状21"/>
            <p:cNvSpPr txBox="1"/>
            <p:nvPr/>
          </p:nvSpPr>
          <p:spPr>
            <a:xfrm>
              <a:off x="866727" y="477419"/>
              <a:ext cx="291609" cy="1191"/>
            </a:xfrm>
            <a:prstGeom prst="line">
              <a:avLst/>
            </a:prstGeom>
            <a:ln w="19050">
              <a:solidFill>
                <a:srgbClr val="000000">
                  <a:alpha val="100000"/>
                </a:srgbClr>
              </a:solidFill>
              <a:prstDash val="solid"/>
            </a:ln>
          </p:spPr>
          <p:txBody>
            <a:bodyPr anchor="ctr"/>
            <a:lstStyle/>
            <a:p>
              <a:pPr marL="0" algn="ctr"/>
            </a:p>
          </p:txBody>
        </p:sp>
        <p:sp>
          <p:nvSpPr>
            <p:cNvPr id="27" name="形状20"/>
            <p:cNvSpPr txBox="1"/>
            <p:nvPr/>
          </p:nvSpPr>
          <p:spPr>
            <a:xfrm>
              <a:off x="858627" y="270327"/>
              <a:ext cx="1191" cy="411023"/>
            </a:xfrm>
            <a:prstGeom prst="line">
              <a:avLst/>
            </a:prstGeom>
            <a:ln w="19050">
              <a:solidFill>
                <a:srgbClr val="000000">
                  <a:alpha val="100000"/>
                </a:srgbClr>
              </a:solidFill>
              <a:prstDash val="solid"/>
            </a:ln>
          </p:spPr>
          <p:txBody>
            <a:bodyPr anchor="ctr"/>
            <a:lstStyle/>
            <a:p>
              <a:pPr marL="0" algn="ctr"/>
            </a:p>
          </p:txBody>
        </p:sp>
        <p:sp>
          <p:nvSpPr>
            <p:cNvPr id="28" name="形状28"/>
            <p:cNvSpPr txBox="1"/>
            <p:nvPr/>
          </p:nvSpPr>
          <p:spPr>
            <a:xfrm>
              <a:off x="275409" y="278231"/>
              <a:ext cx="194406" cy="1191"/>
            </a:xfrm>
            <a:prstGeom prst="line">
              <a:avLst/>
            </a:prstGeom>
            <a:ln w="19050">
              <a:solidFill>
                <a:srgbClr val="000000">
                  <a:alpha val="100000"/>
                </a:srgbClr>
              </a:solidFill>
              <a:prstDash val="solid"/>
            </a:ln>
          </p:spPr>
          <p:txBody>
            <a:bodyPr anchor="ctr"/>
            <a:lstStyle/>
            <a:p>
              <a:pPr marL="0" algn="ctr"/>
            </a:p>
          </p:txBody>
        </p:sp>
        <p:sp>
          <p:nvSpPr>
            <p:cNvPr id="29" name="形状29"/>
            <p:cNvSpPr txBox="1"/>
            <p:nvPr/>
          </p:nvSpPr>
          <p:spPr>
            <a:xfrm>
              <a:off x="469815" y="196026"/>
              <a:ext cx="194406" cy="164409"/>
            </a:xfrm>
            <a:custGeom>
              <a:gdLst>
                <a:gd name="connsiteX0" fmla="*/ 97203 w 194406"/>
                <a:gd name="connsiteY0" fmla="*/ 0 h 164409"/>
                <a:gd name="connsiteX1" fmla="*/ 150887 w 194406"/>
                <a:gd name="connsiteY1" fmla="*/ 0 h 164409"/>
                <a:gd name="connsiteX2" fmla="*/ 194406 w 194406"/>
                <a:gd name="connsiteY2" fmla="*/ 127605 h 164409"/>
                <a:gd name="connsiteX3" fmla="*/ 43519 w 194406"/>
                <a:gd name="connsiteY3" fmla="*/ 164409 h 164409"/>
                <a:gd name="connsiteX4" fmla="*/ 0 w 194406"/>
                <a:gd name="connsiteY4" fmla="*/ 36804 h 164409"/>
              </a:gdLst>
              <a:cxnLst>
                <a:cxn ang="0">
                  <a:pos x="connsiteX0" y="connsiteY0"/>
                </a:cxn>
                <a:cxn ang="0">
                  <a:pos x="connsiteX1" y="connsiteY1"/>
                </a:cxn>
                <a:cxn ang="0">
                  <a:pos x="connsiteX2" y="connsiteY2"/>
                </a:cxn>
                <a:cxn ang="0">
                  <a:pos x="connsiteX3" y="connsiteY3"/>
                </a:cxn>
                <a:cxn ang="0">
                  <a:pos x="connsiteX4" y="connsiteY4"/>
                </a:cxn>
              </a:cxnLst>
              <a:rect l="l" t="t" r="r" b="b"/>
              <a:pathLst>
                <a:path w="194406" h="164409">
                  <a:moveTo>
                    <a:pt x="97203" y="0"/>
                  </a:moveTo>
                  <a:cubicBezTo>
                    <a:pt x="150887" y="0"/>
                    <a:pt x="194406" y="36804"/>
                    <a:pt x="194406" y="82205"/>
                  </a:cubicBezTo>
                  <a:cubicBezTo>
                    <a:pt x="194406" y="127605"/>
                    <a:pt x="150887" y="164409"/>
                    <a:pt x="97203" y="164409"/>
                  </a:cubicBezTo>
                  <a:cubicBezTo>
                    <a:pt x="43519" y="164409"/>
                    <a:pt x="0" y="127605"/>
                    <a:pt x="0" y="82205"/>
                  </a:cubicBezTo>
                  <a:cubicBezTo>
                    <a:pt x="0" y="36804"/>
                    <a:pt x="43519" y="0"/>
                    <a:pt x="97203" y="0"/>
                  </a:cubicBezTo>
                  <a:close/>
                </a:path>
              </a:pathLst>
            </a:custGeom>
            <a:solidFill>
              <a:srgbClr val="FFFFFF">
                <a:alpha val="0"/>
              </a:srgbClr>
            </a:solidFill>
            <a:ln w="19050">
              <a:solidFill>
                <a:srgbClr val="000000">
                  <a:alpha val="100000"/>
                </a:srgbClr>
              </a:solidFill>
              <a:prstDash val="solid"/>
            </a:ln>
          </p:spPr>
          <p:txBody>
            <a:bodyPr anchor="ctr"/>
            <a:lstStyle/>
            <a:p>
              <a:pPr marL="0" algn="ctr"/>
              <a:r>
                <a:rPr lang="zh-CN" altLang="en-US" sz="1300" b="0" i="0">
                  <a:solidFill>
                    <a:srgbClr val="000000">
                      <a:alpha val="100000"/>
                    </a:srgbClr>
                  </a:solidFill>
                  <a:latin typeface="微软雅黑" panose="020b0503020204020204" charset="-122"/>
                  <a:ea typeface="微软雅黑" panose="020b0503020204020204" charset="-122"/>
                </a:rPr>
                <a:t>X</a:t>
              </a:r>
              <a:endParaRPr lang="zh-CN" altLang="en-US" sz="1300" b="0" i="0">
                <a:solidFill>
                  <a:srgbClr val="000000">
                    <a:alpha val="100000"/>
                  </a:srgbClr>
                </a:solidFill>
                <a:latin typeface="微软雅黑" panose="020b0503020204020204" charset="-122"/>
                <a:ea typeface="微软雅黑" panose="020b0503020204020204" charset="-122"/>
              </a:endParaRPr>
            </a:p>
          </p:txBody>
        </p:sp>
        <p:sp>
          <p:nvSpPr>
            <p:cNvPr id="30" name="形状30"/>
            <p:cNvSpPr txBox="1"/>
            <p:nvPr/>
          </p:nvSpPr>
          <p:spPr>
            <a:xfrm>
              <a:off x="664221" y="278231"/>
              <a:ext cx="194406" cy="1191"/>
            </a:xfrm>
            <a:prstGeom prst="line">
              <a:avLst/>
            </a:prstGeom>
            <a:ln w="19050">
              <a:solidFill>
                <a:srgbClr val="000000">
                  <a:alpha val="100000"/>
                </a:srgbClr>
              </a:solidFill>
              <a:prstDash val="solid"/>
            </a:ln>
          </p:spPr>
          <p:txBody>
            <a:bodyPr anchor="ctr"/>
            <a:lstStyle/>
            <a:p>
              <a:pPr marL="0" algn="ctr"/>
            </a:p>
          </p:txBody>
        </p:sp>
        <p:sp>
          <p:nvSpPr>
            <p:cNvPr id="31" name="形状31"/>
            <p:cNvSpPr txBox="1"/>
            <p:nvPr/>
          </p:nvSpPr>
          <p:spPr>
            <a:xfrm>
              <a:off x="283509" y="673445"/>
              <a:ext cx="194406" cy="1191"/>
            </a:xfrm>
            <a:prstGeom prst="line">
              <a:avLst/>
            </a:prstGeom>
            <a:ln w="19050">
              <a:solidFill>
                <a:srgbClr val="000000">
                  <a:alpha val="100000"/>
                </a:srgbClr>
              </a:solidFill>
              <a:prstDash val="solid"/>
            </a:ln>
          </p:spPr>
          <p:txBody>
            <a:bodyPr anchor="ctr"/>
            <a:lstStyle/>
            <a:p>
              <a:pPr marL="0" algn="ctr"/>
            </a:p>
          </p:txBody>
        </p:sp>
        <p:sp>
          <p:nvSpPr>
            <p:cNvPr id="32" name="形状32"/>
            <p:cNvSpPr txBox="1"/>
            <p:nvPr/>
          </p:nvSpPr>
          <p:spPr>
            <a:xfrm>
              <a:off x="477915" y="591241"/>
              <a:ext cx="194406" cy="164409"/>
            </a:xfrm>
            <a:custGeom>
              <a:gdLst>
                <a:gd name="connsiteX0" fmla="*/ 97203 w 194406"/>
                <a:gd name="connsiteY0" fmla="*/ 0 h 164409"/>
                <a:gd name="connsiteX1" fmla="*/ 150887 w 194406"/>
                <a:gd name="connsiteY1" fmla="*/ 0 h 164409"/>
                <a:gd name="connsiteX2" fmla="*/ 194406 w 194406"/>
                <a:gd name="connsiteY2" fmla="*/ 127605 h 164409"/>
                <a:gd name="connsiteX3" fmla="*/ 43519 w 194406"/>
                <a:gd name="connsiteY3" fmla="*/ 164409 h 164409"/>
                <a:gd name="connsiteX4" fmla="*/ 0 w 194406"/>
                <a:gd name="connsiteY4" fmla="*/ 36804 h 164409"/>
              </a:gdLst>
              <a:cxnLst>
                <a:cxn ang="0">
                  <a:pos x="connsiteX0" y="connsiteY0"/>
                </a:cxn>
                <a:cxn ang="0">
                  <a:pos x="connsiteX1" y="connsiteY1"/>
                </a:cxn>
                <a:cxn ang="0">
                  <a:pos x="connsiteX2" y="connsiteY2"/>
                </a:cxn>
                <a:cxn ang="0">
                  <a:pos x="connsiteX3" y="connsiteY3"/>
                </a:cxn>
                <a:cxn ang="0">
                  <a:pos x="connsiteX4" y="connsiteY4"/>
                </a:cxn>
              </a:cxnLst>
              <a:rect l="l" t="t" r="r" b="b"/>
              <a:pathLst>
                <a:path w="194406" h="164409">
                  <a:moveTo>
                    <a:pt x="97203" y="0"/>
                  </a:moveTo>
                  <a:cubicBezTo>
                    <a:pt x="150887" y="0"/>
                    <a:pt x="194406" y="36804"/>
                    <a:pt x="194406" y="82205"/>
                  </a:cubicBezTo>
                  <a:cubicBezTo>
                    <a:pt x="194406" y="127605"/>
                    <a:pt x="150887" y="164409"/>
                    <a:pt x="97203" y="164409"/>
                  </a:cubicBezTo>
                  <a:cubicBezTo>
                    <a:pt x="43519" y="164409"/>
                    <a:pt x="0" y="127605"/>
                    <a:pt x="0" y="82205"/>
                  </a:cubicBezTo>
                  <a:cubicBezTo>
                    <a:pt x="0" y="36804"/>
                    <a:pt x="43519" y="0"/>
                    <a:pt x="97203" y="0"/>
                  </a:cubicBezTo>
                  <a:close/>
                </a:path>
              </a:pathLst>
            </a:custGeom>
            <a:solidFill>
              <a:srgbClr val="FFFFFF">
                <a:alpha val="0"/>
              </a:srgbClr>
            </a:solidFill>
            <a:ln w="19050">
              <a:solidFill>
                <a:srgbClr val="000000">
                  <a:alpha val="100000"/>
                </a:srgbClr>
              </a:solidFill>
              <a:prstDash val="solid"/>
            </a:ln>
          </p:spPr>
          <p:txBody>
            <a:bodyPr anchor="ctr"/>
            <a:lstStyle/>
            <a:p>
              <a:pPr marL="0" algn="ctr"/>
              <a:r>
                <a:rPr lang="zh-CN" altLang="en-US" sz="1500" b="0" i="0">
                  <a:solidFill>
                    <a:srgbClr val="000000">
                      <a:alpha val="100000"/>
                    </a:srgbClr>
                  </a:solidFill>
                  <a:latin typeface="微软雅黑" panose="020b0503020204020204" charset="-122"/>
                  <a:ea typeface="微软雅黑" panose="020b0503020204020204" charset="-122"/>
                </a:rPr>
                <a:t>X</a:t>
              </a:r>
              <a:endParaRPr lang="zh-CN" altLang="en-US" sz="1500" b="0" i="0">
                <a:solidFill>
                  <a:srgbClr val="000000">
                    <a:alpha val="100000"/>
                  </a:srgbClr>
                </a:solidFill>
                <a:latin typeface="微软雅黑" panose="020b0503020204020204" charset="-122"/>
                <a:ea typeface="微软雅黑" panose="020b0503020204020204" charset="-122"/>
              </a:endParaRPr>
            </a:p>
          </p:txBody>
        </p:sp>
        <p:sp>
          <p:nvSpPr>
            <p:cNvPr id="33" name="形状33"/>
            <p:cNvSpPr txBox="1"/>
            <p:nvPr/>
          </p:nvSpPr>
          <p:spPr>
            <a:xfrm>
              <a:off x="672321" y="673445"/>
              <a:ext cx="194406" cy="1191"/>
            </a:xfrm>
            <a:prstGeom prst="line">
              <a:avLst/>
            </a:prstGeom>
            <a:ln w="19050">
              <a:solidFill>
                <a:srgbClr val="000000">
                  <a:alpha val="100000"/>
                </a:srgbClr>
              </a:solidFill>
              <a:prstDash val="solid"/>
            </a:ln>
          </p:spPr>
          <p:txBody>
            <a:bodyPr anchor="ctr"/>
            <a:lstStyle/>
            <a:p>
              <a:pPr marL="0" algn="ctr"/>
            </a:p>
          </p:txBody>
        </p:sp>
        <p:sp>
          <p:nvSpPr>
            <p:cNvPr id="34" name="形状19"/>
            <p:cNvSpPr txBox="1"/>
            <p:nvPr/>
          </p:nvSpPr>
          <p:spPr>
            <a:xfrm>
              <a:off x="283509" y="262422"/>
              <a:ext cx="1191" cy="411023"/>
            </a:xfrm>
            <a:prstGeom prst="line">
              <a:avLst/>
            </a:prstGeom>
            <a:ln w="19050">
              <a:solidFill>
                <a:srgbClr val="000000">
                  <a:alpha val="100000"/>
                </a:srgbClr>
              </a:solidFill>
              <a:prstDash val="solid"/>
            </a:ln>
          </p:spPr>
          <p:txBody>
            <a:bodyPr anchor="ctr"/>
            <a:lstStyle/>
            <a:p>
              <a:pPr marL="0" algn="ctr"/>
            </a:p>
          </p:txBody>
        </p:sp>
        <p:sp>
          <p:nvSpPr>
            <p:cNvPr id="35" name="形状16"/>
            <p:cNvSpPr txBox="1"/>
            <p:nvPr/>
          </p:nvSpPr>
          <p:spPr>
            <a:xfrm>
              <a:off x="0" y="477419"/>
              <a:ext cx="291609" cy="1191"/>
            </a:xfrm>
            <a:prstGeom prst="line">
              <a:avLst/>
            </a:prstGeom>
            <a:ln w="19050">
              <a:solidFill>
                <a:srgbClr val="000000">
                  <a:alpha val="100000"/>
                </a:srgbClr>
              </a:solidFill>
              <a:prstDash val="solid"/>
            </a:ln>
          </p:spPr>
          <p:txBody>
            <a:bodyPr anchor="ctr"/>
            <a:lstStyle/>
            <a:p>
              <a:pPr marL="0" algn="ctr"/>
            </a:p>
          </p:txBody>
        </p:sp>
        <p:sp>
          <p:nvSpPr>
            <p:cNvPr id="36" name="形状17"/>
            <p:cNvSpPr txBox="1"/>
            <p:nvPr/>
          </p:nvSpPr>
          <p:spPr>
            <a:xfrm>
              <a:off x="0" y="63234"/>
              <a:ext cx="1191" cy="411023"/>
            </a:xfrm>
            <a:prstGeom prst="line">
              <a:avLst/>
            </a:prstGeom>
            <a:ln w="19050">
              <a:solidFill>
                <a:srgbClr val="000000">
                  <a:alpha val="100000"/>
                </a:srgbClr>
              </a:solidFill>
              <a:prstDash val="solid"/>
            </a:ln>
          </p:spPr>
          <p:txBody>
            <a:bodyPr anchor="ctr"/>
            <a:lstStyle/>
            <a:p>
              <a:pPr marL="0" algn="ctr"/>
            </a:p>
          </p:txBody>
        </p:sp>
        <p:sp>
          <p:nvSpPr>
            <p:cNvPr id="37" name="形状18"/>
            <p:cNvSpPr txBox="1"/>
            <p:nvPr/>
          </p:nvSpPr>
          <p:spPr>
            <a:xfrm>
              <a:off x="0" y="66396"/>
              <a:ext cx="291609" cy="1191"/>
            </a:xfrm>
            <a:prstGeom prst="line">
              <a:avLst/>
            </a:prstGeom>
            <a:ln w="19050">
              <a:solidFill>
                <a:srgbClr val="000000">
                  <a:alpha val="100000"/>
                </a:srgbClr>
              </a:solidFill>
              <a:prstDash val="solid"/>
            </a:ln>
          </p:spPr>
          <p:txBody>
            <a:bodyPr anchor="ctr"/>
            <a:lstStyle/>
            <a:p>
              <a:pPr marL="0" algn="ctr"/>
            </a:p>
          </p:txBody>
        </p:sp>
      </p:grpSp>
      <p:pic>
        <p:nvPicPr>
          <p:cNvPr id="38" name="图片1" title=""/>
          <p:cNvPicPr>
            <a:picLocks noChangeAspect="1"/>
          </p:cNvPicPr>
          <p:nvPr/>
        </p:nvPicPr>
        <p:blipFill>
          <a:blip r:embed="rId2"/>
          <a:stretch>
            <a:fillRect/>
          </a:stretch>
        </p:blipFill>
        <p:spPr>
          <a:xfrm>
            <a:off x="232410" y="793115"/>
            <a:ext cx="1487805" cy="2631440"/>
          </a:xfrm>
          <a:prstGeom prst="rect">
            <a:avLst/>
          </a:prstGeom>
        </p:spPr>
      </p:pic>
      <p:grpSp>
        <p:nvGrpSpPr>
          <p:cNvPr id="39" name="组合3" title=""/>
          <p:cNvGrpSpPr/>
          <p:nvPr/>
        </p:nvGrpSpPr>
        <p:grpSpPr>
          <a:xfrm>
            <a:off x="10275570" y="5626100"/>
            <a:ext cx="1908810" cy="1272540"/>
            <a:chExt cx="2682516" cy="1474070"/>
          </a:xfrm>
        </p:grpSpPr>
        <p:pic>
          <p:nvPicPr>
            <p:cNvPr id="40" name="图片2"/>
            <p:cNvPicPr>
              <a:picLocks noChangeAspect="1"/>
            </p:cNvPicPr>
            <p:nvPr/>
          </p:nvPicPr>
          <p:blipFill>
            <a:blip r:embed="rId3"/>
            <a:stretch>
              <a:fillRect/>
            </a:stretch>
          </p:blipFill>
          <p:spPr>
            <a:xfrm>
              <a:off x="0" y="0"/>
              <a:ext cx="2682516" cy="1474070"/>
            </a:xfrm>
            <a:prstGeom prst="rect">
              <a:avLst/>
            </a:prstGeom>
          </p:spPr>
        </p:pic>
        <p:sp>
          <p:nvSpPr>
            <p:cNvPr id="41" name="形状34"/>
            <p:cNvSpPr txBox="1"/>
            <p:nvPr/>
          </p:nvSpPr>
          <p:spPr>
            <a:xfrm>
              <a:off x="204305" y="230156"/>
              <a:ext cx="2019735" cy="787738"/>
            </a:xfrm>
            <a:custGeom>
              <a:gdLst>
                <a:gd name="connsiteX0" fmla="*/ 2019735 w 2019735"/>
                <a:gd name="connsiteY0" fmla="*/ 309924 h 787738"/>
                <a:gd name="connsiteX1" fmla="*/ 1980132 w 2019735"/>
                <a:gd name="connsiteY1" fmla="*/ 155553 h 787738"/>
                <a:gd name="connsiteX2" fmla="*/ 1877166 w 2019735"/>
                <a:gd name="connsiteY2" fmla="*/ 59991 h 787738"/>
                <a:gd name="connsiteX3" fmla="*/ 1774199 w 2019735"/>
                <a:gd name="connsiteY3" fmla="*/ 30587 h 787738"/>
                <a:gd name="connsiteX4" fmla="*/ 1615788 w 2019735"/>
                <a:gd name="connsiteY4" fmla="*/ 37938 h 787738"/>
                <a:gd name="connsiteX5" fmla="*/ 1489060 w 2019735"/>
                <a:gd name="connsiteY5" fmla="*/ 52640 h 787738"/>
                <a:gd name="connsiteX6" fmla="*/ 1361612 w 2019735"/>
                <a:gd name="connsiteY6" fmla="*/ 2736 h 787738"/>
                <a:gd name="connsiteX7" fmla="*/ 1283126 w 2019735"/>
                <a:gd name="connsiteY7" fmla="*/ 15885 h 787738"/>
                <a:gd name="connsiteX8" fmla="*/ 1211841 w 2019735"/>
                <a:gd name="connsiteY8" fmla="*/ 59991 h 787738"/>
                <a:gd name="connsiteX9" fmla="*/ 1172238 w 2019735"/>
                <a:gd name="connsiteY9" fmla="*/ 74693 h 787738"/>
                <a:gd name="connsiteX10" fmla="*/ 1116795 w 2019735"/>
                <a:gd name="connsiteY10" fmla="*/ 52640 h 787738"/>
                <a:gd name="connsiteX11" fmla="*/ 1069272 w 2019735"/>
                <a:gd name="connsiteY11" fmla="*/ 52640 h 787738"/>
                <a:gd name="connsiteX12" fmla="*/ 1013828 w 2019735"/>
                <a:gd name="connsiteY12" fmla="*/ 59991 h 787738"/>
                <a:gd name="connsiteX13" fmla="*/ 927643 w 2019735"/>
                <a:gd name="connsiteY13" fmla="*/ 0 h 787738"/>
                <a:gd name="connsiteX14" fmla="*/ 847782 w 2019735"/>
                <a:gd name="connsiteY14" fmla="*/ 10588 h 787738"/>
                <a:gd name="connsiteX15" fmla="*/ 776212 w 2019735"/>
                <a:gd name="connsiteY15" fmla="*/ 45289 h 787738"/>
                <a:gd name="connsiteX16" fmla="*/ 736609 w 2019735"/>
                <a:gd name="connsiteY16" fmla="*/ 59991 h 787738"/>
                <a:gd name="connsiteX17" fmla="*/ 704927 w 2019735"/>
                <a:gd name="connsiteY17" fmla="*/ 59991 h 787738"/>
                <a:gd name="connsiteX18" fmla="*/ 665325 w 2019735"/>
                <a:gd name="connsiteY18" fmla="*/ 59991 h 787738"/>
                <a:gd name="connsiteX19" fmla="*/ 586119 w 2019735"/>
                <a:gd name="connsiteY19" fmla="*/ 59991 h 787738"/>
                <a:gd name="connsiteX20" fmla="*/ 483152 w 2019735"/>
                <a:gd name="connsiteY20" fmla="*/ 15885 h 787738"/>
                <a:gd name="connsiteX21" fmla="*/ 427709 w 2019735"/>
                <a:gd name="connsiteY21" fmla="*/ 15885 h 787738"/>
                <a:gd name="connsiteX22" fmla="*/ 380185 w 2019735"/>
                <a:gd name="connsiteY22" fmla="*/ 15885 h 787738"/>
                <a:gd name="connsiteX23" fmla="*/ 324742 w 2019735"/>
                <a:gd name="connsiteY23" fmla="*/ 37938 h 787738"/>
                <a:gd name="connsiteX24" fmla="*/ 316821 w 2019735"/>
                <a:gd name="connsiteY24" fmla="*/ 59991 h 787738"/>
                <a:gd name="connsiteX25" fmla="*/ 237687 w 2019735"/>
                <a:gd name="connsiteY25" fmla="*/ 75020 h 787738"/>
                <a:gd name="connsiteX26" fmla="*/ 190093 w 2019735"/>
                <a:gd name="connsiteY26" fmla="*/ 82044 h 787738"/>
                <a:gd name="connsiteX27" fmla="*/ 95046 w 2019735"/>
                <a:gd name="connsiteY27" fmla="*/ 111447 h 787738"/>
                <a:gd name="connsiteX28" fmla="*/ 23762 w 2019735"/>
                <a:gd name="connsiteY28" fmla="*/ 140851 h 787738"/>
                <a:gd name="connsiteX29" fmla="*/ 0 w 2019735"/>
                <a:gd name="connsiteY29" fmla="*/ 221712 h 787738"/>
                <a:gd name="connsiteX30" fmla="*/ 0 w 2019735"/>
                <a:gd name="connsiteY30" fmla="*/ 295222 h 787738"/>
                <a:gd name="connsiteX31" fmla="*/ 31682 w 2019735"/>
                <a:gd name="connsiteY31" fmla="*/ 390785 h 787738"/>
                <a:gd name="connsiteX32" fmla="*/ 23762 w 2019735"/>
                <a:gd name="connsiteY32" fmla="*/ 456944 h 787738"/>
                <a:gd name="connsiteX33" fmla="*/ 39603 w 2019735"/>
                <a:gd name="connsiteY33" fmla="*/ 508401 h 787738"/>
                <a:gd name="connsiteX34" fmla="*/ 110887 w 2019735"/>
                <a:gd name="connsiteY34" fmla="*/ 515752 h 787738"/>
                <a:gd name="connsiteX35" fmla="*/ 198013 w 2019735"/>
                <a:gd name="connsiteY35" fmla="*/ 559858 h 787738"/>
                <a:gd name="connsiteX36" fmla="*/ 237616 w 2019735"/>
                <a:gd name="connsiteY36" fmla="*/ 684825 h 787738"/>
                <a:gd name="connsiteX37" fmla="*/ 316821 w 2019735"/>
                <a:gd name="connsiteY37" fmla="*/ 780387 h 787738"/>
                <a:gd name="connsiteX38" fmla="*/ 396027 w 2019735"/>
                <a:gd name="connsiteY38" fmla="*/ 787738 h 787738"/>
                <a:gd name="connsiteX39" fmla="*/ 483152 w 2019735"/>
                <a:gd name="connsiteY39" fmla="*/ 743632 h 787738"/>
                <a:gd name="connsiteX40" fmla="*/ 506907 w 2019735"/>
                <a:gd name="connsiteY40" fmla="*/ 744167 h 787738"/>
                <a:gd name="connsiteX41" fmla="*/ 570278 w 2019735"/>
                <a:gd name="connsiteY41" fmla="*/ 706877 h 787738"/>
                <a:gd name="connsiteX42" fmla="*/ 665325 w 2019735"/>
                <a:gd name="connsiteY42" fmla="*/ 684825 h 787738"/>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019733" h="787738" fill="none">
                  <a:moveTo>
                    <a:pt x="2019735" y="309924"/>
                  </a:moveTo>
                  <a:lnTo>
                    <a:pt x="1980132" y="155553"/>
                  </a:lnTo>
                  <a:lnTo>
                    <a:pt x="1877166" y="59991"/>
                  </a:lnTo>
                  <a:lnTo>
                    <a:pt x="1774199" y="30587"/>
                  </a:lnTo>
                  <a:lnTo>
                    <a:pt x="1615788" y="37938"/>
                  </a:lnTo>
                  <a:lnTo>
                    <a:pt x="1489060" y="52640"/>
                  </a:lnTo>
                  <a:lnTo>
                    <a:pt x="1361612" y="2736"/>
                  </a:lnTo>
                  <a:lnTo>
                    <a:pt x="1283126" y="15885"/>
                  </a:lnTo>
                  <a:lnTo>
                    <a:pt x="1211841" y="59991"/>
                  </a:lnTo>
                  <a:lnTo>
                    <a:pt x="1172238" y="74693"/>
                  </a:lnTo>
                  <a:lnTo>
                    <a:pt x="1116795" y="52640"/>
                  </a:lnTo>
                  <a:lnTo>
                    <a:pt x="1069272" y="52640"/>
                  </a:lnTo>
                  <a:lnTo>
                    <a:pt x="1013828" y="59991"/>
                  </a:lnTo>
                  <a:lnTo>
                    <a:pt x="927643" y="0"/>
                  </a:lnTo>
                  <a:lnTo>
                    <a:pt x="847782" y="10588"/>
                  </a:lnTo>
                  <a:lnTo>
                    <a:pt x="776212" y="45289"/>
                  </a:lnTo>
                  <a:lnTo>
                    <a:pt x="736609" y="59991"/>
                  </a:lnTo>
                  <a:lnTo>
                    <a:pt x="704927" y="59991"/>
                  </a:lnTo>
                  <a:lnTo>
                    <a:pt x="665325" y="59991"/>
                  </a:lnTo>
                  <a:lnTo>
                    <a:pt x="586119" y="59991"/>
                  </a:lnTo>
                  <a:lnTo>
                    <a:pt x="483152" y="15885"/>
                  </a:lnTo>
                  <a:lnTo>
                    <a:pt x="427709" y="15885"/>
                  </a:lnTo>
                  <a:lnTo>
                    <a:pt x="380185" y="15885"/>
                  </a:lnTo>
                  <a:lnTo>
                    <a:pt x="324742" y="37938"/>
                  </a:lnTo>
                  <a:lnTo>
                    <a:pt x="316821" y="59991"/>
                  </a:lnTo>
                  <a:lnTo>
                    <a:pt x="237687" y="75020"/>
                  </a:lnTo>
                  <a:lnTo>
                    <a:pt x="190093" y="82044"/>
                  </a:lnTo>
                  <a:lnTo>
                    <a:pt x="95046" y="111447"/>
                  </a:lnTo>
                  <a:lnTo>
                    <a:pt x="23762" y="140851"/>
                  </a:lnTo>
                  <a:lnTo>
                    <a:pt x="0" y="221712"/>
                  </a:lnTo>
                  <a:lnTo>
                    <a:pt x="0" y="295222"/>
                  </a:lnTo>
                  <a:lnTo>
                    <a:pt x="31682" y="390785"/>
                  </a:lnTo>
                  <a:lnTo>
                    <a:pt x="23762" y="456944"/>
                  </a:lnTo>
                  <a:lnTo>
                    <a:pt x="39603" y="508401"/>
                  </a:lnTo>
                  <a:lnTo>
                    <a:pt x="110887" y="515752"/>
                  </a:lnTo>
                  <a:lnTo>
                    <a:pt x="198013" y="559858"/>
                  </a:lnTo>
                  <a:lnTo>
                    <a:pt x="237616" y="684825"/>
                  </a:lnTo>
                  <a:lnTo>
                    <a:pt x="316821" y="780387"/>
                  </a:lnTo>
                  <a:lnTo>
                    <a:pt x="396027" y="787738"/>
                  </a:lnTo>
                  <a:lnTo>
                    <a:pt x="483152" y="743632"/>
                  </a:lnTo>
                  <a:lnTo>
                    <a:pt x="506907" y="744167"/>
                  </a:lnTo>
                  <a:lnTo>
                    <a:pt x="570278" y="706877"/>
                  </a:lnTo>
                  <a:lnTo>
                    <a:pt x="665325" y="684825"/>
                  </a:lnTo>
                </a:path>
              </a:pathLst>
            </a:custGeom>
            <a:solidFill>
              <a:srgbClr val="166EE1">
                <a:alpha val="100000"/>
              </a:srgbClr>
            </a:solidFill>
            <a:ln w="19050">
              <a:solidFill>
                <a:srgbClr val="000000">
                  <a:alpha val="100000"/>
                </a:srgbClr>
              </a:solidFill>
              <a:prstDash val="solid"/>
            </a:ln>
          </p:spPr>
          <p:txBody>
            <a:bodyPr anchor="ctr"/>
            <a:lstStyle/>
            <a:p>
              <a:pPr marL="0" algn="ctr"/>
            </a:p>
          </p:txBody>
        </p:sp>
        <p:sp>
          <p:nvSpPr>
            <p:cNvPr id="42" name="形状35"/>
            <p:cNvSpPr txBox="1"/>
            <p:nvPr/>
          </p:nvSpPr>
          <p:spPr>
            <a:xfrm>
              <a:off x="867567" y="547427"/>
              <a:ext cx="1364360" cy="499866"/>
            </a:xfrm>
            <a:custGeom>
              <a:gdLst>
                <a:gd name="connsiteX0" fmla="*/ 0 w 1364360"/>
                <a:gd name="connsiteY0" fmla="*/ 374900 h 499866"/>
                <a:gd name="connsiteX1" fmla="*/ 78865 w 1364360"/>
                <a:gd name="connsiteY1" fmla="*/ 360198 h 499866"/>
                <a:gd name="connsiteX2" fmla="*/ 135313 w 1364360"/>
                <a:gd name="connsiteY2" fmla="*/ 395274 h 499866"/>
                <a:gd name="connsiteX3" fmla="*/ 189275 w 1364360"/>
                <a:gd name="connsiteY3" fmla="*/ 433707 h 499866"/>
                <a:gd name="connsiteX4" fmla="*/ 252367 w 1364360"/>
                <a:gd name="connsiteY4" fmla="*/ 448409 h 499866"/>
                <a:gd name="connsiteX5" fmla="*/ 276027 w 1364360"/>
                <a:gd name="connsiteY5" fmla="*/ 441058 h 499866"/>
                <a:gd name="connsiteX6" fmla="*/ 354891 w 1364360"/>
                <a:gd name="connsiteY6" fmla="*/ 389602 h 499866"/>
                <a:gd name="connsiteX7" fmla="*/ 433849 w 1364360"/>
                <a:gd name="connsiteY7" fmla="*/ 383173 h 499866"/>
                <a:gd name="connsiteX8" fmla="*/ 504734 w 1364360"/>
                <a:gd name="connsiteY8" fmla="*/ 374900 h 499866"/>
                <a:gd name="connsiteX9" fmla="*/ 575713 w 1364360"/>
                <a:gd name="connsiteY9" fmla="*/ 396953 h 499866"/>
                <a:gd name="connsiteX10" fmla="*/ 623031 w 1364360"/>
                <a:gd name="connsiteY10" fmla="*/ 455760 h 499866"/>
                <a:gd name="connsiteX11" fmla="*/ 662464 w 1364360"/>
                <a:gd name="connsiteY11" fmla="*/ 499866 h 499866"/>
                <a:gd name="connsiteX12" fmla="*/ 725556 w 1364360"/>
                <a:gd name="connsiteY12" fmla="*/ 499866 h 499866"/>
                <a:gd name="connsiteX13" fmla="*/ 829809 w 1364360"/>
                <a:gd name="connsiteY13" fmla="*/ 443762 h 499866"/>
                <a:gd name="connsiteX14" fmla="*/ 883285 w 1364360"/>
                <a:gd name="connsiteY14" fmla="*/ 404304 h 499866"/>
                <a:gd name="connsiteX15" fmla="*/ 938677 w 1364360"/>
                <a:gd name="connsiteY15" fmla="*/ 410308 h 499866"/>
                <a:gd name="connsiteX16" fmla="*/ 1056787 w 1364360"/>
                <a:gd name="connsiteY16" fmla="*/ 441058 h 499866"/>
                <a:gd name="connsiteX17" fmla="*/ 1104106 w 1364360"/>
                <a:gd name="connsiteY17" fmla="*/ 455760 h 499866"/>
                <a:gd name="connsiteX18" fmla="*/ 1151425 w 1364360"/>
                <a:gd name="connsiteY18" fmla="*/ 441058 h 499866"/>
                <a:gd name="connsiteX19" fmla="*/ 1175085 w 1364360"/>
                <a:gd name="connsiteY19" fmla="*/ 360198 h 499866"/>
                <a:gd name="connsiteX20" fmla="*/ 1190857 w 1364360"/>
                <a:gd name="connsiteY20" fmla="*/ 249933 h 499866"/>
                <a:gd name="connsiteX21" fmla="*/ 1238176 w 1364360"/>
                <a:gd name="connsiteY21" fmla="*/ 176423 h 499866"/>
                <a:gd name="connsiteX22" fmla="*/ 1277609 w 1364360"/>
                <a:gd name="connsiteY22" fmla="*/ 102914 h 499866"/>
                <a:gd name="connsiteX23" fmla="*/ 1317041 w 1364360"/>
                <a:gd name="connsiteY23" fmla="*/ 80861 h 499866"/>
                <a:gd name="connsiteX24" fmla="*/ 1348587 w 1364360"/>
                <a:gd name="connsiteY24" fmla="*/ 36755 h 499866"/>
                <a:gd name="connsiteX25" fmla="*/ 1356473 w 1364360"/>
                <a:gd name="connsiteY25" fmla="*/ 0 h 499866"/>
                <a:gd name="connsiteX26" fmla="*/ 1364360 w 1364360"/>
                <a:gd name="connsiteY26" fmla="*/ 7351 h 499866"/>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64360" h="499866" fill="none">
                  <a:moveTo>
                    <a:pt x="0" y="374900"/>
                  </a:moveTo>
                  <a:lnTo>
                    <a:pt x="78865" y="360198"/>
                  </a:lnTo>
                  <a:lnTo>
                    <a:pt x="135313" y="395274"/>
                  </a:lnTo>
                  <a:lnTo>
                    <a:pt x="189275" y="433707"/>
                  </a:lnTo>
                  <a:lnTo>
                    <a:pt x="252367" y="448409"/>
                  </a:lnTo>
                  <a:lnTo>
                    <a:pt x="276027" y="441058"/>
                  </a:lnTo>
                  <a:lnTo>
                    <a:pt x="354891" y="389602"/>
                  </a:lnTo>
                  <a:lnTo>
                    <a:pt x="433849" y="383173"/>
                  </a:lnTo>
                  <a:lnTo>
                    <a:pt x="504734" y="374900"/>
                  </a:lnTo>
                  <a:lnTo>
                    <a:pt x="575713" y="396953"/>
                  </a:lnTo>
                  <a:lnTo>
                    <a:pt x="623031" y="455760"/>
                  </a:lnTo>
                  <a:lnTo>
                    <a:pt x="662464" y="499866"/>
                  </a:lnTo>
                  <a:lnTo>
                    <a:pt x="725556" y="499866"/>
                  </a:lnTo>
                  <a:lnTo>
                    <a:pt x="829809" y="443762"/>
                  </a:lnTo>
                  <a:lnTo>
                    <a:pt x="883285" y="404304"/>
                  </a:lnTo>
                  <a:lnTo>
                    <a:pt x="938677" y="410308"/>
                  </a:lnTo>
                  <a:lnTo>
                    <a:pt x="1056787" y="441058"/>
                  </a:lnTo>
                  <a:lnTo>
                    <a:pt x="1104106" y="455760"/>
                  </a:lnTo>
                  <a:lnTo>
                    <a:pt x="1151425" y="441058"/>
                  </a:lnTo>
                  <a:lnTo>
                    <a:pt x="1175085" y="360198"/>
                  </a:lnTo>
                  <a:lnTo>
                    <a:pt x="1190857" y="249933"/>
                  </a:lnTo>
                  <a:lnTo>
                    <a:pt x="1238176" y="176423"/>
                  </a:lnTo>
                  <a:lnTo>
                    <a:pt x="1277609" y="102914"/>
                  </a:lnTo>
                  <a:lnTo>
                    <a:pt x="1317041" y="80861"/>
                  </a:lnTo>
                  <a:lnTo>
                    <a:pt x="1348587" y="36755"/>
                  </a:lnTo>
                  <a:lnTo>
                    <a:pt x="1356473" y="0"/>
                  </a:lnTo>
                  <a:lnTo>
                    <a:pt x="1364360" y="7351"/>
                  </a:lnTo>
                </a:path>
              </a:pathLst>
            </a:custGeom>
            <a:solidFill>
              <a:srgbClr val="166EE1">
                <a:alpha val="100000"/>
              </a:srgbClr>
            </a:solidFill>
            <a:ln w="19050">
              <a:solidFill>
                <a:srgbClr val="000000">
                  <a:alpha val="100000"/>
                </a:srgbClr>
              </a:solidFill>
              <a:prstDash val="solid"/>
            </a:ln>
          </p:spPr>
          <p:txBody>
            <a:bodyPr anchor="ctr"/>
            <a:lstStyle/>
            <a:p>
              <a:pPr marL="0" algn="ctr"/>
            </a:p>
          </p:txBody>
        </p:sp>
      </p:grpSp>
      <p:sp>
        <p:nvSpPr>
          <p:cNvPr id="82" name="矩形 81" title=""/>
          <p:cNvSpPr/>
          <p:nvPr/>
        </p:nvSpPr>
        <p:spPr>
          <a:xfrm>
            <a:off x="154305" y="67945"/>
            <a:ext cx="7214870" cy="706755"/>
          </a:xfrm>
          <a:prstGeom prst="rect">
            <a:avLst/>
          </a:prstGeom>
          <a:noFill/>
          <a:ln>
            <a:noFill/>
          </a:ln>
        </p:spPr>
        <p:txBody>
          <a:bodyPr wrap="square" rtlCol="0" anchor="t">
            <a:spAutoFit/>
            <a:scene3d>
              <a:camera prst="orthographicFront"/>
              <a:lightRig rig="threePt" dir="t"/>
            </a:scene3d>
          </a:bodyPr>
          <a:lstStyle/>
          <a:p>
            <a:pPr algn="l"/>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三</a:t>
            </a:r>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对比总结</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82" name="矩形 81" title=""/>
          <p:cNvSpPr/>
          <p:nvPr/>
        </p:nvSpPr>
        <p:spPr>
          <a:xfrm>
            <a:off x="154305" y="67945"/>
            <a:ext cx="7214870" cy="706755"/>
          </a:xfrm>
          <a:prstGeom prst="rect">
            <a:avLst/>
          </a:prstGeom>
          <a:noFill/>
          <a:ln>
            <a:noFill/>
          </a:ln>
        </p:spPr>
        <p:txBody>
          <a:bodyPr wrap="square" rtlCol="0" anchor="t">
            <a:spAutoFit/>
            <a:scene3d>
              <a:camera prst="orthographicFront"/>
              <a:lightRig rig="threePt" dir="t"/>
            </a:scene3d>
          </a:bodyPr>
          <a:lstStyle/>
          <a:p>
            <a:pPr algn="l"/>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四</a:t>
            </a:r>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家庭电路</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6" name="图片 5" title=""/>
          <p:cNvPicPr/>
          <p:nvPr/>
        </p:nvPicPr>
        <p:blipFill>
          <a:blip r:embed="rId2"/>
          <a:stretch>
            <a:fillRect/>
          </a:stretch>
        </p:blipFill>
        <p:spPr>
          <a:xfrm>
            <a:off x="6631940" y="1519555"/>
            <a:ext cx="5257800" cy="5420995"/>
          </a:xfrm>
          <a:prstGeom prst="rect">
            <a:avLst/>
          </a:prstGeom>
        </p:spPr>
      </p:pic>
      <p:sp>
        <p:nvSpPr>
          <p:cNvPr id="7" name="文本框 6" title=""/>
          <p:cNvSpPr txBox="1"/>
          <p:nvPr/>
        </p:nvSpPr>
        <p:spPr>
          <a:xfrm>
            <a:off x="803275" y="1042670"/>
            <a:ext cx="5553710" cy="5169535"/>
          </a:xfrm>
          <a:prstGeom prst="rect">
            <a:avLst/>
          </a:prstGeom>
        </p:spPr>
        <p:txBody>
          <a:bodyPr wrap="square">
            <a:spAutoFit/>
          </a:bodyPr>
          <a:lstStyle/>
          <a:p>
            <a:pPr>
              <a:lnSpc>
                <a:spcPct val="150000"/>
              </a:lnSpc>
            </a:pPr>
            <a:r>
              <a:rPr lang="en-US" altLang="zh-CN" sz="2800" b="1">
                <a:solidFill>
                  <a:srgbClr val="231F20"/>
                </a:solidFill>
                <a:latin typeface="微软雅黑" panose="020b0503020204020204" charset="-122"/>
                <a:ea typeface="微软雅黑" panose="020b0503020204020204" charset="-122"/>
              </a:rPr>
              <a:t>     </a:t>
            </a:r>
            <a:r>
              <a:rPr lang="zh-CN" altLang="en-US" sz="3200" b="1">
                <a:solidFill>
                  <a:srgbClr val="00AFAD"/>
                </a:solidFill>
                <a:latin typeface="微软雅黑" panose="020b0503020204020204" charset="-122"/>
                <a:ea typeface="微软雅黑" panose="020b0503020204020204" charset="-122"/>
                <a:cs typeface="微软雅黑" panose="020b0503020204020204" charset="-122"/>
              </a:rPr>
              <a:t>家庭电路是以并联方式连接的</a:t>
            </a:r>
            <a:r>
              <a:rPr lang="zh-CN" altLang="en-US" sz="2800" b="1">
                <a:solidFill>
                  <a:srgbClr val="231F20"/>
                </a:solidFill>
                <a:latin typeface="微软雅黑" panose="020b0503020204020204" charset="-122"/>
                <a:ea typeface="微软雅黑" panose="020b0503020204020204" charset="-122"/>
              </a:rPr>
              <a:t>。并联电路中，没有出现分支的部分叫作干路，各个分支叫作支路。只有</a:t>
            </a:r>
            <a:r>
              <a:rPr lang="zh-CN" altLang="en-US" sz="3200" b="1">
                <a:solidFill>
                  <a:srgbClr val="00AFAD"/>
                </a:solidFill>
                <a:latin typeface="微软雅黑" panose="020b0503020204020204" charset="-122"/>
                <a:ea typeface="微软雅黑" panose="020b0503020204020204" charset="-122"/>
                <a:cs typeface="微软雅黑" panose="020b0503020204020204" charset="-122"/>
              </a:rPr>
              <a:t>干路上的开关</a:t>
            </a:r>
            <a:r>
              <a:rPr lang="zh-CN" altLang="en-US" sz="2800" b="1">
                <a:solidFill>
                  <a:srgbClr val="231F20"/>
                </a:solidFill>
                <a:latin typeface="微软雅黑" panose="020b0503020204020204" charset="-122"/>
                <a:ea typeface="微软雅黑" panose="020b0503020204020204" charset="-122"/>
              </a:rPr>
              <a:t>能</a:t>
            </a:r>
            <a:r>
              <a:rPr lang="zh-CN" altLang="en-US" sz="3200" b="1">
                <a:solidFill>
                  <a:srgbClr val="00AFAD"/>
                </a:solidFill>
                <a:latin typeface="微软雅黑" panose="020b0503020204020204" charset="-122"/>
                <a:ea typeface="微软雅黑" panose="020b0503020204020204" charset="-122"/>
                <a:cs typeface="微软雅黑" panose="020b0503020204020204" charset="-122"/>
              </a:rPr>
              <a:t>控制所有用电器</a:t>
            </a:r>
            <a:r>
              <a:rPr lang="zh-CN" altLang="en-US" sz="2800" b="1">
                <a:solidFill>
                  <a:srgbClr val="231F20"/>
                </a:solidFill>
                <a:latin typeface="微软雅黑" panose="020b0503020204020204" charset="-122"/>
                <a:ea typeface="微软雅黑" panose="020b0503020204020204" charset="-122"/>
              </a:rPr>
              <a:t>，每个</a:t>
            </a:r>
            <a:r>
              <a:rPr lang="zh-CN" altLang="en-US" sz="3200" b="1">
                <a:solidFill>
                  <a:srgbClr val="00AFAD"/>
                </a:solidFill>
                <a:latin typeface="微软雅黑" panose="020b0503020204020204" charset="-122"/>
                <a:ea typeface="微软雅黑" panose="020b0503020204020204" charset="-122"/>
                <a:cs typeface="微软雅黑" panose="020b0503020204020204" charset="-122"/>
              </a:rPr>
              <a:t>支路上的开关只能控制这个支路上的用电器</a:t>
            </a:r>
            <a:r>
              <a:rPr lang="zh-CN" altLang="en-US" sz="2800" b="1">
                <a:solidFill>
                  <a:srgbClr val="231F20"/>
                </a:solidFill>
                <a:latin typeface="微软雅黑" panose="020b0503020204020204" charset="-122"/>
                <a:ea typeface="微软雅黑" panose="020b0503020204020204" charset="-122"/>
              </a:rPr>
              <a:t>。</a:t>
            </a:r>
            <a:endParaRPr lang="zh-CN" altLang="en-US" sz="2800" b="1">
              <a:solidFill>
                <a:srgbClr val="231F20"/>
              </a:solidFill>
              <a:latin typeface="微软雅黑" panose="020b0503020204020204" charset="-122"/>
              <a:ea typeface="微软雅黑" panose="020b0503020204020204" charset="-122"/>
            </a:endParaRPr>
          </a:p>
        </p:txBody>
      </p:sp>
    </p:spTree>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1" title=""/>
          <p:cNvSpPr txBox="1"/>
          <p:nvPr/>
        </p:nvSpPr>
        <p:spPr>
          <a:xfrm>
            <a:off x="289560" y="1210310"/>
            <a:ext cx="5913120" cy="2387600"/>
          </a:xfrm>
          <a:prstGeom prst="rect">
            <a:avLst/>
          </a:prstGeom>
          <a:noFill/>
        </p:spPr>
        <p:txBody>
          <a:bodyPr anchor="t"/>
          <a:lstStyle/>
          <a:p>
            <a:pPr marL="0" algn="l">
              <a:lnSpc>
                <a:spcPct val="150000"/>
              </a:lnSpc>
            </a:pPr>
            <a:r>
              <a:rPr lang="zh-CN" altLang="en-US" sz="3000" b="1" i="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altLang="en-US" sz="3000" b="1" i="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cs typeface="微软雅黑" panose="020b0503020204020204" charset="-122"/>
              </a:rPr>
              <a:t>集成电路</a:t>
            </a:r>
            <a:r>
              <a:rPr lang="zh-CN" altLang="en-US" sz="3000" b="1" i="0">
                <a:solidFill>
                  <a:srgbClr val="000000">
                    <a:alpha val="100000"/>
                  </a:srgbClr>
                </a:solidFill>
                <a:latin typeface="微软雅黑" panose="020b0503020204020204" charset="-122"/>
                <a:ea typeface="微软雅黑" panose="020b0503020204020204" charset="-122"/>
                <a:cs typeface="微软雅黑" panose="020b0503020204020204" charset="-122"/>
              </a:rPr>
              <a:t>是现代的电子信息技术的基础。现在电子芯片是各国都在大力开发的前沿科学技术。   </a:t>
            </a:r>
            <a:endParaRPr lang="zh-CN" altLang="en-US" sz="30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4" name="文本2" title=""/>
          <p:cNvSpPr txBox="1"/>
          <p:nvPr/>
        </p:nvSpPr>
        <p:spPr>
          <a:xfrm>
            <a:off x="661035" y="3849370"/>
            <a:ext cx="4859655" cy="1467485"/>
          </a:xfrm>
          <a:prstGeom prst="rect">
            <a:avLst/>
          </a:prstGeom>
          <a:noFill/>
        </p:spPr>
        <p:txBody>
          <a:bodyPr anchor="t">
            <a:scene3d>
              <a:camera prst="orthographicFront"/>
              <a:lightRig rig="threePt" dir="t"/>
            </a:scene3d>
          </a:bodyPr>
          <a:lstStyle/>
          <a:p>
            <a:pPr marL="0" algn="l">
              <a:lnSpc>
                <a:spcPct val="150000"/>
              </a:lnSpc>
            </a:pPr>
            <a:r>
              <a:rPr lang="en-US" altLang="zh-CN" sz="3000" b="1" i="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cs typeface="微软雅黑" panose="020b0503020204020204" charset="-122"/>
              </a:rPr>
              <a:t>   </a:t>
            </a:r>
            <a:r>
              <a:rPr lang="zh-CN" altLang="en-US" sz="3000" b="1" i="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cs typeface="微软雅黑" panose="020b0503020204020204" charset="-122"/>
              </a:rPr>
              <a:t>串联和并联都是构成复杂电路的基本单元。</a:t>
            </a:r>
            <a:endParaRPr lang="zh-CN" altLang="en-US" sz="3000" b="1" i="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cs typeface="微软雅黑" panose="020b0503020204020204" charset="-122"/>
            </a:endParaRPr>
          </a:p>
        </p:txBody>
      </p:sp>
      <p:sp>
        <p:nvSpPr>
          <p:cNvPr id="82" name="矩形 81" title=""/>
          <p:cNvSpPr/>
          <p:nvPr/>
        </p:nvSpPr>
        <p:spPr>
          <a:xfrm>
            <a:off x="154305" y="67945"/>
            <a:ext cx="7214870" cy="706755"/>
          </a:xfrm>
          <a:prstGeom prst="rect">
            <a:avLst/>
          </a:prstGeom>
          <a:noFill/>
          <a:ln>
            <a:noFill/>
          </a:ln>
        </p:spPr>
        <p:txBody>
          <a:bodyPr wrap="square" rtlCol="0" anchor="t">
            <a:spAutoFit/>
            <a:scene3d>
              <a:camera prst="orthographicFront"/>
              <a:lightRig rig="threePt" dir="t"/>
            </a:scene3d>
          </a:bodyPr>
          <a:lstStyle/>
          <a:p>
            <a:pPr algn="l"/>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四</a:t>
            </a:r>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集成电路</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6" name="图片 5" title=""/>
          <p:cNvPicPr/>
          <p:nvPr/>
        </p:nvPicPr>
        <p:blipFill>
          <a:blip r:embed="rId2"/>
          <a:stretch>
            <a:fillRect/>
          </a:stretch>
        </p:blipFill>
        <p:spPr>
          <a:xfrm>
            <a:off x="5824855" y="1099820"/>
            <a:ext cx="6439535" cy="544068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20" name="图片 19" title=""/>
          <p:cNvPicPr/>
          <p:nvPr/>
        </p:nvPicPr>
        <p:blipFill>
          <a:blip r:embed="rId2"/>
          <a:stretch>
            <a:fillRect/>
          </a:stretch>
        </p:blipFill>
        <p:spPr>
          <a:xfrm>
            <a:off x="1562100" y="2588260"/>
            <a:ext cx="4533900" cy="2874010"/>
          </a:xfrm>
          <a:prstGeom prst="rect">
            <a:avLst/>
          </a:prstGeom>
        </p:spPr>
      </p:pic>
      <p:grpSp>
        <p:nvGrpSpPr>
          <p:cNvPr id="22" name="组合 21" title=""/>
          <p:cNvGrpSpPr/>
          <p:nvPr/>
        </p:nvGrpSpPr>
        <p:grpSpPr>
          <a:xfrm>
            <a:off x="6946265" y="3110230"/>
            <a:ext cx="4100830" cy="2188210"/>
            <a:chOff x="10939" y="3806"/>
            <a:chExt cx="6458" cy="3446"/>
          </a:xfrm>
        </p:grpSpPr>
        <p:sp>
          <p:nvSpPr>
            <p:cNvPr id="2" name="形状1"/>
            <p:cNvSpPr txBox="1"/>
            <p:nvPr/>
          </p:nvSpPr>
          <p:spPr>
            <a:xfrm>
              <a:off x="10939" y="3806"/>
              <a:ext cx="6459" cy="3447"/>
            </a:xfrm>
            <a:custGeom>
              <a:gdLst>
                <a:gd name="connsiteX0" fmla="*/ 364755 w 4101337"/>
                <a:gd name="connsiteY0" fmla="*/ 0 h 2188529"/>
                <a:gd name="connsiteX1" fmla="*/ 3736582 w 4101337"/>
                <a:gd name="connsiteY1" fmla="*/ 0 h 2188529"/>
                <a:gd name="connsiteX2" fmla="*/ 3938031 w 4101337"/>
                <a:gd name="connsiteY2" fmla="*/ 0 h 2188529"/>
                <a:gd name="connsiteX3" fmla="*/ 4101337 w 4101337"/>
                <a:gd name="connsiteY3" fmla="*/ 1823774 h 2188529"/>
                <a:gd name="connsiteX4" fmla="*/ 4101337 w 4101337"/>
                <a:gd name="connsiteY4" fmla="*/ 2025222 h 2188529"/>
                <a:gd name="connsiteX5" fmla="*/ 364755 w 4101337"/>
                <a:gd name="connsiteY5" fmla="*/ 2188529 h 2188529"/>
                <a:gd name="connsiteX6" fmla="*/ 163306 w 4101337"/>
                <a:gd name="connsiteY6" fmla="*/ 2188529 h 2188529"/>
                <a:gd name="connsiteX7" fmla="*/ 0 w 4101337"/>
                <a:gd name="connsiteY7" fmla="*/ 364755 h 2188529"/>
                <a:gd name="connsiteX8" fmla="*/ 0 w 4101337"/>
                <a:gd name="connsiteY8" fmla="*/ 163306 h 2188529"/>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1336" h="2188529">
                  <a:moveTo>
                    <a:pt x="364755" y="0"/>
                  </a:moveTo>
                  <a:lnTo>
                    <a:pt x="3736582" y="0"/>
                  </a:lnTo>
                  <a:cubicBezTo>
                    <a:pt x="3938031" y="0"/>
                    <a:pt x="4101337" y="163306"/>
                    <a:pt x="4101337" y="364755"/>
                  </a:cubicBezTo>
                  <a:lnTo>
                    <a:pt x="4101337" y="1823774"/>
                  </a:lnTo>
                  <a:cubicBezTo>
                    <a:pt x="4101337" y="2025222"/>
                    <a:pt x="3938031" y="2188529"/>
                    <a:pt x="3736582" y="2188529"/>
                  </a:cubicBezTo>
                  <a:lnTo>
                    <a:pt x="364755" y="2188529"/>
                  </a:lnTo>
                  <a:cubicBezTo>
                    <a:pt x="163306" y="2188529"/>
                    <a:pt x="0" y="2025222"/>
                    <a:pt x="0" y="1823774"/>
                  </a:cubicBezTo>
                  <a:lnTo>
                    <a:pt x="0" y="364755"/>
                  </a:lnTo>
                  <a:cubicBezTo>
                    <a:pt x="0" y="163306"/>
                    <a:pt x="163306" y="0"/>
                    <a:pt x="364755" y="0"/>
                  </a:cubicBezTo>
                  <a:close/>
                </a:path>
              </a:pathLst>
            </a:custGeom>
            <a:solidFill>
              <a:schemeClr val="accent1">
                <a:lumMod val="75000"/>
              </a:schemeClr>
            </a:solidFill>
            <a:ln w="9525">
              <a:solidFill>
                <a:srgbClr val="FFFFFF">
                  <a:alpha val="0"/>
                </a:srgbClr>
              </a:solidFill>
            </a:ln>
          </p:spPr>
          <p:txBody>
            <a:bodyPr anchor="ctr"/>
            <a:lstStyle/>
            <a:p>
              <a:pPr marL="0" algn="ctr"/>
            </a:p>
          </p:txBody>
        </p:sp>
        <p:grpSp>
          <p:nvGrpSpPr>
            <p:cNvPr id="3" name="组合1"/>
            <p:cNvGrpSpPr/>
            <p:nvPr/>
          </p:nvGrpSpPr>
          <p:grpSpPr>
            <a:xfrm>
              <a:off x="11551" y="6290"/>
              <a:ext cx="2621" cy="660"/>
              <a:chExt cx="1664551" cy="419239"/>
            </a:xfrm>
          </p:grpSpPr>
          <p:sp>
            <p:nvSpPr>
              <p:cNvPr id="4" name="形状7"/>
              <p:cNvSpPr txBox="1"/>
              <p:nvPr/>
            </p:nvSpPr>
            <p:spPr>
              <a:xfrm>
                <a:off x="901807" y="118323"/>
                <a:ext cx="1191" cy="184346"/>
              </a:xfrm>
              <a:prstGeom prst="line">
                <a:avLst/>
              </a:prstGeom>
              <a:ln w="38100">
                <a:solidFill>
                  <a:srgbClr val="FFFFFF">
                    <a:alpha val="100000"/>
                  </a:srgbClr>
                </a:solidFill>
                <a:prstDash val="solid"/>
              </a:ln>
            </p:spPr>
            <p:txBody>
              <a:bodyPr anchor="ctr"/>
              <a:lstStyle/>
              <a:p>
                <a:pPr marL="0" algn="ctr"/>
              </a:p>
            </p:txBody>
          </p:sp>
          <p:sp>
            <p:nvSpPr>
              <p:cNvPr id="5" name="形状8"/>
              <p:cNvSpPr txBox="1"/>
              <p:nvPr/>
            </p:nvSpPr>
            <p:spPr>
              <a:xfrm>
                <a:off x="985604" y="0"/>
                <a:ext cx="1191" cy="419239"/>
              </a:xfrm>
              <a:prstGeom prst="line">
                <a:avLst/>
              </a:prstGeom>
              <a:ln w="28575">
                <a:solidFill>
                  <a:srgbClr val="FFFFFF">
                    <a:alpha val="100000"/>
                  </a:srgbClr>
                </a:solidFill>
                <a:prstDash val="solid"/>
              </a:ln>
            </p:spPr>
            <p:txBody>
              <a:bodyPr anchor="ctr"/>
              <a:lstStyle/>
              <a:p>
                <a:pPr marL="0" algn="ctr"/>
              </a:p>
            </p:txBody>
          </p:sp>
          <p:sp>
            <p:nvSpPr>
              <p:cNvPr id="6" name="形状9"/>
              <p:cNvSpPr txBox="1"/>
              <p:nvPr/>
            </p:nvSpPr>
            <p:spPr>
              <a:xfrm>
                <a:off x="1002368" y="192726"/>
                <a:ext cx="662183" cy="19050"/>
              </a:xfrm>
              <a:prstGeom prst="line">
                <a:avLst/>
              </a:prstGeom>
              <a:ln w="28575">
                <a:solidFill>
                  <a:srgbClr val="FFFFFF">
                    <a:alpha val="100000"/>
                  </a:srgbClr>
                </a:solidFill>
              </a:ln>
            </p:spPr>
            <p:txBody>
              <a:bodyPr anchor="ctr"/>
              <a:lstStyle/>
              <a:p>
                <a:pPr marL="0" algn="ctr"/>
              </a:p>
            </p:txBody>
          </p:sp>
          <p:sp>
            <p:nvSpPr>
              <p:cNvPr id="7" name="形状10"/>
              <p:cNvSpPr txBox="1"/>
              <p:nvPr/>
            </p:nvSpPr>
            <p:spPr>
              <a:xfrm>
                <a:off x="0" y="192580"/>
                <a:ext cx="882758" cy="1191"/>
              </a:xfrm>
              <a:prstGeom prst="line">
                <a:avLst/>
              </a:prstGeom>
              <a:ln w="28575">
                <a:solidFill>
                  <a:srgbClr val="FFFFFF">
                    <a:alpha val="100000"/>
                  </a:srgbClr>
                </a:solidFill>
              </a:ln>
            </p:spPr>
            <p:txBody>
              <a:bodyPr anchor="ctr"/>
              <a:lstStyle/>
              <a:p>
                <a:pPr marL="0" algn="ctr"/>
              </a:p>
            </p:txBody>
          </p:sp>
        </p:grpSp>
        <p:sp>
          <p:nvSpPr>
            <p:cNvPr id="10" name="形状12"/>
            <p:cNvSpPr txBox="1"/>
            <p:nvPr/>
          </p:nvSpPr>
          <p:spPr>
            <a:xfrm flipV="1">
              <a:off x="14172" y="6434"/>
              <a:ext cx="594" cy="158"/>
            </a:xfrm>
            <a:prstGeom prst="line">
              <a:avLst/>
            </a:prstGeom>
            <a:ln w="28575">
              <a:solidFill>
                <a:srgbClr val="FFFFFF">
                  <a:alpha val="100000"/>
                </a:srgbClr>
              </a:solidFill>
            </a:ln>
          </p:spPr>
          <p:txBody>
            <a:bodyPr anchor="ctr"/>
            <a:lstStyle/>
            <a:p>
              <a:pPr marL="0" algn="ctr"/>
            </a:p>
          </p:txBody>
        </p:sp>
        <p:sp>
          <p:nvSpPr>
            <p:cNvPr id="11" name="形状2"/>
            <p:cNvSpPr txBox="1"/>
            <p:nvPr/>
          </p:nvSpPr>
          <p:spPr>
            <a:xfrm>
              <a:off x="14833" y="4102"/>
              <a:ext cx="645" cy="618"/>
            </a:xfrm>
            <a:custGeom>
              <a:gdLst>
                <a:gd name="connsiteX0" fmla="*/ 204759 w 409518"/>
                <a:gd name="connsiteY0" fmla="*/ 0 h 392259"/>
                <a:gd name="connsiteX1" fmla="*/ 317844 w 409518"/>
                <a:gd name="connsiteY1" fmla="*/ 0 h 392259"/>
                <a:gd name="connsiteX2" fmla="*/ 409518 w 409518"/>
                <a:gd name="connsiteY2" fmla="*/ 304448 h 392259"/>
                <a:gd name="connsiteX3" fmla="*/ 91674 w 409518"/>
                <a:gd name="connsiteY3" fmla="*/ 392259 h 392259"/>
                <a:gd name="connsiteX4" fmla="*/ 0 w 409518"/>
                <a:gd name="connsiteY4" fmla="*/ 87810 h 392259"/>
              </a:gdLst>
              <a:cxnLst>
                <a:cxn ang="0">
                  <a:pos x="connsiteX0" y="connsiteY0"/>
                </a:cxn>
                <a:cxn ang="0">
                  <a:pos x="connsiteX1" y="connsiteY1"/>
                </a:cxn>
                <a:cxn ang="0">
                  <a:pos x="connsiteX2" y="connsiteY2"/>
                </a:cxn>
                <a:cxn ang="0">
                  <a:pos x="connsiteX3" y="connsiteY3"/>
                </a:cxn>
                <a:cxn ang="0">
                  <a:pos x="connsiteX4" y="connsiteY4"/>
                </a:cxn>
              </a:cxnLst>
              <a:rect l="l" t="t" r="r" b="b"/>
              <a:pathLst>
                <a:path w="409517" h="392259">
                  <a:moveTo>
                    <a:pt x="204759" y="0"/>
                  </a:moveTo>
                  <a:cubicBezTo>
                    <a:pt x="317844" y="0"/>
                    <a:pt x="409518" y="87810"/>
                    <a:pt x="409518" y="196129"/>
                  </a:cubicBezTo>
                  <a:cubicBezTo>
                    <a:pt x="409518" y="304448"/>
                    <a:pt x="317844" y="392259"/>
                    <a:pt x="204759" y="392259"/>
                  </a:cubicBezTo>
                  <a:cubicBezTo>
                    <a:pt x="91674" y="392259"/>
                    <a:pt x="0" y="304448"/>
                    <a:pt x="0" y="196129"/>
                  </a:cubicBezTo>
                  <a:cubicBezTo>
                    <a:pt x="0" y="87810"/>
                    <a:pt x="91674" y="0"/>
                    <a:pt x="204759" y="0"/>
                  </a:cubicBezTo>
                  <a:close/>
                </a:path>
              </a:pathLst>
            </a:custGeom>
            <a:solidFill>
              <a:srgbClr val="FFFFFF">
                <a:alpha val="0"/>
              </a:srgbClr>
            </a:solidFill>
            <a:ln w="28575">
              <a:solidFill>
                <a:srgbClr val="FFFFFF">
                  <a:alpha val="100000"/>
                </a:srgbClr>
              </a:solidFill>
              <a:prstDash val="solid"/>
            </a:ln>
          </p:spPr>
          <p:txBody>
            <a:bodyPr anchor="ctr"/>
            <a:lstStyle/>
            <a:p>
              <a:pPr marL="0" algn="ctr"/>
              <a:r>
                <a:rPr lang="zh-CN" altLang="en-US" sz="3400" b="0" i="0">
                  <a:solidFill>
                    <a:srgbClr val="FFFFFF">
                      <a:alpha val="100000"/>
                    </a:srgbClr>
                  </a:solidFill>
                  <a:latin typeface="Arial"/>
                  <a:ea typeface="Arial"/>
                </a:rPr>
                <a:t>X</a:t>
              </a:r>
              <a:endParaRPr lang="zh-CN" altLang="en-US" sz="3400" b="0" i="0">
                <a:solidFill>
                  <a:srgbClr val="FFFFFF">
                    <a:alpha val="100000"/>
                  </a:srgbClr>
                </a:solidFill>
                <a:latin typeface="Arial"/>
                <a:ea typeface="Arial"/>
              </a:endParaRPr>
            </a:p>
          </p:txBody>
        </p:sp>
        <p:sp>
          <p:nvSpPr>
            <p:cNvPr id="13" name="形状4"/>
            <p:cNvSpPr txBox="1"/>
            <p:nvPr/>
          </p:nvSpPr>
          <p:spPr>
            <a:xfrm>
              <a:off x="14810" y="4414"/>
              <a:ext cx="1543" cy="2233"/>
            </a:xfrm>
            <a:custGeom>
              <a:gdLst>
                <a:gd name="connsiteX0" fmla="*/ 0 w 979943"/>
                <a:gd name="connsiteY0" fmla="*/ 1400921 h 1417680"/>
                <a:gd name="connsiteX1" fmla="*/ 955249 w 979943"/>
                <a:gd name="connsiteY1" fmla="*/ 1417680 h 1417680"/>
                <a:gd name="connsiteX2" fmla="*/ 979943 w 979943"/>
                <a:gd name="connsiteY2" fmla="*/ 10135 h 1417680"/>
                <a:gd name="connsiteX3" fmla="*/ 402236 w 979943"/>
                <a:gd name="connsiteY3" fmla="*/ 0 h 1417680"/>
              </a:gdLst>
              <a:cxnLst>
                <a:cxn ang="0">
                  <a:pos x="connsiteX0" y="connsiteY0"/>
                </a:cxn>
                <a:cxn ang="0">
                  <a:pos x="connsiteX1" y="connsiteY1"/>
                </a:cxn>
                <a:cxn ang="0">
                  <a:pos x="connsiteX2" y="connsiteY2"/>
                </a:cxn>
                <a:cxn ang="0">
                  <a:pos x="connsiteX3" y="connsiteY3"/>
                </a:cxn>
              </a:cxnLst>
              <a:rect l="l" t="t" r="r" b="b"/>
              <a:pathLst>
                <a:path w="979943" h="1417680" fill="none">
                  <a:moveTo>
                    <a:pt x="0" y="1400921"/>
                  </a:moveTo>
                  <a:lnTo>
                    <a:pt x="955249" y="1417680"/>
                  </a:lnTo>
                  <a:lnTo>
                    <a:pt x="979943" y="10135"/>
                  </a:lnTo>
                  <a:lnTo>
                    <a:pt x="402236" y="0"/>
                  </a:lnTo>
                </a:path>
              </a:pathLst>
            </a:custGeom>
            <a:ln w="28575">
              <a:solidFill>
                <a:srgbClr val="FFFFFF">
                  <a:alpha val="100000"/>
                </a:srgbClr>
              </a:solidFill>
            </a:ln>
          </p:spPr>
          <p:txBody>
            <a:bodyPr anchor="ctr"/>
            <a:lstStyle/>
            <a:p>
              <a:pPr marL="0" algn="ctr"/>
            </a:p>
          </p:txBody>
        </p:sp>
        <p:sp>
          <p:nvSpPr>
            <p:cNvPr id="14" name="形状5"/>
            <p:cNvSpPr txBox="1"/>
            <p:nvPr/>
          </p:nvSpPr>
          <p:spPr>
            <a:xfrm flipH="1">
              <a:off x="13296" y="4409"/>
              <a:ext cx="1563" cy="2"/>
            </a:xfrm>
            <a:prstGeom prst="line">
              <a:avLst/>
            </a:prstGeom>
            <a:ln w="28575">
              <a:solidFill>
                <a:srgbClr val="FFFFFF">
                  <a:alpha val="100000"/>
                </a:srgbClr>
              </a:solidFill>
            </a:ln>
          </p:spPr>
          <p:txBody>
            <a:bodyPr anchor="ctr"/>
            <a:lstStyle/>
            <a:p>
              <a:pPr marL="0" algn="ctr"/>
            </a:p>
          </p:txBody>
        </p:sp>
        <p:sp>
          <p:nvSpPr>
            <p:cNvPr id="15" name="形状6"/>
            <p:cNvSpPr txBox="1"/>
            <p:nvPr/>
          </p:nvSpPr>
          <p:spPr>
            <a:xfrm>
              <a:off x="11568" y="4410"/>
              <a:ext cx="1082" cy="2230"/>
            </a:xfrm>
            <a:custGeom>
              <a:gdLst>
                <a:gd name="connsiteX0" fmla="*/ 687210 w 687210"/>
                <a:gd name="connsiteY0" fmla="*/ 0 h 1415939"/>
                <a:gd name="connsiteX1" fmla="*/ 0 w 687210"/>
                <a:gd name="connsiteY1" fmla="*/ 8686 h 1415939"/>
                <a:gd name="connsiteX2" fmla="*/ 22086 w 687210"/>
                <a:gd name="connsiteY2" fmla="*/ 1415939 h 1415939"/>
              </a:gdLst>
              <a:cxnLst>
                <a:cxn ang="0">
                  <a:pos x="connsiteX0" y="connsiteY0"/>
                </a:cxn>
                <a:cxn ang="0">
                  <a:pos x="connsiteX1" y="connsiteY1"/>
                </a:cxn>
                <a:cxn ang="0">
                  <a:pos x="connsiteX2" y="connsiteY2"/>
                </a:cxn>
              </a:cxnLst>
              <a:rect l="l" t="t" r="r" b="b"/>
              <a:pathLst>
                <a:path w="687210" h="1415939" fill="none">
                  <a:moveTo>
                    <a:pt x="687210" y="0"/>
                  </a:moveTo>
                  <a:lnTo>
                    <a:pt x="0" y="8686"/>
                  </a:lnTo>
                  <a:lnTo>
                    <a:pt x="22086" y="1415939"/>
                  </a:lnTo>
                </a:path>
              </a:pathLst>
            </a:custGeom>
            <a:ln w="28575">
              <a:solidFill>
                <a:srgbClr val="FFFFFF">
                  <a:alpha val="100000"/>
                </a:srgbClr>
              </a:solidFill>
            </a:ln>
          </p:spPr>
          <p:txBody>
            <a:bodyPr anchor="ctr"/>
            <a:lstStyle/>
            <a:p>
              <a:pPr marL="0" algn="ctr"/>
            </a:p>
          </p:txBody>
        </p:sp>
        <p:sp>
          <p:nvSpPr>
            <p:cNvPr id="21" name="形状2"/>
            <p:cNvSpPr txBox="1"/>
            <p:nvPr/>
          </p:nvSpPr>
          <p:spPr>
            <a:xfrm>
              <a:off x="12650" y="4102"/>
              <a:ext cx="645" cy="618"/>
            </a:xfrm>
            <a:custGeom>
              <a:gdLst>
                <a:gd name="connsiteX0" fmla="*/ 204759 w 409518"/>
                <a:gd name="connsiteY0" fmla="*/ 0 h 392259"/>
                <a:gd name="connsiteX1" fmla="*/ 317844 w 409518"/>
                <a:gd name="connsiteY1" fmla="*/ 0 h 392259"/>
                <a:gd name="connsiteX2" fmla="*/ 409518 w 409518"/>
                <a:gd name="connsiteY2" fmla="*/ 304448 h 392259"/>
                <a:gd name="connsiteX3" fmla="*/ 91674 w 409518"/>
                <a:gd name="connsiteY3" fmla="*/ 392259 h 392259"/>
                <a:gd name="connsiteX4" fmla="*/ 0 w 409518"/>
                <a:gd name="connsiteY4" fmla="*/ 87810 h 392259"/>
              </a:gdLst>
              <a:cxnLst>
                <a:cxn ang="0">
                  <a:pos x="connsiteX0" y="connsiteY0"/>
                </a:cxn>
                <a:cxn ang="0">
                  <a:pos x="connsiteX1" y="connsiteY1"/>
                </a:cxn>
                <a:cxn ang="0">
                  <a:pos x="connsiteX2" y="connsiteY2"/>
                </a:cxn>
                <a:cxn ang="0">
                  <a:pos x="connsiteX3" y="connsiteY3"/>
                </a:cxn>
                <a:cxn ang="0">
                  <a:pos x="connsiteX4" y="connsiteY4"/>
                </a:cxn>
              </a:cxnLst>
              <a:rect l="l" t="t" r="r" b="b"/>
              <a:pathLst>
                <a:path w="409517" h="392259">
                  <a:moveTo>
                    <a:pt x="204759" y="0"/>
                  </a:moveTo>
                  <a:cubicBezTo>
                    <a:pt x="317844" y="0"/>
                    <a:pt x="409518" y="87810"/>
                    <a:pt x="409518" y="196129"/>
                  </a:cubicBezTo>
                  <a:cubicBezTo>
                    <a:pt x="409518" y="304448"/>
                    <a:pt x="317844" y="392259"/>
                    <a:pt x="204759" y="392259"/>
                  </a:cubicBezTo>
                  <a:cubicBezTo>
                    <a:pt x="91674" y="392259"/>
                    <a:pt x="0" y="304448"/>
                    <a:pt x="0" y="196129"/>
                  </a:cubicBezTo>
                  <a:cubicBezTo>
                    <a:pt x="0" y="87810"/>
                    <a:pt x="91674" y="0"/>
                    <a:pt x="204759" y="0"/>
                  </a:cubicBezTo>
                  <a:close/>
                </a:path>
              </a:pathLst>
            </a:custGeom>
            <a:solidFill>
              <a:srgbClr val="FFFFFF">
                <a:alpha val="0"/>
              </a:srgbClr>
            </a:solidFill>
            <a:ln w="28575">
              <a:solidFill>
                <a:srgbClr val="FFFFFF">
                  <a:alpha val="100000"/>
                </a:srgbClr>
              </a:solidFill>
              <a:prstDash val="solid"/>
            </a:ln>
          </p:spPr>
          <p:txBody>
            <a:bodyPr anchor="ctr"/>
            <a:lstStyle/>
            <a:p>
              <a:pPr marL="0" algn="ctr"/>
              <a:r>
                <a:rPr lang="zh-CN" altLang="en-US" sz="3400" b="0" i="0">
                  <a:solidFill>
                    <a:srgbClr val="FFFFFF">
                      <a:alpha val="100000"/>
                    </a:srgbClr>
                  </a:solidFill>
                  <a:latin typeface="Arial"/>
                  <a:ea typeface="Arial"/>
                </a:rPr>
                <a:t>X</a:t>
              </a:r>
              <a:endParaRPr lang="zh-CN" altLang="en-US" sz="3400" b="0" i="0">
                <a:solidFill>
                  <a:srgbClr val="FFFFFF">
                    <a:alpha val="100000"/>
                  </a:srgbClr>
                </a:solidFill>
                <a:latin typeface="Arial"/>
                <a:ea typeface="Arial"/>
              </a:endParaRPr>
            </a:p>
          </p:txBody>
        </p:sp>
      </p:grpSp>
      <p:sp>
        <p:nvSpPr>
          <p:cNvPr id="82" name="矩形 81" title=""/>
          <p:cNvSpPr/>
          <p:nvPr/>
        </p:nvSpPr>
        <p:spPr>
          <a:xfrm>
            <a:off x="154305" y="67945"/>
            <a:ext cx="7214870" cy="706755"/>
          </a:xfrm>
          <a:prstGeom prst="rect">
            <a:avLst/>
          </a:prstGeom>
          <a:noFill/>
          <a:ln>
            <a:noFill/>
          </a:ln>
        </p:spPr>
        <p:txBody>
          <a:bodyPr wrap="square" rtlCol="0" anchor="t">
            <a:spAutoFit/>
            <a:scene3d>
              <a:camera prst="orthographicFront"/>
              <a:lightRig rig="threePt" dir="t"/>
            </a:scene3d>
          </a:bodyPr>
          <a:lstStyle/>
          <a:p>
            <a:pPr algn="l"/>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五</a:t>
            </a:r>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自我评价</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23" name="文本框 22" title=""/>
          <p:cNvSpPr txBox="1"/>
          <p:nvPr/>
        </p:nvSpPr>
        <p:spPr>
          <a:xfrm>
            <a:off x="1137920" y="1110615"/>
            <a:ext cx="10224135" cy="706755"/>
          </a:xfrm>
          <a:prstGeom prst="rect">
            <a:avLst/>
          </a:prstGeom>
          <a:noFill/>
        </p:spPr>
        <p:txBody>
          <a:bodyPr wrap="square" rtlCol="0" anchor="t">
            <a:spAutoFit/>
          </a:bodyPr>
          <a:lstStyle/>
          <a:p>
            <a:pPr algn="l"/>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rPr>
              <a:t>1.</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rPr>
              <a:t>画出如图</a:t>
            </a:r>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rPr>
              <a:t> 3-3-11 </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rPr>
              <a:t>所示实物电路的电路图。</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82" name="矩形 81" title=""/>
          <p:cNvSpPr/>
          <p:nvPr/>
        </p:nvSpPr>
        <p:spPr>
          <a:xfrm>
            <a:off x="154305" y="67945"/>
            <a:ext cx="7214870" cy="706755"/>
          </a:xfrm>
          <a:prstGeom prst="rect">
            <a:avLst/>
          </a:prstGeom>
          <a:noFill/>
          <a:ln>
            <a:noFill/>
          </a:ln>
        </p:spPr>
        <p:txBody>
          <a:bodyPr wrap="square" rtlCol="0" anchor="t">
            <a:spAutoFit/>
            <a:scene3d>
              <a:camera prst="orthographicFront"/>
              <a:lightRig rig="threePt" dir="t"/>
            </a:scene3d>
          </a:bodyPr>
          <a:lstStyle/>
          <a:p>
            <a:pPr algn="l"/>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五</a:t>
            </a:r>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自我评价</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6" name="文本框 5" title=""/>
          <p:cNvSpPr txBox="1"/>
          <p:nvPr/>
        </p:nvSpPr>
        <p:spPr>
          <a:xfrm>
            <a:off x="363220" y="953135"/>
            <a:ext cx="11310620" cy="1938020"/>
          </a:xfrm>
          <a:prstGeom prst="rect">
            <a:avLst/>
          </a:prstGeom>
        </p:spPr>
        <p:txBody>
          <a:bodyPr wrap="square">
            <a:spAutoFit/>
          </a:bodyPr>
          <a:lstStyle/>
          <a:p>
            <a:pPr>
              <a:lnSpc>
                <a:spcPct val="150000"/>
              </a:lnSpc>
            </a:pPr>
            <a:r>
              <a:rPr lang="en-US" altLang="zh-CN" sz="2000">
                <a:solidFill>
                  <a:srgbClr val="231F20"/>
                </a:solidFill>
                <a:latin typeface="微软雅黑" panose="020b0503020204020204" charset="-122"/>
                <a:ea typeface="微软雅黑" panose="020b0503020204020204" charset="-122"/>
                <a:cs typeface="微软雅黑" panose="020b0503020204020204" charset="-122"/>
              </a:rPr>
              <a:t>3. </a:t>
            </a:r>
            <a:r>
              <a:rPr lang="zh-CN" altLang="en-US" sz="2000">
                <a:solidFill>
                  <a:srgbClr val="231F20"/>
                </a:solidFill>
                <a:latin typeface="微软雅黑" panose="020b0503020204020204" charset="-122"/>
                <a:ea typeface="微软雅黑" panose="020b0503020204020204" charset="-122"/>
                <a:cs typeface="微软雅黑" panose="020b0503020204020204" charset="-122"/>
              </a:rPr>
              <a:t>小明发现学校楼道里的灯白天不会亮，晚上有人走动时才会亮。他了解到，这个电路是通过光控开关和人体红外感应开关共同控制的，于是，小明想在实验室模拟这一电路。请帮助小明在图 </a:t>
            </a:r>
            <a:r>
              <a:rPr lang="en-US" altLang="zh-CN" sz="2000">
                <a:solidFill>
                  <a:srgbClr val="231F20"/>
                </a:solidFill>
                <a:latin typeface="微软雅黑" panose="020b0503020204020204" charset="-122"/>
                <a:ea typeface="微软雅黑" panose="020b0503020204020204" charset="-122"/>
                <a:cs typeface="微软雅黑" panose="020b0503020204020204" charset="-122"/>
              </a:rPr>
              <a:t>3-3-12 </a:t>
            </a:r>
            <a:r>
              <a:rPr lang="zh-CN" altLang="en-US" sz="2000">
                <a:solidFill>
                  <a:srgbClr val="231F20"/>
                </a:solidFill>
                <a:latin typeface="微软雅黑" panose="020b0503020204020204" charset="-122"/>
                <a:ea typeface="微软雅黑" panose="020b0503020204020204" charset="-122"/>
                <a:cs typeface="微软雅黑" panose="020b0503020204020204" charset="-122"/>
              </a:rPr>
              <a:t>中用笔画线代替导线将电路连接完全。（光控开关：有光照射时是断开状态，无光照射时是闭合状态；人体红外感应开关：有人经过时是闭合状态，无人经过时是 断开状态。）</a:t>
            </a:r>
            <a:endParaRPr lang="zh-CN" altLang="en-US" sz="2000">
              <a:solidFill>
                <a:srgbClr val="231F20"/>
              </a:solidFill>
              <a:latin typeface="微软雅黑" panose="020b0503020204020204" charset="-122"/>
              <a:ea typeface="微软雅黑" panose="020b0503020204020204" charset="-122"/>
              <a:cs typeface="微软雅黑" panose="020b0503020204020204" charset="-122"/>
            </a:endParaRPr>
          </a:p>
        </p:txBody>
      </p:sp>
      <p:pic>
        <p:nvPicPr>
          <p:cNvPr id="7" name="图片 6" title=""/>
          <p:cNvPicPr/>
          <p:nvPr/>
        </p:nvPicPr>
        <p:blipFill>
          <a:blip r:embed="rId2">
            <a:clrChange>
              <a:clrFrom>
                <a:srgbClr val="DFF3FC">
                  <a:alpha val="100000"/>
                </a:srgbClr>
              </a:clrFrom>
              <a:clrTo>
                <a:srgbClr val="DFF3FC">
                  <a:alpha val="100000"/>
                  <a:alpha val="0"/>
                </a:srgbClr>
              </a:clrTo>
            </a:clrChange>
          </a:blip>
          <a:stretch>
            <a:fillRect/>
          </a:stretch>
        </p:blipFill>
        <p:spPr>
          <a:xfrm>
            <a:off x="6765290" y="2959100"/>
            <a:ext cx="4685665" cy="3381375"/>
          </a:xfrm>
          <a:prstGeom prst="rect">
            <a:avLst/>
          </a:prstGeom>
        </p:spPr>
      </p:pic>
    </p:spTree>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5" name="矩形 4" title=""/>
          <p:cNvSpPr/>
          <p:nvPr/>
        </p:nvSpPr>
        <p:spPr>
          <a:xfrm>
            <a:off x="238125" y="67945"/>
            <a:ext cx="2214880" cy="706755"/>
          </a:xfrm>
          <a:prstGeom prst="rect">
            <a:avLst/>
          </a:prstGeom>
          <a:noFill/>
          <a:ln>
            <a:noFill/>
          </a:ln>
        </p:spPr>
        <p:txBody>
          <a:bodyPr wrap="none" rtlCol="0" anchor="t">
            <a:spAutoFit/>
            <a:scene3d>
              <a:camera prst="orthographicFront"/>
              <a:lightRig rig="threePt" dir="t"/>
            </a:scene3d>
          </a:bodyPr>
          <a:lstStyle/>
          <a:p>
            <a:pPr algn="ct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紧盯目标</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15" name="形状7" title=""/>
          <p:cNvSpPr txBox="1"/>
          <p:nvPr>
            <p:custDataLst>
              <p:tags r:id="rId2"/>
            </p:custDataLst>
          </p:nvPr>
        </p:nvSpPr>
        <p:spPr>
          <a:xfrm>
            <a:off x="1190625" y="1140460"/>
            <a:ext cx="9375775" cy="1222375"/>
          </a:xfrm>
          <a:custGeom>
            <a:gdLst>
              <a:gd name="connsiteX0" fmla="*/ 109500 w 7748588"/>
              <a:gd name="connsiteY0" fmla="*/ 0 h 1222375"/>
              <a:gd name="connsiteX1" fmla="*/ 7639088 w 7748588"/>
              <a:gd name="connsiteY1" fmla="*/ 0 h 1222375"/>
              <a:gd name="connsiteX2" fmla="*/ 7699563 w 7748588"/>
              <a:gd name="connsiteY2" fmla="*/ 0 h 1222375"/>
              <a:gd name="connsiteX3" fmla="*/ 7748588 w 7748588"/>
              <a:gd name="connsiteY3" fmla="*/ 1112875 h 1222375"/>
              <a:gd name="connsiteX4" fmla="*/ 7748588 w 7748588"/>
              <a:gd name="connsiteY4" fmla="*/ 1173350 h 1222375"/>
              <a:gd name="connsiteX5" fmla="*/ 109500 w 7748588"/>
              <a:gd name="connsiteY5" fmla="*/ 1222375 h 1222375"/>
              <a:gd name="connsiteX6" fmla="*/ 49025 w 7748588"/>
              <a:gd name="connsiteY6" fmla="*/ 1222375 h 1222375"/>
              <a:gd name="connsiteX7" fmla="*/ 0 w 7748588"/>
              <a:gd name="connsiteY7" fmla="*/ 109500 h 1222375"/>
              <a:gd name="connsiteX8" fmla="*/ 0 w 7748588"/>
              <a:gd name="connsiteY8" fmla="*/ 49025 h 12223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48588" h="1222375">
                <a:moveTo>
                  <a:pt x="109500" y="0"/>
                </a:moveTo>
                <a:lnTo>
                  <a:pt x="7639088" y="0"/>
                </a:lnTo>
                <a:cubicBezTo>
                  <a:pt x="7699563" y="0"/>
                  <a:pt x="7748588" y="49025"/>
                  <a:pt x="7748588" y="109500"/>
                </a:cubicBezTo>
                <a:lnTo>
                  <a:pt x="7748588" y="1112875"/>
                </a:lnTo>
                <a:cubicBezTo>
                  <a:pt x="7748588" y="1173350"/>
                  <a:pt x="7699563" y="1222375"/>
                  <a:pt x="7639088" y="1222375"/>
                </a:cubicBezTo>
                <a:lnTo>
                  <a:pt x="109500" y="1222375"/>
                </a:lnTo>
                <a:cubicBezTo>
                  <a:pt x="49025" y="1222375"/>
                  <a:pt x="0" y="1173350"/>
                  <a:pt x="0" y="1112875"/>
                </a:cubicBezTo>
                <a:lnTo>
                  <a:pt x="0" y="109500"/>
                </a:lnTo>
                <a:cubicBezTo>
                  <a:pt x="0" y="49025"/>
                  <a:pt x="49025" y="0"/>
                  <a:pt x="109500" y="0"/>
                </a:cubicBezTo>
                <a:close/>
              </a:path>
            </a:pathLst>
          </a:custGeom>
          <a:solidFill>
            <a:srgbClr val="FFFFFF">
              <a:alpha val="0"/>
            </a:srgbClr>
          </a:solidFill>
          <a:ln w="9525">
            <a:solidFill>
              <a:srgbClr val="FFFFFF">
                <a:alpha val="0"/>
              </a:srgbClr>
            </a:solidFill>
          </a:ln>
        </p:spPr>
        <p:txBody>
          <a:bodyPr anchor="t"/>
          <a:lstStyle/>
          <a:p>
            <a:pPr marL="0" algn="l">
              <a:lnSpc>
                <a:spcPts val="4500"/>
              </a:lnSpc>
            </a:pPr>
            <a:r>
              <a:rPr lang="zh-CN" altLang="en-US" sz="2600" b="0" i="0">
                <a:solidFill>
                  <a:srgbClr val="000000">
                    <a:alpha val="100000"/>
                  </a:srgbClr>
                </a:solidFill>
                <a:latin typeface="微软雅黑" panose="020b0503020204020204" charset="-122"/>
                <a:ea typeface="微软雅黑" panose="020b0503020204020204" charset="-122"/>
              </a:rPr>
              <a:t>    1.知道电路的两种最基本的连接方式；能区分并联电路中的干路和支路；</a:t>
            </a:r>
            <a:endParaRPr lang="zh-CN" altLang="en-US" sz="2600" b="0" i="0">
              <a:solidFill>
                <a:srgbClr val="000000">
                  <a:alpha val="100000"/>
                </a:srgbClr>
              </a:solidFill>
              <a:latin typeface="微软雅黑" panose="020b0503020204020204" charset="-122"/>
              <a:ea typeface="微软雅黑" panose="020b0503020204020204" charset="-122"/>
            </a:endParaRPr>
          </a:p>
        </p:txBody>
      </p:sp>
      <p:sp>
        <p:nvSpPr>
          <p:cNvPr id="6" name="形状7" title=""/>
          <p:cNvSpPr txBox="1"/>
          <p:nvPr>
            <p:custDataLst>
              <p:tags r:id="rId3"/>
            </p:custDataLst>
          </p:nvPr>
        </p:nvSpPr>
        <p:spPr>
          <a:xfrm>
            <a:off x="1190625" y="2362835"/>
            <a:ext cx="9375775" cy="1222375"/>
          </a:xfrm>
          <a:custGeom>
            <a:gdLst>
              <a:gd name="connsiteX0" fmla="*/ 109500 w 7748588"/>
              <a:gd name="connsiteY0" fmla="*/ 0 h 1222375"/>
              <a:gd name="connsiteX1" fmla="*/ 7639088 w 7748588"/>
              <a:gd name="connsiteY1" fmla="*/ 0 h 1222375"/>
              <a:gd name="connsiteX2" fmla="*/ 7699563 w 7748588"/>
              <a:gd name="connsiteY2" fmla="*/ 0 h 1222375"/>
              <a:gd name="connsiteX3" fmla="*/ 7748588 w 7748588"/>
              <a:gd name="connsiteY3" fmla="*/ 1112875 h 1222375"/>
              <a:gd name="connsiteX4" fmla="*/ 7748588 w 7748588"/>
              <a:gd name="connsiteY4" fmla="*/ 1173350 h 1222375"/>
              <a:gd name="connsiteX5" fmla="*/ 109500 w 7748588"/>
              <a:gd name="connsiteY5" fmla="*/ 1222375 h 1222375"/>
              <a:gd name="connsiteX6" fmla="*/ 49025 w 7748588"/>
              <a:gd name="connsiteY6" fmla="*/ 1222375 h 1222375"/>
              <a:gd name="connsiteX7" fmla="*/ 0 w 7748588"/>
              <a:gd name="connsiteY7" fmla="*/ 109500 h 1222375"/>
              <a:gd name="connsiteX8" fmla="*/ 0 w 7748588"/>
              <a:gd name="connsiteY8" fmla="*/ 49025 h 12223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48588" h="1222375">
                <a:moveTo>
                  <a:pt x="109500" y="0"/>
                </a:moveTo>
                <a:lnTo>
                  <a:pt x="7639088" y="0"/>
                </a:lnTo>
                <a:cubicBezTo>
                  <a:pt x="7699563" y="0"/>
                  <a:pt x="7748588" y="49025"/>
                  <a:pt x="7748588" y="109500"/>
                </a:cubicBezTo>
                <a:lnTo>
                  <a:pt x="7748588" y="1112875"/>
                </a:lnTo>
                <a:cubicBezTo>
                  <a:pt x="7748588" y="1173350"/>
                  <a:pt x="7699563" y="1222375"/>
                  <a:pt x="7639088" y="1222375"/>
                </a:cubicBezTo>
                <a:lnTo>
                  <a:pt x="109500" y="1222375"/>
                </a:lnTo>
                <a:cubicBezTo>
                  <a:pt x="49025" y="1222375"/>
                  <a:pt x="0" y="1173350"/>
                  <a:pt x="0" y="1112875"/>
                </a:cubicBezTo>
                <a:lnTo>
                  <a:pt x="0" y="109500"/>
                </a:lnTo>
                <a:cubicBezTo>
                  <a:pt x="0" y="49025"/>
                  <a:pt x="49025" y="0"/>
                  <a:pt x="109500" y="0"/>
                </a:cubicBezTo>
                <a:close/>
              </a:path>
            </a:pathLst>
          </a:custGeom>
          <a:solidFill>
            <a:srgbClr val="FFFFFF">
              <a:alpha val="0"/>
            </a:srgbClr>
          </a:solidFill>
          <a:ln w="9525">
            <a:solidFill>
              <a:srgbClr val="FFFFFF">
                <a:alpha val="0"/>
              </a:srgbClr>
            </a:solidFill>
          </a:ln>
        </p:spPr>
        <p:txBody>
          <a:bodyPr anchor="t"/>
          <a:lstStyle/>
          <a:p>
            <a:pPr marL="0" algn="l">
              <a:lnSpc>
                <a:spcPts val="4500"/>
              </a:lnSpc>
            </a:pPr>
            <a:r>
              <a:rPr lang="zh-CN" altLang="en-US" sz="2600" b="0" i="0">
                <a:solidFill>
                  <a:srgbClr val="000000">
                    <a:alpha val="100000"/>
                  </a:srgbClr>
                </a:solidFill>
                <a:latin typeface="微软雅黑" panose="020b0503020204020204" charset="-122"/>
                <a:ea typeface="微软雅黑" panose="020b0503020204020204" charset="-122"/>
              </a:rPr>
              <a:t>    </a:t>
            </a:r>
            <a:r>
              <a:rPr lang="en-US" altLang="zh-CN" sz="2600" b="0" i="0">
                <a:solidFill>
                  <a:srgbClr val="000000">
                    <a:alpha val="100000"/>
                  </a:srgbClr>
                </a:solidFill>
                <a:latin typeface="微软雅黑" panose="020b0503020204020204" charset="-122"/>
                <a:ea typeface="微软雅黑" panose="020b0503020204020204" charset="-122"/>
              </a:rPr>
              <a:t>2</a:t>
            </a:r>
            <a:r>
              <a:rPr lang="zh-CN" altLang="en-US" sz="2600" b="0" i="0">
                <a:solidFill>
                  <a:srgbClr val="000000">
                    <a:alpha val="100000"/>
                  </a:srgbClr>
                </a:solidFill>
                <a:latin typeface="微软雅黑" panose="020b0503020204020204" charset="-122"/>
                <a:ea typeface="微软雅黑" panose="020b0503020204020204" charset="-122"/>
              </a:rPr>
              <a:t>.了解开关在串、并联电路中的控制作用；能够对简单电路的连接方式进行判断；</a:t>
            </a:r>
            <a:endParaRPr lang="zh-CN" altLang="en-US" sz="2600" b="0" i="0">
              <a:solidFill>
                <a:srgbClr val="000000">
                  <a:alpha val="100000"/>
                </a:srgbClr>
              </a:solidFill>
              <a:latin typeface="微软雅黑" panose="020b0503020204020204" charset="-122"/>
              <a:ea typeface="微软雅黑" panose="020b0503020204020204" charset="-122"/>
            </a:endParaRPr>
          </a:p>
        </p:txBody>
      </p:sp>
      <p:sp>
        <p:nvSpPr>
          <p:cNvPr id="7" name="形状7" title=""/>
          <p:cNvSpPr txBox="1"/>
          <p:nvPr>
            <p:custDataLst>
              <p:tags r:id="rId4"/>
            </p:custDataLst>
          </p:nvPr>
        </p:nvSpPr>
        <p:spPr>
          <a:xfrm>
            <a:off x="1190625" y="3673475"/>
            <a:ext cx="9491980" cy="1222375"/>
          </a:xfrm>
          <a:custGeom>
            <a:gdLst>
              <a:gd name="connsiteX0" fmla="*/ 109500 w 7748588"/>
              <a:gd name="connsiteY0" fmla="*/ 0 h 1222375"/>
              <a:gd name="connsiteX1" fmla="*/ 7639088 w 7748588"/>
              <a:gd name="connsiteY1" fmla="*/ 0 h 1222375"/>
              <a:gd name="connsiteX2" fmla="*/ 7699563 w 7748588"/>
              <a:gd name="connsiteY2" fmla="*/ 0 h 1222375"/>
              <a:gd name="connsiteX3" fmla="*/ 7748588 w 7748588"/>
              <a:gd name="connsiteY3" fmla="*/ 1112875 h 1222375"/>
              <a:gd name="connsiteX4" fmla="*/ 7748588 w 7748588"/>
              <a:gd name="connsiteY4" fmla="*/ 1173350 h 1222375"/>
              <a:gd name="connsiteX5" fmla="*/ 109500 w 7748588"/>
              <a:gd name="connsiteY5" fmla="*/ 1222375 h 1222375"/>
              <a:gd name="connsiteX6" fmla="*/ 49025 w 7748588"/>
              <a:gd name="connsiteY6" fmla="*/ 1222375 h 1222375"/>
              <a:gd name="connsiteX7" fmla="*/ 0 w 7748588"/>
              <a:gd name="connsiteY7" fmla="*/ 109500 h 1222375"/>
              <a:gd name="connsiteX8" fmla="*/ 0 w 7748588"/>
              <a:gd name="connsiteY8" fmla="*/ 49025 h 12223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48588" h="1222375">
                <a:moveTo>
                  <a:pt x="109500" y="0"/>
                </a:moveTo>
                <a:lnTo>
                  <a:pt x="7639088" y="0"/>
                </a:lnTo>
                <a:cubicBezTo>
                  <a:pt x="7699563" y="0"/>
                  <a:pt x="7748588" y="49025"/>
                  <a:pt x="7748588" y="109500"/>
                </a:cubicBezTo>
                <a:lnTo>
                  <a:pt x="7748588" y="1112875"/>
                </a:lnTo>
                <a:cubicBezTo>
                  <a:pt x="7748588" y="1173350"/>
                  <a:pt x="7699563" y="1222375"/>
                  <a:pt x="7639088" y="1222375"/>
                </a:cubicBezTo>
                <a:lnTo>
                  <a:pt x="109500" y="1222375"/>
                </a:lnTo>
                <a:cubicBezTo>
                  <a:pt x="49025" y="1222375"/>
                  <a:pt x="0" y="1173350"/>
                  <a:pt x="0" y="1112875"/>
                </a:cubicBezTo>
                <a:lnTo>
                  <a:pt x="0" y="109500"/>
                </a:lnTo>
                <a:cubicBezTo>
                  <a:pt x="0" y="49025"/>
                  <a:pt x="49025" y="0"/>
                  <a:pt x="109500" y="0"/>
                </a:cubicBezTo>
                <a:close/>
              </a:path>
            </a:pathLst>
          </a:custGeom>
          <a:solidFill>
            <a:srgbClr val="FFFFFF">
              <a:alpha val="0"/>
            </a:srgbClr>
          </a:solidFill>
          <a:ln w="9525">
            <a:solidFill>
              <a:srgbClr val="FFFFFF">
                <a:alpha val="0"/>
              </a:srgbClr>
            </a:solidFill>
          </a:ln>
        </p:spPr>
        <p:txBody>
          <a:bodyPr anchor="t"/>
          <a:lstStyle/>
          <a:p>
            <a:pPr marL="0" algn="l">
              <a:lnSpc>
                <a:spcPts val="4500"/>
              </a:lnSpc>
            </a:pPr>
            <a:r>
              <a:rPr lang="zh-CN" altLang="en-US" sz="2600" b="0" i="0">
                <a:solidFill>
                  <a:srgbClr val="000000">
                    <a:alpha val="100000"/>
                  </a:srgbClr>
                </a:solidFill>
                <a:latin typeface="微软雅黑" panose="020b0503020204020204" charset="-122"/>
                <a:ea typeface="微软雅黑" panose="020b0503020204020204" charset="-122"/>
              </a:rPr>
              <a:t>    </a:t>
            </a:r>
            <a:r>
              <a:rPr lang="en-US" altLang="zh-CN" sz="2600" b="0" i="0">
                <a:solidFill>
                  <a:srgbClr val="000000">
                    <a:alpha val="100000"/>
                  </a:srgbClr>
                </a:solidFill>
                <a:latin typeface="微软雅黑" panose="020b0503020204020204" charset="-122"/>
                <a:ea typeface="微软雅黑" panose="020b0503020204020204" charset="-122"/>
              </a:rPr>
              <a:t>3</a:t>
            </a:r>
            <a:r>
              <a:rPr lang="zh-CN" altLang="en-US" sz="2600" b="0" i="0">
                <a:solidFill>
                  <a:srgbClr val="000000">
                    <a:alpha val="100000"/>
                  </a:srgbClr>
                </a:solidFill>
                <a:latin typeface="微软雅黑" panose="020b0503020204020204" charset="-122"/>
                <a:ea typeface="微软雅黑" panose="020b0503020204020204" charset="-122"/>
              </a:rPr>
              <a:t>.能画出串、并联电路的电路图以及能电路图连接实物电路；</a:t>
            </a:r>
            <a:endParaRPr lang="zh-CN" altLang="en-US" sz="2600" b="0" i="0">
              <a:solidFill>
                <a:srgbClr val="000000">
                  <a:alpha val="100000"/>
                </a:srgbClr>
              </a:solidFill>
              <a:latin typeface="微软雅黑" panose="020b0503020204020204" charset="-122"/>
              <a:ea typeface="微软雅黑" panose="020b0503020204020204" charset="-122"/>
            </a:endParaRPr>
          </a:p>
        </p:txBody>
      </p:sp>
      <p:sp>
        <p:nvSpPr>
          <p:cNvPr id="8" name="形状7" title=""/>
          <p:cNvSpPr txBox="1"/>
          <p:nvPr>
            <p:custDataLst>
              <p:tags r:id="rId5"/>
            </p:custDataLst>
          </p:nvPr>
        </p:nvSpPr>
        <p:spPr>
          <a:xfrm>
            <a:off x="1132205" y="4374515"/>
            <a:ext cx="9248775" cy="1222375"/>
          </a:xfrm>
          <a:custGeom>
            <a:gdLst>
              <a:gd name="connsiteX0" fmla="*/ 109500 w 7748588"/>
              <a:gd name="connsiteY0" fmla="*/ 0 h 1222375"/>
              <a:gd name="connsiteX1" fmla="*/ 7639088 w 7748588"/>
              <a:gd name="connsiteY1" fmla="*/ 0 h 1222375"/>
              <a:gd name="connsiteX2" fmla="*/ 7699563 w 7748588"/>
              <a:gd name="connsiteY2" fmla="*/ 0 h 1222375"/>
              <a:gd name="connsiteX3" fmla="*/ 7748588 w 7748588"/>
              <a:gd name="connsiteY3" fmla="*/ 1112875 h 1222375"/>
              <a:gd name="connsiteX4" fmla="*/ 7748588 w 7748588"/>
              <a:gd name="connsiteY4" fmla="*/ 1173350 h 1222375"/>
              <a:gd name="connsiteX5" fmla="*/ 109500 w 7748588"/>
              <a:gd name="connsiteY5" fmla="*/ 1222375 h 1222375"/>
              <a:gd name="connsiteX6" fmla="*/ 49025 w 7748588"/>
              <a:gd name="connsiteY6" fmla="*/ 1222375 h 1222375"/>
              <a:gd name="connsiteX7" fmla="*/ 0 w 7748588"/>
              <a:gd name="connsiteY7" fmla="*/ 109500 h 1222375"/>
              <a:gd name="connsiteX8" fmla="*/ 0 w 7748588"/>
              <a:gd name="connsiteY8" fmla="*/ 49025 h 12223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48588" h="1222375">
                <a:moveTo>
                  <a:pt x="109500" y="0"/>
                </a:moveTo>
                <a:lnTo>
                  <a:pt x="7639088" y="0"/>
                </a:lnTo>
                <a:cubicBezTo>
                  <a:pt x="7699563" y="0"/>
                  <a:pt x="7748588" y="49025"/>
                  <a:pt x="7748588" y="109500"/>
                </a:cubicBezTo>
                <a:lnTo>
                  <a:pt x="7748588" y="1112875"/>
                </a:lnTo>
                <a:cubicBezTo>
                  <a:pt x="7748588" y="1173350"/>
                  <a:pt x="7699563" y="1222375"/>
                  <a:pt x="7639088" y="1222375"/>
                </a:cubicBezTo>
                <a:lnTo>
                  <a:pt x="109500" y="1222375"/>
                </a:lnTo>
                <a:cubicBezTo>
                  <a:pt x="49025" y="1222375"/>
                  <a:pt x="0" y="1173350"/>
                  <a:pt x="0" y="1112875"/>
                </a:cubicBezTo>
                <a:lnTo>
                  <a:pt x="0" y="109500"/>
                </a:lnTo>
                <a:cubicBezTo>
                  <a:pt x="0" y="49025"/>
                  <a:pt x="49025" y="0"/>
                  <a:pt x="109500" y="0"/>
                </a:cubicBezTo>
                <a:close/>
              </a:path>
            </a:pathLst>
          </a:custGeom>
          <a:solidFill>
            <a:srgbClr val="FFFFFF">
              <a:alpha val="0"/>
            </a:srgbClr>
          </a:solidFill>
          <a:ln w="9525">
            <a:solidFill>
              <a:srgbClr val="FFFFFF">
                <a:alpha val="0"/>
              </a:srgbClr>
            </a:solidFill>
          </a:ln>
        </p:spPr>
        <p:txBody>
          <a:bodyPr anchor="t"/>
          <a:lstStyle/>
          <a:p>
            <a:pPr marL="0" algn="l">
              <a:lnSpc>
                <a:spcPts val="4500"/>
              </a:lnSpc>
            </a:pPr>
            <a:r>
              <a:rPr lang="zh-CN" altLang="en-US" sz="2600" b="0" i="0">
                <a:solidFill>
                  <a:srgbClr val="000000">
                    <a:alpha val="100000"/>
                  </a:srgbClr>
                </a:solidFill>
                <a:latin typeface="微软雅黑" panose="020b0503020204020204" charset="-122"/>
                <a:ea typeface="微软雅黑" panose="020b0503020204020204" charset="-122"/>
              </a:rPr>
              <a:t>    </a:t>
            </a:r>
            <a:r>
              <a:rPr lang="en-US" altLang="zh-CN" sz="2600" b="0" i="0">
                <a:solidFill>
                  <a:srgbClr val="000000">
                    <a:alpha val="100000"/>
                  </a:srgbClr>
                </a:solidFill>
                <a:latin typeface="微软雅黑" panose="020b0503020204020204" charset="-122"/>
                <a:ea typeface="微软雅黑" panose="020b0503020204020204" charset="-122"/>
              </a:rPr>
              <a:t>4</a:t>
            </a:r>
            <a:r>
              <a:rPr lang="zh-CN" altLang="en-US" sz="2600" b="0" i="0">
                <a:solidFill>
                  <a:srgbClr val="000000">
                    <a:alpha val="100000"/>
                  </a:srgbClr>
                </a:solidFill>
                <a:latin typeface="微软雅黑" panose="020b0503020204020204" charset="-122"/>
                <a:ea typeface="微软雅黑" panose="020b0503020204020204" charset="-122"/>
              </a:rPr>
              <a:t>.了解集成电路对电子技术的巨大推动作用以及对社会发展所起的关键作用。</a:t>
            </a:r>
            <a:endParaRPr lang="zh-CN" altLang="en-US" sz="2600" b="0" i="0">
              <a:solidFill>
                <a:srgbClr val="000000">
                  <a:alpha val="100000"/>
                </a:srgbClr>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形状1" title=""/>
          <p:cNvSpPr txBox="1"/>
          <p:nvPr/>
        </p:nvSpPr>
        <p:spPr>
          <a:xfrm>
            <a:off x="374015" y="1954530"/>
            <a:ext cx="5194300" cy="3602355"/>
          </a:xfrm>
          <a:prstGeom prst="rect">
            <a:avLst/>
          </a:prstGeom>
          <a:solidFill>
            <a:srgbClr val="FFFFFF">
              <a:alpha val="0"/>
            </a:srgbClr>
          </a:solidFill>
          <a:ln w="9525">
            <a:solidFill>
              <a:srgbClr val="FFFFFF">
                <a:alpha val="0"/>
              </a:srgbClr>
            </a:solidFill>
          </a:ln>
        </p:spPr>
        <p:txBody>
          <a:bodyPr anchor="t"/>
          <a:lstStyle/>
          <a:p>
            <a:pPr marL="0" algn="l">
              <a:lnSpc>
                <a:spcPct val="150000"/>
              </a:lnSpc>
            </a:pPr>
            <a:r>
              <a:rPr lang="en-US" altLang="zh-CN" sz="2500" b="0" i="0">
                <a:solidFill>
                  <a:srgbClr val="000000">
                    <a:alpha val="100000"/>
                  </a:srgbClr>
                </a:solidFill>
                <a:latin typeface="微软雅黑" panose="020b0503020204020204" charset="-122"/>
                <a:ea typeface="微软雅黑" panose="020b0503020204020204" charset="-122"/>
              </a:rPr>
              <a:t>     </a:t>
            </a:r>
            <a:r>
              <a:rPr lang="zh-CN" altLang="en-US" sz="2500" b="0" i="0">
                <a:solidFill>
                  <a:srgbClr val="000000">
                    <a:alpha val="100000"/>
                  </a:srgbClr>
                </a:solidFill>
                <a:latin typeface="微软雅黑" panose="020b0503020204020204" charset="-122"/>
                <a:ea typeface="微软雅黑" panose="020b0503020204020204" charset="-122"/>
              </a:rPr>
              <a:t>节日的晚上，当我们和家人一起在街上漫步时，映入眼帘的五光十色的彩灯，是那样的赏心悦目，</a:t>
            </a:r>
            <a:r>
              <a:rPr lang="en-US" altLang="zh-CN" sz="2500" b="0" i="0">
                <a:solidFill>
                  <a:srgbClr val="000000">
                    <a:alpha val="100000"/>
                  </a:srgbClr>
                </a:solidFill>
                <a:latin typeface="微软雅黑" panose="020b0503020204020204" charset="-122"/>
                <a:ea typeface="微软雅黑" panose="020b0503020204020204" charset="-122"/>
              </a:rPr>
              <a:t> </a:t>
            </a:r>
            <a:r>
              <a:rPr lang="zh-CN" altLang="en-US" sz="2500" b="0" i="0">
                <a:solidFill>
                  <a:srgbClr val="000000">
                    <a:alpha val="100000"/>
                  </a:srgbClr>
                </a:solidFill>
                <a:latin typeface="微软雅黑" panose="020b0503020204020204" charset="-122"/>
                <a:ea typeface="微软雅黑" panose="020b0503020204020204" charset="-122"/>
              </a:rPr>
              <a:t>引人遐思。</a:t>
            </a:r>
            <a:endParaRPr lang="zh-CN" altLang="en-US" sz="2500" b="0" i="0">
              <a:solidFill>
                <a:srgbClr val="000000">
                  <a:alpha val="100000"/>
                </a:srgbClr>
              </a:solidFill>
              <a:latin typeface="微软雅黑" panose="020b0503020204020204" charset="-122"/>
              <a:ea typeface="微软雅黑" panose="020b0503020204020204" charset="-122"/>
            </a:endParaRPr>
          </a:p>
          <a:p>
            <a:pPr marL="0" algn="l">
              <a:lnSpc>
                <a:spcPct val="150000"/>
              </a:lnSpc>
            </a:pPr>
            <a:r>
              <a:rPr lang="en-US" altLang="zh-CN" sz="2500" b="0" i="0">
                <a:solidFill>
                  <a:srgbClr val="000000">
                    <a:alpha val="100000"/>
                  </a:srgbClr>
                </a:solidFill>
                <a:latin typeface="微软雅黑" panose="020b0503020204020204" charset="-122"/>
                <a:ea typeface="微软雅黑" panose="020b0503020204020204" charset="-122"/>
              </a:rPr>
              <a:t>    </a:t>
            </a:r>
            <a:r>
              <a:rPr lang="zh-CN" altLang="en-US" sz="2500" b="0" i="0">
                <a:solidFill>
                  <a:srgbClr val="000000">
                    <a:alpha val="100000"/>
                  </a:srgbClr>
                </a:solidFill>
                <a:latin typeface="微软雅黑" panose="020b0503020204020204" charset="-122"/>
                <a:ea typeface="微软雅黑" panose="020b0503020204020204" charset="-122"/>
              </a:rPr>
              <a:t>这一串串的彩灯是怎样连接的呢？</a:t>
            </a:r>
            <a:endParaRPr lang="zh-CN" altLang="en-US" sz="2500" b="0" i="0">
              <a:solidFill>
                <a:srgbClr val="000000">
                  <a:alpha val="100000"/>
                </a:srgbClr>
              </a:solidFill>
              <a:latin typeface="微软雅黑" panose="020b0503020204020204" charset="-122"/>
              <a:ea typeface="微软雅黑" panose="020b0503020204020204" charset="-122"/>
            </a:endParaRPr>
          </a:p>
        </p:txBody>
      </p:sp>
      <p:sp>
        <p:nvSpPr>
          <p:cNvPr id="5" name="矩形 4" title=""/>
          <p:cNvSpPr/>
          <p:nvPr/>
        </p:nvSpPr>
        <p:spPr>
          <a:xfrm>
            <a:off x="238125" y="67945"/>
            <a:ext cx="2214880" cy="706755"/>
          </a:xfrm>
          <a:prstGeom prst="rect">
            <a:avLst/>
          </a:prstGeom>
          <a:noFill/>
          <a:ln>
            <a:noFill/>
          </a:ln>
        </p:spPr>
        <p:txBody>
          <a:bodyPr wrap="none" rtlCol="0" anchor="t">
            <a:spAutoFit/>
            <a:scene3d>
              <a:camera prst="orthographicFront"/>
              <a:lightRig rig="threePt" dir="t"/>
            </a:scene3d>
          </a:bodyPr>
          <a:lstStyle/>
          <a:p>
            <a:pPr algn="ct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新课引入</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3" name="图片1" title=""/>
          <p:cNvPicPr>
            <a:picLocks noChangeAspect="1"/>
          </p:cNvPicPr>
          <p:nvPr/>
        </p:nvPicPr>
        <p:blipFill>
          <a:blip r:embed="rId2"/>
          <a:stretch>
            <a:fillRect/>
          </a:stretch>
        </p:blipFill>
        <p:spPr>
          <a:xfrm>
            <a:off x="6169660" y="2090420"/>
            <a:ext cx="5109845" cy="2873375"/>
          </a:xfrm>
          <a:prstGeom prst="rect">
            <a:avLst/>
          </a:prstGeom>
        </p:spPr>
      </p:pic>
    </p:spTree>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2" name="图片1" title=""/>
          <p:cNvPicPr>
            <a:picLocks noChangeAspect="1"/>
          </p:cNvPicPr>
          <p:nvPr/>
        </p:nvPicPr>
        <p:blipFill>
          <a:blip r:embed="rId2">
            <a:lum bright="-12000" contrast="30000"/>
          </a:blip>
          <a:srcRect l="2010" r="1507" b="6756"/>
          <a:stretch>
            <a:fillRect/>
          </a:stretch>
        </p:blipFill>
        <p:spPr>
          <a:xfrm>
            <a:off x="135255" y="97790"/>
            <a:ext cx="1834515" cy="661670"/>
          </a:xfrm>
          <a:prstGeom prst="rect">
            <a:avLst/>
          </a:prstGeom>
        </p:spPr>
      </p:pic>
      <p:pic>
        <p:nvPicPr>
          <p:cNvPr id="3" name="图片2" title=""/>
          <p:cNvPicPr>
            <a:picLocks noChangeAspect="1"/>
          </p:cNvPicPr>
          <p:nvPr/>
        </p:nvPicPr>
        <p:blipFill>
          <a:blip r:embed="rId3">
            <a:lum bright="-12000" contrast="36000"/>
          </a:blip>
          <a:stretch>
            <a:fillRect/>
          </a:stretch>
        </p:blipFill>
        <p:spPr>
          <a:xfrm>
            <a:off x="580473" y="1752883"/>
            <a:ext cx="11207229" cy="4449537"/>
          </a:xfrm>
          <a:prstGeom prst="rect">
            <a:avLst/>
          </a:prstGeom>
          <a:ln w="95250">
            <a:solidFill>
              <a:srgbClr val="FFFFFF">
                <a:alpha val="100000"/>
              </a:srgbClr>
            </a:solidFill>
          </a:ln>
          <a:scene3d>
            <a:camera prst="orthographicFront"/>
            <a:lightRig rig="contrasting" dir="t">
              <a:rot lat="0" lon="0" rev="3000000"/>
            </a:lightRig>
          </a:scene3d>
          <a:sp3d contourW="7620">
            <a:bevelT w="95250" h="31750"/>
            <a:contourClr>
              <a:srgbClr val="333333"/>
            </a:contourClr>
          </a:sp3d>
        </p:spPr>
      </p:pic>
      <p:sp>
        <p:nvSpPr>
          <p:cNvPr id="4" name="文本1" title=""/>
          <p:cNvSpPr txBox="1"/>
          <p:nvPr/>
        </p:nvSpPr>
        <p:spPr>
          <a:xfrm>
            <a:off x="705933" y="865175"/>
            <a:ext cx="3619500" cy="693356"/>
          </a:xfrm>
          <a:prstGeom prst="rect">
            <a:avLst/>
          </a:prstGeom>
          <a:noFill/>
        </p:spPr>
        <p:txBody>
          <a:bodyPr anchor="t"/>
          <a:lstStyle/>
          <a:p>
            <a:pPr marL="0" algn="l"/>
            <a:r>
              <a:rPr lang="zh-CN" altLang="en-US" sz="3000" b="1" i="0">
                <a:solidFill>
                  <a:srgbClr val="000000">
                    <a:alpha val="100000"/>
                  </a:srgbClr>
                </a:solidFill>
                <a:latin typeface="微软雅黑" panose="020b0503020204020204" charset="-122"/>
                <a:ea typeface="微软雅黑" panose="020b0503020204020204" charset="-122"/>
              </a:rPr>
              <a:t>让两只灯泡都亮起来</a:t>
            </a:r>
            <a:endParaRPr lang="zh-CN" altLang="en-US" sz="3000" b="1" i="0">
              <a:solidFill>
                <a:srgbClr val="000000">
                  <a:alpha val="100000"/>
                </a:srgbClr>
              </a:solidFill>
              <a:latin typeface="微软雅黑" panose="020b0503020204020204" charset="-122"/>
              <a:ea typeface="微软雅黑" panose="020b0503020204020204" charset="-122"/>
            </a:endParaRPr>
          </a:p>
        </p:txBody>
      </p:sp>
    </p:spTree>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6" name="矩形 15" title=""/>
          <p:cNvSpPr/>
          <p:nvPr/>
        </p:nvSpPr>
        <p:spPr>
          <a:xfrm>
            <a:off x="238125" y="67945"/>
            <a:ext cx="7214870" cy="706755"/>
          </a:xfrm>
          <a:prstGeom prst="rect">
            <a:avLst/>
          </a:prstGeom>
          <a:noFill/>
          <a:ln>
            <a:noFill/>
          </a:ln>
        </p:spPr>
        <p:txBody>
          <a:bodyPr wrap="square" rtlCol="0" anchor="t">
            <a:spAutoFit/>
            <a:scene3d>
              <a:camera prst="orthographicFront"/>
              <a:lightRig rig="threePt" dir="t"/>
            </a:scene3d>
          </a:bodyPr>
          <a:lstStyle/>
          <a:p>
            <a:pPr algn="l"/>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一</a:t>
            </a:r>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串联电路</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2" name="文本框 1" title=""/>
          <p:cNvSpPr txBox="1"/>
          <p:nvPr/>
        </p:nvSpPr>
        <p:spPr>
          <a:xfrm>
            <a:off x="238125" y="728980"/>
            <a:ext cx="11766550" cy="1383665"/>
          </a:xfrm>
          <a:prstGeom prst="rect">
            <a:avLst/>
          </a:prstGeom>
        </p:spPr>
        <p:txBody>
          <a:bodyPr wrap="square">
            <a:spAutoFit/>
          </a:bodyPr>
          <a:lstStyle/>
          <a:p>
            <a:pPr>
              <a:lnSpc>
                <a:spcPct val="150000"/>
              </a:lnSpc>
            </a:pPr>
            <a:r>
              <a:rPr lang="en-US" altLang="zh-CN" sz="2800">
                <a:solidFill>
                  <a:srgbClr val="231F20"/>
                </a:solidFill>
                <a:latin typeface="微软雅黑" panose="020b0503020204020204" charset="-122"/>
                <a:ea typeface="微软雅黑" panose="020b0503020204020204" charset="-122"/>
                <a:cs typeface="微软雅黑" panose="020b0503020204020204" charset="-122"/>
              </a:rPr>
              <a:t>    </a:t>
            </a:r>
            <a:r>
              <a:rPr lang="zh-CN" altLang="en-US" sz="2800">
                <a:solidFill>
                  <a:srgbClr val="231F20"/>
                </a:solidFill>
                <a:latin typeface="微软雅黑" panose="020b0503020204020204" charset="-122"/>
                <a:ea typeface="微软雅黑" panose="020b0503020204020204" charset="-122"/>
                <a:cs typeface="微软雅黑" panose="020b0503020204020204" charset="-122"/>
              </a:rPr>
              <a:t>把电路元件逐个按顺序首尾连接起来，接入电路，这样连接成的电路叫作</a:t>
            </a:r>
            <a:r>
              <a:rPr lang="zh-CN" altLang="en-US" sz="2800" b="1">
                <a:solidFill>
                  <a:srgbClr val="00AFAD"/>
                </a:solidFill>
                <a:latin typeface="微软雅黑" panose="020b0503020204020204" charset="-122"/>
                <a:ea typeface="微软雅黑" panose="020b0503020204020204" charset="-122"/>
                <a:cs typeface="微软雅黑" panose="020b0503020204020204" charset="-122"/>
              </a:rPr>
              <a:t>串联电路（</a:t>
            </a:r>
            <a:r>
              <a:rPr lang="en-US" altLang="zh-CN" sz="2800" b="1">
                <a:solidFill>
                  <a:srgbClr val="00AFAD"/>
                </a:solidFill>
                <a:latin typeface="微软雅黑" panose="020b0503020204020204" charset="-122"/>
                <a:ea typeface="微软雅黑" panose="020b0503020204020204" charset="-122"/>
                <a:cs typeface="微软雅黑" panose="020b0503020204020204" charset="-122"/>
              </a:rPr>
              <a:t>series circuit</a:t>
            </a:r>
            <a:r>
              <a:rPr lang="zh-CN" altLang="en-US" sz="2800" b="1">
                <a:solidFill>
                  <a:srgbClr val="00AFAD"/>
                </a:solidFill>
                <a:latin typeface="微软雅黑" panose="020b0503020204020204" charset="-122"/>
                <a:ea typeface="微软雅黑" panose="020b0503020204020204" charset="-122"/>
                <a:cs typeface="微软雅黑" panose="020b0503020204020204" charset="-122"/>
              </a:rPr>
              <a:t>）</a:t>
            </a:r>
            <a:r>
              <a:rPr lang="zh-CN" altLang="en-US" sz="2800">
                <a:solidFill>
                  <a:srgbClr val="231F20"/>
                </a:solidFill>
                <a:latin typeface="微软雅黑" panose="020b0503020204020204" charset="-122"/>
                <a:ea typeface="微软雅黑" panose="020b0503020204020204" charset="-122"/>
                <a:cs typeface="微软雅黑" panose="020b0503020204020204" charset="-122"/>
              </a:rPr>
              <a:t>。串联电路</a:t>
            </a:r>
            <a:r>
              <a:rPr lang="zh-CN" altLang="en-US" sz="2800" b="1">
                <a:solidFill>
                  <a:srgbClr val="00AFAD"/>
                </a:solidFill>
                <a:latin typeface="微软雅黑" panose="020b0503020204020204" charset="-122"/>
                <a:ea typeface="微软雅黑" panose="020b0503020204020204" charset="-122"/>
                <a:cs typeface="微软雅黑" panose="020b0503020204020204" charset="-122"/>
              </a:rPr>
              <a:t>只</a:t>
            </a:r>
            <a:r>
              <a:rPr lang="zh-CN" altLang="en-US" sz="2800">
                <a:solidFill>
                  <a:srgbClr val="231F20"/>
                </a:solidFill>
                <a:latin typeface="微软雅黑" panose="020b0503020204020204" charset="-122"/>
                <a:ea typeface="微软雅黑" panose="020b0503020204020204" charset="-122"/>
                <a:cs typeface="微软雅黑" panose="020b0503020204020204" charset="-122"/>
              </a:rPr>
              <a:t>为电流</a:t>
            </a:r>
            <a:r>
              <a:rPr lang="zh-CN" altLang="en-US" sz="2800" b="1">
                <a:solidFill>
                  <a:srgbClr val="00AFAD"/>
                </a:solidFill>
                <a:latin typeface="微软雅黑" panose="020b0503020204020204" charset="-122"/>
                <a:ea typeface="微软雅黑" panose="020b0503020204020204" charset="-122"/>
                <a:cs typeface="微软雅黑" panose="020b0503020204020204" charset="-122"/>
              </a:rPr>
              <a:t>提供</a:t>
            </a:r>
            <a:r>
              <a:rPr lang="zh-CN" altLang="en-US" sz="2800">
                <a:solidFill>
                  <a:srgbClr val="231F20"/>
                </a:solidFill>
                <a:latin typeface="微软雅黑" panose="020b0503020204020204" charset="-122"/>
                <a:ea typeface="微软雅黑" panose="020b0503020204020204" charset="-122"/>
                <a:cs typeface="微软雅黑" panose="020b0503020204020204" charset="-122"/>
              </a:rPr>
              <a:t>了</a:t>
            </a:r>
            <a:r>
              <a:rPr lang="zh-CN" altLang="en-US" sz="2800" b="1">
                <a:solidFill>
                  <a:srgbClr val="00AFAD"/>
                </a:solidFill>
                <a:latin typeface="微软雅黑" panose="020b0503020204020204" charset="-122"/>
                <a:ea typeface="微软雅黑" panose="020b0503020204020204" charset="-122"/>
                <a:cs typeface="微软雅黑" panose="020b0503020204020204" charset="-122"/>
              </a:rPr>
              <a:t>一条通路</a:t>
            </a:r>
            <a:r>
              <a:rPr lang="zh-CN" altLang="en-US" sz="2800">
                <a:solidFill>
                  <a:srgbClr val="231F20"/>
                </a:solidFill>
                <a:latin typeface="微软雅黑" panose="020b0503020204020204" charset="-122"/>
                <a:ea typeface="微软雅黑" panose="020b0503020204020204" charset="-122"/>
                <a:cs typeface="微软雅黑" panose="020b0503020204020204" charset="-122"/>
              </a:rPr>
              <a:t>。</a:t>
            </a:r>
            <a:endParaRPr lang="zh-CN" altLang="en-US" sz="2800">
              <a:solidFill>
                <a:srgbClr val="231F20"/>
              </a:solidFill>
              <a:latin typeface="微软雅黑" panose="020b0503020204020204" charset="-122"/>
              <a:ea typeface="微软雅黑" panose="020b0503020204020204" charset="-122"/>
              <a:cs typeface="微软雅黑" panose="020b0503020204020204" charset="-122"/>
            </a:endParaRPr>
          </a:p>
        </p:txBody>
      </p:sp>
      <p:pic>
        <p:nvPicPr>
          <p:cNvPr id="4" name="图片 3" title=""/>
          <p:cNvPicPr/>
          <p:nvPr/>
        </p:nvPicPr>
        <p:blipFill>
          <a:blip r:embed="rId2"/>
          <a:stretch>
            <a:fillRect/>
          </a:stretch>
        </p:blipFill>
        <p:spPr>
          <a:xfrm>
            <a:off x="2622550" y="1938020"/>
            <a:ext cx="6802120" cy="3989070"/>
          </a:xfrm>
          <a:prstGeom prst="rect">
            <a:avLst/>
          </a:prstGeom>
        </p:spPr>
      </p:pic>
      <p:pic>
        <p:nvPicPr>
          <p:cNvPr id="3" name="Picture 3"/>
          <p:cNvPicPr>
            <a:picLocks noChangeAspect="1"/>
          </p:cNvPicPr>
          <p:nvPr/>
        </p:nvPicPr>
        <p:blipFill>
          <a:blip r:embed="rId3"/>
          <a:stretch>
            <a:fillRect/>
          </a:stretch>
        </p:blipFill>
        <p:spPr>
          <a:xfrm flipH="1">
            <a:off x="11887200" y="123444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pSp>
        <p:nvGrpSpPr>
          <p:cNvPr id="43" name="组合2" title=""/>
          <p:cNvGrpSpPr/>
          <p:nvPr/>
        </p:nvGrpSpPr>
        <p:grpSpPr>
          <a:xfrm>
            <a:off x="868680" y="654050"/>
            <a:ext cx="2726690" cy="1435100"/>
            <a:chOff x="643910" y="0"/>
            <a:chExt cx="2726712" cy="1261148"/>
          </a:xfrm>
        </p:grpSpPr>
        <p:pic>
          <p:nvPicPr>
            <p:cNvPr id="45" name="图片5"/>
            <p:cNvPicPr>
              <a:picLocks noChangeAspect="1"/>
            </p:cNvPicPr>
            <p:nvPr/>
          </p:nvPicPr>
          <p:blipFill>
            <a:blip r:embed="rId2"/>
            <a:stretch>
              <a:fillRect/>
            </a:stretch>
          </p:blipFill>
          <p:spPr>
            <a:xfrm>
              <a:off x="643910" y="0"/>
              <a:ext cx="2726712" cy="1261148"/>
            </a:xfrm>
            <a:prstGeom prst="rect">
              <a:avLst/>
            </a:prstGeom>
          </p:spPr>
        </p:pic>
        <p:sp>
          <p:nvSpPr>
            <p:cNvPr id="46" name="形状31"/>
            <p:cNvSpPr txBox="1"/>
            <p:nvPr/>
          </p:nvSpPr>
          <p:spPr>
            <a:xfrm>
              <a:off x="1109939" y="196910"/>
              <a:ext cx="2053011" cy="673954"/>
            </a:xfrm>
            <a:custGeom>
              <a:gdLst>
                <a:gd name="connsiteX0" fmla="*/ 0 w 2053011"/>
                <a:gd name="connsiteY0" fmla="*/ 265157 h 673954"/>
                <a:gd name="connsiteX1" fmla="*/ 40255 w 2053011"/>
                <a:gd name="connsiteY1" fmla="*/ 133084 h 673954"/>
                <a:gd name="connsiteX2" fmla="*/ 144918 w 2053011"/>
                <a:gd name="connsiteY2" fmla="*/ 51325 h 673954"/>
                <a:gd name="connsiteX3" fmla="*/ 249582 w 2053011"/>
                <a:gd name="connsiteY3" fmla="*/ 26169 h 673954"/>
                <a:gd name="connsiteX4" fmla="*/ 410602 w 2053011"/>
                <a:gd name="connsiteY4" fmla="*/ 32458 h 673954"/>
                <a:gd name="connsiteX5" fmla="*/ 539419 w 2053011"/>
                <a:gd name="connsiteY5" fmla="*/ 45036 h 673954"/>
                <a:gd name="connsiteX6" fmla="*/ 668966 w 2053011"/>
                <a:gd name="connsiteY6" fmla="*/ 2341 h 673954"/>
                <a:gd name="connsiteX7" fmla="*/ 748745 w 2053011"/>
                <a:gd name="connsiteY7" fmla="*/ 13590 h 673954"/>
                <a:gd name="connsiteX8" fmla="*/ 821205 w 2053011"/>
                <a:gd name="connsiteY8" fmla="*/ 51325 h 673954"/>
                <a:gd name="connsiteX9" fmla="*/ 861460 w 2053011"/>
                <a:gd name="connsiteY9" fmla="*/ 63904 h 673954"/>
                <a:gd name="connsiteX10" fmla="*/ 917817 w 2053011"/>
                <a:gd name="connsiteY10" fmla="*/ 45036 h 673954"/>
                <a:gd name="connsiteX11" fmla="*/ 966123 w 2053011"/>
                <a:gd name="connsiteY11" fmla="*/ 45036 h 673954"/>
                <a:gd name="connsiteX12" fmla="*/ 1022480 w 2053011"/>
                <a:gd name="connsiteY12" fmla="*/ 51325 h 673954"/>
                <a:gd name="connsiteX13" fmla="*/ 1110085 w 2053011"/>
                <a:gd name="connsiteY13" fmla="*/ 0 h 673954"/>
                <a:gd name="connsiteX14" fmla="*/ 1191262 w 2053011"/>
                <a:gd name="connsiteY14" fmla="*/ 9059 h 673954"/>
                <a:gd name="connsiteX15" fmla="*/ 1264011 w 2053011"/>
                <a:gd name="connsiteY15" fmla="*/ 38747 h 673954"/>
                <a:gd name="connsiteX16" fmla="*/ 1304266 w 2053011"/>
                <a:gd name="connsiteY16" fmla="*/ 51325 h 673954"/>
                <a:gd name="connsiteX17" fmla="*/ 1336470 w 2053011"/>
                <a:gd name="connsiteY17" fmla="*/ 51325 h 673954"/>
                <a:gd name="connsiteX18" fmla="*/ 1376725 w 2053011"/>
                <a:gd name="connsiteY18" fmla="*/ 51325 h 673954"/>
                <a:gd name="connsiteX19" fmla="*/ 1457236 w 2053011"/>
                <a:gd name="connsiteY19" fmla="*/ 51325 h 673954"/>
                <a:gd name="connsiteX20" fmla="*/ 1561899 w 2053011"/>
                <a:gd name="connsiteY20" fmla="*/ 13590 h 673954"/>
                <a:gd name="connsiteX21" fmla="*/ 1618256 w 2053011"/>
                <a:gd name="connsiteY21" fmla="*/ 13590 h 673954"/>
                <a:gd name="connsiteX22" fmla="*/ 1666562 w 2053011"/>
                <a:gd name="connsiteY22" fmla="*/ 13590 h 673954"/>
                <a:gd name="connsiteX23" fmla="*/ 1722919 w 2053011"/>
                <a:gd name="connsiteY23" fmla="*/ 32458 h 673954"/>
                <a:gd name="connsiteX24" fmla="*/ 1730970 w 2053011"/>
                <a:gd name="connsiteY24" fmla="*/ 51325 h 673954"/>
                <a:gd name="connsiteX25" fmla="*/ 1811408 w 2053011"/>
                <a:gd name="connsiteY25" fmla="*/ 64183 h 673954"/>
                <a:gd name="connsiteX26" fmla="*/ 1859787 w 2053011"/>
                <a:gd name="connsiteY26" fmla="*/ 70193 h 673954"/>
                <a:gd name="connsiteX27" fmla="*/ 1956399 w 2053011"/>
                <a:gd name="connsiteY27" fmla="*/ 95349 h 673954"/>
                <a:gd name="connsiteX28" fmla="*/ 2028858 w 2053011"/>
                <a:gd name="connsiteY28" fmla="*/ 120506 h 673954"/>
                <a:gd name="connsiteX29" fmla="*/ 2053011 w 2053011"/>
                <a:gd name="connsiteY29" fmla="*/ 189687 h 673954"/>
                <a:gd name="connsiteX30" fmla="*/ 2053011 w 2053011"/>
                <a:gd name="connsiteY30" fmla="*/ 252579 h 673954"/>
                <a:gd name="connsiteX31" fmla="*/ 2020807 w 2053011"/>
                <a:gd name="connsiteY31" fmla="*/ 334338 h 673954"/>
                <a:gd name="connsiteX32" fmla="*/ 2028858 w 2053011"/>
                <a:gd name="connsiteY32" fmla="*/ 390941 h 673954"/>
                <a:gd name="connsiteX33" fmla="*/ 2012756 w 2053011"/>
                <a:gd name="connsiteY33" fmla="*/ 434965 h 673954"/>
                <a:gd name="connsiteX34" fmla="*/ 1940297 w 2053011"/>
                <a:gd name="connsiteY34" fmla="*/ 441254 h 673954"/>
                <a:gd name="connsiteX35" fmla="*/ 1851736 w 2053011"/>
                <a:gd name="connsiteY35" fmla="*/ 478989 h 673954"/>
                <a:gd name="connsiteX36" fmla="*/ 1811481 w 2053011"/>
                <a:gd name="connsiteY36" fmla="*/ 585905 h 673954"/>
                <a:gd name="connsiteX37" fmla="*/ 1730970 w 2053011"/>
                <a:gd name="connsiteY37" fmla="*/ 667664 h 673954"/>
                <a:gd name="connsiteX38" fmla="*/ 1650460 w 2053011"/>
                <a:gd name="connsiteY38" fmla="*/ 673954 h 673954"/>
                <a:gd name="connsiteX39" fmla="*/ 1561899 w 2053011"/>
                <a:gd name="connsiteY39" fmla="*/ 636219 h 673954"/>
                <a:gd name="connsiteX40" fmla="*/ 1537753 w 2053011"/>
                <a:gd name="connsiteY40" fmla="*/ 636676 h 673954"/>
                <a:gd name="connsiteX41" fmla="*/ 1473338 w 2053011"/>
                <a:gd name="connsiteY41" fmla="*/ 604773 h 673954"/>
                <a:gd name="connsiteX42" fmla="*/ 1376725 w 2053011"/>
                <a:gd name="connsiteY42" fmla="*/ 585905 h 67395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053011" h="673954" fill="none">
                  <a:moveTo>
                    <a:pt x="0" y="265157"/>
                  </a:moveTo>
                  <a:lnTo>
                    <a:pt x="40255" y="133084"/>
                  </a:lnTo>
                  <a:lnTo>
                    <a:pt x="144918" y="51325"/>
                  </a:lnTo>
                  <a:lnTo>
                    <a:pt x="249582" y="26169"/>
                  </a:lnTo>
                  <a:lnTo>
                    <a:pt x="410602" y="32458"/>
                  </a:lnTo>
                  <a:lnTo>
                    <a:pt x="539419" y="45036"/>
                  </a:lnTo>
                  <a:lnTo>
                    <a:pt x="668966" y="2341"/>
                  </a:lnTo>
                  <a:lnTo>
                    <a:pt x="748745" y="13590"/>
                  </a:lnTo>
                  <a:lnTo>
                    <a:pt x="821205" y="51325"/>
                  </a:lnTo>
                  <a:lnTo>
                    <a:pt x="861460" y="63904"/>
                  </a:lnTo>
                  <a:lnTo>
                    <a:pt x="917817" y="45036"/>
                  </a:lnTo>
                  <a:lnTo>
                    <a:pt x="966123" y="45036"/>
                  </a:lnTo>
                  <a:lnTo>
                    <a:pt x="1022480" y="51325"/>
                  </a:lnTo>
                  <a:lnTo>
                    <a:pt x="1110085" y="0"/>
                  </a:lnTo>
                  <a:lnTo>
                    <a:pt x="1191262" y="9059"/>
                  </a:lnTo>
                  <a:lnTo>
                    <a:pt x="1264011" y="38747"/>
                  </a:lnTo>
                  <a:lnTo>
                    <a:pt x="1304266" y="51325"/>
                  </a:lnTo>
                  <a:lnTo>
                    <a:pt x="1336470" y="51325"/>
                  </a:lnTo>
                  <a:lnTo>
                    <a:pt x="1376725" y="51325"/>
                  </a:lnTo>
                  <a:lnTo>
                    <a:pt x="1457236" y="51325"/>
                  </a:lnTo>
                  <a:lnTo>
                    <a:pt x="1561899" y="13590"/>
                  </a:lnTo>
                  <a:lnTo>
                    <a:pt x="1618256" y="13590"/>
                  </a:lnTo>
                  <a:lnTo>
                    <a:pt x="1666562" y="13590"/>
                  </a:lnTo>
                  <a:lnTo>
                    <a:pt x="1722919" y="32458"/>
                  </a:lnTo>
                  <a:lnTo>
                    <a:pt x="1730970" y="51325"/>
                  </a:lnTo>
                  <a:lnTo>
                    <a:pt x="1811408" y="64183"/>
                  </a:lnTo>
                  <a:lnTo>
                    <a:pt x="1859787" y="70193"/>
                  </a:lnTo>
                  <a:lnTo>
                    <a:pt x="1956399" y="95349"/>
                  </a:lnTo>
                  <a:lnTo>
                    <a:pt x="2028858" y="120506"/>
                  </a:lnTo>
                  <a:lnTo>
                    <a:pt x="2053011" y="189687"/>
                  </a:lnTo>
                  <a:lnTo>
                    <a:pt x="2053011" y="252579"/>
                  </a:lnTo>
                  <a:lnTo>
                    <a:pt x="2020807" y="334338"/>
                  </a:lnTo>
                  <a:lnTo>
                    <a:pt x="2028858" y="390941"/>
                  </a:lnTo>
                  <a:lnTo>
                    <a:pt x="2012756" y="434965"/>
                  </a:lnTo>
                  <a:lnTo>
                    <a:pt x="1940297" y="441254"/>
                  </a:lnTo>
                  <a:lnTo>
                    <a:pt x="1851736" y="478989"/>
                  </a:lnTo>
                  <a:lnTo>
                    <a:pt x="1811481" y="585905"/>
                  </a:lnTo>
                  <a:lnTo>
                    <a:pt x="1730970" y="667664"/>
                  </a:lnTo>
                  <a:lnTo>
                    <a:pt x="1650460" y="673954"/>
                  </a:lnTo>
                  <a:lnTo>
                    <a:pt x="1561899" y="636219"/>
                  </a:lnTo>
                  <a:lnTo>
                    <a:pt x="1537753" y="636676"/>
                  </a:lnTo>
                  <a:lnTo>
                    <a:pt x="1473338" y="604773"/>
                  </a:lnTo>
                  <a:lnTo>
                    <a:pt x="1376725" y="585905"/>
                  </a:lnTo>
                </a:path>
              </a:pathLst>
            </a:custGeom>
            <a:solidFill>
              <a:srgbClr val="166EE1">
                <a:alpha val="100000"/>
              </a:srgbClr>
            </a:solidFill>
            <a:ln w="19050">
              <a:solidFill>
                <a:srgbClr val="000000">
                  <a:alpha val="100000"/>
                </a:srgbClr>
              </a:solidFill>
              <a:prstDash val="solid"/>
            </a:ln>
          </p:spPr>
          <p:txBody>
            <a:bodyPr anchor="ctr"/>
            <a:lstStyle/>
            <a:p>
              <a:pPr marL="0" algn="ctr"/>
            </a:p>
          </p:txBody>
        </p:sp>
        <p:sp>
          <p:nvSpPr>
            <p:cNvPr id="47" name="形状32"/>
            <p:cNvSpPr txBox="1"/>
            <p:nvPr/>
          </p:nvSpPr>
          <p:spPr>
            <a:xfrm>
              <a:off x="1101923" y="468353"/>
              <a:ext cx="1386839" cy="427663"/>
            </a:xfrm>
            <a:custGeom>
              <a:gdLst>
                <a:gd name="connsiteX0" fmla="*/ 1386838 w 1386839"/>
                <a:gd name="connsiteY0" fmla="*/ 320747 h 427663"/>
                <a:gd name="connsiteX1" fmla="*/ 1306674 w 1386839"/>
                <a:gd name="connsiteY1" fmla="*/ 308169 h 427663"/>
                <a:gd name="connsiteX2" fmla="*/ 1249296 w 1386839"/>
                <a:gd name="connsiteY2" fmla="*/ 338179 h 427663"/>
                <a:gd name="connsiteX3" fmla="*/ 1194445 w 1386839"/>
                <a:gd name="connsiteY3" fmla="*/ 371061 h 427663"/>
                <a:gd name="connsiteX4" fmla="*/ 1130313 w 1386839"/>
                <a:gd name="connsiteY4" fmla="*/ 383639 h 427663"/>
                <a:gd name="connsiteX5" fmla="*/ 1106264 w 1386839"/>
                <a:gd name="connsiteY5" fmla="*/ 377350 h 427663"/>
                <a:gd name="connsiteX6" fmla="*/ 1026100 w 1386839"/>
                <a:gd name="connsiteY6" fmla="*/ 333326 h 427663"/>
                <a:gd name="connsiteX7" fmla="*/ 945842 w 1386839"/>
                <a:gd name="connsiteY7" fmla="*/ 327826 h 427663"/>
                <a:gd name="connsiteX8" fmla="*/ 873788 w 1386839"/>
                <a:gd name="connsiteY8" fmla="*/ 320747 h 427663"/>
                <a:gd name="connsiteX9" fmla="*/ 801641 w 1386839"/>
                <a:gd name="connsiteY9" fmla="*/ 339615 h 427663"/>
                <a:gd name="connsiteX10" fmla="*/ 753542 w 1386839"/>
                <a:gd name="connsiteY10" fmla="*/ 389928 h 427663"/>
                <a:gd name="connsiteX11" fmla="*/ 713460 w 1386839"/>
                <a:gd name="connsiteY11" fmla="*/ 427663 h 427663"/>
                <a:gd name="connsiteX12" fmla="*/ 649329 w 1386839"/>
                <a:gd name="connsiteY12" fmla="*/ 427663 h 427663"/>
                <a:gd name="connsiteX13" fmla="*/ 543358 w 1386839"/>
                <a:gd name="connsiteY13" fmla="*/ 379663 h 427663"/>
                <a:gd name="connsiteX14" fmla="*/ 489001 w 1386839"/>
                <a:gd name="connsiteY14" fmla="*/ 345904 h 427663"/>
                <a:gd name="connsiteX15" fmla="*/ 432696 w 1386839"/>
                <a:gd name="connsiteY15" fmla="*/ 351041 h 427663"/>
                <a:gd name="connsiteX16" fmla="*/ 312640 w 1386839"/>
                <a:gd name="connsiteY16" fmla="*/ 377350 h 427663"/>
                <a:gd name="connsiteX17" fmla="*/ 264541 w 1386839"/>
                <a:gd name="connsiteY17" fmla="*/ 389928 h 427663"/>
                <a:gd name="connsiteX18" fmla="*/ 216443 w 1386839"/>
                <a:gd name="connsiteY18" fmla="*/ 377350 h 427663"/>
                <a:gd name="connsiteX19" fmla="*/ 192394 w 1386839"/>
                <a:gd name="connsiteY19" fmla="*/ 308169 h 427663"/>
                <a:gd name="connsiteX20" fmla="*/ 176361 w 1386839"/>
                <a:gd name="connsiteY20" fmla="*/ 213832 h 427663"/>
                <a:gd name="connsiteX21" fmla="*/ 128263 w 1386839"/>
                <a:gd name="connsiteY21" fmla="*/ 150940 h 427663"/>
                <a:gd name="connsiteX22" fmla="*/ 88181 w 1386839"/>
                <a:gd name="connsiteY22" fmla="*/ 88048 h 427663"/>
                <a:gd name="connsiteX23" fmla="*/ 48098 w 1386839"/>
                <a:gd name="connsiteY23" fmla="*/ 69181 h 427663"/>
                <a:gd name="connsiteX24" fmla="*/ 16033 w 1386839"/>
                <a:gd name="connsiteY24" fmla="*/ 31446 h 427663"/>
                <a:gd name="connsiteX25" fmla="*/ 8016 w 1386839"/>
                <a:gd name="connsiteY25" fmla="*/ 0 h 427663"/>
                <a:gd name="connsiteX26" fmla="*/ 0 w 1386839"/>
                <a:gd name="connsiteY26" fmla="*/ 6289 h 42766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86838" h="427663" fill="none">
                  <a:moveTo>
                    <a:pt x="1386838" y="320747"/>
                  </a:moveTo>
                  <a:lnTo>
                    <a:pt x="1306674" y="308169"/>
                  </a:lnTo>
                  <a:lnTo>
                    <a:pt x="1249296" y="338179"/>
                  </a:lnTo>
                  <a:lnTo>
                    <a:pt x="1194445" y="371061"/>
                  </a:lnTo>
                  <a:lnTo>
                    <a:pt x="1130313" y="383639"/>
                  </a:lnTo>
                  <a:lnTo>
                    <a:pt x="1106264" y="377350"/>
                  </a:lnTo>
                  <a:lnTo>
                    <a:pt x="1026100" y="333326"/>
                  </a:lnTo>
                  <a:lnTo>
                    <a:pt x="945842" y="327826"/>
                  </a:lnTo>
                  <a:lnTo>
                    <a:pt x="873788" y="320747"/>
                  </a:lnTo>
                  <a:lnTo>
                    <a:pt x="801641" y="339615"/>
                  </a:lnTo>
                  <a:lnTo>
                    <a:pt x="753542" y="389928"/>
                  </a:lnTo>
                  <a:lnTo>
                    <a:pt x="713460" y="427663"/>
                  </a:lnTo>
                  <a:lnTo>
                    <a:pt x="649329" y="427663"/>
                  </a:lnTo>
                  <a:lnTo>
                    <a:pt x="543358" y="379663"/>
                  </a:lnTo>
                  <a:lnTo>
                    <a:pt x="489001" y="345904"/>
                  </a:lnTo>
                  <a:lnTo>
                    <a:pt x="432696" y="351041"/>
                  </a:lnTo>
                  <a:lnTo>
                    <a:pt x="312640" y="377350"/>
                  </a:lnTo>
                  <a:lnTo>
                    <a:pt x="264541" y="389928"/>
                  </a:lnTo>
                  <a:lnTo>
                    <a:pt x="216443" y="377350"/>
                  </a:lnTo>
                  <a:lnTo>
                    <a:pt x="192394" y="308169"/>
                  </a:lnTo>
                  <a:lnTo>
                    <a:pt x="176361" y="213832"/>
                  </a:lnTo>
                  <a:lnTo>
                    <a:pt x="128263" y="150940"/>
                  </a:lnTo>
                  <a:lnTo>
                    <a:pt x="88181" y="88048"/>
                  </a:lnTo>
                  <a:lnTo>
                    <a:pt x="48098" y="69181"/>
                  </a:lnTo>
                  <a:lnTo>
                    <a:pt x="16033" y="31446"/>
                  </a:lnTo>
                  <a:lnTo>
                    <a:pt x="8016" y="0"/>
                  </a:lnTo>
                  <a:lnTo>
                    <a:pt x="0" y="6289"/>
                  </a:lnTo>
                </a:path>
              </a:pathLst>
            </a:custGeom>
            <a:solidFill>
              <a:srgbClr val="166EE1">
                <a:alpha val="100000"/>
              </a:srgbClr>
            </a:solidFill>
            <a:ln w="19050">
              <a:solidFill>
                <a:srgbClr val="000000">
                  <a:alpha val="100000"/>
                </a:srgbClr>
              </a:solidFill>
              <a:prstDash val="solid"/>
            </a:ln>
          </p:spPr>
          <p:txBody>
            <a:bodyPr anchor="ctr"/>
            <a:lstStyle/>
            <a:p>
              <a:pPr marL="0" algn="ctr"/>
            </a:p>
          </p:txBody>
        </p:sp>
      </p:grpSp>
      <p:sp>
        <p:nvSpPr>
          <p:cNvPr id="4" name="文本2" title=""/>
          <p:cNvSpPr txBox="1"/>
          <p:nvPr/>
        </p:nvSpPr>
        <p:spPr>
          <a:xfrm>
            <a:off x="868680" y="5010150"/>
            <a:ext cx="10681970" cy="1184910"/>
          </a:xfrm>
          <a:prstGeom prst="rect">
            <a:avLst/>
          </a:prstGeom>
          <a:noFill/>
        </p:spPr>
        <p:txBody>
          <a:bodyPr anchor="t"/>
          <a:lstStyle/>
          <a:p>
            <a:pPr marL="0" algn="l">
              <a:lnSpc>
                <a:spcPts val="3900"/>
              </a:lnSpc>
            </a:pPr>
            <a:r>
              <a:rPr lang="zh-CN" altLang="en-US" sz="2600" b="1" i="0">
                <a:solidFill>
                  <a:srgbClr val="000000">
                    <a:alpha val="100000"/>
                  </a:srgbClr>
                </a:solidFill>
                <a:latin typeface="微软雅黑" panose="020b0503020204020204" charset="-122"/>
                <a:ea typeface="微软雅黑" panose="020b0503020204020204" charset="-122"/>
                <a:cs typeface="微软雅黑" panose="020b0503020204020204" charset="-122"/>
              </a:rPr>
              <a:t>    在串联电路中，电流从电源的正极出发，依次经过开关、用电器，最后回到电源的负极。 </a:t>
            </a:r>
            <a:endParaRPr lang="zh-CN" altLang="en-US" sz="26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5" name="文本3" title=""/>
          <p:cNvSpPr txBox="1"/>
          <p:nvPr/>
        </p:nvSpPr>
        <p:spPr>
          <a:xfrm>
            <a:off x="1670101" y="1054795"/>
            <a:ext cx="2093595" cy="619069"/>
          </a:xfrm>
          <a:prstGeom prst="rect">
            <a:avLst/>
          </a:prstGeom>
          <a:noFill/>
        </p:spPr>
        <p:txBody>
          <a:bodyPr anchor="t"/>
          <a:lstStyle/>
          <a:p>
            <a:pPr marL="0" algn="l">
              <a:lnSpc>
                <a:spcPts val="3300"/>
              </a:lnSpc>
            </a:pPr>
            <a:r>
              <a:rPr lang="zh-CN" altLang="en-US" sz="2800" b="1" i="0">
                <a:solidFill>
                  <a:srgbClr val="000000">
                    <a:alpha val="100000"/>
                  </a:srgbClr>
                </a:solidFill>
                <a:latin typeface="方正粗黑宋简体"/>
                <a:ea typeface="方正粗黑宋简体"/>
              </a:rPr>
              <a:t>实物图：</a:t>
            </a:r>
            <a:endParaRPr lang="zh-CN" altLang="en-US" sz="2800" b="1" i="0">
              <a:solidFill>
                <a:srgbClr val="000000">
                  <a:alpha val="100000"/>
                </a:srgbClr>
              </a:solidFill>
              <a:latin typeface="方正粗黑宋简体"/>
              <a:ea typeface="方正粗黑宋简体"/>
            </a:endParaRPr>
          </a:p>
        </p:txBody>
      </p:sp>
      <p:pic>
        <p:nvPicPr>
          <p:cNvPr id="6" name="图片1" title=""/>
          <p:cNvPicPr>
            <a:picLocks noChangeAspect="1"/>
          </p:cNvPicPr>
          <p:nvPr/>
        </p:nvPicPr>
        <p:blipFill>
          <a:blip r:embed="rId3"/>
          <a:stretch>
            <a:fillRect/>
          </a:stretch>
        </p:blipFill>
        <p:spPr>
          <a:xfrm>
            <a:off x="2734941" y="3560511"/>
            <a:ext cx="1433532" cy="1026933"/>
          </a:xfrm>
          <a:prstGeom prst="rect">
            <a:avLst/>
          </a:prstGeom>
        </p:spPr>
      </p:pic>
      <p:pic>
        <p:nvPicPr>
          <p:cNvPr id="7" name="图片2" title=""/>
          <p:cNvPicPr>
            <a:picLocks noChangeAspect="1"/>
          </p:cNvPicPr>
          <p:nvPr/>
        </p:nvPicPr>
        <p:blipFill>
          <a:blip r:embed="rId4"/>
          <a:stretch>
            <a:fillRect/>
          </a:stretch>
        </p:blipFill>
        <p:spPr>
          <a:xfrm>
            <a:off x="4319639" y="2223657"/>
            <a:ext cx="1855906" cy="752576"/>
          </a:xfrm>
          <a:prstGeom prst="rect">
            <a:avLst/>
          </a:prstGeom>
        </p:spPr>
      </p:pic>
      <p:pic>
        <p:nvPicPr>
          <p:cNvPr id="8" name="图片3" title=""/>
          <p:cNvPicPr>
            <a:picLocks noChangeAspect="1"/>
          </p:cNvPicPr>
          <p:nvPr/>
        </p:nvPicPr>
        <p:blipFill>
          <a:blip r:embed="rId5"/>
          <a:stretch>
            <a:fillRect/>
          </a:stretch>
        </p:blipFill>
        <p:spPr>
          <a:xfrm>
            <a:off x="2420542" y="2191903"/>
            <a:ext cx="1343341" cy="880863"/>
          </a:xfrm>
          <a:prstGeom prst="rect">
            <a:avLst/>
          </a:prstGeom>
        </p:spPr>
      </p:pic>
      <p:pic>
        <p:nvPicPr>
          <p:cNvPr id="9" name="图片4" title=""/>
          <p:cNvPicPr>
            <a:picLocks noChangeAspect="1"/>
          </p:cNvPicPr>
          <p:nvPr/>
        </p:nvPicPr>
        <p:blipFill>
          <a:blip r:embed="rId6"/>
          <a:stretch>
            <a:fillRect/>
          </a:stretch>
        </p:blipFill>
        <p:spPr>
          <a:xfrm>
            <a:off x="4732486" y="3233442"/>
            <a:ext cx="1430356" cy="1026933"/>
          </a:xfrm>
          <a:prstGeom prst="rect">
            <a:avLst/>
          </a:prstGeom>
        </p:spPr>
      </p:pic>
      <p:sp>
        <p:nvSpPr>
          <p:cNvPr id="10" name="形状2" title=""/>
          <p:cNvSpPr txBox="1"/>
          <p:nvPr/>
        </p:nvSpPr>
        <p:spPr>
          <a:xfrm>
            <a:off x="5948797" y="2645988"/>
            <a:ext cx="522093" cy="1238416"/>
          </a:xfrm>
          <a:custGeom>
            <a:gdLst>
              <a:gd name="connsiteX0" fmla="*/ 97652 w 522093"/>
              <a:gd name="connsiteY0" fmla="*/ 0 h 1238416"/>
              <a:gd name="connsiteX1" fmla="*/ 317369 w 522093"/>
              <a:gd name="connsiteY1" fmla="*/ 124991 h 1238416"/>
              <a:gd name="connsiteX2" fmla="*/ 505492 w 522093"/>
              <a:gd name="connsiteY2" fmla="*/ 663745 h 1238416"/>
            </a:gdLst>
            <a:cxnLst>
              <a:cxn ang="0">
                <a:pos x="connsiteX0" y="connsiteY0"/>
              </a:cxn>
              <a:cxn ang="0">
                <a:pos x="connsiteX1" y="connsiteY1"/>
              </a:cxn>
              <a:cxn ang="0">
                <a:pos x="connsiteX2" y="connsiteY2"/>
              </a:cxn>
            </a:cxnLst>
            <a:rect l="l" t="t" r="r" b="b"/>
            <a:pathLst>
              <a:path w="522093" h="1238416" fill="none">
                <a:moveTo>
                  <a:pt x="97652" y="0"/>
                </a:moveTo>
                <a:cubicBezTo>
                  <a:pt x="317369" y="124991"/>
                  <a:pt x="537086" y="249982"/>
                  <a:pt x="521289" y="456863"/>
                </a:cubicBezTo>
                <a:cubicBezTo>
                  <a:pt x="505492" y="663745"/>
                  <a:pt x="252746" y="951081"/>
                  <a:pt x="0" y="1238416"/>
                </a:cubicBezTo>
              </a:path>
            </a:pathLst>
          </a:custGeom>
          <a:ln w="38100">
            <a:solidFill>
              <a:srgbClr val="0000FF">
                <a:alpha val="100000"/>
              </a:srgbClr>
            </a:solidFill>
            <a:prstDash val="solid"/>
          </a:ln>
        </p:spPr>
        <p:txBody>
          <a:bodyPr anchor="ctr"/>
          <a:lstStyle/>
          <a:p>
            <a:pPr marL="0" algn="ctr"/>
          </a:p>
        </p:txBody>
      </p:sp>
      <p:sp>
        <p:nvSpPr>
          <p:cNvPr id="11" name="形状3" title=""/>
          <p:cNvSpPr txBox="1"/>
          <p:nvPr/>
        </p:nvSpPr>
        <p:spPr>
          <a:xfrm>
            <a:off x="3932198" y="3920604"/>
            <a:ext cx="1046091" cy="358823"/>
          </a:xfrm>
          <a:custGeom>
            <a:gdLst>
              <a:gd name="connsiteX0" fmla="*/ 1046091 w 1046091"/>
              <a:gd name="connsiteY0" fmla="*/ 0 h 358823"/>
              <a:gd name="connsiteX1" fmla="*/ 784917 w 1046091"/>
              <a:gd name="connsiteY1" fmla="*/ 18659 h 358823"/>
              <a:gd name="connsiteX2" fmla="*/ 174581 w 1046091"/>
              <a:gd name="connsiteY2" fmla="*/ 157882 h 358823"/>
            </a:gdLst>
            <a:cxnLst>
              <a:cxn ang="0">
                <a:pos x="connsiteX0" y="connsiteY0"/>
              </a:cxn>
              <a:cxn ang="0">
                <a:pos x="connsiteX1" y="connsiteY1"/>
              </a:cxn>
              <a:cxn ang="0">
                <a:pos x="connsiteX2" y="connsiteY2"/>
              </a:cxn>
            </a:cxnLst>
            <a:rect l="l" t="t" r="r" b="b"/>
            <a:pathLst>
              <a:path w="1046091" h="358823" fill="none">
                <a:moveTo>
                  <a:pt x="1046091" y="0"/>
                </a:moveTo>
                <a:cubicBezTo>
                  <a:pt x="784917" y="18659"/>
                  <a:pt x="523744" y="37318"/>
                  <a:pt x="349163" y="97600"/>
                </a:cubicBezTo>
                <a:cubicBezTo>
                  <a:pt x="174581" y="157882"/>
                  <a:pt x="86592" y="258353"/>
                  <a:pt x="0" y="358823"/>
                </a:cubicBezTo>
              </a:path>
            </a:pathLst>
          </a:custGeom>
          <a:ln w="38100">
            <a:solidFill>
              <a:srgbClr val="0000FF">
                <a:alpha val="100000"/>
              </a:srgbClr>
            </a:solidFill>
            <a:prstDash val="solid"/>
          </a:ln>
        </p:spPr>
        <p:txBody>
          <a:bodyPr anchor="ctr"/>
          <a:lstStyle/>
          <a:p>
            <a:pPr marL="0" algn="ctr"/>
          </a:p>
        </p:txBody>
      </p:sp>
      <p:sp>
        <p:nvSpPr>
          <p:cNvPr id="12" name="形状4" title=""/>
          <p:cNvSpPr txBox="1"/>
          <p:nvPr/>
        </p:nvSpPr>
        <p:spPr>
          <a:xfrm>
            <a:off x="2420542" y="2767925"/>
            <a:ext cx="549404" cy="1467047"/>
          </a:xfrm>
          <a:custGeom>
            <a:gdLst>
              <a:gd name="connsiteX0" fmla="*/ 549404 w 549404"/>
              <a:gd name="connsiteY0" fmla="*/ 1467047 h 1467047"/>
              <a:gd name="connsiteX1" fmla="*/ 300218 w 549404"/>
              <a:gd name="connsiteY1" fmla="*/ 1245768 h 1467047"/>
              <a:gd name="connsiteX2" fmla="*/ -37003 w 549404"/>
              <a:gd name="connsiteY2" fmla="*/ 537390 h 1467047"/>
            </a:gdLst>
            <a:cxnLst>
              <a:cxn ang="0">
                <a:pos x="connsiteX0" y="connsiteY0"/>
              </a:cxn>
              <a:cxn ang="0">
                <a:pos x="connsiteX1" y="connsiteY1"/>
              </a:cxn>
              <a:cxn ang="0">
                <a:pos x="connsiteX2" y="connsiteY2"/>
              </a:cxn>
            </a:cxnLst>
            <a:rect l="l" t="t" r="r" b="b"/>
            <a:pathLst>
              <a:path w="549404" h="1467047" fill="none">
                <a:moveTo>
                  <a:pt x="549404" y="1467047"/>
                </a:moveTo>
                <a:cubicBezTo>
                  <a:pt x="300218" y="1245768"/>
                  <a:pt x="52524" y="1025927"/>
                  <a:pt x="7760" y="781659"/>
                </a:cubicBezTo>
                <a:cubicBezTo>
                  <a:pt x="-37003" y="537390"/>
                  <a:pt x="119670" y="268695"/>
                  <a:pt x="277836" y="0"/>
                </a:cubicBezTo>
              </a:path>
            </a:pathLst>
          </a:custGeom>
          <a:ln w="38100">
            <a:solidFill>
              <a:srgbClr val="0000FF">
                <a:alpha val="100000"/>
              </a:srgbClr>
            </a:solidFill>
            <a:prstDash val="solid"/>
          </a:ln>
        </p:spPr>
        <p:txBody>
          <a:bodyPr anchor="ctr"/>
          <a:lstStyle/>
          <a:p>
            <a:pPr marL="0" algn="ctr"/>
          </a:p>
        </p:txBody>
      </p:sp>
      <p:sp>
        <p:nvSpPr>
          <p:cNvPr id="13" name="形状5" title=""/>
          <p:cNvSpPr txBox="1"/>
          <p:nvPr/>
        </p:nvSpPr>
        <p:spPr>
          <a:xfrm>
            <a:off x="3500296" y="2407831"/>
            <a:ext cx="928588" cy="301665"/>
          </a:xfrm>
          <a:custGeom>
            <a:gdLst>
              <a:gd name="connsiteX0" fmla="*/ 928588 w 928588"/>
              <a:gd name="connsiteY0" fmla="*/ 226863 h 301665"/>
              <a:gd name="connsiteX1" fmla="*/ 791661 w 928588"/>
              <a:gd name="connsiteY1" fmla="*/ 107180 h 301665"/>
              <a:gd name="connsiteX2" fmla="*/ 346253 w 928588"/>
              <a:gd name="connsiteY2" fmla="*/ 12431 h 301665"/>
            </a:gdLst>
            <a:cxnLst>
              <a:cxn ang="0">
                <a:pos x="connsiteX0" y="connsiteY0"/>
              </a:cxn>
              <a:cxn ang="0">
                <a:pos x="connsiteX1" y="connsiteY1"/>
              </a:cxn>
              <a:cxn ang="0">
                <a:pos x="connsiteX2" y="connsiteY2"/>
              </a:cxn>
            </a:cxnLst>
            <a:rect l="l" t="t" r="r" b="b"/>
            <a:pathLst>
              <a:path w="928588" h="301665" fill="none">
                <a:moveTo>
                  <a:pt x="928588" y="226863"/>
                </a:moveTo>
                <a:cubicBezTo>
                  <a:pt x="791661" y="107180"/>
                  <a:pt x="654733" y="-10841"/>
                  <a:pt x="500493" y="795"/>
                </a:cubicBezTo>
                <a:cubicBezTo>
                  <a:pt x="346253" y="12431"/>
                  <a:pt x="83416" y="251797"/>
                  <a:pt x="0" y="301665"/>
                </a:cubicBezTo>
              </a:path>
            </a:pathLst>
          </a:custGeom>
          <a:ln w="38100">
            <a:solidFill>
              <a:srgbClr val="0000FF">
                <a:alpha val="100000"/>
              </a:srgbClr>
            </a:solidFill>
            <a:prstDash val="solid"/>
          </a:ln>
        </p:spPr>
        <p:txBody>
          <a:bodyPr anchor="ctr"/>
          <a:lstStyle/>
          <a:p>
            <a:pPr marL="0" algn="ctr"/>
          </a:p>
        </p:txBody>
      </p:sp>
      <p:sp>
        <p:nvSpPr>
          <p:cNvPr id="14" name="形状6" title=""/>
          <p:cNvSpPr txBox="1"/>
          <p:nvPr/>
        </p:nvSpPr>
        <p:spPr>
          <a:xfrm>
            <a:off x="3105233" y="4101732"/>
            <a:ext cx="536066" cy="518092"/>
          </a:xfrm>
          <a:prstGeom prst="rect">
            <a:avLst/>
          </a:prstGeom>
          <a:solidFill>
            <a:srgbClr val="FFFFFF">
              <a:alpha val="0"/>
            </a:srgbClr>
          </a:solidFill>
          <a:ln w="9525">
            <a:solidFill>
              <a:srgbClr val="FFFFFF">
                <a:alpha val="0"/>
              </a:srgbClr>
            </a:solidFill>
          </a:ln>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L</a:t>
            </a:r>
            <a:r>
              <a:rPr lang="zh-CN" altLang="en-US" sz="2800" b="1" i="0" baseline="-25000">
                <a:solidFill>
                  <a:srgbClr val="000000">
                    <a:alpha val="100000"/>
                  </a:srgbClr>
                </a:solidFill>
                <a:latin typeface="Times New Roman" panose="02020603050405020304"/>
                <a:ea typeface="Times New Roman" panose="02020603050405020304"/>
              </a:rPr>
              <a:t>1</a:t>
            </a:r>
            <a:endParaRPr lang="zh-CN" altLang="en-US" sz="2800" b="1" i="0" baseline="-25000">
              <a:solidFill>
                <a:srgbClr val="000000">
                  <a:alpha val="100000"/>
                </a:srgbClr>
              </a:solidFill>
              <a:latin typeface="Times New Roman" panose="02020603050405020304"/>
              <a:ea typeface="Times New Roman" panose="02020603050405020304"/>
            </a:endParaRPr>
          </a:p>
        </p:txBody>
      </p:sp>
      <p:sp>
        <p:nvSpPr>
          <p:cNvPr id="15" name="形状7" title=""/>
          <p:cNvSpPr txBox="1"/>
          <p:nvPr/>
        </p:nvSpPr>
        <p:spPr>
          <a:xfrm>
            <a:off x="4668971" y="3328404"/>
            <a:ext cx="536066" cy="518092"/>
          </a:xfrm>
          <a:prstGeom prst="rect">
            <a:avLst/>
          </a:prstGeom>
          <a:solidFill>
            <a:srgbClr val="FFFFFF">
              <a:alpha val="0"/>
            </a:srgbClr>
          </a:solidFill>
          <a:ln w="9525">
            <a:solidFill>
              <a:srgbClr val="FFFFFF">
                <a:alpha val="0"/>
              </a:srgbClr>
            </a:solidFill>
          </a:ln>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L</a:t>
            </a:r>
            <a:r>
              <a:rPr lang="zh-CN" altLang="en-US" sz="2800" b="1" i="0" baseline="-25000">
                <a:solidFill>
                  <a:srgbClr val="000000">
                    <a:alpha val="100000"/>
                  </a:srgbClr>
                </a:solidFill>
                <a:latin typeface="Times New Roman" panose="02020603050405020304"/>
                <a:ea typeface="Times New Roman" panose="02020603050405020304"/>
              </a:rPr>
              <a:t>2</a:t>
            </a:r>
            <a:endParaRPr lang="zh-CN" altLang="en-US" sz="2800" b="1" i="0" baseline="-25000">
              <a:solidFill>
                <a:srgbClr val="000000">
                  <a:alpha val="100000"/>
                </a:srgbClr>
              </a:solidFill>
              <a:latin typeface="Times New Roman" panose="02020603050405020304"/>
              <a:ea typeface="Times New Roman" panose="02020603050405020304"/>
            </a:endParaRPr>
          </a:p>
        </p:txBody>
      </p:sp>
      <p:sp>
        <p:nvSpPr>
          <p:cNvPr id="16" name="形状8" title=""/>
          <p:cNvSpPr txBox="1"/>
          <p:nvPr/>
        </p:nvSpPr>
        <p:spPr>
          <a:xfrm rot="9972000">
            <a:off x="4672013" y="2236788"/>
            <a:ext cx="550863" cy="166688"/>
          </a:xfrm>
          <a:prstGeom prst="line">
            <a:avLst/>
          </a:prstGeom>
          <a:ln w="28575">
            <a:solidFill>
              <a:srgbClr val="FF0000">
                <a:alpha val="100000"/>
              </a:srgbClr>
            </a:solidFill>
            <a:prstDash val="solid"/>
            <a:tailEnd type="arrow" w="sm" len="sm"/>
          </a:ln>
        </p:spPr>
        <p:txBody>
          <a:bodyPr anchor="ctr"/>
          <a:lstStyle/>
          <a:p>
            <a:pPr marL="0" algn="ctr"/>
          </a:p>
        </p:txBody>
      </p:sp>
      <p:sp>
        <p:nvSpPr>
          <p:cNvPr id="17" name="形状9" title=""/>
          <p:cNvSpPr txBox="1"/>
          <p:nvPr/>
        </p:nvSpPr>
        <p:spPr>
          <a:xfrm rot="11856000" flipH="1">
            <a:off x="6251400" y="3182969"/>
            <a:ext cx="90488" cy="471488"/>
          </a:xfrm>
          <a:prstGeom prst="line">
            <a:avLst/>
          </a:prstGeom>
          <a:ln w="28575">
            <a:solidFill>
              <a:srgbClr val="FF0000">
                <a:alpha val="100000"/>
              </a:srgbClr>
            </a:solidFill>
            <a:prstDash val="solid"/>
            <a:tailEnd type="arrow" w="sm" len="sm"/>
          </a:ln>
        </p:spPr>
        <p:txBody>
          <a:bodyPr anchor="ctr"/>
          <a:lstStyle/>
          <a:p>
            <a:pPr marL="0" algn="ctr"/>
          </a:p>
        </p:txBody>
      </p:sp>
      <p:sp>
        <p:nvSpPr>
          <p:cNvPr id="18" name="形状10" title=""/>
          <p:cNvSpPr txBox="1"/>
          <p:nvPr/>
        </p:nvSpPr>
        <p:spPr>
          <a:xfrm rot="8334000" flipH="1" flipV="1">
            <a:off x="4197350" y="3773488"/>
            <a:ext cx="474663" cy="123825"/>
          </a:xfrm>
          <a:prstGeom prst="line">
            <a:avLst/>
          </a:prstGeom>
          <a:ln w="28575">
            <a:solidFill>
              <a:srgbClr val="FF0000">
                <a:alpha val="100000"/>
              </a:srgbClr>
            </a:solidFill>
            <a:prstDash val="solid"/>
            <a:tailEnd type="arrow" w="sm" len="sm"/>
          </a:ln>
        </p:spPr>
        <p:txBody>
          <a:bodyPr anchor="ctr"/>
          <a:lstStyle/>
          <a:p>
            <a:pPr marL="0" algn="ctr"/>
          </a:p>
        </p:txBody>
      </p:sp>
      <p:sp>
        <p:nvSpPr>
          <p:cNvPr id="19" name="形状11" title=""/>
          <p:cNvSpPr txBox="1"/>
          <p:nvPr/>
        </p:nvSpPr>
        <p:spPr>
          <a:xfrm rot="12894000" flipH="1" flipV="1">
            <a:off x="2437724" y="3068079"/>
            <a:ext cx="109538" cy="342900"/>
          </a:xfrm>
          <a:prstGeom prst="line">
            <a:avLst/>
          </a:prstGeom>
          <a:ln w="28575">
            <a:solidFill>
              <a:srgbClr val="FF0000">
                <a:alpha val="100000"/>
              </a:srgbClr>
            </a:solidFill>
            <a:prstDash val="solid"/>
            <a:tailEnd type="arrow" w="sm" len="sm"/>
          </a:ln>
        </p:spPr>
        <p:txBody>
          <a:bodyPr anchor="ctr"/>
          <a:lstStyle/>
          <a:p>
            <a:pPr marL="0" algn="ctr"/>
          </a:p>
        </p:txBody>
      </p:sp>
      <p:grpSp>
        <p:nvGrpSpPr>
          <p:cNvPr id="20" name="组合1" title=""/>
          <p:cNvGrpSpPr/>
          <p:nvPr/>
        </p:nvGrpSpPr>
        <p:grpSpPr>
          <a:xfrm>
            <a:off x="6699104" y="1097277"/>
            <a:ext cx="3720242" cy="2846176"/>
            <a:chOff x="0" y="-372745"/>
            <a:chExt cx="3720242" cy="2846176"/>
          </a:xfrm>
        </p:grpSpPr>
        <p:sp>
          <p:nvSpPr>
            <p:cNvPr id="21" name="文本4"/>
            <p:cNvSpPr txBox="1"/>
            <p:nvPr/>
          </p:nvSpPr>
          <p:spPr>
            <a:xfrm>
              <a:off x="0" y="-372745"/>
              <a:ext cx="2931795" cy="619069"/>
            </a:xfrm>
            <a:prstGeom prst="rect">
              <a:avLst/>
            </a:prstGeom>
            <a:noFill/>
            <a:ln>
              <a:noFill/>
            </a:ln>
          </p:spPr>
          <p:txBody>
            <a:bodyPr anchor="t"/>
            <a:lstStyle/>
            <a:p>
              <a:pPr marL="0" algn="l">
                <a:lnSpc>
                  <a:spcPts val="3300"/>
                </a:lnSpc>
              </a:pPr>
              <a:r>
                <a:rPr lang="zh-CN" altLang="en-US" sz="2800" b="1" i="0">
                  <a:solidFill>
                    <a:schemeClr val="tx1">
                      <a:alpha val="100000"/>
                    </a:schemeClr>
                  </a:solidFill>
                  <a:latin typeface="方正粗黑宋简体"/>
                  <a:ea typeface="方正粗黑宋简体"/>
                </a:rPr>
                <a:t>电路图：</a:t>
              </a:r>
              <a:endParaRPr lang="zh-CN" altLang="en-US" sz="2800" b="1" i="0">
                <a:solidFill>
                  <a:schemeClr val="tx1">
                    <a:alpha val="100000"/>
                  </a:schemeClr>
                </a:solidFill>
                <a:latin typeface="方正粗黑宋简体"/>
                <a:ea typeface="方正粗黑宋简体"/>
              </a:endParaRPr>
            </a:p>
          </p:txBody>
        </p:sp>
        <p:sp>
          <p:nvSpPr>
            <p:cNvPr id="22" name="形状18"/>
            <p:cNvSpPr txBox="1"/>
            <p:nvPr/>
          </p:nvSpPr>
          <p:spPr>
            <a:xfrm>
              <a:off x="2309612" y="741912"/>
              <a:ext cx="29914" cy="560126"/>
            </a:xfrm>
            <a:prstGeom prst="line">
              <a:avLst/>
            </a:prstGeom>
            <a:ln w="28575">
              <a:solidFill>
                <a:schemeClr val="tx1">
                  <a:alpha val="100000"/>
                </a:schemeClr>
              </a:solidFill>
            </a:ln>
          </p:spPr>
          <p:txBody>
            <a:bodyPr anchor="ctr"/>
            <a:lstStyle/>
            <a:p>
              <a:pPr marL="0" algn="ctr"/>
            </a:p>
          </p:txBody>
        </p:sp>
        <p:sp>
          <p:nvSpPr>
            <p:cNvPr id="23" name="形状19"/>
            <p:cNvSpPr txBox="1"/>
            <p:nvPr/>
          </p:nvSpPr>
          <p:spPr>
            <a:xfrm>
              <a:off x="2431415" y="862330"/>
              <a:ext cx="24130" cy="353060"/>
            </a:xfrm>
            <a:prstGeom prst="line">
              <a:avLst/>
            </a:prstGeom>
            <a:ln w="57150">
              <a:solidFill>
                <a:schemeClr val="tx1">
                  <a:alpha val="100000"/>
                </a:schemeClr>
              </a:solidFill>
              <a:prstDash val="solid"/>
            </a:ln>
          </p:spPr>
          <p:txBody>
            <a:bodyPr anchor="ctr"/>
            <a:lstStyle/>
            <a:p>
              <a:pPr marL="0" algn="ctr"/>
            </a:p>
          </p:txBody>
        </p:sp>
        <p:sp>
          <p:nvSpPr>
            <p:cNvPr id="24" name="形状20"/>
            <p:cNvSpPr txBox="1"/>
            <p:nvPr/>
          </p:nvSpPr>
          <p:spPr>
            <a:xfrm>
              <a:off x="2455635" y="1020330"/>
              <a:ext cx="1256250" cy="1191"/>
            </a:xfrm>
            <a:prstGeom prst="line">
              <a:avLst/>
            </a:prstGeom>
            <a:ln w="28575">
              <a:solidFill>
                <a:schemeClr val="tx1">
                  <a:alpha val="100000"/>
                </a:schemeClr>
              </a:solidFill>
            </a:ln>
          </p:spPr>
          <p:txBody>
            <a:bodyPr anchor="ctr"/>
            <a:lstStyle/>
            <a:p>
              <a:pPr marL="0" algn="ctr"/>
            </a:p>
          </p:txBody>
        </p:sp>
        <p:sp>
          <p:nvSpPr>
            <p:cNvPr id="25" name="形状22"/>
            <p:cNvSpPr txBox="1"/>
            <p:nvPr/>
          </p:nvSpPr>
          <p:spPr>
            <a:xfrm flipH="1">
              <a:off x="1220797" y="2033093"/>
              <a:ext cx="246281" cy="366170"/>
            </a:xfrm>
            <a:prstGeom prst="line">
              <a:avLst/>
            </a:prstGeom>
            <a:ln w="28575">
              <a:solidFill>
                <a:schemeClr val="tx1">
                  <a:alpha val="100000"/>
                </a:schemeClr>
              </a:solidFill>
              <a:prstDash val="solid"/>
            </a:ln>
          </p:spPr>
          <p:txBody>
            <a:bodyPr anchor="ctr"/>
            <a:lstStyle/>
            <a:p>
              <a:pPr marL="0" algn="ctr"/>
            </a:p>
          </p:txBody>
        </p:sp>
        <p:sp>
          <p:nvSpPr>
            <p:cNvPr id="26" name="形状23"/>
            <p:cNvSpPr txBox="1"/>
            <p:nvPr/>
          </p:nvSpPr>
          <p:spPr>
            <a:xfrm>
              <a:off x="1220797" y="2054633"/>
              <a:ext cx="267697" cy="323091"/>
            </a:xfrm>
            <a:prstGeom prst="line">
              <a:avLst/>
            </a:prstGeom>
            <a:ln w="28575">
              <a:solidFill>
                <a:schemeClr val="tx1">
                  <a:alpha val="100000"/>
                </a:schemeClr>
              </a:solidFill>
              <a:prstDash val="solid"/>
            </a:ln>
          </p:spPr>
          <p:txBody>
            <a:bodyPr anchor="ctr"/>
            <a:lstStyle/>
            <a:p>
              <a:pPr marL="0" algn="ctr"/>
            </a:p>
          </p:txBody>
        </p:sp>
        <p:sp>
          <p:nvSpPr>
            <p:cNvPr id="27" name="形状21"/>
            <p:cNvSpPr txBox="1"/>
            <p:nvPr/>
          </p:nvSpPr>
          <p:spPr>
            <a:xfrm>
              <a:off x="1144086" y="1978028"/>
              <a:ext cx="451576" cy="495403"/>
            </a:xfrm>
            <a:custGeom>
              <a:gdLst>
                <a:gd name="connsiteX0" fmla="*/ 225788 w 451576"/>
                <a:gd name="connsiteY0" fmla="*/ 0 h 495403"/>
                <a:gd name="connsiteX1" fmla="*/ 350487 w 451576"/>
                <a:gd name="connsiteY1" fmla="*/ 0 h 495403"/>
                <a:gd name="connsiteX2" fmla="*/ 451576 w 451576"/>
                <a:gd name="connsiteY2" fmla="*/ 384503 h 495403"/>
                <a:gd name="connsiteX3" fmla="*/ 101089 w 451576"/>
                <a:gd name="connsiteY3" fmla="*/ 495403 h 495403"/>
                <a:gd name="connsiteX4" fmla="*/ 0 w 451576"/>
                <a:gd name="connsiteY4" fmla="*/ 110900 h 495403"/>
              </a:gdLst>
              <a:cxnLst>
                <a:cxn ang="0">
                  <a:pos x="connsiteX0" y="connsiteY0"/>
                </a:cxn>
                <a:cxn ang="0">
                  <a:pos x="connsiteX1" y="connsiteY1"/>
                </a:cxn>
                <a:cxn ang="0">
                  <a:pos x="connsiteX2" y="connsiteY2"/>
                </a:cxn>
                <a:cxn ang="0">
                  <a:pos x="connsiteX3" y="connsiteY3"/>
                </a:cxn>
                <a:cxn ang="0">
                  <a:pos x="connsiteX4" y="connsiteY4"/>
                </a:cxn>
              </a:cxnLst>
              <a:rect l="l" t="t" r="r" b="b"/>
              <a:pathLst>
                <a:path w="451576" h="495403">
                  <a:moveTo>
                    <a:pt x="225788" y="0"/>
                  </a:moveTo>
                  <a:cubicBezTo>
                    <a:pt x="350487" y="0"/>
                    <a:pt x="451576" y="110900"/>
                    <a:pt x="451576" y="247702"/>
                  </a:cubicBezTo>
                  <a:cubicBezTo>
                    <a:pt x="451576" y="384503"/>
                    <a:pt x="350487" y="495403"/>
                    <a:pt x="225788" y="495403"/>
                  </a:cubicBezTo>
                  <a:cubicBezTo>
                    <a:pt x="101089" y="495403"/>
                    <a:pt x="0" y="384503"/>
                    <a:pt x="0" y="247702"/>
                  </a:cubicBezTo>
                  <a:cubicBezTo>
                    <a:pt x="0" y="110900"/>
                    <a:pt x="101089" y="0"/>
                    <a:pt x="225788" y="0"/>
                  </a:cubicBezTo>
                  <a:close/>
                </a:path>
              </a:pathLst>
            </a:custGeom>
            <a:solidFill>
              <a:srgbClr val="FFFFFF">
                <a:alpha val="0"/>
              </a:srgbClr>
            </a:solidFill>
            <a:ln w="28575">
              <a:solidFill>
                <a:schemeClr val="tx1">
                  <a:alpha val="100000"/>
                </a:schemeClr>
              </a:solidFill>
              <a:prstDash val="solid"/>
            </a:ln>
          </p:spPr>
          <p:txBody>
            <a:bodyPr anchor="ctr"/>
            <a:lstStyle/>
            <a:p>
              <a:pPr marL="0" algn="ctr"/>
            </a:p>
          </p:txBody>
        </p:sp>
        <p:sp>
          <p:nvSpPr>
            <p:cNvPr id="28" name="形状15"/>
            <p:cNvSpPr txBox="1"/>
            <p:nvPr/>
          </p:nvSpPr>
          <p:spPr>
            <a:xfrm flipH="1">
              <a:off x="415260" y="1026988"/>
              <a:ext cx="19050" cy="1202296"/>
            </a:xfrm>
            <a:prstGeom prst="line">
              <a:avLst/>
            </a:prstGeom>
            <a:ln w="28575">
              <a:solidFill>
                <a:schemeClr val="tx1">
                  <a:alpha val="100000"/>
                </a:schemeClr>
              </a:solidFill>
            </a:ln>
          </p:spPr>
          <p:txBody>
            <a:bodyPr anchor="ctr"/>
            <a:lstStyle/>
            <a:p>
              <a:pPr marL="0" algn="ctr"/>
            </a:p>
          </p:txBody>
        </p:sp>
        <p:sp>
          <p:nvSpPr>
            <p:cNvPr id="29" name="形状16"/>
            <p:cNvSpPr txBox="1"/>
            <p:nvPr/>
          </p:nvSpPr>
          <p:spPr>
            <a:xfrm flipV="1">
              <a:off x="420496" y="2232409"/>
              <a:ext cx="701425" cy="1191"/>
            </a:xfrm>
            <a:prstGeom prst="line">
              <a:avLst/>
            </a:prstGeom>
            <a:ln w="28575">
              <a:solidFill>
                <a:schemeClr val="tx1">
                  <a:alpha val="100000"/>
                </a:schemeClr>
              </a:solidFill>
            </a:ln>
          </p:spPr>
          <p:txBody>
            <a:bodyPr anchor="ctr"/>
            <a:lstStyle/>
            <a:p>
              <a:pPr marL="0" algn="ctr"/>
            </a:p>
          </p:txBody>
        </p:sp>
        <p:sp>
          <p:nvSpPr>
            <p:cNvPr id="30" name="形状17"/>
            <p:cNvSpPr txBox="1"/>
            <p:nvPr/>
          </p:nvSpPr>
          <p:spPr>
            <a:xfrm>
              <a:off x="1572490" y="2249676"/>
              <a:ext cx="1000348" cy="1191"/>
            </a:xfrm>
            <a:prstGeom prst="line">
              <a:avLst/>
            </a:prstGeom>
            <a:ln w="28575">
              <a:solidFill>
                <a:schemeClr val="tx1">
                  <a:alpha val="100000"/>
                </a:schemeClr>
              </a:solidFill>
              <a:prstDash val="solid"/>
            </a:ln>
          </p:spPr>
          <p:txBody>
            <a:bodyPr anchor="ctr"/>
            <a:lstStyle/>
            <a:p>
              <a:pPr marL="0" algn="ctr"/>
            </a:p>
          </p:txBody>
        </p:sp>
        <p:sp>
          <p:nvSpPr>
            <p:cNvPr id="31" name="形状25"/>
            <p:cNvSpPr txBox="1"/>
            <p:nvPr/>
          </p:nvSpPr>
          <p:spPr>
            <a:xfrm flipH="1">
              <a:off x="2660719" y="2063644"/>
              <a:ext cx="224897" cy="334593"/>
            </a:xfrm>
            <a:prstGeom prst="line">
              <a:avLst/>
            </a:prstGeom>
            <a:ln w="28575">
              <a:solidFill>
                <a:schemeClr val="tx1">
                  <a:alpha val="100000"/>
                </a:schemeClr>
              </a:solidFill>
              <a:prstDash val="solid"/>
            </a:ln>
          </p:spPr>
          <p:txBody>
            <a:bodyPr anchor="ctr"/>
            <a:lstStyle/>
            <a:p>
              <a:pPr marL="0" algn="ctr"/>
            </a:p>
          </p:txBody>
        </p:sp>
        <p:sp>
          <p:nvSpPr>
            <p:cNvPr id="32" name="形状26"/>
            <p:cNvSpPr txBox="1"/>
            <p:nvPr/>
          </p:nvSpPr>
          <p:spPr>
            <a:xfrm>
              <a:off x="2660719" y="2083326"/>
              <a:ext cx="244453" cy="295229"/>
            </a:xfrm>
            <a:prstGeom prst="line">
              <a:avLst/>
            </a:prstGeom>
            <a:ln w="28575">
              <a:solidFill>
                <a:schemeClr val="tx1">
                  <a:alpha val="100000"/>
                </a:schemeClr>
              </a:solidFill>
              <a:prstDash val="solid"/>
            </a:ln>
          </p:spPr>
          <p:txBody>
            <a:bodyPr anchor="ctr"/>
            <a:lstStyle/>
            <a:p>
              <a:pPr marL="0" algn="ctr"/>
            </a:p>
          </p:txBody>
        </p:sp>
        <p:sp>
          <p:nvSpPr>
            <p:cNvPr id="33" name="形状24"/>
            <p:cNvSpPr txBox="1"/>
            <p:nvPr/>
          </p:nvSpPr>
          <p:spPr>
            <a:xfrm>
              <a:off x="2565987" y="1996859"/>
              <a:ext cx="449794" cy="452685"/>
            </a:xfrm>
            <a:custGeom>
              <a:gdLst>
                <a:gd name="connsiteX0" fmla="*/ 224897 w 449794"/>
                <a:gd name="connsiteY0" fmla="*/ 0 h 452685"/>
                <a:gd name="connsiteX1" fmla="*/ 349104 w 449794"/>
                <a:gd name="connsiteY1" fmla="*/ 0 h 452685"/>
                <a:gd name="connsiteX2" fmla="*/ 449794 w 449794"/>
                <a:gd name="connsiteY2" fmla="*/ 351348 h 452685"/>
                <a:gd name="connsiteX3" fmla="*/ 100690 w 449794"/>
                <a:gd name="connsiteY3" fmla="*/ 452685 h 452685"/>
                <a:gd name="connsiteX4" fmla="*/ 0 w 449794"/>
                <a:gd name="connsiteY4" fmla="*/ 101337 h 452685"/>
              </a:gdLst>
              <a:cxnLst>
                <a:cxn ang="0">
                  <a:pos x="connsiteX0" y="connsiteY0"/>
                </a:cxn>
                <a:cxn ang="0">
                  <a:pos x="connsiteX1" y="connsiteY1"/>
                </a:cxn>
                <a:cxn ang="0">
                  <a:pos x="connsiteX2" y="connsiteY2"/>
                </a:cxn>
                <a:cxn ang="0">
                  <a:pos x="connsiteX3" y="connsiteY3"/>
                </a:cxn>
                <a:cxn ang="0">
                  <a:pos x="connsiteX4" y="connsiteY4"/>
                </a:cxn>
              </a:cxnLst>
              <a:rect l="l" t="t" r="r" b="b"/>
              <a:pathLst>
                <a:path w="449793" h="452684">
                  <a:moveTo>
                    <a:pt x="224897" y="0"/>
                  </a:moveTo>
                  <a:cubicBezTo>
                    <a:pt x="349104" y="0"/>
                    <a:pt x="449794" y="101337"/>
                    <a:pt x="449794" y="226342"/>
                  </a:cubicBezTo>
                  <a:cubicBezTo>
                    <a:pt x="449794" y="351348"/>
                    <a:pt x="349104" y="452685"/>
                    <a:pt x="224897" y="452685"/>
                  </a:cubicBezTo>
                  <a:cubicBezTo>
                    <a:pt x="100690" y="452685"/>
                    <a:pt x="0" y="351348"/>
                    <a:pt x="0" y="226342"/>
                  </a:cubicBezTo>
                  <a:cubicBezTo>
                    <a:pt x="0" y="101337"/>
                    <a:pt x="100690" y="0"/>
                    <a:pt x="224897" y="0"/>
                  </a:cubicBezTo>
                  <a:close/>
                </a:path>
              </a:pathLst>
            </a:custGeom>
            <a:solidFill>
              <a:srgbClr val="FFFFFF">
                <a:alpha val="0"/>
              </a:srgbClr>
            </a:solidFill>
            <a:ln w="28575">
              <a:solidFill>
                <a:schemeClr val="tx1">
                  <a:alpha val="100000"/>
                </a:schemeClr>
              </a:solidFill>
              <a:prstDash val="solid"/>
            </a:ln>
          </p:spPr>
          <p:txBody>
            <a:bodyPr anchor="ctr"/>
            <a:lstStyle/>
            <a:p>
              <a:pPr marL="0" algn="ctr"/>
            </a:p>
          </p:txBody>
        </p:sp>
        <p:sp>
          <p:nvSpPr>
            <p:cNvPr id="34" name="形状13"/>
            <p:cNvSpPr txBox="1"/>
            <p:nvPr/>
          </p:nvSpPr>
          <p:spPr>
            <a:xfrm>
              <a:off x="3010054" y="2213635"/>
              <a:ext cx="710188" cy="1191"/>
            </a:xfrm>
            <a:prstGeom prst="line">
              <a:avLst/>
            </a:prstGeom>
            <a:ln w="28575">
              <a:solidFill>
                <a:schemeClr val="tx1">
                  <a:alpha val="100000"/>
                </a:schemeClr>
              </a:solidFill>
              <a:prstDash val="solid"/>
            </a:ln>
          </p:spPr>
          <p:txBody>
            <a:bodyPr anchor="ctr"/>
            <a:lstStyle/>
            <a:p>
              <a:pPr marL="0" algn="ctr"/>
            </a:p>
          </p:txBody>
        </p:sp>
        <p:sp>
          <p:nvSpPr>
            <p:cNvPr id="35" name="形状14"/>
            <p:cNvSpPr txBox="1"/>
            <p:nvPr/>
          </p:nvSpPr>
          <p:spPr>
            <a:xfrm>
              <a:off x="3705808" y="1026353"/>
              <a:ext cx="1191" cy="1192806"/>
            </a:xfrm>
            <a:prstGeom prst="line">
              <a:avLst/>
            </a:prstGeom>
            <a:ln w="28575">
              <a:solidFill>
                <a:schemeClr val="tx1">
                  <a:alpha val="100000"/>
                </a:schemeClr>
              </a:solidFill>
            </a:ln>
          </p:spPr>
          <p:txBody>
            <a:bodyPr anchor="ctr"/>
            <a:lstStyle/>
            <a:p>
              <a:pPr marL="0" algn="ctr"/>
            </a:p>
          </p:txBody>
        </p:sp>
        <p:sp>
          <p:nvSpPr>
            <p:cNvPr id="37" name="形状28"/>
            <p:cNvSpPr txBox="1"/>
            <p:nvPr/>
          </p:nvSpPr>
          <p:spPr>
            <a:xfrm>
              <a:off x="445722" y="1042515"/>
              <a:ext cx="872720" cy="1191"/>
            </a:xfrm>
            <a:prstGeom prst="line">
              <a:avLst/>
            </a:prstGeom>
            <a:ln w="28575">
              <a:solidFill>
                <a:schemeClr val="tx1">
                  <a:alpha val="100000"/>
                </a:schemeClr>
              </a:solidFill>
              <a:prstDash val="solid"/>
            </a:ln>
          </p:spPr>
          <p:txBody>
            <a:bodyPr anchor="ctr"/>
            <a:lstStyle/>
            <a:p>
              <a:pPr marL="0" algn="ctr"/>
            </a:p>
          </p:txBody>
        </p:sp>
        <p:sp>
          <p:nvSpPr>
            <p:cNvPr id="38" name="形状29"/>
            <p:cNvSpPr txBox="1"/>
            <p:nvPr/>
          </p:nvSpPr>
          <p:spPr>
            <a:xfrm flipV="1">
              <a:off x="1305649" y="843956"/>
              <a:ext cx="355484" cy="223203"/>
            </a:xfrm>
            <a:prstGeom prst="line">
              <a:avLst/>
            </a:prstGeom>
            <a:ln w="28575">
              <a:solidFill>
                <a:schemeClr val="tx1">
                  <a:alpha val="100000"/>
                </a:schemeClr>
              </a:solidFill>
            </a:ln>
          </p:spPr>
          <p:txBody>
            <a:bodyPr anchor="ctr"/>
            <a:lstStyle/>
            <a:p>
              <a:pPr marL="0" algn="ctr"/>
            </a:p>
          </p:txBody>
        </p:sp>
        <p:sp>
          <p:nvSpPr>
            <p:cNvPr id="39" name="形状30"/>
            <p:cNvSpPr txBox="1"/>
            <p:nvPr/>
          </p:nvSpPr>
          <p:spPr>
            <a:xfrm>
              <a:off x="1762303" y="1042496"/>
              <a:ext cx="560190" cy="26128"/>
            </a:xfrm>
            <a:prstGeom prst="line">
              <a:avLst/>
            </a:prstGeom>
            <a:ln w="28575">
              <a:solidFill>
                <a:schemeClr val="tx1">
                  <a:alpha val="100000"/>
                </a:schemeClr>
              </a:solidFill>
            </a:ln>
          </p:spPr>
          <p:txBody>
            <a:bodyPr anchor="ctr"/>
            <a:lstStyle/>
            <a:p>
              <a:pPr marL="0" algn="ctr"/>
            </a:p>
          </p:txBody>
        </p:sp>
        <p:sp>
          <p:nvSpPr>
            <p:cNvPr id="40" name="文本5"/>
            <p:cNvSpPr txBox="1"/>
            <p:nvPr/>
          </p:nvSpPr>
          <p:spPr>
            <a:xfrm>
              <a:off x="1076325" y="1506220"/>
              <a:ext cx="685800" cy="609600"/>
            </a:xfrm>
            <a:prstGeom prst="rect">
              <a:avLst/>
            </a:prstGeom>
            <a:noFill/>
            <a:ln>
              <a:noFill/>
            </a:ln>
          </p:spPr>
          <p:txBody>
            <a:bodyPr anchor="t"/>
            <a:lstStyle/>
            <a:p>
              <a:pPr marL="0" algn="l"/>
              <a:r>
                <a:rPr lang="zh-CN" altLang="en-US" sz="2500" b="0" i="0">
                  <a:solidFill>
                    <a:schemeClr val="tx1">
                      <a:alpha val="100000"/>
                    </a:schemeClr>
                  </a:solidFill>
                  <a:latin typeface="微软雅黑" panose="020b0503020204020204" charset="-122"/>
                  <a:ea typeface="微软雅黑" panose="020b0503020204020204" charset="-122"/>
                </a:rPr>
                <a:t>L</a:t>
              </a:r>
              <a:r>
                <a:rPr lang="zh-CN" altLang="en-US" sz="2500" b="0" i="0" baseline="-25000">
                  <a:solidFill>
                    <a:schemeClr val="tx1">
                      <a:alpha val="100000"/>
                    </a:schemeClr>
                  </a:solidFill>
                  <a:latin typeface="微软雅黑" panose="020b0503020204020204" charset="-122"/>
                  <a:ea typeface="微软雅黑" panose="020b0503020204020204" charset="-122"/>
                </a:rPr>
                <a:t>1</a:t>
              </a:r>
              <a:endParaRPr lang="zh-CN" altLang="en-US" sz="2500" b="0" i="0" baseline="-25000">
                <a:solidFill>
                  <a:schemeClr val="tx1">
                    <a:alpha val="100000"/>
                  </a:schemeClr>
                </a:solidFill>
                <a:latin typeface="微软雅黑" panose="020b0503020204020204" charset="-122"/>
                <a:ea typeface="微软雅黑" panose="020b0503020204020204" charset="-122"/>
              </a:endParaRPr>
            </a:p>
          </p:txBody>
        </p:sp>
        <p:sp>
          <p:nvSpPr>
            <p:cNvPr id="41" name="文本6"/>
            <p:cNvSpPr txBox="1"/>
            <p:nvPr/>
          </p:nvSpPr>
          <p:spPr>
            <a:xfrm>
              <a:off x="2599690" y="1478280"/>
              <a:ext cx="737235" cy="609600"/>
            </a:xfrm>
            <a:prstGeom prst="rect">
              <a:avLst/>
            </a:prstGeom>
            <a:noFill/>
            <a:ln>
              <a:noFill/>
            </a:ln>
          </p:spPr>
          <p:txBody>
            <a:bodyPr anchor="t"/>
            <a:lstStyle/>
            <a:p>
              <a:pPr marL="0" algn="l"/>
              <a:r>
                <a:rPr lang="zh-CN" altLang="en-US" sz="2500" b="0" i="0">
                  <a:solidFill>
                    <a:schemeClr val="tx1">
                      <a:alpha val="100000"/>
                    </a:schemeClr>
                  </a:solidFill>
                  <a:latin typeface="微软雅黑" panose="020b0503020204020204" charset="-122"/>
                  <a:ea typeface="微软雅黑" panose="020b0503020204020204" charset="-122"/>
                </a:rPr>
                <a:t>L</a:t>
              </a:r>
              <a:r>
                <a:rPr lang="zh-CN" altLang="en-US" sz="2500" b="0" i="0" baseline="-25000">
                  <a:solidFill>
                    <a:schemeClr val="tx1">
                      <a:alpha val="100000"/>
                    </a:schemeClr>
                  </a:solidFill>
                  <a:latin typeface="微软雅黑" panose="020b0503020204020204" charset="-122"/>
                  <a:ea typeface="微软雅黑" panose="020b0503020204020204" charset="-122"/>
                </a:rPr>
                <a:t>2</a:t>
              </a:r>
              <a:endParaRPr lang="zh-CN" altLang="en-US" sz="2500" b="0" i="0" baseline="-25000">
                <a:solidFill>
                  <a:schemeClr val="tx1">
                    <a:alpha val="100000"/>
                  </a:schemeClr>
                </a:solidFill>
                <a:latin typeface="微软雅黑" panose="020b0503020204020204" charset="-122"/>
                <a:ea typeface="微软雅黑" panose="020b0503020204020204" charset="-122"/>
              </a:endParaRPr>
            </a:p>
          </p:txBody>
        </p:sp>
      </p:grpSp>
      <p:sp>
        <p:nvSpPr>
          <p:cNvPr id="42" name="形状12" title=""/>
          <p:cNvSpPr txBox="1"/>
          <p:nvPr/>
        </p:nvSpPr>
        <p:spPr>
          <a:xfrm flipH="1">
            <a:off x="2883784" y="2487264"/>
            <a:ext cx="99130" cy="198260"/>
          </a:xfrm>
          <a:prstGeom prst="line">
            <a:avLst/>
          </a:prstGeom>
          <a:ln w="57150">
            <a:solidFill>
              <a:srgbClr val="FF0000">
                <a:alpha val="100000"/>
              </a:srgbClr>
            </a:solidFill>
            <a:prstDash val="solid"/>
          </a:ln>
        </p:spPr>
        <p:txBody>
          <a:bodyPr anchor="ctr"/>
          <a:lstStyle/>
          <a:p>
            <a:pPr marL="0" algn="ctr"/>
          </a:p>
        </p:txBody>
      </p:sp>
      <p:sp>
        <p:nvSpPr>
          <p:cNvPr id="48" name="矩形 47" title=""/>
          <p:cNvSpPr/>
          <p:nvPr/>
        </p:nvSpPr>
        <p:spPr>
          <a:xfrm>
            <a:off x="238125" y="67945"/>
            <a:ext cx="7214870" cy="706755"/>
          </a:xfrm>
          <a:prstGeom prst="rect">
            <a:avLst/>
          </a:prstGeom>
          <a:noFill/>
          <a:ln>
            <a:noFill/>
          </a:ln>
        </p:spPr>
        <p:txBody>
          <a:bodyPr wrap="square" rtlCol="0" anchor="t">
            <a:spAutoFit/>
            <a:scene3d>
              <a:camera prst="orthographicFront"/>
              <a:lightRig rig="threePt" dir="t"/>
            </a:scene3d>
          </a:bodyPr>
          <a:lstStyle/>
          <a:p>
            <a:pPr algn="l"/>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一</a:t>
            </a:r>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串联电路</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up)">
                                      <p:cBhvr>
                                        <p:cTn id="12" dur="500"/>
                                        <p:tgtEl>
                                          <p:spTgt spid="42"/>
                                        </p:tgtEl>
                                      </p:cBhvr>
                                    </p:animEffect>
                                  </p:childTnLst>
                                  <p:subTnLst>
                                    <p:audio>
                                      <p:cMediaNode>
                                        <p:cTn display="0" masterRel="sameClick">
                                          <p:stCondLst>
                                            <p:cond evt="begin">
                                              <p:tn val="10"/>
                                            </p:cond>
                                          </p:stCondLst>
                                          <p:endCondLst>
                                            <p:cond evt="onStopAudio">
                                              <p:tgtEl>
                                                <p:sldTgt/>
                                              </p:tgtEl>
                                            </p:cond>
                                          </p:endCondLst>
                                        </p:cTn>
                                        <p:tgtEl>
                                          <p:sndTgt r:embed="rId7" name="激光"/>
                                        </p:tgtEl>
                                      </p:cMediaNode>
                                    </p:audio>
                                  </p:sub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right)">
                                      <p:cBhvr>
                                        <p:cTn id="17" dur="500"/>
                                        <p:tgtEl>
                                          <p:spTgt spid="16"/>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500"/>
                                        <p:tgtEl>
                                          <p:spTgt spid="19"/>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2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2" grpId="0" animBg="1"/>
      <p:bldP spid="16" grpId="0" animBg="1"/>
      <p:bldP spid="17" grpId="0" animBg="1"/>
      <p:bldP spid="18" grpId="0" animBg="1"/>
      <p:bldP spid="19" grpId="0" animBg="1"/>
      <p:bldP spid="20" grpId="0" animBg="1"/>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形状1" title=""/>
          <p:cNvSpPr txBox="1"/>
          <p:nvPr/>
        </p:nvSpPr>
        <p:spPr>
          <a:xfrm>
            <a:off x="7109603" y="2169243"/>
            <a:ext cx="4015175" cy="2722736"/>
          </a:xfrm>
          <a:prstGeom prst="rect">
            <a:avLst/>
          </a:prstGeom>
          <a:gradFill>
            <a:gsLst>
              <a:gs pos="0">
                <a:schemeClr val="accent1">
                  <a:lumMod val="75000"/>
                  <a:lumOff val="25000"/>
                </a:schemeClr>
              </a:gs>
              <a:gs pos="74000">
                <a:schemeClr val="accent1">
                  <a:lumMod val="45000"/>
                  <a:lumOff val="55000"/>
                </a:schemeClr>
              </a:gs>
              <a:gs pos="83000">
                <a:schemeClr val="accent1">
                  <a:lumMod val="55000"/>
                  <a:lumOff val="45000"/>
                </a:schemeClr>
              </a:gs>
              <a:gs pos="100000">
                <a:schemeClr val="accent1">
                  <a:lumMod val="80000"/>
                  <a:lumOff val="20000"/>
                </a:schemeClr>
              </a:gs>
            </a:gsLst>
            <a:lin ang="5400000" scaled="0"/>
          </a:gradFill>
          <a:ln w="9525">
            <a:solidFill>
              <a:srgbClr val="FFFFFF">
                <a:alpha val="0"/>
              </a:srgbClr>
            </a:solidFill>
          </a:ln>
        </p:spPr>
        <p:txBody>
          <a:bodyPr anchor="ctr"/>
          <a:lstStyle/>
          <a:p>
            <a:pPr marL="0" algn="ctr"/>
          </a:p>
        </p:txBody>
      </p:sp>
      <p:sp>
        <p:nvSpPr>
          <p:cNvPr id="4" name="形状2" title=""/>
          <p:cNvSpPr txBox="1"/>
          <p:nvPr/>
        </p:nvSpPr>
        <p:spPr>
          <a:xfrm>
            <a:off x="1398905" y="1094105"/>
            <a:ext cx="7080885" cy="772160"/>
          </a:xfrm>
          <a:custGeom>
            <a:gdLst>
              <a:gd name="connsiteX0" fmla="*/ 229927 w 3354387"/>
              <a:gd name="connsiteY0" fmla="*/ 0 h 1379537"/>
              <a:gd name="connsiteX1" fmla="*/ 3124460 w 3354387"/>
              <a:gd name="connsiteY1" fmla="*/ 0 h 1379537"/>
              <a:gd name="connsiteX2" fmla="*/ 3185440 w 3354387"/>
              <a:gd name="connsiteY2" fmla="*/ 0 h 1379537"/>
              <a:gd name="connsiteX3" fmla="*/ 3330162 w 3354387"/>
              <a:gd name="connsiteY3" fmla="*/ 110464 h 1379537"/>
              <a:gd name="connsiteX4" fmla="*/ 3354387 w 3354387"/>
              <a:gd name="connsiteY4" fmla="*/ 1149610 h 1379537"/>
              <a:gd name="connsiteX5" fmla="*/ 3354387 w 3354387"/>
              <a:gd name="connsiteY5" fmla="*/ 1210590 h 1379537"/>
              <a:gd name="connsiteX6" fmla="*/ 3243923 w 3354387"/>
              <a:gd name="connsiteY6" fmla="*/ 1355313 h 1379537"/>
              <a:gd name="connsiteX7" fmla="*/ 229927 w 3354387"/>
              <a:gd name="connsiteY7" fmla="*/ 1379537 h 1379537"/>
              <a:gd name="connsiteX8" fmla="*/ 168947 w 3354387"/>
              <a:gd name="connsiteY8" fmla="*/ 1379537 h 1379537"/>
              <a:gd name="connsiteX9" fmla="*/ 24224 w 3354387"/>
              <a:gd name="connsiteY9" fmla="*/ 1269073 h 1379537"/>
              <a:gd name="connsiteX10" fmla="*/ 0 w 3354387"/>
              <a:gd name="connsiteY10" fmla="*/ 229927 h 1379537"/>
              <a:gd name="connsiteX11" fmla="*/ 0 w 3354387"/>
              <a:gd name="connsiteY11" fmla="*/ 102942 h 1379537"/>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54387" h="1379537">
                <a:moveTo>
                  <a:pt x="229927" y="0"/>
                </a:moveTo>
                <a:lnTo>
                  <a:pt x="3124460" y="0"/>
                </a:lnTo>
                <a:cubicBezTo>
                  <a:pt x="3185440" y="0"/>
                  <a:pt x="3243923" y="24224"/>
                  <a:pt x="3287043" y="67344"/>
                </a:cubicBezTo>
                <a:cubicBezTo>
                  <a:pt x="3330162" y="110464"/>
                  <a:pt x="3354387" y="168947"/>
                  <a:pt x="3354387" y="229927"/>
                </a:cubicBezTo>
                <a:lnTo>
                  <a:pt x="3354387" y="1149610"/>
                </a:lnTo>
                <a:cubicBezTo>
                  <a:pt x="3354387" y="1210590"/>
                  <a:pt x="3330162" y="1269073"/>
                  <a:pt x="3287043" y="1312193"/>
                </a:cubicBezTo>
                <a:cubicBezTo>
                  <a:pt x="3243923" y="1355313"/>
                  <a:pt x="3185440" y="1379537"/>
                  <a:pt x="3124460" y="1379537"/>
                </a:cubicBezTo>
                <a:lnTo>
                  <a:pt x="229927" y="1379537"/>
                </a:lnTo>
                <a:cubicBezTo>
                  <a:pt x="168947" y="1379537"/>
                  <a:pt x="110464" y="1355313"/>
                  <a:pt x="67344" y="1312193"/>
                </a:cubicBezTo>
                <a:cubicBezTo>
                  <a:pt x="24224" y="1269073"/>
                  <a:pt x="0" y="1210590"/>
                  <a:pt x="0" y="1149610"/>
                </a:cubicBezTo>
                <a:lnTo>
                  <a:pt x="0" y="229927"/>
                </a:lnTo>
                <a:cubicBezTo>
                  <a:pt x="0" y="102942"/>
                  <a:pt x="102942" y="0"/>
                  <a:pt x="229927" y="0"/>
                </a:cubicBezTo>
                <a:close/>
              </a:path>
            </a:pathLst>
          </a:custGeom>
          <a:solidFill>
            <a:srgbClr val="FFFFFF">
              <a:alpha val="0"/>
            </a:srgbClr>
          </a:solidFill>
          <a:ln w="9525">
            <a:solidFill>
              <a:srgbClr val="FFFFFF">
                <a:alpha val="0"/>
              </a:srgbClr>
            </a:solidFill>
          </a:ln>
        </p:spPr>
        <p:txBody>
          <a:bodyPr anchor="t"/>
          <a:lstStyle/>
          <a:p>
            <a:pPr marL="0" algn="l">
              <a:lnSpc>
                <a:spcPts val="4200"/>
              </a:lnSpc>
            </a:pP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 闭合开关，两个灯泡有什么变化？</a:t>
            </a:r>
            <a:endPar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pic>
        <p:nvPicPr>
          <p:cNvPr id="6" name="图片1" title=""/>
          <p:cNvPicPr>
            <a:picLocks noChangeAspect="1"/>
          </p:cNvPicPr>
          <p:nvPr/>
        </p:nvPicPr>
        <p:blipFill>
          <a:blip r:embed="rId2"/>
          <a:stretch>
            <a:fillRect/>
          </a:stretch>
        </p:blipFill>
        <p:spPr>
          <a:xfrm>
            <a:off x="2226628" y="3945034"/>
            <a:ext cx="1433307" cy="1027203"/>
          </a:xfrm>
          <a:prstGeom prst="rect">
            <a:avLst/>
          </a:prstGeom>
        </p:spPr>
      </p:pic>
      <p:pic>
        <p:nvPicPr>
          <p:cNvPr id="7" name="图片2" title=""/>
          <p:cNvPicPr>
            <a:picLocks noChangeAspect="1"/>
          </p:cNvPicPr>
          <p:nvPr/>
        </p:nvPicPr>
        <p:blipFill>
          <a:blip r:embed="rId3"/>
          <a:stretch>
            <a:fillRect/>
          </a:stretch>
        </p:blipFill>
        <p:spPr>
          <a:xfrm>
            <a:off x="3811078" y="2607828"/>
            <a:ext cx="1855615" cy="752774"/>
          </a:xfrm>
          <a:prstGeom prst="rect">
            <a:avLst/>
          </a:prstGeom>
        </p:spPr>
      </p:pic>
      <p:pic>
        <p:nvPicPr>
          <p:cNvPr id="8" name="图片3" title=""/>
          <p:cNvPicPr>
            <a:picLocks noChangeAspect="1"/>
          </p:cNvPicPr>
          <p:nvPr/>
        </p:nvPicPr>
        <p:blipFill>
          <a:blip r:embed="rId4"/>
          <a:stretch>
            <a:fillRect/>
          </a:stretch>
        </p:blipFill>
        <p:spPr>
          <a:xfrm>
            <a:off x="1912279" y="2576065"/>
            <a:ext cx="1343130" cy="881095"/>
          </a:xfrm>
          <a:prstGeom prst="rect">
            <a:avLst/>
          </a:prstGeom>
        </p:spPr>
      </p:pic>
      <p:pic>
        <p:nvPicPr>
          <p:cNvPr id="9" name="图片4" title=""/>
          <p:cNvPicPr>
            <a:picLocks noChangeAspect="1"/>
          </p:cNvPicPr>
          <p:nvPr/>
        </p:nvPicPr>
        <p:blipFill>
          <a:blip r:embed="rId5"/>
          <a:stretch>
            <a:fillRect/>
          </a:stretch>
        </p:blipFill>
        <p:spPr>
          <a:xfrm>
            <a:off x="4223860" y="3617879"/>
            <a:ext cx="1430132" cy="1027203"/>
          </a:xfrm>
          <a:prstGeom prst="rect">
            <a:avLst/>
          </a:prstGeom>
        </p:spPr>
      </p:pic>
      <p:sp>
        <p:nvSpPr>
          <p:cNvPr id="10" name="形状3" title=""/>
          <p:cNvSpPr txBox="1"/>
          <p:nvPr/>
        </p:nvSpPr>
        <p:spPr>
          <a:xfrm>
            <a:off x="5439980" y="3030270"/>
            <a:ext cx="522011" cy="1238742"/>
          </a:xfrm>
          <a:custGeom>
            <a:gdLst>
              <a:gd name="connsiteX0" fmla="*/ 97637 w 522011"/>
              <a:gd name="connsiteY0" fmla="*/ 0 h 1238742"/>
              <a:gd name="connsiteX1" fmla="*/ 317319 w 522011"/>
              <a:gd name="connsiteY1" fmla="*/ 125024 h 1238742"/>
              <a:gd name="connsiteX2" fmla="*/ 505413 w 522011"/>
              <a:gd name="connsiteY2" fmla="*/ 663920 h 1238742"/>
            </a:gdLst>
            <a:cxnLst>
              <a:cxn ang="0">
                <a:pos x="connsiteX0" y="connsiteY0"/>
              </a:cxn>
              <a:cxn ang="0">
                <a:pos x="connsiteX1" y="connsiteY1"/>
              </a:cxn>
              <a:cxn ang="0">
                <a:pos x="connsiteX2" y="connsiteY2"/>
              </a:cxn>
            </a:cxnLst>
            <a:rect l="l" t="t" r="r" b="b"/>
            <a:pathLst>
              <a:path w="522011" h="1238742" fill="none">
                <a:moveTo>
                  <a:pt x="97637" y="0"/>
                </a:moveTo>
                <a:cubicBezTo>
                  <a:pt x="317319" y="125024"/>
                  <a:pt x="537001" y="250048"/>
                  <a:pt x="521207" y="456984"/>
                </a:cubicBezTo>
                <a:cubicBezTo>
                  <a:pt x="505413" y="663920"/>
                  <a:pt x="252707" y="951331"/>
                  <a:pt x="0" y="1238742"/>
                </a:cubicBezTo>
              </a:path>
            </a:pathLst>
          </a:custGeom>
          <a:ln w="38100">
            <a:solidFill>
              <a:srgbClr val="0000FF">
                <a:alpha val="100000"/>
              </a:srgbClr>
            </a:solidFill>
            <a:prstDash val="solid"/>
          </a:ln>
        </p:spPr>
        <p:txBody>
          <a:bodyPr anchor="ctr"/>
          <a:lstStyle/>
          <a:p>
            <a:pPr marL="0" algn="ctr"/>
          </a:p>
        </p:txBody>
      </p:sp>
      <p:sp>
        <p:nvSpPr>
          <p:cNvPr id="11" name="形状4" title=""/>
          <p:cNvSpPr txBox="1"/>
          <p:nvPr/>
        </p:nvSpPr>
        <p:spPr>
          <a:xfrm>
            <a:off x="3423697" y="4305222"/>
            <a:ext cx="1045927" cy="358918"/>
          </a:xfrm>
          <a:custGeom>
            <a:gdLst>
              <a:gd name="connsiteX0" fmla="*/ 1045927 w 1045927"/>
              <a:gd name="connsiteY0" fmla="*/ 0 h 358918"/>
              <a:gd name="connsiteX1" fmla="*/ 784794 w 1045927"/>
              <a:gd name="connsiteY1" fmla="*/ 18664 h 358918"/>
              <a:gd name="connsiteX2" fmla="*/ 174554 w 1045927"/>
              <a:gd name="connsiteY2" fmla="*/ 157924 h 358918"/>
            </a:gdLst>
            <a:cxnLst>
              <a:cxn ang="0">
                <a:pos x="connsiteX0" y="connsiteY0"/>
              </a:cxn>
              <a:cxn ang="0">
                <a:pos x="connsiteX1" y="connsiteY1"/>
              </a:cxn>
              <a:cxn ang="0">
                <a:pos x="connsiteX2" y="connsiteY2"/>
              </a:cxn>
            </a:cxnLst>
            <a:rect l="l" t="t" r="r" b="b"/>
            <a:pathLst>
              <a:path w="1045927" h="358918" fill="none">
                <a:moveTo>
                  <a:pt x="1045927" y="0"/>
                </a:moveTo>
                <a:cubicBezTo>
                  <a:pt x="784794" y="18664"/>
                  <a:pt x="523662" y="37327"/>
                  <a:pt x="349108" y="97626"/>
                </a:cubicBezTo>
                <a:cubicBezTo>
                  <a:pt x="174554" y="157924"/>
                  <a:pt x="86579" y="258421"/>
                  <a:pt x="0" y="358918"/>
                </a:cubicBezTo>
              </a:path>
            </a:pathLst>
          </a:custGeom>
          <a:ln w="38100">
            <a:solidFill>
              <a:srgbClr val="0000FF">
                <a:alpha val="100000"/>
              </a:srgbClr>
            </a:solidFill>
            <a:prstDash val="solid"/>
          </a:ln>
        </p:spPr>
        <p:txBody>
          <a:bodyPr anchor="ctr"/>
          <a:lstStyle/>
          <a:p>
            <a:pPr marL="0" algn="ctr"/>
          </a:p>
        </p:txBody>
      </p:sp>
      <p:sp>
        <p:nvSpPr>
          <p:cNvPr id="12" name="形状5" title=""/>
          <p:cNvSpPr txBox="1"/>
          <p:nvPr/>
        </p:nvSpPr>
        <p:spPr>
          <a:xfrm>
            <a:off x="1912279" y="3152239"/>
            <a:ext cx="549318" cy="1467433"/>
          </a:xfrm>
          <a:custGeom>
            <a:gdLst>
              <a:gd name="connsiteX0" fmla="*/ 549318 w 549318"/>
              <a:gd name="connsiteY0" fmla="*/ 1467433 h 1467433"/>
              <a:gd name="connsiteX1" fmla="*/ 300171 w 549318"/>
              <a:gd name="connsiteY1" fmla="*/ 1246097 h 1467433"/>
              <a:gd name="connsiteX2" fmla="*/ -36998 w 549318"/>
              <a:gd name="connsiteY2" fmla="*/ 537532 h 1467433"/>
            </a:gdLst>
            <a:cxnLst>
              <a:cxn ang="0">
                <a:pos x="connsiteX0" y="connsiteY0"/>
              </a:cxn>
              <a:cxn ang="0">
                <a:pos x="connsiteX1" y="connsiteY1"/>
              </a:cxn>
              <a:cxn ang="0">
                <a:pos x="connsiteX2" y="connsiteY2"/>
              </a:cxn>
            </a:cxnLst>
            <a:rect l="l" t="t" r="r" b="b"/>
            <a:pathLst>
              <a:path w="549318" h="1467433" fill="none">
                <a:moveTo>
                  <a:pt x="549318" y="1467433"/>
                </a:moveTo>
                <a:cubicBezTo>
                  <a:pt x="300171" y="1246097"/>
                  <a:pt x="52516" y="1026197"/>
                  <a:pt x="7759" y="781865"/>
                </a:cubicBezTo>
                <a:cubicBezTo>
                  <a:pt x="-36998" y="537532"/>
                  <a:pt x="119652" y="268766"/>
                  <a:pt x="277793" y="0"/>
                </a:cubicBezTo>
              </a:path>
            </a:pathLst>
          </a:custGeom>
          <a:ln w="38100">
            <a:solidFill>
              <a:srgbClr val="0000FF">
                <a:alpha val="100000"/>
              </a:srgbClr>
            </a:solidFill>
            <a:prstDash val="solid"/>
          </a:ln>
        </p:spPr>
        <p:txBody>
          <a:bodyPr anchor="ctr"/>
          <a:lstStyle/>
          <a:p>
            <a:pPr marL="0" algn="ctr"/>
          </a:p>
        </p:txBody>
      </p:sp>
      <p:sp>
        <p:nvSpPr>
          <p:cNvPr id="13" name="形状6" title=""/>
          <p:cNvSpPr txBox="1"/>
          <p:nvPr/>
        </p:nvSpPr>
        <p:spPr>
          <a:xfrm>
            <a:off x="2991863" y="2792051"/>
            <a:ext cx="928443" cy="301745"/>
          </a:xfrm>
          <a:custGeom>
            <a:gdLst>
              <a:gd name="connsiteX0" fmla="*/ 928443 w 928443"/>
              <a:gd name="connsiteY0" fmla="*/ 226923 h 301745"/>
              <a:gd name="connsiteX1" fmla="*/ 791537 w 928443"/>
              <a:gd name="connsiteY1" fmla="*/ 107208 h 301745"/>
              <a:gd name="connsiteX2" fmla="*/ 346199 w 928443"/>
              <a:gd name="connsiteY2" fmla="*/ 12434 h 301745"/>
            </a:gdLst>
            <a:cxnLst>
              <a:cxn ang="0">
                <a:pos x="connsiteX0" y="connsiteY0"/>
              </a:cxn>
              <a:cxn ang="0">
                <a:pos x="connsiteX1" y="connsiteY1"/>
              </a:cxn>
              <a:cxn ang="0">
                <a:pos x="connsiteX2" y="connsiteY2"/>
              </a:cxn>
            </a:cxnLst>
            <a:rect l="l" t="t" r="r" b="b"/>
            <a:pathLst>
              <a:path w="928443" h="301745" fill="none">
                <a:moveTo>
                  <a:pt x="928443" y="226923"/>
                </a:moveTo>
                <a:cubicBezTo>
                  <a:pt x="791537" y="107208"/>
                  <a:pt x="654631" y="-10844"/>
                  <a:pt x="500415" y="795"/>
                </a:cubicBezTo>
                <a:cubicBezTo>
                  <a:pt x="346199" y="12434"/>
                  <a:pt x="83402" y="251864"/>
                  <a:pt x="0" y="301745"/>
                </a:cubicBezTo>
              </a:path>
            </a:pathLst>
          </a:custGeom>
          <a:ln w="38100">
            <a:solidFill>
              <a:srgbClr val="0000FF">
                <a:alpha val="100000"/>
              </a:srgbClr>
            </a:solidFill>
            <a:prstDash val="solid"/>
          </a:ln>
        </p:spPr>
        <p:txBody>
          <a:bodyPr anchor="ctr"/>
          <a:lstStyle/>
          <a:p>
            <a:pPr marL="0" algn="ctr"/>
          </a:p>
        </p:txBody>
      </p:sp>
      <p:sp>
        <p:nvSpPr>
          <p:cNvPr id="14" name="形状7" title=""/>
          <p:cNvSpPr txBox="1"/>
          <p:nvPr/>
        </p:nvSpPr>
        <p:spPr>
          <a:xfrm>
            <a:off x="2544956" y="4566533"/>
            <a:ext cx="536575" cy="517525"/>
          </a:xfrm>
          <a:prstGeom prst="rect">
            <a:avLst/>
          </a:prstGeom>
          <a:solidFill>
            <a:srgbClr val="FFFFFF">
              <a:alpha val="0"/>
            </a:srgbClr>
          </a:solidFill>
          <a:ln w="9525">
            <a:solidFill>
              <a:srgbClr val="FFFFFF">
                <a:alpha val="0"/>
              </a:srgbClr>
            </a:solidFill>
          </a:ln>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L</a:t>
            </a:r>
            <a:r>
              <a:rPr lang="zh-CN" altLang="en-US" sz="2800" b="1" i="0" baseline="-25000">
                <a:solidFill>
                  <a:srgbClr val="000000">
                    <a:alpha val="100000"/>
                  </a:srgbClr>
                </a:solidFill>
                <a:latin typeface="Times New Roman" panose="02020603050405020304"/>
                <a:ea typeface="Times New Roman" panose="02020603050405020304"/>
              </a:rPr>
              <a:t>1</a:t>
            </a:r>
            <a:endParaRPr lang="zh-CN" altLang="en-US" sz="2800" b="1" i="0" baseline="-25000">
              <a:solidFill>
                <a:srgbClr val="000000">
                  <a:alpha val="100000"/>
                </a:srgbClr>
              </a:solidFill>
              <a:latin typeface="Times New Roman" panose="02020603050405020304"/>
              <a:ea typeface="Times New Roman" panose="02020603050405020304"/>
            </a:endParaRPr>
          </a:p>
        </p:txBody>
      </p:sp>
      <p:sp>
        <p:nvSpPr>
          <p:cNvPr id="15" name="形状8" title=""/>
          <p:cNvSpPr txBox="1"/>
          <p:nvPr/>
        </p:nvSpPr>
        <p:spPr>
          <a:xfrm>
            <a:off x="4796819" y="4311539"/>
            <a:ext cx="536575" cy="517525"/>
          </a:xfrm>
          <a:prstGeom prst="rect">
            <a:avLst/>
          </a:prstGeom>
          <a:solidFill>
            <a:srgbClr val="FFFFFF">
              <a:alpha val="0"/>
            </a:srgbClr>
          </a:solidFill>
          <a:ln w="9525">
            <a:solidFill>
              <a:srgbClr val="FFFFFF">
                <a:alpha val="0"/>
              </a:srgbClr>
            </a:solidFill>
          </a:ln>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L</a:t>
            </a:r>
            <a:r>
              <a:rPr lang="zh-CN" altLang="en-US" sz="2800" b="1" i="0" baseline="-25000">
                <a:solidFill>
                  <a:srgbClr val="000000">
                    <a:alpha val="100000"/>
                  </a:srgbClr>
                </a:solidFill>
                <a:latin typeface="Times New Roman" panose="02020603050405020304"/>
                <a:ea typeface="Times New Roman" panose="02020603050405020304"/>
              </a:rPr>
              <a:t>2</a:t>
            </a:r>
            <a:endParaRPr lang="zh-CN" altLang="en-US" sz="2800" b="1" i="0" baseline="-25000">
              <a:solidFill>
                <a:srgbClr val="000000">
                  <a:alpha val="100000"/>
                </a:srgbClr>
              </a:solidFill>
              <a:latin typeface="Times New Roman" panose="02020603050405020304"/>
              <a:ea typeface="Times New Roman" panose="02020603050405020304"/>
            </a:endParaRPr>
          </a:p>
        </p:txBody>
      </p:sp>
      <p:sp>
        <p:nvSpPr>
          <p:cNvPr id="16" name="形状9" title=""/>
          <p:cNvSpPr txBox="1"/>
          <p:nvPr/>
        </p:nvSpPr>
        <p:spPr>
          <a:xfrm>
            <a:off x="2342436" y="3486741"/>
            <a:ext cx="1223391" cy="1290066"/>
          </a:xfrm>
          <a:custGeom>
            <a:gdLst>
              <a:gd name="connsiteX0" fmla="*/ 611696 w 1223391"/>
              <a:gd name="connsiteY0" fmla="*/ 0 h 1290066"/>
              <a:gd name="connsiteX1" fmla="*/ 949526 w 1223391"/>
              <a:gd name="connsiteY1" fmla="*/ 0 h 1290066"/>
              <a:gd name="connsiteX2" fmla="*/ 1223391 w 1223391"/>
              <a:gd name="connsiteY2" fmla="*/ 1001275 h 1290066"/>
              <a:gd name="connsiteX3" fmla="*/ 273865 w 1223391"/>
              <a:gd name="connsiteY3" fmla="*/ 1290066 h 1290066"/>
              <a:gd name="connsiteX4" fmla="*/ 0 w 1223391"/>
              <a:gd name="connsiteY4" fmla="*/ 288791 h 1290066"/>
            </a:gdLst>
            <a:cxnLst>
              <a:cxn ang="0">
                <a:pos x="connsiteX0" y="connsiteY0"/>
              </a:cxn>
              <a:cxn ang="0">
                <a:pos x="connsiteX1" y="connsiteY1"/>
              </a:cxn>
              <a:cxn ang="0">
                <a:pos x="connsiteX2" y="connsiteY2"/>
              </a:cxn>
              <a:cxn ang="0">
                <a:pos x="connsiteX3" y="connsiteY3"/>
              </a:cxn>
              <a:cxn ang="0">
                <a:pos x="connsiteX4" y="connsiteY4"/>
              </a:cxn>
            </a:cxnLst>
            <a:rect l="l" t="t" r="r" b="b"/>
            <a:pathLst>
              <a:path w="1223391" h="1290066">
                <a:moveTo>
                  <a:pt x="611696" y="0"/>
                </a:moveTo>
                <a:cubicBezTo>
                  <a:pt x="949526" y="0"/>
                  <a:pt x="1223391" y="288791"/>
                  <a:pt x="1223391" y="645033"/>
                </a:cubicBezTo>
                <a:cubicBezTo>
                  <a:pt x="1223391" y="1001275"/>
                  <a:pt x="949526" y="1290066"/>
                  <a:pt x="611696" y="1290066"/>
                </a:cubicBezTo>
                <a:cubicBezTo>
                  <a:pt x="273865" y="1290066"/>
                  <a:pt x="0" y="1001275"/>
                  <a:pt x="0" y="645033"/>
                </a:cubicBezTo>
                <a:cubicBezTo>
                  <a:pt x="0" y="288791"/>
                  <a:pt x="273865" y="0"/>
                  <a:pt x="611696" y="0"/>
                </a:cubicBezTo>
                <a:close/>
              </a:path>
            </a:pathLst>
          </a:custGeom>
          <a:solidFill>
            <a:srgbClr val="F5F0AC">
              <a:alpha val="64000"/>
            </a:srgbClr>
          </a:solidFill>
          <a:ln w="9525">
            <a:solidFill>
              <a:srgbClr val="FFFFFF">
                <a:alpha val="0"/>
              </a:srgbClr>
            </a:solidFill>
          </a:ln>
        </p:spPr>
        <p:txBody>
          <a:bodyPr anchor="ctr"/>
          <a:lstStyle/>
          <a:p>
            <a:pPr marL="0" algn="ctr"/>
          </a:p>
        </p:txBody>
      </p:sp>
      <p:sp>
        <p:nvSpPr>
          <p:cNvPr id="17" name="形状10" title=""/>
          <p:cNvSpPr txBox="1"/>
          <p:nvPr/>
        </p:nvSpPr>
        <p:spPr>
          <a:xfrm>
            <a:off x="4313187" y="3275705"/>
            <a:ext cx="1223391" cy="1188368"/>
          </a:xfrm>
          <a:custGeom>
            <a:gdLst>
              <a:gd name="connsiteX0" fmla="*/ 611696 w 1223391"/>
              <a:gd name="connsiteY0" fmla="*/ 0 h 1188368"/>
              <a:gd name="connsiteX1" fmla="*/ 949526 w 1223391"/>
              <a:gd name="connsiteY1" fmla="*/ 0 h 1188368"/>
              <a:gd name="connsiteX2" fmla="*/ 1223391 w 1223391"/>
              <a:gd name="connsiteY2" fmla="*/ 922342 h 1188368"/>
              <a:gd name="connsiteX3" fmla="*/ 273865 w 1223391"/>
              <a:gd name="connsiteY3" fmla="*/ 1188368 h 1188368"/>
              <a:gd name="connsiteX4" fmla="*/ 0 w 1223391"/>
              <a:gd name="connsiteY4" fmla="*/ 266025 h 1188368"/>
            </a:gdLst>
            <a:cxnLst>
              <a:cxn ang="0">
                <a:pos x="connsiteX0" y="connsiteY0"/>
              </a:cxn>
              <a:cxn ang="0">
                <a:pos x="connsiteX1" y="connsiteY1"/>
              </a:cxn>
              <a:cxn ang="0">
                <a:pos x="connsiteX2" y="connsiteY2"/>
              </a:cxn>
              <a:cxn ang="0">
                <a:pos x="connsiteX3" y="connsiteY3"/>
              </a:cxn>
              <a:cxn ang="0">
                <a:pos x="connsiteX4" y="connsiteY4"/>
              </a:cxn>
            </a:cxnLst>
            <a:rect l="l" t="t" r="r" b="b"/>
            <a:pathLst>
              <a:path w="1223391" h="1188368">
                <a:moveTo>
                  <a:pt x="611696" y="0"/>
                </a:moveTo>
                <a:cubicBezTo>
                  <a:pt x="949526" y="0"/>
                  <a:pt x="1223391" y="266025"/>
                  <a:pt x="1223391" y="594184"/>
                </a:cubicBezTo>
                <a:cubicBezTo>
                  <a:pt x="1223391" y="922342"/>
                  <a:pt x="949526" y="1188368"/>
                  <a:pt x="611696" y="1188368"/>
                </a:cubicBezTo>
                <a:cubicBezTo>
                  <a:pt x="273865" y="1188368"/>
                  <a:pt x="0" y="922342"/>
                  <a:pt x="0" y="594184"/>
                </a:cubicBezTo>
                <a:cubicBezTo>
                  <a:pt x="0" y="266025"/>
                  <a:pt x="273865" y="0"/>
                  <a:pt x="611696" y="0"/>
                </a:cubicBezTo>
                <a:close/>
              </a:path>
            </a:pathLst>
          </a:custGeom>
          <a:solidFill>
            <a:srgbClr val="F5F0AC">
              <a:alpha val="64000"/>
            </a:srgbClr>
          </a:solidFill>
          <a:ln w="9525">
            <a:solidFill>
              <a:srgbClr val="FFFFFF">
                <a:alpha val="0"/>
              </a:srgbClr>
            </a:solidFill>
          </a:ln>
        </p:spPr>
        <p:txBody>
          <a:bodyPr anchor="ctr"/>
          <a:lstStyle/>
          <a:p>
            <a:pPr marL="0" algn="ctr"/>
          </a:p>
        </p:txBody>
      </p:sp>
      <p:sp>
        <p:nvSpPr>
          <p:cNvPr id="18" name="形状11" title=""/>
          <p:cNvSpPr txBox="1"/>
          <p:nvPr/>
        </p:nvSpPr>
        <p:spPr>
          <a:xfrm flipH="1">
            <a:off x="2357752" y="2842689"/>
            <a:ext cx="167588" cy="226243"/>
          </a:xfrm>
          <a:prstGeom prst="line">
            <a:avLst/>
          </a:prstGeom>
          <a:ln w="38100">
            <a:solidFill>
              <a:srgbClr val="FF0000">
                <a:alpha val="100000"/>
              </a:srgbClr>
            </a:solidFill>
            <a:prstDash val="solid"/>
          </a:ln>
        </p:spPr>
        <p:txBody>
          <a:bodyPr anchor="ctr"/>
          <a:lstStyle/>
          <a:p>
            <a:pPr marL="0" algn="ctr"/>
          </a:p>
        </p:txBody>
      </p:sp>
      <p:grpSp>
        <p:nvGrpSpPr>
          <p:cNvPr id="19" name="组合1" title=""/>
          <p:cNvGrpSpPr/>
          <p:nvPr/>
        </p:nvGrpSpPr>
        <p:grpSpPr>
          <a:xfrm>
            <a:off x="7128710" y="2378205"/>
            <a:ext cx="3702111" cy="2314543"/>
            <a:chOff x="19050" y="151765"/>
            <a:chExt cx="3702111" cy="2314543"/>
          </a:xfrm>
        </p:grpSpPr>
        <p:sp>
          <p:nvSpPr>
            <p:cNvPr id="20" name="文本3"/>
            <p:cNvSpPr txBox="1"/>
            <p:nvPr/>
          </p:nvSpPr>
          <p:spPr>
            <a:xfrm>
              <a:off x="19050" y="151765"/>
              <a:ext cx="2931795" cy="619069"/>
            </a:xfrm>
            <a:prstGeom prst="rect">
              <a:avLst/>
            </a:prstGeom>
            <a:noFill/>
          </p:spPr>
          <p:txBody>
            <a:bodyPr anchor="t"/>
            <a:lstStyle/>
            <a:p>
              <a:pPr marL="0" algn="l">
                <a:lnSpc>
                  <a:spcPts val="3300"/>
                </a:lnSpc>
              </a:pPr>
              <a:r>
                <a:rPr lang="zh-CN" altLang="en-US" sz="2800" b="1" i="0">
                  <a:solidFill>
                    <a:srgbClr val="FFEE00">
                      <a:alpha val="100000"/>
                    </a:srgbClr>
                  </a:solidFill>
                  <a:latin typeface="方正粗黑宋简体"/>
                  <a:ea typeface="方正粗黑宋简体"/>
                </a:rPr>
                <a:t>电路图：</a:t>
              </a:r>
              <a:endParaRPr lang="zh-CN" altLang="en-US" sz="2800" b="1" i="0">
                <a:solidFill>
                  <a:srgbClr val="FFEE00">
                    <a:alpha val="100000"/>
                  </a:srgbClr>
                </a:solidFill>
                <a:latin typeface="方正粗黑宋简体"/>
                <a:ea typeface="方正粗黑宋简体"/>
              </a:endParaRPr>
            </a:p>
          </p:txBody>
        </p:sp>
        <p:sp>
          <p:nvSpPr>
            <p:cNvPr id="21" name="形状19"/>
            <p:cNvSpPr txBox="1"/>
            <p:nvPr/>
          </p:nvSpPr>
          <p:spPr>
            <a:xfrm>
              <a:off x="2309612" y="741912"/>
              <a:ext cx="29914" cy="560126"/>
            </a:xfrm>
            <a:prstGeom prst="line">
              <a:avLst/>
            </a:prstGeom>
            <a:ln w="28575">
              <a:solidFill>
                <a:srgbClr val="FFFFFF">
                  <a:alpha val="100000"/>
                </a:srgbClr>
              </a:solidFill>
            </a:ln>
          </p:spPr>
          <p:txBody>
            <a:bodyPr anchor="ctr"/>
            <a:lstStyle/>
            <a:p>
              <a:pPr marL="0" algn="ctr"/>
            </a:p>
          </p:txBody>
        </p:sp>
        <p:sp>
          <p:nvSpPr>
            <p:cNvPr id="22" name="形状20"/>
            <p:cNvSpPr txBox="1"/>
            <p:nvPr/>
          </p:nvSpPr>
          <p:spPr>
            <a:xfrm>
              <a:off x="2431256" y="862232"/>
              <a:ext cx="29914" cy="333859"/>
            </a:xfrm>
            <a:prstGeom prst="line">
              <a:avLst/>
            </a:prstGeom>
            <a:ln w="57150">
              <a:solidFill>
                <a:srgbClr val="FFFFFF">
                  <a:alpha val="100000"/>
                </a:srgbClr>
              </a:solidFill>
              <a:prstDash val="solid"/>
            </a:ln>
          </p:spPr>
          <p:txBody>
            <a:bodyPr anchor="ctr"/>
            <a:lstStyle/>
            <a:p>
              <a:pPr marL="0" algn="ctr"/>
            </a:p>
          </p:txBody>
        </p:sp>
        <p:sp>
          <p:nvSpPr>
            <p:cNvPr id="23" name="形状21"/>
            <p:cNvSpPr txBox="1"/>
            <p:nvPr/>
          </p:nvSpPr>
          <p:spPr>
            <a:xfrm flipV="1">
              <a:off x="2455635" y="1020330"/>
              <a:ext cx="1249321" cy="1191"/>
            </a:xfrm>
            <a:prstGeom prst="line">
              <a:avLst/>
            </a:prstGeom>
            <a:ln w="28575">
              <a:solidFill>
                <a:srgbClr val="FFFFFF">
                  <a:alpha val="100000"/>
                </a:srgbClr>
              </a:solidFill>
            </a:ln>
          </p:spPr>
          <p:txBody>
            <a:bodyPr anchor="ctr"/>
            <a:lstStyle/>
            <a:p>
              <a:pPr marL="0" algn="ctr"/>
            </a:p>
          </p:txBody>
        </p:sp>
        <p:sp>
          <p:nvSpPr>
            <p:cNvPr id="24" name="形状16"/>
            <p:cNvSpPr txBox="1"/>
            <p:nvPr/>
          </p:nvSpPr>
          <p:spPr>
            <a:xfrm flipH="1">
              <a:off x="415260" y="1026988"/>
              <a:ext cx="19050" cy="1202296"/>
            </a:xfrm>
            <a:prstGeom prst="line">
              <a:avLst/>
            </a:prstGeom>
            <a:ln w="28575">
              <a:solidFill>
                <a:srgbClr val="FFFFFF">
                  <a:alpha val="100000"/>
                </a:srgbClr>
              </a:solidFill>
            </a:ln>
          </p:spPr>
          <p:txBody>
            <a:bodyPr anchor="ctr"/>
            <a:lstStyle/>
            <a:p>
              <a:pPr marL="0" algn="ctr"/>
            </a:p>
          </p:txBody>
        </p:sp>
        <p:sp>
          <p:nvSpPr>
            <p:cNvPr id="25" name="形状17"/>
            <p:cNvSpPr txBox="1"/>
            <p:nvPr/>
          </p:nvSpPr>
          <p:spPr>
            <a:xfrm flipV="1">
              <a:off x="420496" y="2232409"/>
              <a:ext cx="701425" cy="1191"/>
            </a:xfrm>
            <a:prstGeom prst="line">
              <a:avLst/>
            </a:prstGeom>
            <a:ln w="28575">
              <a:solidFill>
                <a:srgbClr val="FFFFFF">
                  <a:alpha val="100000"/>
                </a:srgbClr>
              </a:solidFill>
            </a:ln>
          </p:spPr>
          <p:txBody>
            <a:bodyPr anchor="ctr"/>
            <a:lstStyle/>
            <a:p>
              <a:pPr marL="0" algn="ctr"/>
            </a:p>
          </p:txBody>
        </p:sp>
        <p:sp>
          <p:nvSpPr>
            <p:cNvPr id="26" name="形状18"/>
            <p:cNvSpPr txBox="1"/>
            <p:nvPr/>
          </p:nvSpPr>
          <p:spPr>
            <a:xfrm>
              <a:off x="1572491" y="2249677"/>
              <a:ext cx="1000348" cy="1191"/>
            </a:xfrm>
            <a:prstGeom prst="line">
              <a:avLst/>
            </a:prstGeom>
            <a:ln w="28575">
              <a:solidFill>
                <a:srgbClr val="FFFFFF">
                  <a:alpha val="100000"/>
                </a:srgbClr>
              </a:solidFill>
              <a:prstDash val="solid"/>
            </a:ln>
          </p:spPr>
          <p:txBody>
            <a:bodyPr anchor="ctr"/>
            <a:lstStyle/>
            <a:p>
              <a:pPr marL="0" algn="ctr"/>
            </a:p>
          </p:txBody>
        </p:sp>
        <p:sp>
          <p:nvSpPr>
            <p:cNvPr id="27" name="形状13"/>
            <p:cNvSpPr txBox="1"/>
            <p:nvPr/>
          </p:nvSpPr>
          <p:spPr>
            <a:xfrm>
              <a:off x="3010054" y="2213635"/>
              <a:ext cx="711107" cy="1191"/>
            </a:xfrm>
            <a:prstGeom prst="line">
              <a:avLst/>
            </a:prstGeom>
            <a:ln w="28575">
              <a:solidFill>
                <a:srgbClr val="FFFFFF">
                  <a:alpha val="100000"/>
                </a:srgbClr>
              </a:solidFill>
              <a:prstDash val="solid"/>
            </a:ln>
          </p:spPr>
          <p:txBody>
            <a:bodyPr anchor="ctr"/>
            <a:lstStyle/>
            <a:p>
              <a:pPr marL="0" algn="ctr"/>
            </a:p>
          </p:txBody>
        </p:sp>
        <p:sp>
          <p:nvSpPr>
            <p:cNvPr id="28" name="形状14"/>
            <p:cNvSpPr txBox="1"/>
            <p:nvPr/>
          </p:nvSpPr>
          <p:spPr>
            <a:xfrm>
              <a:off x="3689004" y="1034758"/>
              <a:ext cx="1191" cy="1192806"/>
            </a:xfrm>
            <a:prstGeom prst="line">
              <a:avLst/>
            </a:prstGeom>
            <a:ln w="28575">
              <a:solidFill>
                <a:srgbClr val="FFFFFF">
                  <a:alpha val="100000"/>
                </a:srgbClr>
              </a:solidFill>
            </a:ln>
          </p:spPr>
          <p:txBody>
            <a:bodyPr anchor="ctr"/>
            <a:lstStyle/>
            <a:p>
              <a:pPr marL="0" algn="ctr"/>
            </a:p>
          </p:txBody>
        </p:sp>
        <p:sp>
          <p:nvSpPr>
            <p:cNvPr id="29" name="形状15"/>
            <p:cNvSpPr txBox="1"/>
            <p:nvPr/>
          </p:nvSpPr>
          <p:spPr>
            <a:xfrm>
              <a:off x="2582742" y="2013623"/>
              <a:ext cx="449794" cy="452685"/>
            </a:xfrm>
            <a:custGeom>
              <a:gdLst>
                <a:gd name="connsiteX0" fmla="*/ 224897 w 449794"/>
                <a:gd name="connsiteY0" fmla="*/ 0 h 452685"/>
                <a:gd name="connsiteX1" fmla="*/ 349104 w 449794"/>
                <a:gd name="connsiteY1" fmla="*/ 0 h 452685"/>
                <a:gd name="connsiteX2" fmla="*/ 449794 w 449794"/>
                <a:gd name="connsiteY2" fmla="*/ 351348 h 452685"/>
                <a:gd name="connsiteX3" fmla="*/ 100690 w 449794"/>
                <a:gd name="connsiteY3" fmla="*/ 452685 h 452685"/>
                <a:gd name="connsiteX4" fmla="*/ 0 w 449794"/>
                <a:gd name="connsiteY4" fmla="*/ 101337 h 452685"/>
              </a:gdLst>
              <a:cxnLst>
                <a:cxn ang="0">
                  <a:pos x="connsiteX0" y="connsiteY0"/>
                </a:cxn>
                <a:cxn ang="0">
                  <a:pos x="connsiteX1" y="connsiteY1"/>
                </a:cxn>
                <a:cxn ang="0">
                  <a:pos x="connsiteX2" y="connsiteY2"/>
                </a:cxn>
                <a:cxn ang="0">
                  <a:pos x="connsiteX3" y="connsiteY3"/>
                </a:cxn>
                <a:cxn ang="0">
                  <a:pos x="connsiteX4" y="connsiteY4"/>
                </a:cxn>
              </a:cxnLst>
              <a:rect l="l" t="t" r="r" b="b"/>
              <a:pathLst>
                <a:path w="449793" h="452684">
                  <a:moveTo>
                    <a:pt x="224897" y="0"/>
                  </a:moveTo>
                  <a:cubicBezTo>
                    <a:pt x="349104" y="0"/>
                    <a:pt x="449794" y="101337"/>
                    <a:pt x="449794" y="226342"/>
                  </a:cubicBezTo>
                  <a:cubicBezTo>
                    <a:pt x="449794" y="351348"/>
                    <a:pt x="349104" y="452685"/>
                    <a:pt x="224897" y="452685"/>
                  </a:cubicBezTo>
                  <a:cubicBezTo>
                    <a:pt x="100690" y="452685"/>
                    <a:pt x="0" y="351348"/>
                    <a:pt x="0" y="226342"/>
                  </a:cubicBezTo>
                  <a:cubicBezTo>
                    <a:pt x="0" y="101337"/>
                    <a:pt x="100690" y="0"/>
                    <a:pt x="224897" y="0"/>
                  </a:cubicBezTo>
                  <a:close/>
                </a:path>
              </a:pathLst>
            </a:custGeom>
            <a:solidFill>
              <a:srgbClr val="FFFFFF">
                <a:alpha val="0"/>
              </a:srgbClr>
            </a:solidFill>
            <a:ln w="28575">
              <a:solidFill>
                <a:srgbClr val="FFFFFF">
                  <a:alpha val="100000"/>
                </a:srgbClr>
              </a:solidFill>
              <a:prstDash val="solid"/>
            </a:ln>
          </p:spPr>
          <p:txBody>
            <a:bodyPr anchor="ctr"/>
            <a:lstStyle/>
            <a:p>
              <a:pPr marL="0" algn="ctr"/>
              <a:r>
                <a:rPr lang="zh-CN" altLang="en-US" sz="3000" b="0" i="0">
                  <a:solidFill>
                    <a:srgbClr val="FFFFFF">
                      <a:alpha val="100000"/>
                    </a:srgbClr>
                  </a:solidFill>
                  <a:latin typeface="微软雅黑" panose="020b0503020204020204" charset="-122"/>
                  <a:ea typeface="微软雅黑" panose="020b0503020204020204" charset="-122"/>
                </a:rPr>
                <a:t>X</a:t>
              </a:r>
              <a:endParaRPr lang="zh-CN" altLang="en-US" sz="3000" b="0" i="0">
                <a:solidFill>
                  <a:srgbClr val="FFFFFF">
                    <a:alpha val="100000"/>
                  </a:srgbClr>
                </a:solidFill>
                <a:latin typeface="微软雅黑" panose="020b0503020204020204" charset="-122"/>
                <a:ea typeface="微软雅黑" panose="020b0503020204020204" charset="-122"/>
              </a:endParaRPr>
            </a:p>
          </p:txBody>
        </p:sp>
        <p:sp>
          <p:nvSpPr>
            <p:cNvPr id="31" name="形状23"/>
            <p:cNvSpPr txBox="1"/>
            <p:nvPr/>
          </p:nvSpPr>
          <p:spPr>
            <a:xfrm>
              <a:off x="445722" y="1042515"/>
              <a:ext cx="872720" cy="1191"/>
            </a:xfrm>
            <a:prstGeom prst="line">
              <a:avLst/>
            </a:prstGeom>
            <a:ln w="28575">
              <a:solidFill>
                <a:srgbClr val="FFFFFF">
                  <a:alpha val="100000"/>
                </a:srgbClr>
              </a:solidFill>
              <a:prstDash val="solid"/>
            </a:ln>
          </p:spPr>
          <p:txBody>
            <a:bodyPr anchor="ctr"/>
            <a:lstStyle/>
            <a:p>
              <a:pPr marL="0" algn="ctr"/>
            </a:p>
          </p:txBody>
        </p:sp>
        <p:sp>
          <p:nvSpPr>
            <p:cNvPr id="32" name="形状24"/>
            <p:cNvSpPr txBox="1"/>
            <p:nvPr/>
          </p:nvSpPr>
          <p:spPr>
            <a:xfrm>
              <a:off x="1318260" y="1019810"/>
              <a:ext cx="537845" cy="10795"/>
            </a:xfrm>
            <a:prstGeom prst="line">
              <a:avLst/>
            </a:prstGeom>
            <a:ln w="31750">
              <a:gradFill>
                <a:gsLst>
                  <a:gs pos="0">
                    <a:schemeClr val="accent4">
                      <a:hueOff val="-4200000"/>
                    </a:schemeClr>
                  </a:gs>
                  <a:gs pos="100000">
                    <a:schemeClr val="accent4"/>
                  </a:gs>
                </a:gsLst>
              </a:gradFill>
            </a:ln>
          </p:spPr>
          <p:style>
            <a:lnRef idx="0">
              <a:srgbClr val="FFFFFF"/>
            </a:lnRef>
            <a:fillRef idx="0">
              <a:srgbClr val="FFFFFF"/>
            </a:fillRef>
            <a:effectRef idx="0">
              <a:srgbClr val="FFFFFF"/>
            </a:effectRef>
            <a:fontRef idx="minor">
              <a:schemeClr val="tx1"/>
            </a:fontRef>
          </p:style>
          <p:txBody>
            <a:bodyPr anchor="ctr"/>
            <a:lstStyle/>
            <a:p>
              <a:pPr marL="0" algn="ctr"/>
            </a:p>
          </p:txBody>
        </p:sp>
        <p:sp>
          <p:nvSpPr>
            <p:cNvPr id="33" name="形状25"/>
            <p:cNvSpPr txBox="1"/>
            <p:nvPr/>
          </p:nvSpPr>
          <p:spPr>
            <a:xfrm>
              <a:off x="1762303" y="1042496"/>
              <a:ext cx="560190" cy="26128"/>
            </a:xfrm>
            <a:prstGeom prst="line">
              <a:avLst/>
            </a:prstGeom>
            <a:ln w="28575">
              <a:solidFill>
                <a:srgbClr val="FFFFFF">
                  <a:alpha val="100000"/>
                </a:srgbClr>
              </a:solidFill>
            </a:ln>
          </p:spPr>
          <p:txBody>
            <a:bodyPr anchor="ctr"/>
            <a:lstStyle/>
            <a:p>
              <a:pPr marL="0" algn="ctr"/>
            </a:p>
          </p:txBody>
        </p:sp>
        <p:sp>
          <p:nvSpPr>
            <p:cNvPr id="34" name="文本4"/>
            <p:cNvSpPr txBox="1"/>
            <p:nvPr/>
          </p:nvSpPr>
          <p:spPr>
            <a:xfrm>
              <a:off x="1076960" y="1478280"/>
              <a:ext cx="685800" cy="609600"/>
            </a:xfrm>
            <a:prstGeom prst="rect">
              <a:avLst/>
            </a:prstGeom>
            <a:noFill/>
          </p:spPr>
          <p:txBody>
            <a:bodyPr anchor="t"/>
            <a:lstStyle/>
            <a:p>
              <a:pPr marL="0" algn="l"/>
              <a:r>
                <a:rPr lang="zh-CN" altLang="en-US" sz="2500" b="0" i="0">
                  <a:solidFill>
                    <a:srgbClr val="FFFFFF">
                      <a:alpha val="100000"/>
                    </a:srgbClr>
                  </a:solidFill>
                  <a:latin typeface="微软雅黑" panose="020b0503020204020204" charset="-122"/>
                  <a:ea typeface="微软雅黑" panose="020b0503020204020204" charset="-122"/>
                </a:rPr>
                <a:t>L</a:t>
              </a:r>
              <a:r>
                <a:rPr lang="zh-CN" altLang="en-US" sz="2500" b="0" i="0" baseline="-25000">
                  <a:solidFill>
                    <a:srgbClr val="FFFFFF">
                      <a:alpha val="100000"/>
                    </a:srgbClr>
                  </a:solidFill>
                  <a:latin typeface="微软雅黑" panose="020b0503020204020204" charset="-122"/>
                  <a:ea typeface="微软雅黑" panose="020b0503020204020204" charset="-122"/>
                </a:rPr>
                <a:t>1</a:t>
              </a:r>
              <a:endParaRPr lang="zh-CN" altLang="en-US" sz="2500" b="0" i="0" baseline="-25000">
                <a:solidFill>
                  <a:srgbClr val="FFFFFF">
                    <a:alpha val="100000"/>
                  </a:srgbClr>
                </a:solidFill>
                <a:latin typeface="微软雅黑" panose="020b0503020204020204" charset="-122"/>
                <a:ea typeface="微软雅黑" panose="020b0503020204020204" charset="-122"/>
              </a:endParaRPr>
            </a:p>
          </p:txBody>
        </p:sp>
        <p:sp>
          <p:nvSpPr>
            <p:cNvPr id="35" name="文本5"/>
            <p:cNvSpPr txBox="1"/>
            <p:nvPr/>
          </p:nvSpPr>
          <p:spPr>
            <a:xfrm>
              <a:off x="2599690" y="1478280"/>
              <a:ext cx="640080" cy="609600"/>
            </a:xfrm>
            <a:prstGeom prst="rect">
              <a:avLst/>
            </a:prstGeom>
            <a:noFill/>
          </p:spPr>
          <p:txBody>
            <a:bodyPr anchor="t"/>
            <a:lstStyle/>
            <a:p>
              <a:pPr marL="0" algn="l"/>
              <a:r>
                <a:rPr lang="zh-CN" altLang="en-US" sz="2500" b="0" i="0">
                  <a:solidFill>
                    <a:srgbClr val="FFFFFF">
                      <a:alpha val="100000"/>
                    </a:srgbClr>
                  </a:solidFill>
                  <a:latin typeface="微软雅黑" panose="020b0503020204020204" charset="-122"/>
                  <a:ea typeface="微软雅黑" panose="020b0503020204020204" charset="-122"/>
                </a:rPr>
                <a:t>L</a:t>
              </a:r>
              <a:r>
                <a:rPr lang="zh-CN" altLang="en-US" sz="2500" b="0" i="0" baseline="-25000">
                  <a:solidFill>
                    <a:srgbClr val="FFFFFF">
                      <a:alpha val="100000"/>
                    </a:srgbClr>
                  </a:solidFill>
                  <a:latin typeface="微软雅黑" panose="020b0503020204020204" charset="-122"/>
                  <a:ea typeface="微软雅黑" panose="020b0503020204020204" charset="-122"/>
                </a:rPr>
                <a:t>2</a:t>
              </a:r>
              <a:endParaRPr lang="zh-CN" altLang="en-US" sz="2500" b="0" i="0" baseline="-25000">
                <a:solidFill>
                  <a:srgbClr val="FFFFFF">
                    <a:alpha val="100000"/>
                  </a:srgbClr>
                </a:solidFill>
                <a:latin typeface="微软雅黑" panose="020b0503020204020204" charset="-122"/>
                <a:ea typeface="微软雅黑" panose="020b0503020204020204" charset="-122"/>
              </a:endParaRPr>
            </a:p>
          </p:txBody>
        </p:sp>
        <p:sp>
          <p:nvSpPr>
            <p:cNvPr id="36" name="形状12"/>
            <p:cNvSpPr txBox="1"/>
            <p:nvPr/>
          </p:nvSpPr>
          <p:spPr>
            <a:xfrm>
              <a:off x="1118892" y="1988849"/>
              <a:ext cx="449794" cy="452685"/>
            </a:xfrm>
            <a:custGeom>
              <a:gdLst>
                <a:gd name="connsiteX0" fmla="*/ 224897 w 449794"/>
                <a:gd name="connsiteY0" fmla="*/ 0 h 452685"/>
                <a:gd name="connsiteX1" fmla="*/ 349104 w 449794"/>
                <a:gd name="connsiteY1" fmla="*/ 0 h 452685"/>
                <a:gd name="connsiteX2" fmla="*/ 449794 w 449794"/>
                <a:gd name="connsiteY2" fmla="*/ 351348 h 452685"/>
                <a:gd name="connsiteX3" fmla="*/ 100690 w 449794"/>
                <a:gd name="connsiteY3" fmla="*/ 452685 h 452685"/>
                <a:gd name="connsiteX4" fmla="*/ 0 w 449794"/>
                <a:gd name="connsiteY4" fmla="*/ 101337 h 452685"/>
              </a:gdLst>
              <a:cxnLst>
                <a:cxn ang="0">
                  <a:pos x="connsiteX0" y="connsiteY0"/>
                </a:cxn>
                <a:cxn ang="0">
                  <a:pos x="connsiteX1" y="connsiteY1"/>
                </a:cxn>
                <a:cxn ang="0">
                  <a:pos x="connsiteX2" y="connsiteY2"/>
                </a:cxn>
                <a:cxn ang="0">
                  <a:pos x="connsiteX3" y="connsiteY3"/>
                </a:cxn>
                <a:cxn ang="0">
                  <a:pos x="connsiteX4" y="connsiteY4"/>
                </a:cxn>
              </a:cxnLst>
              <a:rect l="l" t="t" r="r" b="b"/>
              <a:pathLst>
                <a:path w="449793" h="452684">
                  <a:moveTo>
                    <a:pt x="224897" y="0"/>
                  </a:moveTo>
                  <a:cubicBezTo>
                    <a:pt x="349104" y="0"/>
                    <a:pt x="449794" y="101337"/>
                    <a:pt x="449794" y="226342"/>
                  </a:cubicBezTo>
                  <a:cubicBezTo>
                    <a:pt x="449794" y="351348"/>
                    <a:pt x="349104" y="452685"/>
                    <a:pt x="224897" y="452685"/>
                  </a:cubicBezTo>
                  <a:cubicBezTo>
                    <a:pt x="100690" y="452685"/>
                    <a:pt x="0" y="351348"/>
                    <a:pt x="0" y="226342"/>
                  </a:cubicBezTo>
                  <a:cubicBezTo>
                    <a:pt x="0" y="101337"/>
                    <a:pt x="100690" y="0"/>
                    <a:pt x="224897" y="0"/>
                  </a:cubicBezTo>
                  <a:close/>
                </a:path>
              </a:pathLst>
            </a:custGeom>
            <a:solidFill>
              <a:srgbClr val="FFFFFF">
                <a:alpha val="0"/>
              </a:srgbClr>
            </a:solidFill>
            <a:ln w="28575">
              <a:solidFill>
                <a:srgbClr val="FFFFFF">
                  <a:alpha val="100000"/>
                </a:srgbClr>
              </a:solidFill>
              <a:prstDash val="solid"/>
            </a:ln>
          </p:spPr>
          <p:txBody>
            <a:bodyPr anchor="ctr"/>
            <a:lstStyle/>
            <a:p>
              <a:pPr marL="0" algn="ctr"/>
              <a:r>
                <a:rPr lang="zh-CN" altLang="en-US" sz="3000" b="0" i="0">
                  <a:solidFill>
                    <a:srgbClr val="FFFFFF">
                      <a:alpha val="100000"/>
                    </a:srgbClr>
                  </a:solidFill>
                  <a:latin typeface="微软雅黑" panose="020b0503020204020204" charset="-122"/>
                  <a:ea typeface="微软雅黑" panose="020b0503020204020204" charset="-122"/>
                </a:rPr>
                <a:t>X</a:t>
              </a:r>
              <a:endParaRPr lang="zh-CN" altLang="en-US" sz="3000" b="0" i="0">
                <a:solidFill>
                  <a:srgbClr val="FFFFFF">
                    <a:alpha val="100000"/>
                  </a:srgbClr>
                </a:solidFill>
                <a:latin typeface="微软雅黑" panose="020b0503020204020204" charset="-122"/>
                <a:ea typeface="微软雅黑" panose="020b0503020204020204" charset="-122"/>
              </a:endParaRPr>
            </a:p>
          </p:txBody>
        </p:sp>
      </p:grpSp>
      <p:sp>
        <p:nvSpPr>
          <p:cNvPr id="48" name="矩形 47" title=""/>
          <p:cNvSpPr/>
          <p:nvPr/>
        </p:nvSpPr>
        <p:spPr>
          <a:xfrm>
            <a:off x="238125" y="67945"/>
            <a:ext cx="7214870" cy="706755"/>
          </a:xfrm>
          <a:prstGeom prst="rect">
            <a:avLst/>
          </a:prstGeom>
          <a:noFill/>
          <a:ln>
            <a:noFill/>
          </a:ln>
        </p:spPr>
        <p:txBody>
          <a:bodyPr wrap="square" rtlCol="0" anchor="t">
            <a:spAutoFit/>
            <a:scene3d>
              <a:camera prst="orthographicFront"/>
              <a:lightRig rig="threePt" dir="t"/>
            </a:scene3d>
          </a:bodyPr>
          <a:lstStyle/>
          <a:p>
            <a:pPr algn="l"/>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一</a:t>
            </a:r>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串联电路</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right)">
                                      <p:cBhvr>
                                        <p:cTn id="12" dur="200"/>
                                        <p:tgtEl>
                                          <p:spTgt spid="18"/>
                                        </p:tgtEl>
                                      </p:cBhvr>
                                    </p:animEffect>
                                  </p:childTnLst>
                                  <p:subTnLst>
                                    <p:audio>
                                      <p:cMediaNode>
                                        <p:cTn display="0" masterRel="sameClick">
                                          <p:stCondLst>
                                            <p:cond evt="begin">
                                              <p:tn val="10"/>
                                            </p:cond>
                                          </p:stCondLst>
                                          <p:endCondLst>
                                            <p:cond evt="onStopAudio">
                                              <p:tgtEl>
                                                <p:sldTgt/>
                                              </p:tgtEl>
                                            </p:cond>
                                          </p:endCondLst>
                                        </p:cTn>
                                        <p:tgtEl>
                                          <p:sndTgt r:embed="rId6" name="激光"/>
                                        </p:tgtEl>
                                      </p:cMediaNode>
                                    </p:audio>
                                  </p:sub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
                                        <p:tgtEl>
                                          <p:spTgt spid="16"/>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8" grpId="0" animBg="1"/>
      <p:bldP spid="16" grpId="0" animBg="1"/>
      <p:bldP spid="17" grpId="0" animBg="1"/>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形状1" title=""/>
          <p:cNvSpPr txBox="1"/>
          <p:nvPr/>
        </p:nvSpPr>
        <p:spPr>
          <a:xfrm>
            <a:off x="6516370" y="2328545"/>
            <a:ext cx="4290695" cy="2944495"/>
          </a:xfrm>
          <a:prstGeom prst="rect">
            <a:avLst/>
          </a:prstGeom>
          <a:gradFill>
            <a:gsLst>
              <a:gs pos="0">
                <a:schemeClr val="accent1">
                  <a:lumMod val="75000"/>
                  <a:lumOff val="25000"/>
                </a:schemeClr>
              </a:gs>
              <a:gs pos="74000">
                <a:schemeClr val="accent1">
                  <a:lumMod val="45000"/>
                  <a:lumOff val="55000"/>
                </a:schemeClr>
              </a:gs>
              <a:gs pos="83000">
                <a:schemeClr val="accent1">
                  <a:lumMod val="55000"/>
                  <a:lumOff val="45000"/>
                </a:schemeClr>
              </a:gs>
              <a:gs pos="100000">
                <a:schemeClr val="accent1">
                  <a:lumMod val="80000"/>
                  <a:lumOff val="20000"/>
                </a:schemeClr>
              </a:gs>
            </a:gsLst>
            <a:lin ang="5400000" scaled="0"/>
          </a:gradFill>
          <a:ln w="9525">
            <a:solidFill>
              <a:srgbClr val="FFFFFF">
                <a:alpha val="0"/>
              </a:srgbClr>
            </a:solidFill>
          </a:ln>
        </p:spPr>
        <p:txBody>
          <a:bodyPr anchor="ctr"/>
          <a:lstStyle/>
          <a:p>
            <a:pPr marL="0" algn="ctr"/>
          </a:p>
        </p:txBody>
      </p:sp>
      <p:sp>
        <p:nvSpPr>
          <p:cNvPr id="4" name="形状2" title=""/>
          <p:cNvSpPr txBox="1"/>
          <p:nvPr/>
        </p:nvSpPr>
        <p:spPr>
          <a:xfrm>
            <a:off x="1055370" y="1186815"/>
            <a:ext cx="9034780" cy="729615"/>
          </a:xfrm>
          <a:custGeom>
            <a:gdLst>
              <a:gd name="connsiteX0" fmla="*/ 217084 w 4548188"/>
              <a:gd name="connsiteY0" fmla="*/ 0 h 1302477"/>
              <a:gd name="connsiteX1" fmla="*/ 4331104 w 4548188"/>
              <a:gd name="connsiteY1" fmla="*/ 0 h 1302477"/>
              <a:gd name="connsiteX2" fmla="*/ 4450996 w 4548188"/>
              <a:gd name="connsiteY2" fmla="*/ 0 h 1302477"/>
              <a:gd name="connsiteX3" fmla="*/ 4548188 w 4548188"/>
              <a:gd name="connsiteY3" fmla="*/ 1085393 h 1302477"/>
              <a:gd name="connsiteX4" fmla="*/ 4548188 w 4548188"/>
              <a:gd name="connsiteY4" fmla="*/ 1205285 h 1302477"/>
              <a:gd name="connsiteX5" fmla="*/ 217084 w 4548188"/>
              <a:gd name="connsiteY5" fmla="*/ 1302477 h 1302477"/>
              <a:gd name="connsiteX6" fmla="*/ 97192 w 4548188"/>
              <a:gd name="connsiteY6" fmla="*/ 1302477 h 1302477"/>
              <a:gd name="connsiteX7" fmla="*/ 0 w 4548188"/>
              <a:gd name="connsiteY7" fmla="*/ 217084 h 1302477"/>
              <a:gd name="connsiteX8" fmla="*/ 0 w 4548188"/>
              <a:gd name="connsiteY8" fmla="*/ 97192 h 1302477"/>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8188" h="1302477">
                <a:moveTo>
                  <a:pt x="217084" y="0"/>
                </a:moveTo>
                <a:lnTo>
                  <a:pt x="4331104" y="0"/>
                </a:lnTo>
                <a:cubicBezTo>
                  <a:pt x="4450996" y="0"/>
                  <a:pt x="4548188" y="97192"/>
                  <a:pt x="4548188" y="217084"/>
                </a:cubicBezTo>
                <a:lnTo>
                  <a:pt x="4548188" y="1085393"/>
                </a:lnTo>
                <a:cubicBezTo>
                  <a:pt x="4548188" y="1205285"/>
                  <a:pt x="4450996" y="1302477"/>
                  <a:pt x="4331104" y="1302477"/>
                </a:cubicBezTo>
                <a:lnTo>
                  <a:pt x="217084" y="1302477"/>
                </a:lnTo>
                <a:cubicBezTo>
                  <a:pt x="97192" y="1302477"/>
                  <a:pt x="0" y="1205285"/>
                  <a:pt x="0" y="1085393"/>
                </a:cubicBezTo>
                <a:lnTo>
                  <a:pt x="0" y="217084"/>
                </a:lnTo>
                <a:cubicBezTo>
                  <a:pt x="0" y="97192"/>
                  <a:pt x="97192" y="0"/>
                  <a:pt x="217084" y="0"/>
                </a:cubicBezTo>
                <a:close/>
              </a:path>
            </a:pathLst>
          </a:custGeom>
          <a:solidFill>
            <a:srgbClr val="FFFFFF">
              <a:alpha val="0"/>
            </a:srgbClr>
          </a:solidFill>
          <a:ln w="9525">
            <a:solidFill>
              <a:srgbClr val="FFFFFF">
                <a:alpha val="0"/>
              </a:srgbClr>
            </a:solidFill>
          </a:ln>
        </p:spPr>
        <p:txBody>
          <a:bodyPr anchor="t"/>
          <a:lstStyle/>
          <a:p>
            <a:pPr marL="0" algn="l">
              <a:lnSpc>
                <a:spcPts val="4200"/>
              </a:lnSpc>
            </a:pP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 调换开关的位置，闭合开关，两个灯泡有什么变化？</a:t>
            </a:r>
            <a:endPar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pic>
        <p:nvPicPr>
          <p:cNvPr id="5" name="图片1" title=""/>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4070820" y="2632841"/>
            <a:ext cx="1433512" cy="1027112"/>
          </a:xfrm>
          <a:prstGeom prst="rect">
            <a:avLst/>
          </a:prstGeom>
        </p:spPr>
      </p:pic>
      <p:pic>
        <p:nvPicPr>
          <p:cNvPr id="6" name="图片2" title=""/>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762401" y="2645235"/>
            <a:ext cx="1855787" cy="752475"/>
          </a:xfrm>
          <a:prstGeom prst="rect">
            <a:avLst/>
          </a:prstGeom>
        </p:spPr>
      </p:pic>
      <p:pic>
        <p:nvPicPr>
          <p:cNvPr id="7" name="图片3" title=""/>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3634257" y="4020316"/>
            <a:ext cx="1343025" cy="881062"/>
          </a:xfrm>
          <a:prstGeom prst="rect">
            <a:avLst/>
          </a:prstGeom>
        </p:spPr>
      </p:pic>
      <p:pic>
        <p:nvPicPr>
          <p:cNvPr id="8" name="图片4" title=""/>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819561" y="3659696"/>
            <a:ext cx="1430337" cy="1027112"/>
          </a:xfrm>
          <a:prstGeom prst="rect">
            <a:avLst/>
          </a:prstGeom>
        </p:spPr>
      </p:pic>
      <p:sp>
        <p:nvSpPr>
          <p:cNvPr id="9" name="形状3" title=""/>
          <p:cNvSpPr txBox="1"/>
          <p:nvPr/>
        </p:nvSpPr>
        <p:spPr>
          <a:xfrm rot="9984000">
            <a:off x="1454620" y="3080516"/>
            <a:ext cx="522287" cy="1238250"/>
          </a:xfrm>
          <a:custGeom>
            <a:gdLst>
              <a:gd name="connsiteX0" fmla="*/ 97688 w 522287"/>
              <a:gd name="connsiteY0" fmla="*/ 0 h 1238250"/>
              <a:gd name="connsiteX1" fmla="*/ 317487 w 522287"/>
              <a:gd name="connsiteY1" fmla="*/ 124974 h 1238250"/>
              <a:gd name="connsiteX2" fmla="*/ 505680 w 522287"/>
              <a:gd name="connsiteY2" fmla="*/ 663656 h 1238250"/>
            </a:gdLst>
            <a:cxnLst>
              <a:cxn ang="0">
                <a:pos x="connsiteX0" y="connsiteY0"/>
              </a:cxn>
              <a:cxn ang="0">
                <a:pos x="connsiteX1" y="connsiteY1"/>
              </a:cxn>
              <a:cxn ang="0">
                <a:pos x="connsiteX2" y="connsiteY2"/>
              </a:cxn>
            </a:cxnLst>
            <a:rect l="l" t="t" r="r" b="b"/>
            <a:pathLst>
              <a:path w="522287" h="1238250" fill="none">
                <a:moveTo>
                  <a:pt x="97688" y="0"/>
                </a:moveTo>
                <a:cubicBezTo>
                  <a:pt x="317487" y="124974"/>
                  <a:pt x="537285" y="249948"/>
                  <a:pt x="521483" y="456802"/>
                </a:cubicBezTo>
                <a:cubicBezTo>
                  <a:pt x="505680" y="663656"/>
                  <a:pt x="252840" y="950953"/>
                  <a:pt x="0" y="1238250"/>
                </a:cubicBezTo>
              </a:path>
            </a:pathLst>
          </a:custGeom>
          <a:ln w="38100">
            <a:solidFill>
              <a:srgbClr val="0000FF">
                <a:alpha val="100000"/>
              </a:srgbClr>
            </a:solidFill>
            <a:prstDash val="solid"/>
          </a:ln>
        </p:spPr>
        <p:txBody>
          <a:bodyPr anchor="ctr"/>
          <a:lstStyle/>
          <a:p>
            <a:pPr marL="0" algn="ctr"/>
          </a:p>
        </p:txBody>
      </p:sp>
      <p:sp>
        <p:nvSpPr>
          <p:cNvPr id="10" name="形状4" title=""/>
          <p:cNvSpPr txBox="1"/>
          <p:nvPr/>
        </p:nvSpPr>
        <p:spPr>
          <a:xfrm rot="12522000">
            <a:off x="2966037" y="4315111"/>
            <a:ext cx="1046036" cy="301562"/>
          </a:xfrm>
          <a:custGeom>
            <a:gdLst>
              <a:gd name="connsiteX0" fmla="*/ 1046036 w 1046036"/>
              <a:gd name="connsiteY0" fmla="*/ 0 h 301562"/>
              <a:gd name="connsiteX1" fmla="*/ 754959 w 1046036"/>
              <a:gd name="connsiteY1" fmla="*/ 22774 h 301562"/>
              <a:gd name="connsiteX2" fmla="*/ 74363 w 1046036"/>
              <a:gd name="connsiteY2" fmla="*/ 195544 h 301562"/>
            </a:gdLst>
            <a:cxnLst>
              <a:cxn ang="0">
                <a:pos x="connsiteX0" y="connsiteY0"/>
              </a:cxn>
              <a:cxn ang="0">
                <a:pos x="connsiteX1" y="connsiteY1"/>
              </a:cxn>
              <a:cxn ang="0">
                <a:pos x="connsiteX2" y="connsiteY2"/>
              </a:cxn>
            </a:cxnLst>
            <a:rect l="l" t="t" r="r" b="b"/>
            <a:pathLst>
              <a:path w="1046035" h="301561" fill="none">
                <a:moveTo>
                  <a:pt x="1046036" y="0"/>
                </a:moveTo>
                <a:cubicBezTo>
                  <a:pt x="754959" y="22774"/>
                  <a:pt x="463882" y="46334"/>
                  <a:pt x="269122" y="120939"/>
                </a:cubicBezTo>
                <a:cubicBezTo>
                  <a:pt x="74363" y="195544"/>
                  <a:pt x="96317" y="177482"/>
                  <a:pt x="0" y="301561"/>
                </a:cubicBezTo>
              </a:path>
            </a:pathLst>
          </a:custGeom>
          <a:ln w="38100">
            <a:solidFill>
              <a:srgbClr val="0000FF">
                <a:alpha val="100000"/>
              </a:srgbClr>
            </a:solidFill>
            <a:prstDash val="solid"/>
          </a:ln>
        </p:spPr>
        <p:txBody>
          <a:bodyPr anchor="ctr"/>
          <a:lstStyle/>
          <a:p>
            <a:pPr marL="0" algn="ctr"/>
          </a:p>
        </p:txBody>
      </p:sp>
      <p:sp>
        <p:nvSpPr>
          <p:cNvPr id="11" name="形状5" title=""/>
          <p:cNvSpPr txBox="1"/>
          <p:nvPr/>
        </p:nvSpPr>
        <p:spPr>
          <a:xfrm rot="1104000">
            <a:off x="3462623" y="2923813"/>
            <a:ext cx="822325" cy="322262"/>
          </a:xfrm>
          <a:custGeom>
            <a:gdLst>
              <a:gd name="connsiteX0" fmla="*/ 822325 w 822325"/>
              <a:gd name="connsiteY0" fmla="*/ 242353 h 322262"/>
              <a:gd name="connsiteX1" fmla="*/ 701067 w 822325"/>
              <a:gd name="connsiteY1" fmla="*/ 114498 h 322262"/>
              <a:gd name="connsiteX2" fmla="*/ 306630 w 822325"/>
              <a:gd name="connsiteY2" fmla="*/ 13280 h 322262"/>
            </a:gdLst>
            <a:cxnLst>
              <a:cxn ang="0">
                <a:pos x="connsiteX0" y="connsiteY0"/>
              </a:cxn>
              <a:cxn ang="0">
                <a:pos x="connsiteX1" y="connsiteY1"/>
              </a:cxn>
              <a:cxn ang="0">
                <a:pos x="connsiteX2" y="connsiteY2"/>
              </a:cxn>
            </a:cxnLst>
            <a:rect l="l" t="t" r="r" b="b"/>
            <a:pathLst>
              <a:path w="822325" h="322262" fill="none">
                <a:moveTo>
                  <a:pt x="822325" y="242353"/>
                </a:moveTo>
                <a:cubicBezTo>
                  <a:pt x="701067" y="114498"/>
                  <a:pt x="579809" y="-11581"/>
                  <a:pt x="443219" y="849"/>
                </a:cubicBezTo>
                <a:cubicBezTo>
                  <a:pt x="306630" y="13280"/>
                  <a:pt x="73870" y="268989"/>
                  <a:pt x="0" y="322262"/>
                </a:cubicBezTo>
              </a:path>
            </a:pathLst>
          </a:custGeom>
          <a:ln w="38100">
            <a:solidFill>
              <a:srgbClr val="0000FF">
                <a:alpha val="100000"/>
              </a:srgbClr>
            </a:solidFill>
            <a:prstDash val="solid"/>
          </a:ln>
        </p:spPr>
        <p:txBody>
          <a:bodyPr anchor="ctr"/>
          <a:lstStyle/>
          <a:p>
            <a:pPr marL="0" algn="ctr"/>
          </a:p>
        </p:txBody>
      </p:sp>
      <p:sp>
        <p:nvSpPr>
          <p:cNvPr id="12" name="形状6" title=""/>
          <p:cNvSpPr txBox="1"/>
          <p:nvPr/>
        </p:nvSpPr>
        <p:spPr>
          <a:xfrm>
            <a:off x="2184873" y="4285078"/>
            <a:ext cx="536575" cy="517525"/>
          </a:xfrm>
          <a:prstGeom prst="rect">
            <a:avLst/>
          </a:prstGeom>
          <a:solidFill>
            <a:srgbClr val="FFFFFF">
              <a:alpha val="0"/>
            </a:srgbClr>
          </a:solidFill>
          <a:ln w="9525">
            <a:solidFill>
              <a:srgbClr val="FFFFFF">
                <a:alpha val="0"/>
              </a:srgbClr>
            </a:solidFill>
          </a:ln>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L</a:t>
            </a:r>
            <a:r>
              <a:rPr lang="zh-CN" altLang="en-US" sz="2800" b="1" i="0" baseline="-25000">
                <a:solidFill>
                  <a:srgbClr val="000000">
                    <a:alpha val="100000"/>
                  </a:srgbClr>
                </a:solidFill>
                <a:latin typeface="Times New Roman" panose="02020603050405020304"/>
                <a:ea typeface="Times New Roman" panose="02020603050405020304"/>
              </a:rPr>
              <a:t>1</a:t>
            </a:r>
            <a:endParaRPr lang="zh-CN" altLang="en-US" sz="2800" b="1" i="0" baseline="-25000">
              <a:solidFill>
                <a:srgbClr val="000000">
                  <a:alpha val="100000"/>
                </a:srgbClr>
              </a:solidFill>
              <a:latin typeface="Times New Roman" panose="02020603050405020304"/>
              <a:ea typeface="Times New Roman" panose="02020603050405020304"/>
            </a:endParaRPr>
          </a:p>
        </p:txBody>
      </p:sp>
      <p:sp>
        <p:nvSpPr>
          <p:cNvPr id="13" name="形状7" title=""/>
          <p:cNvSpPr txBox="1"/>
          <p:nvPr/>
        </p:nvSpPr>
        <p:spPr>
          <a:xfrm>
            <a:off x="4435192" y="3259693"/>
            <a:ext cx="536575" cy="517525"/>
          </a:xfrm>
          <a:prstGeom prst="rect">
            <a:avLst/>
          </a:prstGeom>
          <a:solidFill>
            <a:srgbClr val="FFFFFF">
              <a:alpha val="0"/>
            </a:srgbClr>
          </a:solidFill>
          <a:ln w="9525">
            <a:solidFill>
              <a:srgbClr val="FFFFFF">
                <a:alpha val="0"/>
              </a:srgbClr>
            </a:solidFill>
          </a:ln>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L</a:t>
            </a:r>
            <a:r>
              <a:rPr lang="zh-CN" altLang="en-US" sz="2800" b="1" i="0" baseline="-25000">
                <a:solidFill>
                  <a:srgbClr val="000000">
                    <a:alpha val="100000"/>
                  </a:srgbClr>
                </a:solidFill>
                <a:latin typeface="Times New Roman" panose="02020603050405020304"/>
                <a:ea typeface="Times New Roman" panose="02020603050405020304"/>
              </a:rPr>
              <a:t>2</a:t>
            </a:r>
            <a:endParaRPr lang="zh-CN" altLang="en-US" sz="2800" b="1" i="0" baseline="-25000">
              <a:solidFill>
                <a:srgbClr val="000000">
                  <a:alpha val="100000"/>
                </a:srgbClr>
              </a:solidFill>
              <a:latin typeface="Times New Roman" panose="02020603050405020304"/>
              <a:ea typeface="Times New Roman" panose="02020603050405020304"/>
            </a:endParaRPr>
          </a:p>
        </p:txBody>
      </p:sp>
      <p:sp>
        <p:nvSpPr>
          <p:cNvPr id="14" name="形状8" title=""/>
          <p:cNvSpPr txBox="1"/>
          <p:nvPr/>
        </p:nvSpPr>
        <p:spPr>
          <a:xfrm rot="13602000">
            <a:off x="4719002" y="3367659"/>
            <a:ext cx="696294" cy="1362852"/>
          </a:xfrm>
          <a:custGeom>
            <a:gdLst>
              <a:gd name="connsiteX0" fmla="*/ 696294 w 696294"/>
              <a:gd name="connsiteY0" fmla="*/ 1362852 h 1362852"/>
              <a:gd name="connsiteX1" fmla="*/ 337132 w 696294"/>
              <a:gd name="connsiteY1" fmla="*/ 1174353 h 1362852"/>
              <a:gd name="connsiteX2" fmla="*/ -36564 w 696294"/>
              <a:gd name="connsiteY2" fmla="*/ 460777 h 1362852"/>
            </a:gdLst>
            <a:cxnLst>
              <a:cxn ang="0">
                <a:pos x="connsiteX0" y="connsiteY0"/>
              </a:cxn>
              <a:cxn ang="0">
                <a:pos x="connsiteX1" y="connsiteY1"/>
              </a:cxn>
              <a:cxn ang="0">
                <a:pos x="connsiteX2" y="connsiteY2"/>
              </a:cxn>
            </a:cxnLst>
            <a:rect l="l" t="t" r="r" b="b"/>
            <a:pathLst>
              <a:path w="696294" h="1362852" fill="none">
                <a:moveTo>
                  <a:pt x="696294" y="1362852"/>
                </a:moveTo>
                <a:cubicBezTo>
                  <a:pt x="337132" y="1174353"/>
                  <a:pt x="92252" y="877761"/>
                  <a:pt x="28161" y="669586"/>
                </a:cubicBezTo>
                <a:cubicBezTo>
                  <a:pt x="-36564" y="460777"/>
                  <a:pt x="2144" y="229119"/>
                  <a:pt x="229952" y="0"/>
                </a:cubicBezTo>
              </a:path>
            </a:pathLst>
          </a:custGeom>
          <a:ln w="38100">
            <a:solidFill>
              <a:srgbClr val="0000FF">
                <a:alpha val="100000"/>
              </a:srgbClr>
            </a:solidFill>
            <a:prstDash val="solid"/>
          </a:ln>
        </p:spPr>
        <p:txBody>
          <a:bodyPr anchor="ctr"/>
          <a:lstStyle/>
          <a:p>
            <a:pPr marL="0" algn="ctr"/>
          </a:p>
        </p:txBody>
      </p:sp>
      <p:sp>
        <p:nvSpPr>
          <p:cNvPr id="15" name="形状9" title=""/>
          <p:cNvSpPr txBox="1"/>
          <p:nvPr/>
        </p:nvSpPr>
        <p:spPr>
          <a:xfrm flipH="1">
            <a:off x="4091654" y="4284348"/>
            <a:ext cx="117311" cy="234623"/>
          </a:xfrm>
          <a:prstGeom prst="line">
            <a:avLst/>
          </a:prstGeom>
          <a:ln w="38100">
            <a:solidFill>
              <a:srgbClr val="FF0000">
                <a:alpha val="100000"/>
              </a:srgbClr>
            </a:solidFill>
          </a:ln>
        </p:spPr>
        <p:txBody>
          <a:bodyPr anchor="ctr"/>
          <a:lstStyle/>
          <a:p>
            <a:pPr marL="0" algn="ctr"/>
          </a:p>
        </p:txBody>
      </p:sp>
      <p:sp>
        <p:nvSpPr>
          <p:cNvPr id="16" name="形状10" title=""/>
          <p:cNvSpPr txBox="1"/>
          <p:nvPr/>
        </p:nvSpPr>
        <p:spPr>
          <a:xfrm>
            <a:off x="1941986" y="3328959"/>
            <a:ext cx="1022285" cy="1022285"/>
          </a:xfrm>
          <a:custGeom>
            <a:gdLst>
              <a:gd name="connsiteX0" fmla="*/ 511142 w 1022285"/>
              <a:gd name="connsiteY0" fmla="*/ 0 h 1022285"/>
              <a:gd name="connsiteX1" fmla="*/ 793438 w 1022285"/>
              <a:gd name="connsiteY1" fmla="*/ 0 h 1022285"/>
              <a:gd name="connsiteX2" fmla="*/ 1022285 w 1022285"/>
              <a:gd name="connsiteY2" fmla="*/ 793438 h 1022285"/>
              <a:gd name="connsiteX3" fmla="*/ 228846 w 1022285"/>
              <a:gd name="connsiteY3" fmla="*/ 1022285 h 1022285"/>
              <a:gd name="connsiteX4" fmla="*/ 0 w 1022285"/>
              <a:gd name="connsiteY4" fmla="*/ 228846 h 1022285"/>
            </a:gd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5" h="1022285">
                <a:moveTo>
                  <a:pt x="511142" y="0"/>
                </a:moveTo>
                <a:cubicBezTo>
                  <a:pt x="793438" y="0"/>
                  <a:pt x="1022285" y="228846"/>
                  <a:pt x="1022285" y="511142"/>
                </a:cubicBezTo>
                <a:cubicBezTo>
                  <a:pt x="1022285" y="793438"/>
                  <a:pt x="793438" y="1022285"/>
                  <a:pt x="511142" y="1022285"/>
                </a:cubicBezTo>
                <a:cubicBezTo>
                  <a:pt x="228846" y="1022285"/>
                  <a:pt x="0" y="793438"/>
                  <a:pt x="0" y="511142"/>
                </a:cubicBezTo>
                <a:cubicBezTo>
                  <a:pt x="0" y="228846"/>
                  <a:pt x="228846" y="0"/>
                  <a:pt x="511142" y="0"/>
                </a:cubicBezTo>
                <a:close/>
              </a:path>
            </a:pathLst>
          </a:custGeom>
          <a:solidFill>
            <a:srgbClr val="F5F0AC">
              <a:alpha val="65000"/>
            </a:srgbClr>
          </a:solidFill>
          <a:ln w="9525">
            <a:solidFill>
              <a:srgbClr val="FFFFFF">
                <a:alpha val="0"/>
              </a:srgbClr>
            </a:solidFill>
            <a:prstDash val="solid"/>
          </a:ln>
        </p:spPr>
        <p:txBody>
          <a:bodyPr anchor="ctr"/>
          <a:lstStyle/>
          <a:p>
            <a:pPr marL="0" algn="ctr"/>
          </a:p>
        </p:txBody>
      </p:sp>
      <p:sp>
        <p:nvSpPr>
          <p:cNvPr id="17" name="形状11" title=""/>
          <p:cNvSpPr txBox="1"/>
          <p:nvPr/>
        </p:nvSpPr>
        <p:spPr>
          <a:xfrm>
            <a:off x="4192676" y="2139086"/>
            <a:ext cx="1189872" cy="1189872"/>
          </a:xfrm>
          <a:custGeom>
            <a:gdLst>
              <a:gd name="connsiteX0" fmla="*/ 594936 w 1189872"/>
              <a:gd name="connsiteY0" fmla="*/ 0 h 1189872"/>
              <a:gd name="connsiteX1" fmla="*/ 923510 w 1189872"/>
              <a:gd name="connsiteY1" fmla="*/ 0 h 1189872"/>
              <a:gd name="connsiteX2" fmla="*/ 1189872 w 1189872"/>
              <a:gd name="connsiteY2" fmla="*/ 923510 h 1189872"/>
              <a:gd name="connsiteX3" fmla="*/ 266362 w 1189872"/>
              <a:gd name="connsiteY3" fmla="*/ 1189872 h 1189872"/>
              <a:gd name="connsiteX4" fmla="*/ 0 w 1189872"/>
              <a:gd name="connsiteY4" fmla="*/ 266362 h 1189872"/>
            </a:gdLst>
            <a:cxnLst>
              <a:cxn ang="0">
                <a:pos x="connsiteX0" y="connsiteY0"/>
              </a:cxn>
              <a:cxn ang="0">
                <a:pos x="connsiteX1" y="connsiteY1"/>
              </a:cxn>
              <a:cxn ang="0">
                <a:pos x="connsiteX2" y="connsiteY2"/>
              </a:cxn>
              <a:cxn ang="0">
                <a:pos x="connsiteX3" y="connsiteY3"/>
              </a:cxn>
              <a:cxn ang="0">
                <a:pos x="connsiteX4" y="connsiteY4"/>
              </a:cxn>
            </a:cxnLst>
            <a:rect l="l" t="t" r="r" b="b"/>
            <a:pathLst>
              <a:path w="1189872" h="1189872">
                <a:moveTo>
                  <a:pt x="594936" y="0"/>
                </a:moveTo>
                <a:cubicBezTo>
                  <a:pt x="923510" y="0"/>
                  <a:pt x="1189872" y="266362"/>
                  <a:pt x="1189872" y="594936"/>
                </a:cubicBezTo>
                <a:cubicBezTo>
                  <a:pt x="1189872" y="923510"/>
                  <a:pt x="923510" y="1189872"/>
                  <a:pt x="594936" y="1189872"/>
                </a:cubicBezTo>
                <a:cubicBezTo>
                  <a:pt x="266362" y="1189872"/>
                  <a:pt x="0" y="923510"/>
                  <a:pt x="0" y="594936"/>
                </a:cubicBezTo>
                <a:cubicBezTo>
                  <a:pt x="0" y="266362"/>
                  <a:pt x="266362" y="0"/>
                  <a:pt x="594936" y="0"/>
                </a:cubicBezTo>
                <a:close/>
              </a:path>
            </a:pathLst>
          </a:custGeom>
          <a:solidFill>
            <a:srgbClr val="F5F0AC">
              <a:alpha val="61000"/>
            </a:srgbClr>
          </a:solidFill>
          <a:ln w="9525">
            <a:solidFill>
              <a:srgbClr val="FFFFFF">
                <a:alpha val="0"/>
              </a:srgbClr>
            </a:solidFill>
            <a:prstDash val="solid"/>
          </a:ln>
        </p:spPr>
        <p:txBody>
          <a:bodyPr anchor="ctr"/>
          <a:lstStyle/>
          <a:p>
            <a:pPr marL="0" algn="ctr"/>
          </a:p>
        </p:txBody>
      </p:sp>
      <p:grpSp>
        <p:nvGrpSpPr>
          <p:cNvPr id="18" name="组合1" title=""/>
          <p:cNvGrpSpPr/>
          <p:nvPr/>
        </p:nvGrpSpPr>
        <p:grpSpPr>
          <a:xfrm>
            <a:off x="6631629" y="2429418"/>
            <a:ext cx="3382246" cy="2449544"/>
            <a:chExt cx="3382246" cy="2449544"/>
          </a:xfrm>
        </p:grpSpPr>
        <p:sp>
          <p:nvSpPr>
            <p:cNvPr id="19" name="文本2"/>
            <p:cNvSpPr txBox="1"/>
            <p:nvPr/>
          </p:nvSpPr>
          <p:spPr>
            <a:xfrm>
              <a:off x="0" y="0"/>
              <a:ext cx="2931795" cy="686399"/>
            </a:xfrm>
            <a:prstGeom prst="rect">
              <a:avLst/>
            </a:prstGeom>
            <a:noFill/>
          </p:spPr>
          <p:txBody>
            <a:bodyPr anchor="t"/>
            <a:lstStyle/>
            <a:p>
              <a:pPr marL="0" algn="l">
                <a:lnSpc>
                  <a:spcPts val="3300"/>
                </a:lnSpc>
              </a:pPr>
              <a:r>
                <a:rPr lang="zh-CN" altLang="en-US" sz="2800" b="1" i="0">
                  <a:solidFill>
                    <a:srgbClr val="FFEE00">
                      <a:alpha val="100000"/>
                    </a:srgbClr>
                  </a:solidFill>
                  <a:latin typeface="方正粗黑宋简体"/>
                  <a:ea typeface="方正粗黑宋简体"/>
                </a:rPr>
                <a:t>电路图：</a:t>
              </a:r>
              <a:endParaRPr lang="zh-CN" altLang="en-US" sz="2800" b="1" i="0">
                <a:solidFill>
                  <a:srgbClr val="FFEE00">
                    <a:alpha val="100000"/>
                  </a:srgbClr>
                </a:solidFill>
                <a:latin typeface="方正粗黑宋简体"/>
                <a:ea typeface="方正粗黑宋简体"/>
              </a:endParaRPr>
            </a:p>
          </p:txBody>
        </p:sp>
        <p:sp>
          <p:nvSpPr>
            <p:cNvPr id="20" name="形状19"/>
            <p:cNvSpPr txBox="1"/>
            <p:nvPr/>
          </p:nvSpPr>
          <p:spPr>
            <a:xfrm>
              <a:off x="2309612" y="741912"/>
              <a:ext cx="29914" cy="560126"/>
            </a:xfrm>
            <a:prstGeom prst="line">
              <a:avLst/>
            </a:prstGeom>
            <a:ln w="28575">
              <a:solidFill>
                <a:srgbClr val="FFFFFF">
                  <a:alpha val="100000"/>
                </a:srgbClr>
              </a:solidFill>
            </a:ln>
          </p:spPr>
          <p:txBody>
            <a:bodyPr anchor="ctr"/>
            <a:lstStyle/>
            <a:p>
              <a:pPr marL="0" algn="ctr"/>
            </a:p>
          </p:txBody>
        </p:sp>
        <p:sp>
          <p:nvSpPr>
            <p:cNvPr id="21" name="形状20"/>
            <p:cNvSpPr txBox="1"/>
            <p:nvPr/>
          </p:nvSpPr>
          <p:spPr>
            <a:xfrm>
              <a:off x="2431256" y="862232"/>
              <a:ext cx="29914" cy="333859"/>
            </a:xfrm>
            <a:prstGeom prst="line">
              <a:avLst/>
            </a:prstGeom>
            <a:ln w="57150">
              <a:solidFill>
                <a:srgbClr val="FFFFFF">
                  <a:alpha val="100000"/>
                </a:srgbClr>
              </a:solidFill>
              <a:prstDash val="solid"/>
            </a:ln>
          </p:spPr>
          <p:txBody>
            <a:bodyPr anchor="ctr"/>
            <a:lstStyle/>
            <a:p>
              <a:pPr marL="0" algn="ctr"/>
            </a:p>
          </p:txBody>
        </p:sp>
        <p:sp>
          <p:nvSpPr>
            <p:cNvPr id="22" name="形状21"/>
            <p:cNvSpPr txBox="1"/>
            <p:nvPr/>
          </p:nvSpPr>
          <p:spPr>
            <a:xfrm>
              <a:off x="2455635" y="1020335"/>
              <a:ext cx="915920" cy="1191"/>
            </a:xfrm>
            <a:prstGeom prst="line">
              <a:avLst/>
            </a:prstGeom>
            <a:ln w="28575">
              <a:solidFill>
                <a:srgbClr val="FFFFFF">
                  <a:alpha val="100000"/>
                </a:srgbClr>
              </a:solidFill>
            </a:ln>
          </p:spPr>
          <p:txBody>
            <a:bodyPr anchor="ctr"/>
            <a:lstStyle/>
            <a:p>
              <a:pPr marL="0" algn="ctr"/>
            </a:p>
          </p:txBody>
        </p:sp>
        <p:sp>
          <p:nvSpPr>
            <p:cNvPr id="23" name="形状15"/>
            <p:cNvSpPr txBox="1"/>
            <p:nvPr/>
          </p:nvSpPr>
          <p:spPr>
            <a:xfrm flipH="1">
              <a:off x="415259" y="1026988"/>
              <a:ext cx="19050" cy="1202296"/>
            </a:xfrm>
            <a:prstGeom prst="line">
              <a:avLst/>
            </a:prstGeom>
            <a:ln w="28575">
              <a:solidFill>
                <a:srgbClr val="FFFFFF">
                  <a:alpha val="100000"/>
                </a:srgbClr>
              </a:solidFill>
            </a:ln>
          </p:spPr>
          <p:txBody>
            <a:bodyPr anchor="ctr"/>
            <a:lstStyle/>
            <a:p>
              <a:pPr marL="0" algn="ctr"/>
            </a:p>
          </p:txBody>
        </p:sp>
        <p:sp>
          <p:nvSpPr>
            <p:cNvPr id="24" name="形状16"/>
            <p:cNvSpPr txBox="1"/>
            <p:nvPr/>
          </p:nvSpPr>
          <p:spPr>
            <a:xfrm flipV="1">
              <a:off x="420496" y="2232409"/>
              <a:ext cx="701425" cy="1191"/>
            </a:xfrm>
            <a:prstGeom prst="line">
              <a:avLst/>
            </a:prstGeom>
            <a:ln w="28575">
              <a:solidFill>
                <a:srgbClr val="FFFFFF">
                  <a:alpha val="100000"/>
                </a:srgbClr>
              </a:solidFill>
            </a:ln>
          </p:spPr>
          <p:txBody>
            <a:bodyPr anchor="ctr"/>
            <a:lstStyle/>
            <a:p>
              <a:pPr marL="0" algn="ctr"/>
            </a:p>
          </p:txBody>
        </p:sp>
        <p:sp>
          <p:nvSpPr>
            <p:cNvPr id="25" name="形状17"/>
            <p:cNvSpPr txBox="1"/>
            <p:nvPr/>
          </p:nvSpPr>
          <p:spPr>
            <a:xfrm>
              <a:off x="1572490" y="2249677"/>
              <a:ext cx="1000348" cy="1191"/>
            </a:xfrm>
            <a:prstGeom prst="line">
              <a:avLst/>
            </a:prstGeom>
            <a:ln w="28575">
              <a:solidFill>
                <a:srgbClr val="FFFFFF">
                  <a:alpha val="100000"/>
                </a:srgbClr>
              </a:solidFill>
              <a:prstDash val="solid"/>
            </a:ln>
          </p:spPr>
          <p:txBody>
            <a:bodyPr anchor="ctr"/>
            <a:lstStyle/>
            <a:p>
              <a:pPr marL="0" algn="ctr"/>
            </a:p>
          </p:txBody>
        </p:sp>
        <p:sp>
          <p:nvSpPr>
            <p:cNvPr id="26" name="形状18"/>
            <p:cNvSpPr txBox="1"/>
            <p:nvPr/>
          </p:nvSpPr>
          <p:spPr>
            <a:xfrm>
              <a:off x="1144876" y="835790"/>
              <a:ext cx="480155" cy="447780"/>
            </a:xfrm>
            <a:custGeom>
              <a:gdLst>
                <a:gd name="connsiteX0" fmla="*/ 240078 w 480155"/>
                <a:gd name="connsiteY0" fmla="*/ 0 h 447780"/>
                <a:gd name="connsiteX1" fmla="*/ 372669 w 480155"/>
                <a:gd name="connsiteY1" fmla="*/ 0 h 447780"/>
                <a:gd name="connsiteX2" fmla="*/ 480155 w 480155"/>
                <a:gd name="connsiteY2" fmla="*/ 347541 h 447780"/>
                <a:gd name="connsiteX3" fmla="*/ 107486 w 480155"/>
                <a:gd name="connsiteY3" fmla="*/ 447780 h 447780"/>
                <a:gd name="connsiteX4" fmla="*/ 0 w 480155"/>
                <a:gd name="connsiteY4" fmla="*/ 100239 h 447780"/>
              </a:gdLst>
              <a:cxnLst>
                <a:cxn ang="0">
                  <a:pos x="connsiteX0" y="connsiteY0"/>
                </a:cxn>
                <a:cxn ang="0">
                  <a:pos x="connsiteX1" y="connsiteY1"/>
                </a:cxn>
                <a:cxn ang="0">
                  <a:pos x="connsiteX2" y="connsiteY2"/>
                </a:cxn>
                <a:cxn ang="0">
                  <a:pos x="connsiteX3" y="connsiteY3"/>
                </a:cxn>
                <a:cxn ang="0">
                  <a:pos x="connsiteX4" y="connsiteY4"/>
                </a:cxn>
              </a:cxnLst>
              <a:rect l="l" t="t" r="r" b="b"/>
              <a:pathLst>
                <a:path w="480155" h="447780">
                  <a:moveTo>
                    <a:pt x="240078" y="0"/>
                  </a:moveTo>
                  <a:cubicBezTo>
                    <a:pt x="372669" y="0"/>
                    <a:pt x="480155" y="100239"/>
                    <a:pt x="480155" y="223890"/>
                  </a:cubicBezTo>
                  <a:cubicBezTo>
                    <a:pt x="480155" y="347541"/>
                    <a:pt x="372669" y="447780"/>
                    <a:pt x="240078" y="447780"/>
                  </a:cubicBezTo>
                  <a:cubicBezTo>
                    <a:pt x="107486" y="447780"/>
                    <a:pt x="0" y="347541"/>
                    <a:pt x="0" y="223890"/>
                  </a:cubicBezTo>
                  <a:cubicBezTo>
                    <a:pt x="0" y="100239"/>
                    <a:pt x="107486" y="0"/>
                    <a:pt x="240078" y="0"/>
                  </a:cubicBezTo>
                  <a:close/>
                </a:path>
              </a:pathLst>
            </a:custGeom>
            <a:solidFill>
              <a:srgbClr val="FFFFFF">
                <a:alpha val="0"/>
              </a:srgbClr>
            </a:solidFill>
            <a:ln w="28575">
              <a:solidFill>
                <a:srgbClr val="FFFFFF">
                  <a:alpha val="100000"/>
                </a:srgbClr>
              </a:solidFill>
              <a:prstDash val="solid"/>
            </a:ln>
          </p:spPr>
          <p:txBody>
            <a:bodyPr anchor="ctr"/>
            <a:lstStyle/>
            <a:p>
              <a:pPr marL="0" algn="ctr"/>
              <a:r>
                <a:rPr lang="zh-CN" altLang="en-US" sz="3000" b="0" i="0">
                  <a:solidFill>
                    <a:srgbClr val="FFFFFF">
                      <a:alpha val="100000"/>
                    </a:srgbClr>
                  </a:solidFill>
                  <a:latin typeface="微软雅黑" panose="020b0503020204020204" charset="-122"/>
                  <a:ea typeface="微软雅黑" panose="020b0503020204020204" charset="-122"/>
                </a:rPr>
                <a:t>X</a:t>
              </a:r>
              <a:endParaRPr lang="zh-CN" altLang="en-US" sz="3000" b="0" i="0">
                <a:solidFill>
                  <a:srgbClr val="FFFFFF">
                    <a:alpha val="100000"/>
                  </a:srgbClr>
                </a:solidFill>
                <a:latin typeface="微软雅黑" panose="020b0503020204020204" charset="-122"/>
                <a:ea typeface="微软雅黑" panose="020b0503020204020204" charset="-122"/>
              </a:endParaRPr>
            </a:p>
          </p:txBody>
        </p:sp>
        <p:sp>
          <p:nvSpPr>
            <p:cNvPr id="27" name="形状12"/>
            <p:cNvSpPr txBox="1"/>
            <p:nvPr/>
          </p:nvSpPr>
          <p:spPr>
            <a:xfrm>
              <a:off x="3010054" y="2213640"/>
              <a:ext cx="372192" cy="1191"/>
            </a:xfrm>
            <a:prstGeom prst="line">
              <a:avLst/>
            </a:prstGeom>
            <a:ln w="28575">
              <a:solidFill>
                <a:srgbClr val="FFFFFF">
                  <a:alpha val="100000"/>
                </a:srgbClr>
              </a:solidFill>
              <a:prstDash val="solid"/>
            </a:ln>
          </p:spPr>
          <p:txBody>
            <a:bodyPr anchor="ctr"/>
            <a:lstStyle/>
            <a:p>
              <a:pPr marL="0" algn="ctr"/>
            </a:p>
          </p:txBody>
        </p:sp>
        <p:sp>
          <p:nvSpPr>
            <p:cNvPr id="28" name="形状13"/>
            <p:cNvSpPr txBox="1"/>
            <p:nvPr/>
          </p:nvSpPr>
          <p:spPr>
            <a:xfrm>
              <a:off x="3361306" y="1026354"/>
              <a:ext cx="1191" cy="1192806"/>
            </a:xfrm>
            <a:prstGeom prst="line">
              <a:avLst/>
            </a:prstGeom>
            <a:ln w="28575">
              <a:solidFill>
                <a:srgbClr val="FFFFFF">
                  <a:alpha val="100000"/>
                </a:srgbClr>
              </a:solidFill>
            </a:ln>
          </p:spPr>
          <p:txBody>
            <a:bodyPr anchor="ctr"/>
            <a:lstStyle/>
            <a:p>
              <a:pPr marL="0" algn="ctr"/>
            </a:p>
          </p:txBody>
        </p:sp>
        <p:sp>
          <p:nvSpPr>
            <p:cNvPr id="29" name="形状14"/>
            <p:cNvSpPr txBox="1"/>
            <p:nvPr/>
          </p:nvSpPr>
          <p:spPr>
            <a:xfrm>
              <a:off x="2565987" y="1996859"/>
              <a:ext cx="449794" cy="452685"/>
            </a:xfrm>
            <a:custGeom>
              <a:gdLst>
                <a:gd name="connsiteX0" fmla="*/ 224897 w 449794"/>
                <a:gd name="connsiteY0" fmla="*/ 0 h 452685"/>
                <a:gd name="connsiteX1" fmla="*/ 349104 w 449794"/>
                <a:gd name="connsiteY1" fmla="*/ 0 h 452685"/>
                <a:gd name="connsiteX2" fmla="*/ 449794 w 449794"/>
                <a:gd name="connsiteY2" fmla="*/ 351348 h 452685"/>
                <a:gd name="connsiteX3" fmla="*/ 100690 w 449794"/>
                <a:gd name="connsiteY3" fmla="*/ 452685 h 452685"/>
                <a:gd name="connsiteX4" fmla="*/ 0 w 449794"/>
                <a:gd name="connsiteY4" fmla="*/ 101337 h 452685"/>
              </a:gdLst>
              <a:cxnLst>
                <a:cxn ang="0">
                  <a:pos x="connsiteX0" y="connsiteY0"/>
                </a:cxn>
                <a:cxn ang="0">
                  <a:pos x="connsiteX1" y="connsiteY1"/>
                </a:cxn>
                <a:cxn ang="0">
                  <a:pos x="connsiteX2" y="connsiteY2"/>
                </a:cxn>
                <a:cxn ang="0">
                  <a:pos x="connsiteX3" y="connsiteY3"/>
                </a:cxn>
                <a:cxn ang="0">
                  <a:pos x="connsiteX4" y="connsiteY4"/>
                </a:cxn>
              </a:cxnLst>
              <a:rect l="l" t="t" r="r" b="b"/>
              <a:pathLst>
                <a:path w="449793" h="452684">
                  <a:moveTo>
                    <a:pt x="224897" y="0"/>
                  </a:moveTo>
                  <a:cubicBezTo>
                    <a:pt x="349104" y="0"/>
                    <a:pt x="449794" y="101337"/>
                    <a:pt x="449794" y="226342"/>
                  </a:cubicBezTo>
                  <a:cubicBezTo>
                    <a:pt x="449794" y="351348"/>
                    <a:pt x="349104" y="452685"/>
                    <a:pt x="224897" y="452685"/>
                  </a:cubicBezTo>
                  <a:cubicBezTo>
                    <a:pt x="100690" y="452685"/>
                    <a:pt x="0" y="351348"/>
                    <a:pt x="0" y="226342"/>
                  </a:cubicBezTo>
                  <a:cubicBezTo>
                    <a:pt x="0" y="101337"/>
                    <a:pt x="100690" y="0"/>
                    <a:pt x="224897" y="0"/>
                  </a:cubicBezTo>
                  <a:close/>
                </a:path>
              </a:pathLst>
            </a:custGeom>
            <a:solidFill>
              <a:srgbClr val="FFFFFF">
                <a:alpha val="0"/>
              </a:srgbClr>
            </a:solidFill>
            <a:ln w="28575">
              <a:solidFill>
                <a:srgbClr val="FFFFFF">
                  <a:alpha val="100000"/>
                </a:srgbClr>
              </a:solidFill>
              <a:prstDash val="solid"/>
            </a:ln>
          </p:spPr>
          <p:txBody>
            <a:bodyPr anchor="ctr"/>
            <a:lstStyle/>
            <a:p>
              <a:pPr marL="0" algn="ctr"/>
              <a:r>
                <a:rPr lang="zh-CN" altLang="en-US" sz="3000" b="0" i="0">
                  <a:solidFill>
                    <a:srgbClr val="FFFFFF">
                      <a:alpha val="100000"/>
                    </a:srgbClr>
                  </a:solidFill>
                  <a:latin typeface="微软雅黑" panose="020b0503020204020204" charset="-122"/>
                  <a:ea typeface="微软雅黑" panose="020b0503020204020204" charset="-122"/>
                </a:rPr>
                <a:t>X</a:t>
              </a:r>
              <a:endParaRPr lang="zh-CN" altLang="en-US" sz="3000" b="0" i="0">
                <a:solidFill>
                  <a:srgbClr val="FFFFFF">
                    <a:alpha val="100000"/>
                  </a:srgbClr>
                </a:solidFill>
                <a:latin typeface="微软雅黑" panose="020b0503020204020204" charset="-122"/>
                <a:ea typeface="微软雅黑" panose="020b0503020204020204" charset="-122"/>
              </a:endParaRPr>
            </a:p>
          </p:txBody>
        </p:sp>
        <p:sp>
          <p:nvSpPr>
            <p:cNvPr id="31" name="形状23"/>
            <p:cNvSpPr txBox="1"/>
            <p:nvPr/>
          </p:nvSpPr>
          <p:spPr>
            <a:xfrm flipV="1">
              <a:off x="445722" y="1042510"/>
              <a:ext cx="684936" cy="1191"/>
            </a:xfrm>
            <a:prstGeom prst="line">
              <a:avLst/>
            </a:prstGeom>
            <a:ln w="28575">
              <a:solidFill>
                <a:srgbClr val="FFFFFF">
                  <a:alpha val="100000"/>
                </a:srgbClr>
              </a:solidFill>
              <a:prstDash val="solid"/>
            </a:ln>
          </p:spPr>
          <p:txBody>
            <a:bodyPr anchor="ctr"/>
            <a:lstStyle/>
            <a:p>
              <a:pPr marL="0" algn="ctr"/>
            </a:p>
          </p:txBody>
        </p:sp>
        <p:sp>
          <p:nvSpPr>
            <p:cNvPr id="32" name="形状24"/>
            <p:cNvSpPr txBox="1"/>
            <p:nvPr/>
          </p:nvSpPr>
          <p:spPr>
            <a:xfrm flipV="1">
              <a:off x="1075167" y="2233963"/>
              <a:ext cx="528167" cy="1191"/>
            </a:xfrm>
            <a:prstGeom prst="line">
              <a:avLst/>
            </a:prstGeom>
            <a:ln w="31750" cap="rnd">
              <a:solidFill>
                <a:schemeClr val="accent2"/>
              </a:solidFill>
              <a:round/>
            </a:ln>
          </p:spPr>
          <p:style>
            <a:lnRef idx="0">
              <a:srgbClr val="FFFFFF"/>
            </a:lnRef>
            <a:fillRef idx="0">
              <a:srgbClr val="FFFFFF"/>
            </a:fillRef>
            <a:effectRef idx="0">
              <a:srgbClr val="FFFFFF"/>
            </a:effectRef>
            <a:fontRef idx="minor">
              <a:schemeClr val="tx1"/>
            </a:fontRef>
          </p:style>
          <p:txBody>
            <a:bodyPr anchor="ctr"/>
            <a:lstStyle/>
            <a:p>
              <a:pPr marL="0" algn="ctr"/>
            </a:p>
          </p:txBody>
        </p:sp>
        <p:sp>
          <p:nvSpPr>
            <p:cNvPr id="33" name="形状25"/>
            <p:cNvSpPr txBox="1"/>
            <p:nvPr/>
          </p:nvSpPr>
          <p:spPr>
            <a:xfrm flipV="1">
              <a:off x="1641787" y="1042491"/>
              <a:ext cx="680706" cy="1191"/>
            </a:xfrm>
            <a:prstGeom prst="line">
              <a:avLst/>
            </a:prstGeom>
            <a:ln w="28575">
              <a:solidFill>
                <a:srgbClr val="FFFFFF">
                  <a:alpha val="100000"/>
                </a:srgbClr>
              </a:solidFill>
            </a:ln>
          </p:spPr>
          <p:txBody>
            <a:bodyPr anchor="ctr"/>
            <a:lstStyle/>
            <a:p>
              <a:pPr marL="0" algn="ctr"/>
            </a:p>
          </p:txBody>
        </p:sp>
        <p:sp>
          <p:nvSpPr>
            <p:cNvPr id="34" name="文本3"/>
            <p:cNvSpPr txBox="1"/>
            <p:nvPr/>
          </p:nvSpPr>
          <p:spPr>
            <a:xfrm>
              <a:off x="1437005" y="288290"/>
              <a:ext cx="697865" cy="609600"/>
            </a:xfrm>
            <a:prstGeom prst="rect">
              <a:avLst/>
            </a:prstGeom>
            <a:noFill/>
          </p:spPr>
          <p:txBody>
            <a:bodyPr anchor="t"/>
            <a:lstStyle/>
            <a:p>
              <a:pPr marL="0" algn="l"/>
              <a:r>
                <a:rPr lang="zh-CN" altLang="en-US" sz="2500" b="0" i="0">
                  <a:solidFill>
                    <a:srgbClr val="FFFFFF">
                      <a:alpha val="100000"/>
                    </a:srgbClr>
                  </a:solidFill>
                  <a:latin typeface="微软雅黑" panose="020b0503020204020204" charset="-122"/>
                  <a:ea typeface="微软雅黑" panose="020b0503020204020204" charset="-122"/>
                </a:rPr>
                <a:t>L</a:t>
              </a:r>
              <a:r>
                <a:rPr lang="zh-CN" altLang="en-US" sz="2500" b="0" i="0" baseline="-25000">
                  <a:solidFill>
                    <a:srgbClr val="FFFFFF">
                      <a:alpha val="100000"/>
                    </a:srgbClr>
                  </a:solidFill>
                  <a:latin typeface="微软雅黑" panose="020b0503020204020204" charset="-122"/>
                  <a:ea typeface="微软雅黑" panose="020b0503020204020204" charset="-122"/>
                </a:rPr>
                <a:t>1</a:t>
              </a:r>
              <a:endParaRPr lang="zh-CN" altLang="en-US" sz="2500" b="0" i="0" baseline="-25000">
                <a:solidFill>
                  <a:srgbClr val="FFFFFF">
                    <a:alpha val="100000"/>
                  </a:srgbClr>
                </a:solidFill>
                <a:latin typeface="微软雅黑" panose="020b0503020204020204" charset="-122"/>
                <a:ea typeface="微软雅黑" panose="020b0503020204020204" charset="-122"/>
              </a:endParaRPr>
            </a:p>
          </p:txBody>
        </p:sp>
        <p:sp>
          <p:nvSpPr>
            <p:cNvPr id="35" name="文本4"/>
            <p:cNvSpPr txBox="1"/>
            <p:nvPr/>
          </p:nvSpPr>
          <p:spPr>
            <a:xfrm>
              <a:off x="2231390" y="1562100"/>
              <a:ext cx="777875" cy="609600"/>
            </a:xfrm>
            <a:prstGeom prst="rect">
              <a:avLst/>
            </a:prstGeom>
            <a:noFill/>
          </p:spPr>
          <p:txBody>
            <a:bodyPr anchor="t"/>
            <a:lstStyle/>
            <a:p>
              <a:pPr marL="0" algn="l"/>
              <a:r>
                <a:rPr lang="zh-CN" altLang="en-US" sz="2500" b="0" i="0">
                  <a:solidFill>
                    <a:srgbClr val="FFFFFF">
                      <a:alpha val="100000"/>
                    </a:srgbClr>
                  </a:solidFill>
                  <a:latin typeface="微软雅黑" panose="020b0503020204020204" charset="-122"/>
                  <a:ea typeface="微软雅黑" panose="020b0503020204020204" charset="-122"/>
                </a:rPr>
                <a:t>L</a:t>
              </a:r>
              <a:r>
                <a:rPr lang="zh-CN" altLang="en-US" sz="2500" b="0" i="0" baseline="-25000">
                  <a:solidFill>
                    <a:srgbClr val="FFFFFF">
                      <a:alpha val="100000"/>
                    </a:srgbClr>
                  </a:solidFill>
                  <a:latin typeface="微软雅黑" panose="020b0503020204020204" charset="-122"/>
                  <a:ea typeface="微软雅黑" panose="020b0503020204020204" charset="-122"/>
                </a:rPr>
                <a:t>2</a:t>
              </a:r>
              <a:endParaRPr lang="zh-CN" altLang="en-US" sz="2500" b="0" i="0" baseline="-25000">
                <a:solidFill>
                  <a:srgbClr val="FFFFFF">
                    <a:alpha val="100000"/>
                  </a:srgbClr>
                </a:solidFill>
                <a:latin typeface="微软雅黑" panose="020b0503020204020204" charset="-122"/>
                <a:ea typeface="微软雅黑" panose="020b0503020204020204" charset="-122"/>
              </a:endParaRPr>
            </a:p>
          </p:txBody>
        </p:sp>
      </p:grpSp>
      <p:sp>
        <p:nvSpPr>
          <p:cNvPr id="48" name="矩形 47" title=""/>
          <p:cNvSpPr/>
          <p:nvPr/>
        </p:nvSpPr>
        <p:spPr>
          <a:xfrm>
            <a:off x="238125" y="67945"/>
            <a:ext cx="7214870" cy="706755"/>
          </a:xfrm>
          <a:prstGeom prst="rect">
            <a:avLst/>
          </a:prstGeom>
          <a:noFill/>
          <a:ln>
            <a:noFill/>
          </a:ln>
        </p:spPr>
        <p:txBody>
          <a:bodyPr wrap="square" rtlCol="0" anchor="t">
            <a:spAutoFit/>
            <a:scene3d>
              <a:camera prst="orthographicFront"/>
              <a:lightRig rig="threePt" dir="t"/>
            </a:scene3d>
          </a:bodyPr>
          <a:lstStyle/>
          <a:p>
            <a:pPr algn="l"/>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一</a:t>
            </a:r>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串联电路</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right)">
                                      <p:cBhvr>
                                        <p:cTn id="12" dur="200"/>
                                        <p:tgtEl>
                                          <p:spTgt spid="15"/>
                                        </p:tgtEl>
                                      </p:cBhvr>
                                    </p:animEffect>
                                  </p:childTnLst>
                                  <p:subTnLst>
                                    <p:audio>
                                      <p:cMediaNode>
                                        <p:cTn display="0" masterRel="sameClick">
                                          <p:stCondLst>
                                            <p:cond evt="begin">
                                              <p:tn val="10"/>
                                            </p:cond>
                                          </p:stCondLst>
                                          <p:endCondLst>
                                            <p:cond evt="onStopAudio">
                                              <p:tgtEl>
                                                <p:sldTgt/>
                                              </p:tgtEl>
                                            </p:cond>
                                          </p:endCondLst>
                                        </p:cTn>
                                        <p:tgtEl>
                                          <p:sndTgt r:embed="rId5" name="激光"/>
                                        </p:tgtEl>
                                      </p:cMediaNode>
                                    </p:audio>
                                  </p:sub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200"/>
                                        <p:tgtEl>
                                          <p:spTgt spid="16"/>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200"/>
                                        <p:tgtEl>
                                          <p:spTgt spid="17"/>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2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6" grpId="0" animBg="1"/>
      <p:bldP spid="17" grpId="0" animBg="1"/>
      <p:bldP spid="18" grpId="0" animBg="1"/>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形状1" title=""/>
          <p:cNvSpPr txBox="1"/>
          <p:nvPr/>
        </p:nvSpPr>
        <p:spPr>
          <a:xfrm>
            <a:off x="1876552" y="984853"/>
            <a:ext cx="6719888" cy="517522"/>
          </a:xfrm>
          <a:prstGeom prst="rect">
            <a:avLst/>
          </a:prstGeom>
          <a:solidFill>
            <a:srgbClr val="FFFFFF">
              <a:alpha val="0"/>
            </a:srgbClr>
          </a:solidFill>
          <a:ln w="9525">
            <a:solidFill>
              <a:srgbClr val="FFFFFF">
                <a:alpha val="0"/>
              </a:srgbClr>
            </a:solidFill>
          </a:ln>
        </p:spPr>
        <p:txBody>
          <a:bodyPr anchor="t"/>
          <a:lstStyle/>
          <a:p>
            <a:pPr marL="0" algn="l">
              <a:lnSpc>
                <a:spcPts val="3600"/>
              </a:lnSpc>
            </a:pPr>
            <a:r>
              <a:rPr lang="zh-CN" altLang="en-US" sz="3000" b="1" i="0">
                <a:solidFill>
                  <a:srgbClr val="000000">
                    <a:alpha val="100000"/>
                  </a:srgbClr>
                </a:solidFill>
                <a:latin typeface="微软雅黑" panose="020b0503020204020204" charset="-122"/>
                <a:ea typeface="微软雅黑" panose="020b0503020204020204" charset="-122"/>
                <a:cs typeface="微软雅黑" panose="020b0503020204020204" charset="-122"/>
              </a:rPr>
              <a:t>串联电路的特点（P45最后一自然段）</a:t>
            </a:r>
            <a:endParaRPr lang="zh-CN" altLang="en-US" sz="30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形状2" title=""/>
          <p:cNvSpPr txBox="1"/>
          <p:nvPr/>
        </p:nvSpPr>
        <p:spPr>
          <a:xfrm>
            <a:off x="1361440" y="2252980"/>
            <a:ext cx="8991600" cy="3311525"/>
          </a:xfrm>
          <a:prstGeom prst="rect">
            <a:avLst/>
          </a:prstGeom>
          <a:solidFill>
            <a:srgbClr val="FFFFFF">
              <a:alpha val="0"/>
            </a:srgbClr>
          </a:solidFill>
          <a:ln w="9525">
            <a:solidFill>
              <a:srgbClr val="FFFFFF">
                <a:alpha val="0"/>
              </a:srgbClr>
            </a:solidFill>
          </a:ln>
        </p:spPr>
        <p:txBody>
          <a:bodyPr anchor="t"/>
          <a:lstStyle/>
          <a:p>
            <a:pPr marL="343535" algn="l">
              <a:lnSpc>
                <a:spcPts val="7300"/>
              </a:lnSpc>
            </a:pPr>
            <a:r>
              <a:rPr lang="zh-CN" altLang="en-US" sz="2800" b="1" i="0">
                <a:solidFill>
                  <a:srgbClr val="FF0000">
                    <a:alpha val="100000"/>
                  </a:srgbClr>
                </a:solidFill>
                <a:latin typeface="微软雅黑" panose="020b0503020204020204" charset="-122"/>
                <a:ea typeface="微软雅黑" panose="020b0503020204020204" charset="-122"/>
                <a:cs typeface="微软雅黑" panose="020b0503020204020204" charset="-122"/>
              </a:rPr>
              <a:t> ①只要有一个地方开路，电路中就没有电流。</a:t>
            </a:r>
            <a:endParaRPr lang="zh-CN" altLang="en-US" sz="2800" b="1" i="0">
              <a:solidFill>
                <a:srgbClr val="FF0000">
                  <a:alpha val="100000"/>
                </a:srgbClr>
              </a:solidFill>
              <a:latin typeface="微软雅黑" panose="020b0503020204020204" charset="-122"/>
              <a:ea typeface="微软雅黑" panose="020b0503020204020204" charset="-122"/>
              <a:cs typeface="微软雅黑" panose="020b0503020204020204" charset="-122"/>
            </a:endParaRPr>
          </a:p>
          <a:p>
            <a:pPr marL="0" algn="l">
              <a:lnSpc>
                <a:spcPts val="7300"/>
              </a:lnSpc>
            </a:pPr>
            <a:r>
              <a:rPr lang="zh-CN" altLang="en-US" sz="2800" b="1" i="0">
                <a:solidFill>
                  <a:srgbClr val="FF0000">
                    <a:alpha val="100000"/>
                  </a:srgbClr>
                </a:solidFill>
                <a:latin typeface="微软雅黑" panose="020b0503020204020204" charset="-122"/>
                <a:ea typeface="微软雅黑" panose="020b0503020204020204" charset="-122"/>
                <a:cs typeface="微软雅黑" panose="020b0503020204020204" charset="-122"/>
              </a:rPr>
              <a:t>   ②开关的位置对电路没有影响；</a:t>
            </a:r>
            <a:endParaRPr lang="zh-CN" altLang="en-US" sz="2800" b="1" i="0">
              <a:solidFill>
                <a:srgbClr val="FF0000">
                  <a:alpha val="100000"/>
                </a:srgbClr>
              </a:solidFill>
              <a:latin typeface="微软雅黑" panose="020b0503020204020204" charset="-122"/>
              <a:ea typeface="微软雅黑" panose="020b0503020204020204" charset="-122"/>
              <a:cs typeface="微软雅黑" panose="020b0503020204020204" charset="-122"/>
            </a:endParaRPr>
          </a:p>
          <a:p>
            <a:pPr marL="0" algn="l">
              <a:lnSpc>
                <a:spcPts val="7300"/>
              </a:lnSpc>
            </a:pPr>
            <a:r>
              <a:rPr lang="zh-CN" altLang="en-US" sz="2800" b="1" i="0">
                <a:solidFill>
                  <a:srgbClr val="FF0000">
                    <a:alpha val="100000"/>
                  </a:srgbClr>
                </a:solidFill>
                <a:latin typeface="微软雅黑" panose="020b0503020204020204" charset="-122"/>
                <a:ea typeface="微软雅黑" panose="020b0503020204020204" charset="-122"/>
                <a:cs typeface="微软雅黑" panose="020b0503020204020204" charset="-122"/>
              </a:rPr>
              <a:t>   ③开关控制整个电路里的全部用电器。</a:t>
            </a:r>
            <a:endParaRPr lang="zh-CN" altLang="en-US" sz="2800" b="1" i="0">
              <a:solidFill>
                <a:srgbClr val="FF0000">
                  <a:alpha val="100000"/>
                </a:srgbClr>
              </a:solidFill>
              <a:latin typeface="微软雅黑" panose="020b0503020204020204" charset="-122"/>
              <a:ea typeface="微软雅黑" panose="020b0503020204020204" charset="-122"/>
              <a:cs typeface="微软雅黑" panose="020b0503020204020204" charset="-122"/>
            </a:endParaRPr>
          </a:p>
        </p:txBody>
      </p:sp>
      <p:grpSp>
        <p:nvGrpSpPr>
          <p:cNvPr id="5" name="组合1" title=""/>
          <p:cNvGrpSpPr/>
          <p:nvPr/>
        </p:nvGrpSpPr>
        <p:grpSpPr>
          <a:xfrm>
            <a:off x="283210" y="834390"/>
            <a:ext cx="1593215" cy="963295"/>
            <a:chExt cx="3133725" cy="1449400"/>
          </a:xfrm>
        </p:grpSpPr>
        <p:pic>
          <p:nvPicPr>
            <p:cNvPr id="6" name="图片2"/>
            <p:cNvPicPr>
              <a:picLocks noChangeAspect="1"/>
            </p:cNvPicPr>
            <p:nvPr/>
          </p:nvPicPr>
          <p:blipFill>
            <a:blip r:embed="rId2"/>
            <a:stretch>
              <a:fillRect/>
            </a:stretch>
          </p:blipFill>
          <p:spPr>
            <a:xfrm>
              <a:off x="0" y="0"/>
              <a:ext cx="3133725" cy="1449400"/>
            </a:xfrm>
            <a:prstGeom prst="rect">
              <a:avLst/>
            </a:prstGeom>
          </p:spPr>
        </p:pic>
        <p:sp>
          <p:nvSpPr>
            <p:cNvPr id="7" name="形状3"/>
            <p:cNvSpPr txBox="1"/>
            <p:nvPr/>
          </p:nvSpPr>
          <p:spPr>
            <a:xfrm>
              <a:off x="535593" y="226303"/>
              <a:ext cx="2359462" cy="774555"/>
            </a:xfrm>
            <a:custGeom>
              <a:gdLst>
                <a:gd name="connsiteX0" fmla="*/ 0 w 2359462"/>
                <a:gd name="connsiteY0" fmla="*/ 304737 h 774555"/>
                <a:gd name="connsiteX1" fmla="*/ 46264 w 2359462"/>
                <a:gd name="connsiteY1" fmla="*/ 152950 h 774555"/>
                <a:gd name="connsiteX2" fmla="*/ 166550 w 2359462"/>
                <a:gd name="connsiteY2" fmla="*/ 58987 h 774555"/>
                <a:gd name="connsiteX3" fmla="*/ 286837 w 2359462"/>
                <a:gd name="connsiteY3" fmla="*/ 30075 h 774555"/>
                <a:gd name="connsiteX4" fmla="*/ 471892 w 2359462"/>
                <a:gd name="connsiteY4" fmla="*/ 37303 h 774555"/>
                <a:gd name="connsiteX5" fmla="*/ 619937 w 2359462"/>
                <a:gd name="connsiteY5" fmla="*/ 51759 h 774555"/>
                <a:gd name="connsiteX6" fmla="*/ 768822 w 2359462"/>
                <a:gd name="connsiteY6" fmla="*/ 2690 h 774555"/>
                <a:gd name="connsiteX7" fmla="*/ 860510 w 2359462"/>
                <a:gd name="connsiteY7" fmla="*/ 15619 h 774555"/>
                <a:gd name="connsiteX8" fmla="*/ 943785 w 2359462"/>
                <a:gd name="connsiteY8" fmla="*/ 58987 h 774555"/>
                <a:gd name="connsiteX9" fmla="*/ 990049 w 2359462"/>
                <a:gd name="connsiteY9" fmla="*/ 73442 h 774555"/>
                <a:gd name="connsiteX10" fmla="*/ 1054818 w 2359462"/>
                <a:gd name="connsiteY10" fmla="*/ 51759 h 774555"/>
                <a:gd name="connsiteX11" fmla="*/ 1110335 w 2359462"/>
                <a:gd name="connsiteY11" fmla="*/ 51759 h 774555"/>
                <a:gd name="connsiteX12" fmla="*/ 1175104 w 2359462"/>
                <a:gd name="connsiteY12" fmla="*/ 58987 h 774555"/>
                <a:gd name="connsiteX13" fmla="*/ 1275786 w 2359462"/>
                <a:gd name="connsiteY13" fmla="*/ 0 h 774555"/>
                <a:gd name="connsiteX14" fmla="*/ 1369080 w 2359462"/>
                <a:gd name="connsiteY14" fmla="*/ 10411 h 774555"/>
                <a:gd name="connsiteX15" fmla="*/ 1452688 w 2359462"/>
                <a:gd name="connsiteY15" fmla="*/ 44531 h 774555"/>
                <a:gd name="connsiteX16" fmla="*/ 1498952 w 2359462"/>
                <a:gd name="connsiteY16" fmla="*/ 58987 h 774555"/>
                <a:gd name="connsiteX17" fmla="*/ 1535963 w 2359462"/>
                <a:gd name="connsiteY17" fmla="*/ 58987 h 774555"/>
                <a:gd name="connsiteX18" fmla="*/ 1582227 w 2359462"/>
                <a:gd name="connsiteY18" fmla="*/ 58987 h 774555"/>
                <a:gd name="connsiteX19" fmla="*/ 1674755 w 2359462"/>
                <a:gd name="connsiteY19" fmla="*/ 58987 h 774555"/>
                <a:gd name="connsiteX20" fmla="*/ 1795041 w 2359462"/>
                <a:gd name="connsiteY20" fmla="*/ 15619 h 774555"/>
                <a:gd name="connsiteX21" fmla="*/ 1859811 w 2359462"/>
                <a:gd name="connsiteY21" fmla="*/ 15619 h 774555"/>
                <a:gd name="connsiteX22" fmla="*/ 1915328 w 2359462"/>
                <a:gd name="connsiteY22" fmla="*/ 15619 h 774555"/>
                <a:gd name="connsiteX23" fmla="*/ 1980097 w 2359462"/>
                <a:gd name="connsiteY23" fmla="*/ 37303 h 774555"/>
                <a:gd name="connsiteX24" fmla="*/ 1989350 w 2359462"/>
                <a:gd name="connsiteY24" fmla="*/ 58987 h 774555"/>
                <a:gd name="connsiteX25" fmla="*/ 2081795 w 2359462"/>
                <a:gd name="connsiteY25" fmla="*/ 73764 h 774555"/>
                <a:gd name="connsiteX26" fmla="*/ 2137395 w 2359462"/>
                <a:gd name="connsiteY26" fmla="*/ 80670 h 774555"/>
                <a:gd name="connsiteX27" fmla="*/ 2248428 w 2359462"/>
                <a:gd name="connsiteY27" fmla="*/ 109582 h 774555"/>
                <a:gd name="connsiteX28" fmla="*/ 2331703 w 2359462"/>
                <a:gd name="connsiteY28" fmla="*/ 138494 h 774555"/>
                <a:gd name="connsiteX29" fmla="*/ 2359462 w 2359462"/>
                <a:gd name="connsiteY29" fmla="*/ 218002 h 774555"/>
                <a:gd name="connsiteX30" fmla="*/ 2359462 w 2359462"/>
                <a:gd name="connsiteY30" fmla="*/ 290281 h 774555"/>
                <a:gd name="connsiteX31" fmla="*/ 2322451 w 2359462"/>
                <a:gd name="connsiteY31" fmla="*/ 384245 h 774555"/>
                <a:gd name="connsiteX32" fmla="*/ 2331703 w 2359462"/>
                <a:gd name="connsiteY32" fmla="*/ 449297 h 774555"/>
                <a:gd name="connsiteX33" fmla="*/ 2313198 w 2359462"/>
                <a:gd name="connsiteY33" fmla="*/ 499892 h 774555"/>
                <a:gd name="connsiteX34" fmla="*/ 2229923 w 2359462"/>
                <a:gd name="connsiteY34" fmla="*/ 507120 h 774555"/>
                <a:gd name="connsiteX35" fmla="*/ 2128142 w 2359462"/>
                <a:gd name="connsiteY35" fmla="*/ 550488 h 774555"/>
                <a:gd name="connsiteX36" fmla="*/ 2081878 w 2359462"/>
                <a:gd name="connsiteY36" fmla="*/ 673363 h 774555"/>
                <a:gd name="connsiteX37" fmla="*/ 1989350 w 2359462"/>
                <a:gd name="connsiteY37" fmla="*/ 767327 h 774555"/>
                <a:gd name="connsiteX38" fmla="*/ 1896822 w 2359462"/>
                <a:gd name="connsiteY38" fmla="*/ 774555 h 774555"/>
                <a:gd name="connsiteX39" fmla="*/ 1795041 w 2359462"/>
                <a:gd name="connsiteY39" fmla="*/ 731187 h 774555"/>
                <a:gd name="connsiteX40" fmla="*/ 1767291 w 2359462"/>
                <a:gd name="connsiteY40" fmla="*/ 731713 h 774555"/>
                <a:gd name="connsiteX41" fmla="*/ 1693261 w 2359462"/>
                <a:gd name="connsiteY41" fmla="*/ 695047 h 774555"/>
                <a:gd name="connsiteX42" fmla="*/ 1582227 w 2359462"/>
                <a:gd name="connsiteY42" fmla="*/ 673363 h 77455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359462" h="774555" fill="none">
                  <a:moveTo>
                    <a:pt x="0" y="304737"/>
                  </a:moveTo>
                  <a:lnTo>
                    <a:pt x="46264" y="152950"/>
                  </a:lnTo>
                  <a:lnTo>
                    <a:pt x="166550" y="58987"/>
                  </a:lnTo>
                  <a:lnTo>
                    <a:pt x="286837" y="30075"/>
                  </a:lnTo>
                  <a:lnTo>
                    <a:pt x="471892" y="37303"/>
                  </a:lnTo>
                  <a:lnTo>
                    <a:pt x="619937" y="51759"/>
                  </a:lnTo>
                  <a:lnTo>
                    <a:pt x="768822" y="2690"/>
                  </a:lnTo>
                  <a:lnTo>
                    <a:pt x="860510" y="15619"/>
                  </a:lnTo>
                  <a:lnTo>
                    <a:pt x="943785" y="58987"/>
                  </a:lnTo>
                  <a:lnTo>
                    <a:pt x="990049" y="73442"/>
                  </a:lnTo>
                  <a:lnTo>
                    <a:pt x="1054818" y="51759"/>
                  </a:lnTo>
                  <a:lnTo>
                    <a:pt x="1110335" y="51759"/>
                  </a:lnTo>
                  <a:lnTo>
                    <a:pt x="1175104" y="58987"/>
                  </a:lnTo>
                  <a:lnTo>
                    <a:pt x="1275786" y="0"/>
                  </a:lnTo>
                  <a:lnTo>
                    <a:pt x="1369080" y="10411"/>
                  </a:lnTo>
                  <a:lnTo>
                    <a:pt x="1452688" y="44531"/>
                  </a:lnTo>
                  <a:lnTo>
                    <a:pt x="1498952" y="58987"/>
                  </a:lnTo>
                  <a:lnTo>
                    <a:pt x="1535963" y="58987"/>
                  </a:lnTo>
                  <a:lnTo>
                    <a:pt x="1582227" y="58987"/>
                  </a:lnTo>
                  <a:lnTo>
                    <a:pt x="1674755" y="58987"/>
                  </a:lnTo>
                  <a:lnTo>
                    <a:pt x="1795041" y="15619"/>
                  </a:lnTo>
                  <a:lnTo>
                    <a:pt x="1859811" y="15619"/>
                  </a:lnTo>
                  <a:lnTo>
                    <a:pt x="1915328" y="15619"/>
                  </a:lnTo>
                  <a:lnTo>
                    <a:pt x="1980097" y="37303"/>
                  </a:lnTo>
                  <a:lnTo>
                    <a:pt x="1989350" y="58987"/>
                  </a:lnTo>
                  <a:lnTo>
                    <a:pt x="2081795" y="73764"/>
                  </a:lnTo>
                  <a:lnTo>
                    <a:pt x="2137395" y="80670"/>
                  </a:lnTo>
                  <a:lnTo>
                    <a:pt x="2248428" y="109582"/>
                  </a:lnTo>
                  <a:lnTo>
                    <a:pt x="2331703" y="138494"/>
                  </a:lnTo>
                  <a:lnTo>
                    <a:pt x="2359462" y="218002"/>
                  </a:lnTo>
                  <a:lnTo>
                    <a:pt x="2359462" y="290281"/>
                  </a:lnTo>
                  <a:lnTo>
                    <a:pt x="2322451" y="384245"/>
                  </a:lnTo>
                  <a:lnTo>
                    <a:pt x="2331703" y="449297"/>
                  </a:lnTo>
                  <a:lnTo>
                    <a:pt x="2313198" y="499892"/>
                  </a:lnTo>
                  <a:lnTo>
                    <a:pt x="2229923" y="507120"/>
                  </a:lnTo>
                  <a:lnTo>
                    <a:pt x="2128142" y="550488"/>
                  </a:lnTo>
                  <a:lnTo>
                    <a:pt x="2081878" y="673363"/>
                  </a:lnTo>
                  <a:lnTo>
                    <a:pt x="1989350" y="767327"/>
                  </a:lnTo>
                  <a:lnTo>
                    <a:pt x="1896822" y="774555"/>
                  </a:lnTo>
                  <a:lnTo>
                    <a:pt x="1795041" y="731187"/>
                  </a:lnTo>
                  <a:lnTo>
                    <a:pt x="1767291" y="731713"/>
                  </a:lnTo>
                  <a:lnTo>
                    <a:pt x="1693261" y="695047"/>
                  </a:lnTo>
                  <a:lnTo>
                    <a:pt x="1582227" y="673363"/>
                  </a:lnTo>
                </a:path>
              </a:pathLst>
            </a:custGeom>
            <a:solidFill>
              <a:srgbClr val="166EE1">
                <a:alpha val="100000"/>
              </a:srgbClr>
            </a:solidFill>
            <a:ln w="19050">
              <a:solidFill>
                <a:srgbClr val="000000">
                  <a:alpha val="100000"/>
                </a:srgbClr>
              </a:solidFill>
              <a:prstDash val="solid"/>
            </a:ln>
          </p:spPr>
          <p:txBody>
            <a:bodyPr anchor="ctr"/>
            <a:lstStyle/>
            <a:p>
              <a:pPr marL="0" algn="ctr"/>
            </a:p>
          </p:txBody>
        </p:sp>
        <p:sp>
          <p:nvSpPr>
            <p:cNvPr id="8" name="形状4"/>
            <p:cNvSpPr txBox="1"/>
            <p:nvPr/>
          </p:nvSpPr>
          <p:spPr>
            <a:xfrm>
              <a:off x="526380" y="538264"/>
              <a:ext cx="1593850" cy="491501"/>
            </a:xfrm>
            <a:custGeom>
              <a:gdLst>
                <a:gd name="connsiteX0" fmla="*/ 1593850 w 1593850"/>
                <a:gd name="connsiteY0" fmla="*/ 368625 h 491501"/>
                <a:gd name="connsiteX1" fmla="*/ 1501720 w 1593850"/>
                <a:gd name="connsiteY1" fmla="*/ 354170 h 491501"/>
                <a:gd name="connsiteX2" fmla="*/ 1435777 w 1593850"/>
                <a:gd name="connsiteY2" fmla="*/ 388659 h 491501"/>
                <a:gd name="connsiteX3" fmla="*/ 1372738 w 1593850"/>
                <a:gd name="connsiteY3" fmla="*/ 426449 h 491501"/>
                <a:gd name="connsiteX4" fmla="*/ 1299034 w 1593850"/>
                <a:gd name="connsiteY4" fmla="*/ 440905 h 491501"/>
                <a:gd name="connsiteX5" fmla="*/ 1271395 w 1593850"/>
                <a:gd name="connsiteY5" fmla="*/ 433677 h 491501"/>
                <a:gd name="connsiteX6" fmla="*/ 1179265 w 1593850"/>
                <a:gd name="connsiteY6" fmla="*/ 383081 h 491501"/>
                <a:gd name="connsiteX7" fmla="*/ 1087026 w 1593850"/>
                <a:gd name="connsiteY7" fmla="*/ 376760 h 491501"/>
                <a:gd name="connsiteX8" fmla="*/ 1004218 w 1593850"/>
                <a:gd name="connsiteY8" fmla="*/ 368625 h 491501"/>
                <a:gd name="connsiteX9" fmla="*/ 921301 w 1593850"/>
                <a:gd name="connsiteY9" fmla="*/ 390309 h 491501"/>
                <a:gd name="connsiteX10" fmla="*/ 866023 w 1593850"/>
                <a:gd name="connsiteY10" fmla="*/ 448133 h 491501"/>
                <a:gd name="connsiteX11" fmla="*/ 819958 w 1593850"/>
                <a:gd name="connsiteY11" fmla="*/ 491501 h 491501"/>
                <a:gd name="connsiteX12" fmla="*/ 746254 w 1593850"/>
                <a:gd name="connsiteY12" fmla="*/ 491501 h 491501"/>
                <a:gd name="connsiteX13" fmla="*/ 624464 w 1593850"/>
                <a:gd name="connsiteY13" fmla="*/ 436336 h 491501"/>
                <a:gd name="connsiteX14" fmla="*/ 561993 w 1593850"/>
                <a:gd name="connsiteY14" fmla="*/ 397537 h 491501"/>
                <a:gd name="connsiteX15" fmla="*/ 497284 w 1593850"/>
                <a:gd name="connsiteY15" fmla="*/ 403441 h 491501"/>
                <a:gd name="connsiteX16" fmla="*/ 359307 w 1593850"/>
                <a:gd name="connsiteY16" fmla="*/ 433677 h 491501"/>
                <a:gd name="connsiteX17" fmla="*/ 304029 w 1593850"/>
                <a:gd name="connsiteY17" fmla="*/ 448133 h 491501"/>
                <a:gd name="connsiteX18" fmla="*/ 248751 w 1593850"/>
                <a:gd name="connsiteY18" fmla="*/ 433677 h 491501"/>
                <a:gd name="connsiteX19" fmla="*/ 221112 w 1593850"/>
                <a:gd name="connsiteY19" fmla="*/ 354170 h 491501"/>
                <a:gd name="connsiteX20" fmla="*/ 202686 w 1593850"/>
                <a:gd name="connsiteY20" fmla="*/ 245750 h 491501"/>
                <a:gd name="connsiteX21" fmla="*/ 147408 w 1593850"/>
                <a:gd name="connsiteY21" fmla="*/ 173471 h 491501"/>
                <a:gd name="connsiteX22" fmla="*/ 101343 w 1593850"/>
                <a:gd name="connsiteY22" fmla="*/ 101191 h 491501"/>
                <a:gd name="connsiteX23" fmla="*/ 55278 w 1593850"/>
                <a:gd name="connsiteY23" fmla="*/ 79507 h 491501"/>
                <a:gd name="connsiteX24" fmla="*/ 18426 w 1593850"/>
                <a:gd name="connsiteY24" fmla="*/ 36140 h 491501"/>
                <a:gd name="connsiteX25" fmla="*/ 9213 w 1593850"/>
                <a:gd name="connsiteY25" fmla="*/ 0 h 491501"/>
                <a:gd name="connsiteX26" fmla="*/ 0 w 1593850"/>
                <a:gd name="connsiteY26" fmla="*/ 7228 h 49150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593850" h="491501" fill="none">
                  <a:moveTo>
                    <a:pt x="1593850" y="368625"/>
                  </a:moveTo>
                  <a:lnTo>
                    <a:pt x="1501720" y="354170"/>
                  </a:lnTo>
                  <a:lnTo>
                    <a:pt x="1435777" y="388659"/>
                  </a:lnTo>
                  <a:lnTo>
                    <a:pt x="1372738" y="426449"/>
                  </a:lnTo>
                  <a:lnTo>
                    <a:pt x="1299034" y="440905"/>
                  </a:lnTo>
                  <a:lnTo>
                    <a:pt x="1271395" y="433677"/>
                  </a:lnTo>
                  <a:lnTo>
                    <a:pt x="1179265" y="383081"/>
                  </a:lnTo>
                  <a:lnTo>
                    <a:pt x="1087026" y="376760"/>
                  </a:lnTo>
                  <a:lnTo>
                    <a:pt x="1004218" y="368625"/>
                  </a:lnTo>
                  <a:lnTo>
                    <a:pt x="921301" y="390309"/>
                  </a:lnTo>
                  <a:lnTo>
                    <a:pt x="866023" y="448133"/>
                  </a:lnTo>
                  <a:lnTo>
                    <a:pt x="819958" y="491501"/>
                  </a:lnTo>
                  <a:lnTo>
                    <a:pt x="746254" y="491501"/>
                  </a:lnTo>
                  <a:lnTo>
                    <a:pt x="624464" y="436336"/>
                  </a:lnTo>
                  <a:lnTo>
                    <a:pt x="561993" y="397537"/>
                  </a:lnTo>
                  <a:lnTo>
                    <a:pt x="497284" y="403441"/>
                  </a:lnTo>
                  <a:lnTo>
                    <a:pt x="359307" y="433677"/>
                  </a:lnTo>
                  <a:lnTo>
                    <a:pt x="304029" y="448133"/>
                  </a:lnTo>
                  <a:lnTo>
                    <a:pt x="248751" y="433677"/>
                  </a:lnTo>
                  <a:lnTo>
                    <a:pt x="221112" y="354170"/>
                  </a:lnTo>
                  <a:lnTo>
                    <a:pt x="202686" y="245750"/>
                  </a:lnTo>
                  <a:lnTo>
                    <a:pt x="147408" y="173471"/>
                  </a:lnTo>
                  <a:lnTo>
                    <a:pt x="101343" y="101191"/>
                  </a:lnTo>
                  <a:lnTo>
                    <a:pt x="55278" y="79507"/>
                  </a:lnTo>
                  <a:lnTo>
                    <a:pt x="18426" y="36140"/>
                  </a:lnTo>
                  <a:lnTo>
                    <a:pt x="9213" y="0"/>
                  </a:lnTo>
                  <a:lnTo>
                    <a:pt x="0" y="7228"/>
                  </a:lnTo>
                </a:path>
              </a:pathLst>
            </a:custGeom>
            <a:solidFill>
              <a:srgbClr val="166EE1">
                <a:alpha val="100000"/>
              </a:srgbClr>
            </a:solidFill>
            <a:ln w="19050">
              <a:solidFill>
                <a:srgbClr val="000000">
                  <a:alpha val="100000"/>
                </a:srgbClr>
              </a:solidFill>
              <a:prstDash val="solid"/>
            </a:ln>
          </p:spPr>
          <p:txBody>
            <a:bodyPr anchor="ctr"/>
            <a:lstStyle/>
            <a:p>
              <a:pPr marL="0" algn="ctr"/>
            </a:p>
          </p:txBody>
        </p:sp>
      </p:grpSp>
      <p:sp>
        <p:nvSpPr>
          <p:cNvPr id="48" name="矩形 47" title=""/>
          <p:cNvSpPr/>
          <p:nvPr/>
        </p:nvSpPr>
        <p:spPr>
          <a:xfrm>
            <a:off x="238125" y="67945"/>
            <a:ext cx="7214870" cy="706755"/>
          </a:xfrm>
          <a:prstGeom prst="rect">
            <a:avLst/>
          </a:prstGeom>
          <a:noFill/>
          <a:ln>
            <a:noFill/>
          </a:ln>
        </p:spPr>
        <p:txBody>
          <a:bodyPr wrap="square" rtlCol="0" anchor="t">
            <a:spAutoFit/>
            <a:scene3d>
              <a:camera prst="orthographicFront"/>
              <a:lightRig rig="threePt" dir="t"/>
            </a:scene3d>
          </a:bodyPr>
          <a:lstStyle/>
          <a:p>
            <a:pPr algn="l"/>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一</a:t>
            </a:r>
            <a:r>
              <a:rPr lang="en-US" altLang="zh-CN"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串联电路总结</a:t>
            </a:r>
            <a:endParaRPr lang="zh-CN" altLang="en-US" sz="4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8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tags/tag1.xml><?xml version="1.0" encoding="utf-8"?>
<p:tagLst xmlns:p="http://schemas.openxmlformats.org/presentationml/2006/main">
  <p:tag name="KSO_WM_DIAGRAM_VIRTUALLY_FRAME" val="{&quot;height&quot;:353.6,&quot;left&quot;:93.75,&quot;top&quot;:89.8,&quot;width&quot;:714.6}"/>
</p:tagLst>
</file>

<file path=ppt/tags/tag2.xml><?xml version="1.0" encoding="utf-8"?>
<p:tagLst xmlns:p="http://schemas.openxmlformats.org/presentationml/2006/main">
  <p:tag name="KSO_WM_DIAGRAM_VIRTUALLY_FRAME" val="{&quot;height&quot;:353.6,&quot;left&quot;:93.75,&quot;top&quot;:89.8,&quot;width&quot;:714.6}"/>
</p:tagLst>
</file>

<file path=ppt/tags/tag3.xml><?xml version="1.0" encoding="utf-8"?>
<p:tagLst xmlns:p="http://schemas.openxmlformats.org/presentationml/2006/main">
  <p:tag name="KSO_WM_DIAGRAM_VIRTUALLY_FRAME" val="{&quot;height&quot;:353.6,&quot;left&quot;:93.75,&quot;top&quot;:89.8,&quot;width&quot;:714.6}"/>
</p:tagLst>
</file>

<file path=ppt/tags/tag4.xml><?xml version="1.0" encoding="utf-8"?>
<p:tagLst xmlns:p="http://schemas.openxmlformats.org/presentationml/2006/main">
  <p:tag name="KSO_WM_DIAGRAM_VIRTUALLY_FRAME" val="{&quot;height&quot;:353.6,&quot;left&quot;:93.75,&quot;top&quot;:89.8,&quot;width&quot;:714.6}"/>
</p:tagLst>
</file>

<file path=ppt/tags/tag5.xml><?xml version="1.0" encoding="utf-8"?>
<p:tagLst xmlns:p="http://schemas.openxmlformats.org/presentationml/2006/main">
  <p:tag name="AS_OS" val="Unix 3.10 unknown"/>
  <p:tag name="AS_RELEASE_DATE" val="2023.03.31"/>
  <p:tag name="AS_TITLE" val="Aspose.Slides for Java"/>
  <p:tag name="AS_VERSION" val="23.3"/>
</p:tagLst>
</file>

<file path=ppt/theme/theme1.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94</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等线 Light</vt:lpstr>
      <vt:lpstr>等线</vt:lpstr>
      <vt:lpstr>微软雅黑</vt:lpstr>
      <vt:lpstr>宋体</vt:lpstr>
      <vt:lpstr>方正粗黑宋简体</vt:lpstr>
      <vt:lpstr>Times New Roman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2026-01-06T09:59:15Z</cp:lastPrinted>
  <dcterms:created xsi:type="dcterms:W3CDTF">2026-01-06T09:59:15Z</dcterms:created>
  <dcterms:modified xsi:type="dcterms:W3CDTF">2026-01-06T01:59:15Z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