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mv" ContentType="video/x-ms-wmv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92" r:id="rId9"/>
    <p:sldId id="264" r:id="rId10"/>
    <p:sldId id="265" r:id="rId11"/>
    <p:sldId id="266" r:id="rId12"/>
    <p:sldId id="267" r:id="rId13"/>
    <p:sldId id="269" r:id="rId14"/>
    <p:sldId id="271" r:id="rId15"/>
    <p:sldId id="276" r:id="rId16"/>
    <p:sldId id="277" r:id="rId17"/>
    <p:sldId id="279" r:id="rId18"/>
    <p:sldId id="283" r:id="rId19"/>
    <p:sldId id="284" r:id="rId20"/>
    <p:sldId id="286" r:id="rId21"/>
    <p:sldId id="287" r:id="rId22"/>
    <p:sldId id="288" r:id="rId23"/>
    <p:sldId id="291" r:id="rId24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tags" Target="tags/tag13.xml" /><Relationship Id="rId26" Type="http://schemas.openxmlformats.org/officeDocument/2006/relationships/presProps" Target="presProps.xml" /><Relationship Id="rId27" Type="http://schemas.openxmlformats.org/officeDocument/2006/relationships/viewProps" Target="viewProps.xml" /><Relationship Id="rId28" Type="http://schemas.openxmlformats.org/officeDocument/2006/relationships/theme" Target="theme/theme1.xml" /><Relationship Id="rId29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矩形 15"/>
          <p:cNvSpPr/>
          <p:nvPr userDrawn="1"/>
        </p:nvSpPr>
        <p:spPr>
          <a:xfrm>
            <a:off x="10245725" y="89535"/>
            <a:ext cx="1865630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rgbClr val="27A3DC"/>
                    </a:gs>
                    <a:gs pos="100000">
                      <a:srgbClr val="70CDF1"/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1.2 </a:t>
            </a:r>
            <a:r>
              <a:rPr lang="zh-CN" altLang="en-US" sz="2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rgbClr val="27A3DC"/>
                    </a:gs>
                    <a:gs pos="100000">
                      <a:srgbClr val="70CDF1"/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内能和热量</a:t>
            </a:r>
            <a:endParaRPr lang="zh-CN" altLang="en-US" sz="2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rgbClr val="27A3DC"/>
                  </a:gs>
                  <a:gs pos="100000">
                    <a:srgbClr val="70CDF1"/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slideLayout" Target="../slideLayouts/slideLayout21.xml" /><Relationship Id="rId22" Type="http://schemas.openxmlformats.org/officeDocument/2006/relationships/slideLayout" Target="../slideLayouts/slideLayout22.xml" /><Relationship Id="rId23" Type="http://schemas.openxmlformats.org/officeDocument/2006/relationships/slideLayout" Target="../slideLayouts/slideLayout23.xml" /><Relationship Id="rId24" Type="http://schemas.openxmlformats.org/officeDocument/2006/relationships/slideLayout" Target="../slideLayouts/slideLayout24.xml" /><Relationship Id="rId25" Type="http://schemas.openxmlformats.org/officeDocument/2006/relationships/slideLayout" Target="../slideLayouts/slideLayout25.xml" /><Relationship Id="rId26" Type="http://schemas.openxmlformats.org/officeDocument/2006/relationships/slideLayout" Target="../slideLayouts/slideLayout26.xml" /><Relationship Id="rId27" Type="http://schemas.openxmlformats.org/officeDocument/2006/relationships/slideLayout" Target="../slideLayouts/slideLayout27.xml" /><Relationship Id="rId28" Type="http://schemas.openxmlformats.org/officeDocument/2006/relationships/slideLayout" Target="../slideLayouts/slideLayout28.xml" /><Relationship Id="rId29" Type="http://schemas.openxmlformats.org/officeDocument/2006/relationships/slideLayout" Target="../slideLayouts/slideLayout29.xml" /><Relationship Id="rId3" Type="http://schemas.openxmlformats.org/officeDocument/2006/relationships/slideLayout" Target="../slideLayouts/slideLayout3.xml" /><Relationship Id="rId30" Type="http://schemas.openxmlformats.org/officeDocument/2006/relationships/slideLayout" Target="../slideLayouts/slideLayout30.xml" /><Relationship Id="rId31" Type="http://schemas.openxmlformats.org/officeDocument/2006/relationships/slideLayout" Target="../slideLayouts/slideLayout31.xml" /><Relationship Id="rId32" Type="http://schemas.openxmlformats.org/officeDocument/2006/relationships/slideLayout" Target="../slideLayouts/slideLayout32.xml" /><Relationship Id="rId33" Type="http://schemas.openxmlformats.org/officeDocument/2006/relationships/slideLayout" Target="../slideLayouts/slideLayout33.xml" /><Relationship Id="rId34" Type="http://schemas.openxmlformats.org/officeDocument/2006/relationships/slideLayout" Target="../slideLayouts/slideLayout34.xml" /><Relationship Id="rId35" Type="http://schemas.openxmlformats.org/officeDocument/2006/relationships/slideLayout" Target="../slideLayouts/slideLayout35.xml" /><Relationship Id="rId36" Type="http://schemas.openxmlformats.org/officeDocument/2006/relationships/slideLayout" Target="../slideLayouts/slideLayout36.xml" /><Relationship Id="rId37" Type="http://schemas.openxmlformats.org/officeDocument/2006/relationships/slideLayout" Target="../slideLayouts/slideLayout37.xml" /><Relationship Id="rId38" Type="http://schemas.openxmlformats.org/officeDocument/2006/relationships/slideLayout" Target="../slideLayouts/slideLayout38.xml" /><Relationship Id="rId39" Type="http://schemas.openxmlformats.org/officeDocument/2006/relationships/image" Target="file:///D:\qq&#25991;&#20214;\712321467\Image\C2C\Image2\%7b75232B38-A165-1FB7-499C-2E1C792CACB5%7d.png" TargetMode="External" /><Relationship Id="rId4" Type="http://schemas.openxmlformats.org/officeDocument/2006/relationships/slideLayout" Target="../slideLayouts/slideLayout4.xml" /><Relationship Id="rId40" Type="http://schemas.openxmlformats.org/officeDocument/2006/relationships/image" Target="../media/image1.png" /><Relationship Id="rId41" Type="http://schemas.openxmlformats.org/officeDocument/2006/relationships/theme" Target="../theme/theme1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70CDF1">
                <a:alpha val="46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6" name="组合 25"/>
          <p:cNvGrpSpPr/>
          <p:nvPr userDrawn="1"/>
        </p:nvGrpSpPr>
        <p:grpSpPr>
          <a:xfrm>
            <a:off x="294005" y="125730"/>
            <a:ext cx="3265805" cy="649605"/>
            <a:chOff x="6592" y="2145"/>
            <a:chExt cx="7217" cy="1358"/>
          </a:xfrm>
        </p:grpSpPr>
        <p:sp>
          <p:nvSpPr>
            <p:cNvPr id="25" name="圆角矩形 24"/>
            <p:cNvSpPr/>
            <p:nvPr/>
          </p:nvSpPr>
          <p:spPr>
            <a:xfrm>
              <a:off x="7705" y="2256"/>
              <a:ext cx="6104" cy="1130"/>
            </a:xfrm>
            <a:prstGeom prst="roundRect">
              <a:avLst/>
            </a:prstGeom>
            <a:gradFill>
              <a:gsLst>
                <a:gs pos="0">
                  <a:srgbClr val="70CDF1">
                    <a:alpha val="63000"/>
                  </a:srgbClr>
                </a:gs>
                <a:gs pos="86000">
                  <a:srgbClr val="33BAEB"/>
                </a:gs>
              </a:gsLst>
              <a:lin ang="2094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十二边形 23"/>
            <p:cNvSpPr/>
            <p:nvPr/>
          </p:nvSpPr>
          <p:spPr>
            <a:xfrm>
              <a:off x="6592" y="2145"/>
              <a:ext cx="1542" cy="1358"/>
            </a:xfrm>
            <a:prstGeom prst="dodecagon">
              <a:avLst/>
            </a:prstGeom>
            <a:solidFill>
              <a:srgbClr val="33BAEB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矩形 15"/>
          <p:cNvSpPr/>
          <p:nvPr userDrawn="1"/>
        </p:nvSpPr>
        <p:spPr>
          <a:xfrm>
            <a:off x="10245725" y="89535"/>
            <a:ext cx="1865630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rgbClr val="27A3DC"/>
                    </a:gs>
                    <a:gs pos="100000">
                      <a:srgbClr val="70CDF1"/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1.2 </a:t>
            </a:r>
            <a:r>
              <a:rPr lang="zh-CN" altLang="en-US" sz="2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rgbClr val="27A3DC"/>
                    </a:gs>
                    <a:gs pos="100000">
                      <a:srgbClr val="70CDF1"/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内能和热量</a:t>
            </a:r>
            <a:endParaRPr lang="zh-CN" altLang="en-US" sz="2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rgbClr val="27A3DC"/>
                  </a:gs>
                  <a:gs pos="100000">
                    <a:srgbClr val="70CDF1"/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27" name="图片 1073743875" descr="学科网 zxxk.com" title=""/>
          <p:cNvPicPr>
            <a:picLocks noChangeAspect="1"/>
          </p:cNvPicPr>
          <p:nvPr/>
        </p:nvPicPr>
        <p:blipFill>
          <a:blip r:embed="rId40" r:link="rId3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18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10" Type="http://schemas.microsoft.com/office/2007/relationships/media" Target="../media/media3.mp4" /><Relationship Id="rId11" Type="http://schemas.openxmlformats.org/officeDocument/2006/relationships/image" Target="../media/image22.jpeg" /><Relationship Id="rId2" Type="http://schemas.openxmlformats.org/officeDocument/2006/relationships/image" Target="../media/image19.png" /><Relationship Id="rId3" Type="http://schemas.openxmlformats.org/officeDocument/2006/relationships/image" Target="../media/image20.png" /><Relationship Id="rId4" Type="http://schemas.openxmlformats.org/officeDocument/2006/relationships/tags" Target="../tags/tag2.xml" /><Relationship Id="rId5" Type="http://schemas.openxmlformats.org/officeDocument/2006/relationships/video" Target="../media/media2.mp4" /><Relationship Id="rId6" Type="http://schemas.microsoft.com/office/2007/relationships/media" Target="../media/media2.mp4" /><Relationship Id="rId7" Type="http://schemas.openxmlformats.org/officeDocument/2006/relationships/image" Target="../media/image21.png" /><Relationship Id="rId8" Type="http://schemas.openxmlformats.org/officeDocument/2006/relationships/tags" Target="../tags/tag3.xml" /><Relationship Id="rId9" Type="http://schemas.openxmlformats.org/officeDocument/2006/relationships/video" Target="../media/media3.mp4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23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 /><Relationship Id="rId2" Type="http://schemas.openxmlformats.org/officeDocument/2006/relationships/image" Target="../media/image24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 /><Relationship Id="rId2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8.xml" /><Relationship Id="rId10" Type="http://schemas.openxmlformats.org/officeDocument/2006/relationships/tags" Target="../tags/tag12.xml" /><Relationship Id="rId2" Type="http://schemas.openxmlformats.org/officeDocument/2006/relationships/tags" Target="../tags/tag4.xml" /><Relationship Id="rId3" Type="http://schemas.openxmlformats.org/officeDocument/2006/relationships/tags" Target="../tags/tag5.xml" /><Relationship Id="rId4" Type="http://schemas.openxmlformats.org/officeDocument/2006/relationships/tags" Target="../tags/tag6.xml" /><Relationship Id="rId5" Type="http://schemas.openxmlformats.org/officeDocument/2006/relationships/tags" Target="../tags/tag7.xml" /><Relationship Id="rId6" Type="http://schemas.openxmlformats.org/officeDocument/2006/relationships/tags" Target="../tags/tag8.xml" /><Relationship Id="rId7" Type="http://schemas.openxmlformats.org/officeDocument/2006/relationships/tags" Target="../tags/tag9.xml" /><Relationship Id="rId8" Type="http://schemas.openxmlformats.org/officeDocument/2006/relationships/tags" Target="../tags/tag10.xml" /><Relationship Id="rId9" Type="http://schemas.openxmlformats.org/officeDocument/2006/relationships/tags" Target="../tags/tag11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9.xml" /><Relationship Id="rId2" Type="http://schemas.openxmlformats.org/officeDocument/2006/relationships/image" Target="../media/image26.png" /><Relationship Id="rId3" Type="http://schemas.openxmlformats.org/officeDocument/2006/relationships/image" Target="../media/image27.png" /><Relationship Id="rId4" Type="http://schemas.openxmlformats.org/officeDocument/2006/relationships/image" Target="../media/image28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5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1.xml" /><Relationship Id="rId2" Type="http://schemas.openxmlformats.org/officeDocument/2006/relationships/image" Target="../media/image29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2.xml" /><Relationship Id="rId2" Type="http://schemas.openxmlformats.org/officeDocument/2006/relationships/image" Target="../media/image30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 /><Relationship Id="rId2" Type="http://schemas.openxmlformats.org/officeDocument/2006/relationships/image" Target="../media/image31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6.png" /><Relationship Id="rId3" Type="http://schemas.openxmlformats.org/officeDocument/2006/relationships/tags" Target="../tags/tag1.xml" /><Relationship Id="rId4" Type="http://schemas.openxmlformats.org/officeDocument/2006/relationships/video" Target="../media/media1.wmv" /><Relationship Id="rId5" Type="http://schemas.microsoft.com/office/2007/relationships/media" Target="../media/media1.wmv" /><Relationship Id="rId6" Type="http://schemas.openxmlformats.org/officeDocument/2006/relationships/image" Target="../media/image7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8.png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Relationship Id="rId7" Type="http://schemas.openxmlformats.org/officeDocument/2006/relationships/image" Target="../media/image13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4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5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6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7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3" name="图片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296785"/>
          </a:xfrm>
          <a:prstGeom prst="rect">
            <a:avLst/>
          </a:prstGeom>
        </p:spPr>
      </p:pic>
      <p:sp>
        <p:nvSpPr>
          <p:cNvPr id="4" name="形状2" title=""/>
          <p:cNvSpPr txBox="1"/>
          <p:nvPr/>
        </p:nvSpPr>
        <p:spPr>
          <a:xfrm>
            <a:off x="889462" y="6500553"/>
            <a:ext cx="10332720" cy="8312"/>
          </a:xfrm>
          <a:prstGeom prst="line">
            <a:avLst/>
          </a:prstGeom>
          <a:ln w="9525">
            <a:solidFill>
              <a:srgbClr val="0070C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4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6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7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8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9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10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3" name="形状3" title=""/>
          <p:cNvSpPr txBox="1"/>
          <p:nvPr/>
        </p:nvSpPr>
        <p:spPr>
          <a:xfrm>
            <a:off x="0" y="6036744"/>
            <a:ext cx="904876" cy="466725"/>
          </a:xfrm>
          <a:prstGeom prst="line">
            <a:avLst/>
          </a:prstGeom>
          <a:ln w="9525">
            <a:solidFill>
              <a:srgbClr val="0070C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14" name="图片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6184900"/>
            <a:ext cx="1219200" cy="673100"/>
          </a:xfrm>
          <a:prstGeom prst="rect">
            <a:avLst/>
          </a:prstGeom>
        </p:spPr>
      </p:pic>
      <p:pic>
        <p:nvPicPr>
          <p:cNvPr id="15" name="图片3" title=""/>
          <p:cNvPicPr>
            <a:picLocks noChangeAspect="1"/>
          </p:cNvPicPr>
          <p:nvPr/>
        </p:nvPicPr>
        <p:blipFill>
          <a:blip r:embed="rId4"/>
          <a:srcRect l="8489" t="19814" r="14843" b="13703"/>
          <a:stretch>
            <a:fillRect/>
          </a:stretch>
        </p:blipFill>
        <p:spPr>
          <a:xfrm>
            <a:off x="-114433" y="-4791"/>
            <a:ext cx="12306443" cy="6862467"/>
          </a:xfrm>
          <a:prstGeom prst="rect">
            <a:avLst/>
          </a:prstGeom>
        </p:spPr>
      </p:pic>
      <p:sp>
        <p:nvSpPr>
          <p:cNvPr id="16" name="矩形 15" title=""/>
          <p:cNvSpPr/>
          <p:nvPr/>
        </p:nvSpPr>
        <p:spPr>
          <a:xfrm>
            <a:off x="101600" y="5765165"/>
            <a:ext cx="11643360" cy="58356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2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rgbClr val="27A3DC"/>
                    </a:gs>
                    <a:gs pos="100000">
                      <a:srgbClr val="70CDF1"/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教科版物理九年级上册</a:t>
            </a:r>
            <a:r>
              <a:rPr lang="en-US" altLang="zh-CN" sz="32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rgbClr val="27A3DC"/>
                    </a:gs>
                    <a:gs pos="100000">
                      <a:srgbClr val="70CDF1"/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                                           </a:t>
            </a:r>
            <a:r>
              <a:rPr lang="zh-CN" altLang="en-US" sz="32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rgbClr val="27A3DC"/>
                    </a:gs>
                    <a:gs pos="100000">
                      <a:srgbClr val="70CDF1"/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第一章</a:t>
            </a:r>
            <a:r>
              <a:rPr lang="en-US" altLang="zh-CN" sz="32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rgbClr val="27A3DC"/>
                    </a:gs>
                    <a:gs pos="100000">
                      <a:srgbClr val="70CDF1"/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zh-CN" altLang="en-US" sz="32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rgbClr val="27A3DC"/>
                    </a:gs>
                    <a:gs pos="100000">
                      <a:srgbClr val="70CDF1"/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内能</a:t>
            </a:r>
            <a:endParaRPr lang="zh-CN" altLang="en-US" sz="32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rgbClr val="27A3DC"/>
                  </a:gs>
                  <a:gs pos="100000">
                    <a:srgbClr val="70CDF1"/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7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8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9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10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11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12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13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7" name="形状5" title=""/>
          <p:cNvSpPr txBox="1"/>
          <p:nvPr/>
        </p:nvSpPr>
        <p:spPr>
          <a:xfrm>
            <a:off x="829195" y="1036912"/>
            <a:ext cx="7102475" cy="276987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下列关于内能的说法中正确的是(　　)</a:t>
            </a:r>
            <a:endParaRPr lang="zh-CN" altLang="en-US" sz="2400" b="1" i="0">
              <a:solidFill>
                <a:srgbClr val="0C0C0C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A. 0 ℃以下的物体没有内能</a:t>
            </a:r>
            <a:endParaRPr lang="zh-CN" altLang="en-US" sz="2400" b="1" i="0">
              <a:solidFill>
                <a:srgbClr val="0C0C0C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B. 体积大的物体一定比体积小的物体内能大</a:t>
            </a:r>
            <a:endParaRPr lang="zh-CN" altLang="en-US" sz="2400" b="1" i="0">
              <a:solidFill>
                <a:srgbClr val="0C0C0C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C. 内能与物体的温度有关</a:t>
            </a:r>
            <a:endParaRPr lang="zh-CN" altLang="en-US" sz="2400" b="1" i="0">
              <a:solidFill>
                <a:srgbClr val="0C0C0C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D. 温度高的物体一定比温度低的物体内能大</a:t>
            </a:r>
            <a:endParaRPr lang="zh-CN" altLang="en-US" sz="2400" b="1" i="0">
              <a:solidFill>
                <a:srgbClr val="0C0C0C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形状6" title=""/>
          <p:cNvSpPr txBox="1"/>
          <p:nvPr/>
        </p:nvSpPr>
        <p:spPr>
          <a:xfrm>
            <a:off x="5406685" y="1171832"/>
            <a:ext cx="635000" cy="45402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  <a:prstDash val="dash"/>
          </a:ln>
        </p:spPr>
        <p:txBody>
          <a:bodyPr anchor="ctr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1" title=""/>
          <p:cNvSpPr txBox="1"/>
          <p:nvPr/>
        </p:nvSpPr>
        <p:spPr>
          <a:xfrm>
            <a:off x="436245" y="4114800"/>
            <a:ext cx="10575925" cy="138938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注意：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内能的大小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多个因素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有关，仅由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某一个因素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的大小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无法判断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物体内能的大小。如质量大的物体内能不一定大，温度高的物体内能也不一定大。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形状1" title=""/>
          <p:cNvSpPr txBox="1"/>
          <p:nvPr/>
        </p:nvSpPr>
        <p:spPr>
          <a:xfrm>
            <a:off x="127000" y="12700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5" name="形状1" title=""/>
          <p:cNvSpPr txBox="1"/>
          <p:nvPr/>
        </p:nvSpPr>
        <p:spPr>
          <a:xfrm>
            <a:off x="127000" y="12700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20" name="形状4" title=""/>
          <p:cNvSpPr txBox="1"/>
          <p:nvPr/>
        </p:nvSpPr>
        <p:spPr>
          <a:xfrm>
            <a:off x="116900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物体的内能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二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12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13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14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15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16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17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18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9" name="文本2" title=""/>
          <p:cNvSpPr txBox="1"/>
          <p:nvPr/>
        </p:nvSpPr>
        <p:spPr>
          <a:xfrm>
            <a:off x="1174115" y="2447019"/>
            <a:ext cx="13792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太阳晒</a:t>
            </a:r>
            <a:endParaRPr lang="zh-CN" altLang="en-US" sz="2800" i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3" title=""/>
          <p:cNvSpPr txBox="1"/>
          <p:nvPr/>
        </p:nvSpPr>
        <p:spPr>
          <a:xfrm>
            <a:off x="7780411" y="2446744"/>
            <a:ext cx="13792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用手搓</a:t>
            </a:r>
            <a:endParaRPr lang="zh-CN" altLang="en-US" sz="2800" i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4" title=""/>
          <p:cNvSpPr txBox="1"/>
          <p:nvPr/>
        </p:nvSpPr>
        <p:spPr>
          <a:xfrm>
            <a:off x="3010529" y="2447296"/>
            <a:ext cx="13792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用火烘</a:t>
            </a:r>
            <a:endParaRPr lang="zh-CN" altLang="en-US" sz="2800" i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5" title=""/>
          <p:cNvSpPr txBox="1"/>
          <p:nvPr/>
        </p:nvSpPr>
        <p:spPr>
          <a:xfrm>
            <a:off x="4894926" y="2447020"/>
            <a:ext cx="16840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用开水烫</a:t>
            </a:r>
            <a:endParaRPr lang="zh-CN" altLang="en-US" sz="2800" i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形状5" title=""/>
          <p:cNvSpPr txBox="1"/>
          <p:nvPr/>
        </p:nvSpPr>
        <p:spPr>
          <a:xfrm>
            <a:off x="2399414" y="3645551"/>
            <a:ext cx="2716854" cy="1109662"/>
          </a:xfrm>
          <a:prstGeom prst="rect">
            <a:avLst/>
          </a:prstGeom>
          <a:solidFill>
            <a:srgbClr val="FFFFFF">
              <a:alpha val="100000"/>
            </a:srgbClr>
          </a:solidFill>
          <a:ln w="28575">
            <a:solidFill>
              <a:srgbClr val="5D838E">
                <a:alpha val="100000"/>
              </a:srgbClr>
            </a:solidFill>
            <a:prstDash val="solid"/>
          </a:ln>
        </p:spPr>
        <p:txBody>
          <a:bodyPr anchor="t"/>
          <a:lstStyle/>
          <a:p>
            <a:pPr marL="0" algn="ctr">
              <a:lnSpc>
                <a:spcPts val="36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用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温度更高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的物体使笔杆温度升高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4" name="形状6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590" y="3054682"/>
            <a:ext cx="3220041" cy="492928"/>
          </a:xfrm>
          <a:prstGeom prst="rect">
            <a:avLst/>
          </a:prstGeom>
        </p:spPr>
      </p:pic>
      <p:grpSp>
        <p:nvGrpSpPr>
          <p:cNvPr id="25" name="组合2" title=""/>
          <p:cNvGrpSpPr/>
          <p:nvPr/>
        </p:nvGrpSpPr>
        <p:grpSpPr>
          <a:xfrm>
            <a:off x="3010691" y="5497039"/>
            <a:ext cx="1466736" cy="677866"/>
            <a:chExt cx="1466736" cy="677866"/>
          </a:xfrm>
        </p:grpSpPr>
        <p:sp>
          <p:nvSpPr>
            <p:cNvPr id="26" name="形状19"/>
            <p:cNvSpPr txBox="1"/>
            <p:nvPr/>
          </p:nvSpPr>
          <p:spPr>
            <a:xfrm>
              <a:off x="0" y="2344"/>
              <a:ext cx="1378572" cy="673094"/>
            </a:xfrm>
            <a:prstGeom prst="rect">
              <a:avLst/>
            </a:prstGeom>
            <a:solidFill>
              <a:srgbClr val="BBE0E3">
                <a:alpha val="100000"/>
              </a:srgbClr>
            </a:solidFill>
            <a:ln w="25400">
              <a:solidFill>
                <a:srgbClr val="3D8F95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7" name="文本6"/>
            <p:cNvSpPr txBox="1"/>
            <p:nvPr/>
          </p:nvSpPr>
          <p:spPr>
            <a:xfrm>
              <a:off x="135617" y="0"/>
              <a:ext cx="1331119" cy="67786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600"/>
                </a:lnSpc>
              </a:pP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热传递</a:t>
              </a:r>
              <a:endPara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8" name="形状7" title=""/>
          <p:cNvSpPr txBox="1"/>
          <p:nvPr/>
        </p:nvSpPr>
        <p:spPr>
          <a:xfrm rot="5400000">
            <a:off x="3487493" y="5008902"/>
            <a:ext cx="426666" cy="217487"/>
          </a:xfrm>
          <a:custGeom>
            <a:gdLst>
              <a:gd name="connsiteX0" fmla="*/ 264742 w 426666"/>
              <a:gd name="connsiteY0" fmla="*/ 0 h 217487"/>
              <a:gd name="connsiteX1" fmla="*/ 426666 w 426666"/>
              <a:gd name="connsiteY1" fmla="*/ 108744 h 217487"/>
              <a:gd name="connsiteX2" fmla="*/ 264742 w 426666"/>
              <a:gd name="connsiteY2" fmla="*/ 217487 h 217487"/>
              <a:gd name="connsiteX3" fmla="*/ 264742 w 426666"/>
              <a:gd name="connsiteY3" fmla="*/ 163115 h 217487"/>
              <a:gd name="connsiteX4" fmla="*/ 0 w 426666"/>
              <a:gd name="connsiteY4" fmla="*/ 163115 h 217487"/>
              <a:gd name="connsiteX5" fmla="*/ 0 w 426666"/>
              <a:gd name="connsiteY5" fmla="*/ 54372 h 217487"/>
              <a:gd name="connsiteX6" fmla="*/ 264742 w 426666"/>
              <a:gd name="connsiteY6" fmla="*/ 54372 h 217487"/>
              <a:gd name="connsiteX7" fmla="*/ 264742 w 426666"/>
              <a:gd name="connsiteY7" fmla="*/ 0 h 21748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6666" h="217487">
                <a:moveTo>
                  <a:pt x="264742" y="0"/>
                </a:moveTo>
                <a:lnTo>
                  <a:pt x="426666" y="108744"/>
                </a:lnTo>
                <a:lnTo>
                  <a:pt x="264742" y="217487"/>
                </a:lnTo>
                <a:lnTo>
                  <a:pt x="264742" y="163115"/>
                </a:lnTo>
                <a:lnTo>
                  <a:pt x="0" y="163115"/>
                </a:lnTo>
                <a:lnTo>
                  <a:pt x="0" y="54372"/>
                </a:lnTo>
                <a:lnTo>
                  <a:pt x="264742" y="54372"/>
                </a:lnTo>
                <a:lnTo>
                  <a:pt x="264742" y="0"/>
                </a:lnTo>
                <a:close/>
              </a:path>
            </a:pathLst>
          </a:custGeom>
          <a:solidFill>
            <a:srgbClr val="3D8F95">
              <a:alpha val="100000"/>
            </a:srgbClr>
          </a:solidFill>
          <a:ln w="9525">
            <a:solidFill>
              <a:srgbClr val="3D8F95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29" name="形状8" title=""/>
          <p:cNvSpPr txBox="1"/>
          <p:nvPr/>
        </p:nvSpPr>
        <p:spPr>
          <a:xfrm>
            <a:off x="6972719" y="3933854"/>
            <a:ext cx="3219888" cy="533114"/>
          </a:xfrm>
          <a:prstGeom prst="rect">
            <a:avLst/>
          </a:prstGeom>
          <a:solidFill>
            <a:srgbClr val="FFFFFF">
              <a:alpha val="100000"/>
            </a:srgbClr>
          </a:solidFill>
          <a:ln w="28575">
            <a:solidFill>
              <a:srgbClr val="CC0000">
                <a:alpha val="100000"/>
              </a:srgbClr>
            </a:solidFill>
            <a:prstDash val="solid"/>
          </a:ln>
        </p:spPr>
        <p:txBody>
          <a:bodyPr anchor="t"/>
          <a:lstStyle/>
          <a:p>
            <a:pPr marL="0" algn="ctr">
              <a:lnSpc>
                <a:spcPts val="3600"/>
              </a:lnSpc>
            </a:pP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能量形式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发生了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变化</a:t>
            </a:r>
            <a:endParaRPr lang="zh-CN" altLang="en-US" sz="2400" b="1" i="0">
              <a:solidFill>
                <a:srgbClr val="00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0" name="组合3" title=""/>
          <p:cNvGrpSpPr/>
          <p:nvPr/>
        </p:nvGrpSpPr>
        <p:grpSpPr>
          <a:xfrm>
            <a:off x="7902153" y="5440080"/>
            <a:ext cx="1148887" cy="1206503"/>
            <a:chExt cx="1148887" cy="1206503"/>
          </a:xfrm>
        </p:grpSpPr>
        <p:sp>
          <p:nvSpPr>
            <p:cNvPr id="31" name="形状20"/>
            <p:cNvSpPr txBox="1"/>
            <p:nvPr/>
          </p:nvSpPr>
          <p:spPr>
            <a:xfrm>
              <a:off x="0" y="32318"/>
              <a:ext cx="989819" cy="571290"/>
            </a:xfrm>
            <a:prstGeom prst="rect">
              <a:avLst/>
            </a:prstGeom>
            <a:solidFill>
              <a:srgbClr val="FFCC99">
                <a:alpha val="100000"/>
              </a:srgbClr>
            </a:solidFill>
            <a:ln w="25400">
              <a:solidFill>
                <a:srgbClr val="CC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2" name="文本7"/>
            <p:cNvSpPr txBox="1"/>
            <p:nvPr/>
          </p:nvSpPr>
          <p:spPr>
            <a:xfrm>
              <a:off x="107204" y="0"/>
              <a:ext cx="1041683" cy="120650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600"/>
                </a:lnSpc>
              </a:pP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做功</a:t>
              </a:r>
              <a:endPara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3" name="形状9" title=""/>
          <p:cNvSpPr txBox="1"/>
          <p:nvPr/>
        </p:nvSpPr>
        <p:spPr>
          <a:xfrm rot="5400000">
            <a:off x="8099620" y="4819012"/>
            <a:ext cx="504827" cy="215899"/>
          </a:xfrm>
          <a:custGeom>
            <a:gdLst>
              <a:gd name="connsiteX0" fmla="*/ 342902 w 504827"/>
              <a:gd name="connsiteY0" fmla="*/ 0 h 215899"/>
              <a:gd name="connsiteX1" fmla="*/ 504826 w 504827"/>
              <a:gd name="connsiteY1" fmla="*/ 107950 h 215899"/>
              <a:gd name="connsiteX2" fmla="*/ 342902 w 504827"/>
              <a:gd name="connsiteY2" fmla="*/ 215899 h 215899"/>
              <a:gd name="connsiteX3" fmla="*/ 342902 w 504827"/>
              <a:gd name="connsiteY3" fmla="*/ 161925 h 215899"/>
              <a:gd name="connsiteX4" fmla="*/ 0 w 504827"/>
              <a:gd name="connsiteY4" fmla="*/ 161925 h 215899"/>
              <a:gd name="connsiteX5" fmla="*/ 0 w 504827"/>
              <a:gd name="connsiteY5" fmla="*/ 53975 h 215899"/>
              <a:gd name="connsiteX6" fmla="*/ 342902 w 504827"/>
              <a:gd name="connsiteY6" fmla="*/ 53975 h 215899"/>
              <a:gd name="connsiteX7" fmla="*/ 342902 w 504827"/>
              <a:gd name="connsiteY7" fmla="*/ 0 h 2158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825" h="215899">
                <a:moveTo>
                  <a:pt x="342902" y="0"/>
                </a:moveTo>
                <a:lnTo>
                  <a:pt x="504826" y="107950"/>
                </a:lnTo>
                <a:lnTo>
                  <a:pt x="342902" y="215899"/>
                </a:lnTo>
                <a:lnTo>
                  <a:pt x="342902" y="161925"/>
                </a:lnTo>
                <a:lnTo>
                  <a:pt x="0" y="161925"/>
                </a:lnTo>
                <a:lnTo>
                  <a:pt x="0" y="53975"/>
                </a:lnTo>
                <a:lnTo>
                  <a:pt x="342902" y="53975"/>
                </a:lnTo>
                <a:lnTo>
                  <a:pt x="342902" y="0"/>
                </a:lnTo>
                <a:close/>
              </a:path>
            </a:pathLst>
          </a:custGeom>
          <a:solidFill>
            <a:srgbClr val="CC0000">
              <a:alpha val="100000"/>
            </a:srgbClr>
          </a:solidFill>
          <a:ln w="9525">
            <a:solidFill>
              <a:srgbClr val="CC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7" name="形状10" title=""/>
          <p:cNvSpPr txBox="1"/>
          <p:nvPr/>
        </p:nvSpPr>
        <p:spPr>
          <a:xfrm>
            <a:off x="6604730" y="211226"/>
            <a:ext cx="5396008" cy="725291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内能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可以改变吗？如何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改变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呢？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形状11" title=""/>
          <p:cNvSpPr txBox="1"/>
          <p:nvPr/>
        </p:nvSpPr>
        <p:spPr>
          <a:xfrm rot="5400000">
            <a:off x="8099574" y="3369250"/>
            <a:ext cx="504827" cy="215899"/>
          </a:xfrm>
          <a:custGeom>
            <a:gdLst>
              <a:gd name="connsiteX0" fmla="*/ 342902 w 504827"/>
              <a:gd name="connsiteY0" fmla="*/ 0 h 215899"/>
              <a:gd name="connsiteX1" fmla="*/ 504826 w 504827"/>
              <a:gd name="connsiteY1" fmla="*/ 107950 h 215899"/>
              <a:gd name="connsiteX2" fmla="*/ 342902 w 504827"/>
              <a:gd name="connsiteY2" fmla="*/ 215899 h 215899"/>
              <a:gd name="connsiteX3" fmla="*/ 342902 w 504827"/>
              <a:gd name="connsiteY3" fmla="*/ 161925 h 215899"/>
              <a:gd name="connsiteX4" fmla="*/ 0 w 504827"/>
              <a:gd name="connsiteY4" fmla="*/ 161925 h 215899"/>
              <a:gd name="connsiteX5" fmla="*/ 0 w 504827"/>
              <a:gd name="connsiteY5" fmla="*/ 53975 h 215899"/>
              <a:gd name="connsiteX6" fmla="*/ 342902 w 504827"/>
              <a:gd name="connsiteY6" fmla="*/ 53975 h 215899"/>
              <a:gd name="connsiteX7" fmla="*/ 342902 w 504827"/>
              <a:gd name="connsiteY7" fmla="*/ 0 h 2158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825" h="215899">
                <a:moveTo>
                  <a:pt x="342902" y="0"/>
                </a:moveTo>
                <a:lnTo>
                  <a:pt x="504826" y="107950"/>
                </a:lnTo>
                <a:lnTo>
                  <a:pt x="342902" y="215899"/>
                </a:lnTo>
                <a:lnTo>
                  <a:pt x="342902" y="161925"/>
                </a:lnTo>
                <a:lnTo>
                  <a:pt x="0" y="161925"/>
                </a:lnTo>
                <a:lnTo>
                  <a:pt x="0" y="53975"/>
                </a:lnTo>
                <a:lnTo>
                  <a:pt x="342902" y="53975"/>
                </a:lnTo>
                <a:lnTo>
                  <a:pt x="342902" y="0"/>
                </a:lnTo>
                <a:close/>
              </a:path>
            </a:pathLst>
          </a:custGeom>
          <a:solidFill>
            <a:srgbClr val="CC0000">
              <a:alpha val="100000"/>
            </a:srgbClr>
          </a:solidFill>
          <a:ln w="9525">
            <a:solidFill>
              <a:srgbClr val="CC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1" title=""/>
          <p:cNvSpPr txBox="1"/>
          <p:nvPr/>
        </p:nvSpPr>
        <p:spPr>
          <a:xfrm>
            <a:off x="127000" y="12700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5" name="形状1" title=""/>
          <p:cNvSpPr txBox="1"/>
          <p:nvPr/>
        </p:nvSpPr>
        <p:spPr>
          <a:xfrm>
            <a:off x="127000" y="12700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9" name="形状4" title=""/>
          <p:cNvSpPr txBox="1"/>
          <p:nvPr/>
        </p:nvSpPr>
        <p:spPr>
          <a:xfrm>
            <a:off x="95437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改变内能的方式</a:t>
            </a:r>
            <a:endParaRPr lang="zh-CN" altLang="en-US" sz="28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三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1" name="组合2" title=""/>
          <p:cNvGrpSpPr/>
          <p:nvPr/>
        </p:nvGrpSpPr>
        <p:grpSpPr>
          <a:xfrm>
            <a:off x="911054" y="1115530"/>
            <a:ext cx="5184140" cy="666115"/>
            <a:chOff x="935355" y="0"/>
            <a:chExt cx="5184140" cy="666115"/>
          </a:xfrm>
        </p:grpSpPr>
        <p:sp>
          <p:nvSpPr>
            <p:cNvPr id="42" name="文本1"/>
            <p:cNvSpPr txBox="1"/>
            <p:nvPr/>
          </p:nvSpPr>
          <p:spPr>
            <a:xfrm>
              <a:off x="935355" y="0"/>
              <a:ext cx="5184140" cy="6515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i="0">
                  <a:solidFill>
                    <a:srgbClr val="0000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实验探究：让笔杆热起来</a:t>
              </a:r>
              <a:endParaRPr lang="zh-CN" altLang="en-US" sz="2800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" name="形状20"/>
            <p:cNvSpPr txBox="1"/>
            <p:nvPr/>
          </p:nvSpPr>
          <p:spPr>
            <a:xfrm rot="10800000">
              <a:off x="935355" y="544830"/>
              <a:ext cx="4641215" cy="121285"/>
            </a:xfrm>
            <a:custGeom>
              <a:gdLst>
                <a:gd name="connsiteX0" fmla="*/ 73685 w 4151630"/>
                <a:gd name="connsiteY0" fmla="*/ 0 h 147370"/>
                <a:gd name="connsiteX1" fmla="*/ 4077945 w 4151630"/>
                <a:gd name="connsiteY1" fmla="*/ 0 h 147370"/>
                <a:gd name="connsiteX2" fmla="*/ 4097487 w 4151630"/>
                <a:gd name="connsiteY2" fmla="*/ 0 h 147370"/>
                <a:gd name="connsiteX3" fmla="*/ 4143867 w 4151630"/>
                <a:gd name="connsiteY3" fmla="*/ 35400 h 147370"/>
                <a:gd name="connsiteX4" fmla="*/ 4151630 w 4151630"/>
                <a:gd name="connsiteY4" fmla="*/ 93227 h 147370"/>
                <a:gd name="connsiteX5" fmla="*/ 4116230 w 4151630"/>
                <a:gd name="connsiteY5" fmla="*/ 139607 h 147370"/>
                <a:gd name="connsiteX6" fmla="*/ 73685 w 4151630"/>
                <a:gd name="connsiteY6" fmla="*/ 147370 h 147370"/>
                <a:gd name="connsiteX7" fmla="*/ 32990 w 4151630"/>
                <a:gd name="connsiteY7" fmla="*/ 147370 h 147370"/>
                <a:gd name="connsiteX8" fmla="*/ 0 w 4151630"/>
                <a:gd name="connsiteY8" fmla="*/ 32990 h 14737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51629" h="147370">
                  <a:moveTo>
                    <a:pt x="73685" y="0"/>
                  </a:moveTo>
                  <a:lnTo>
                    <a:pt x="4077945" y="0"/>
                  </a:lnTo>
                  <a:cubicBezTo>
                    <a:pt x="4097487" y="0"/>
                    <a:pt x="4116230" y="7763"/>
                    <a:pt x="4130048" y="21582"/>
                  </a:cubicBezTo>
                  <a:cubicBezTo>
                    <a:pt x="4143867" y="35400"/>
                    <a:pt x="4151630" y="54142"/>
                    <a:pt x="4151630" y="73685"/>
                  </a:cubicBezTo>
                  <a:cubicBezTo>
                    <a:pt x="4151630" y="93227"/>
                    <a:pt x="4143867" y="111970"/>
                    <a:pt x="4130048" y="125788"/>
                  </a:cubicBezTo>
                  <a:cubicBezTo>
                    <a:pt x="4116230" y="139607"/>
                    <a:pt x="4097487" y="147370"/>
                    <a:pt x="4077945" y="147370"/>
                  </a:cubicBezTo>
                  <a:lnTo>
                    <a:pt x="73685" y="147370"/>
                  </a:lnTo>
                  <a:cubicBezTo>
                    <a:pt x="32990" y="147370"/>
                    <a:pt x="0" y="114380"/>
                    <a:pt x="0" y="73685"/>
                  </a:cubicBezTo>
                  <a:cubicBezTo>
                    <a:pt x="0" y="32990"/>
                    <a:pt x="32990" y="0"/>
                    <a:pt x="73685" y="0"/>
                  </a:cubicBezTo>
                  <a:close/>
                </a:path>
              </a:pathLst>
            </a:custGeom>
            <a:solidFill>
              <a:srgbClr val="70CDF1"/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0" grpId="0" animBg="1"/>
      <p:bldP spid="24" grpId="0" animBg="1"/>
      <p:bldP spid="23" grpId="0" animBg="1"/>
      <p:bldP spid="28" grpId="0" animBg="1"/>
      <p:bldP spid="25" grpId="0" animBg="1"/>
      <p:bldP spid="38" grpId="0" animBg="1"/>
      <p:bldP spid="29" grpId="0" animBg="1"/>
      <p:bldP spid="33" grpId="0" animBg="1"/>
      <p:bldP spid="30" grpId="0" animBg="1"/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6" name="文本1" title=""/>
          <p:cNvSpPr txBox="1"/>
          <p:nvPr/>
        </p:nvSpPr>
        <p:spPr>
          <a:xfrm>
            <a:off x="898525" y="1245235"/>
            <a:ext cx="11293475" cy="17773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en-US" altLang="zh-CN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</a:t>
            </a: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以内能的形式从一个物体向另一个物体直接传</a:t>
            </a:r>
            <a:r>
              <a:rPr lang="en-US" altLang="zh-CN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递，叫作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300"/>
              </a:lnSpc>
            </a:pPr>
            <a:r>
              <a:rPr lang="zh-CN" altLang="en-US" sz="28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热传递（heat transfer）</a:t>
            </a: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。在热传递过程中，转移内能的多少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300"/>
              </a:lnSpc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叫作</a:t>
            </a:r>
            <a:r>
              <a:rPr lang="zh-CN" altLang="en-US" sz="28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热量（heat）</a:t>
            </a: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形状4" title=""/>
          <p:cNvSpPr txBox="1"/>
          <p:nvPr/>
        </p:nvSpPr>
        <p:spPr>
          <a:xfrm>
            <a:off x="620392" y="3183160"/>
            <a:ext cx="10382250" cy="3394119"/>
          </a:xfrm>
          <a:custGeom>
            <a:gdLst>
              <a:gd name="connsiteX0" fmla="*/ 384486 w 10382250"/>
              <a:gd name="connsiteY0" fmla="*/ 0 h 3394119"/>
              <a:gd name="connsiteX1" fmla="*/ 9997764 w 10382250"/>
              <a:gd name="connsiteY1" fmla="*/ 0 h 3394119"/>
              <a:gd name="connsiteX2" fmla="*/ 10210109 w 10382250"/>
              <a:gd name="connsiteY2" fmla="*/ 0 h 3394119"/>
              <a:gd name="connsiteX3" fmla="*/ 10382250 w 10382250"/>
              <a:gd name="connsiteY3" fmla="*/ 3009634 h 3394119"/>
              <a:gd name="connsiteX4" fmla="*/ 10382250 w 10382250"/>
              <a:gd name="connsiteY4" fmla="*/ 3221979 h 3394119"/>
              <a:gd name="connsiteX5" fmla="*/ 384486 w 10382250"/>
              <a:gd name="connsiteY5" fmla="*/ 3394120 h 3394119"/>
              <a:gd name="connsiteX6" fmla="*/ 172140 w 10382250"/>
              <a:gd name="connsiteY6" fmla="*/ 3394120 h 3394119"/>
              <a:gd name="connsiteX7" fmla="*/ 0 w 10382250"/>
              <a:gd name="connsiteY7" fmla="*/ 384486 h 3394119"/>
              <a:gd name="connsiteX8" fmla="*/ 0 w 10382250"/>
              <a:gd name="connsiteY8" fmla="*/ 172140 h 339411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82250" h="3394120">
                <a:moveTo>
                  <a:pt x="384486" y="0"/>
                </a:moveTo>
                <a:lnTo>
                  <a:pt x="9997764" y="0"/>
                </a:lnTo>
                <a:cubicBezTo>
                  <a:pt x="10210109" y="0"/>
                  <a:pt x="10382250" y="172140"/>
                  <a:pt x="10382250" y="384486"/>
                </a:cubicBezTo>
                <a:lnTo>
                  <a:pt x="10382250" y="3009634"/>
                </a:lnTo>
                <a:cubicBezTo>
                  <a:pt x="10382250" y="3221979"/>
                  <a:pt x="10210109" y="3394120"/>
                  <a:pt x="9997764" y="3394120"/>
                </a:cubicBezTo>
                <a:lnTo>
                  <a:pt x="384486" y="3394120"/>
                </a:lnTo>
                <a:cubicBezTo>
                  <a:pt x="172140" y="3394120"/>
                  <a:pt x="0" y="3221979"/>
                  <a:pt x="0" y="3009634"/>
                </a:cubicBezTo>
                <a:lnTo>
                  <a:pt x="0" y="384486"/>
                </a:lnTo>
                <a:cubicBezTo>
                  <a:pt x="0" y="172140"/>
                  <a:pt x="172140" y="0"/>
                  <a:pt x="384486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20" name="文本3" title=""/>
          <p:cNvSpPr txBox="1"/>
          <p:nvPr/>
        </p:nvSpPr>
        <p:spPr>
          <a:xfrm>
            <a:off x="1678940" y="3364781"/>
            <a:ext cx="47320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热传递的</a:t>
            </a:r>
            <a:r>
              <a:rPr lang="zh-CN" altLang="en-US" sz="24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条件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：存在</a:t>
            </a:r>
            <a:r>
              <a:rPr lang="zh-CN" altLang="en-US" sz="24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温度差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 b="1" i="0">
              <a:solidFill>
                <a:srgbClr val="00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4" title=""/>
          <p:cNvSpPr txBox="1"/>
          <p:nvPr/>
        </p:nvSpPr>
        <p:spPr>
          <a:xfrm>
            <a:off x="1675765" y="4007525"/>
            <a:ext cx="96088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②热传递的</a:t>
            </a:r>
            <a:r>
              <a:rPr lang="zh-CN" altLang="en-US" sz="24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方向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：只能</a:t>
            </a:r>
            <a:r>
              <a:rPr lang="zh-CN" altLang="en-US" sz="24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自发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地从</a:t>
            </a:r>
            <a:r>
              <a:rPr lang="zh-CN" altLang="en-US" sz="24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温度高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的地方向</a:t>
            </a:r>
            <a:r>
              <a:rPr lang="zh-CN" altLang="en-US" sz="24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温度低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的地方</a:t>
            </a:r>
            <a:r>
              <a:rPr lang="zh-CN" altLang="en-US" sz="24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传递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 b="1" i="0">
              <a:solidFill>
                <a:srgbClr val="00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5" title=""/>
          <p:cNvSpPr txBox="1"/>
          <p:nvPr/>
        </p:nvSpPr>
        <p:spPr>
          <a:xfrm>
            <a:off x="1691005" y="4580162"/>
            <a:ext cx="8999220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③热传递改变内能的</a:t>
            </a:r>
            <a:r>
              <a:rPr lang="zh-CN" altLang="en-US" sz="24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本质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：内能从一个地方</a:t>
            </a:r>
            <a:r>
              <a:rPr lang="zh-CN" altLang="en-US" sz="24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转移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到另一个地方。</a:t>
            </a:r>
            <a:endParaRPr lang="zh-CN" altLang="en-US" sz="2400" b="1" i="0">
              <a:solidFill>
                <a:srgbClr val="0C0C0C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6" title=""/>
          <p:cNvSpPr txBox="1"/>
          <p:nvPr/>
        </p:nvSpPr>
        <p:spPr>
          <a:xfrm>
            <a:off x="1691005" y="5179695"/>
            <a:ext cx="7475220" cy="85153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④物体</a:t>
            </a:r>
            <a:r>
              <a:rPr lang="zh-CN" altLang="en-US" sz="24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吸收热量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时内能</a:t>
            </a:r>
            <a:r>
              <a:rPr lang="zh-CN" altLang="en-US" sz="24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增加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4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放出热量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时内能</a:t>
            </a:r>
            <a:r>
              <a:rPr lang="zh-CN" altLang="en-US" sz="24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减少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 b="1" i="0">
              <a:solidFill>
                <a:srgbClr val="00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7" title=""/>
          <p:cNvSpPr txBox="1"/>
          <p:nvPr/>
        </p:nvSpPr>
        <p:spPr>
          <a:xfrm>
            <a:off x="1675705" y="5831666"/>
            <a:ext cx="8570595" cy="61972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⑤热量是一个过程量，</a:t>
            </a:r>
            <a:r>
              <a:rPr lang="zh-CN" altLang="en-US" sz="24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不能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用有、含有、具有表示热量。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形状1" title=""/>
          <p:cNvSpPr txBox="1"/>
          <p:nvPr/>
        </p:nvSpPr>
        <p:spPr>
          <a:xfrm>
            <a:off x="127000" y="12700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5" name="形状1" title=""/>
          <p:cNvSpPr txBox="1"/>
          <p:nvPr/>
        </p:nvSpPr>
        <p:spPr>
          <a:xfrm>
            <a:off x="127000" y="12700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26" name="形状1" title=""/>
          <p:cNvSpPr txBox="1"/>
          <p:nvPr/>
        </p:nvSpPr>
        <p:spPr>
          <a:xfrm>
            <a:off x="127000" y="12700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9" name="形状4" title=""/>
          <p:cNvSpPr txBox="1"/>
          <p:nvPr/>
        </p:nvSpPr>
        <p:spPr>
          <a:xfrm>
            <a:off x="95437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改变内能的方式</a:t>
            </a:r>
            <a:endParaRPr lang="zh-CN" altLang="en-US" sz="28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三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 title=""/>
          <p:cNvSpPr txBox="1"/>
          <p:nvPr/>
        </p:nvSpPr>
        <p:spPr>
          <a:xfrm>
            <a:off x="6121400" y="-479425"/>
            <a:ext cx="5080000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600">
                <a:solidFill>
                  <a:srgbClr val="231F20"/>
                </a:solidFill>
                <a:latin typeface="FZSSJW--GB1-0"/>
                <a:ea typeface="FZSSJW--GB1-0"/>
              </a:rPr>
              <a:t>一 </a:t>
            </a:r>
            <a:endParaRPr lang="zh-CN" altLang="en-US" sz="1600">
              <a:solidFill>
                <a:srgbClr val="231F20"/>
              </a:solidFill>
              <a:latin typeface="FZSSJW--GB1-0"/>
              <a:ea typeface="FZSSJW--GB1-0"/>
            </a:endParaRPr>
          </a:p>
          <a:p>
            <a:r>
              <a:rPr lang="zh-CN" altLang="en-US" sz="1600">
                <a:solidFill>
                  <a:srgbClr val="231F20"/>
                </a:solidFill>
                <a:latin typeface="FZSSJW--GB1-0"/>
                <a:ea typeface="FZSSJW--GB1-0"/>
              </a:rPr>
              <a:t>种是另一种是 </a:t>
            </a:r>
            <a:endParaRPr lang="zh-CN" altLang="en-US" sz="1600">
              <a:solidFill>
                <a:srgbClr val="231F20"/>
              </a:solidFill>
              <a:latin typeface="FZSSJW--GB1-0"/>
              <a:ea typeface="FZSSJW--GB1-0"/>
            </a:endParaRPr>
          </a:p>
          <a:p>
            <a:r>
              <a:rPr lang="zh-CN" altLang="en-US" sz="1600">
                <a:solidFill>
                  <a:srgbClr val="231F20"/>
                </a:solidFill>
                <a:latin typeface="FZSSJW--GB1-0"/>
                <a:ea typeface="FZSSJW--GB1-0"/>
              </a:rPr>
              <a:t>从其他形式的能量转化为内能或内能转化为其他形 </a:t>
            </a:r>
            <a:endParaRPr lang="zh-CN" altLang="en-US" sz="1600">
              <a:solidFill>
                <a:srgbClr val="231F20"/>
              </a:solidFill>
              <a:latin typeface="FZSSJW--GB1-0"/>
              <a:ea typeface="FZSSJW--GB1-0"/>
            </a:endParaRPr>
          </a:p>
          <a:p>
            <a:r>
              <a:rPr lang="zh-CN" altLang="en-US" sz="1600">
                <a:solidFill>
                  <a:srgbClr val="231F20"/>
                </a:solidFill>
                <a:latin typeface="FZSSJW--GB1-0"/>
                <a:ea typeface="FZSSJW--GB1-0"/>
              </a:rPr>
              <a:t>式的能量，叫作</a:t>
            </a:r>
            <a:r>
              <a:rPr lang="zh-CN" altLang="en-US" sz="1600">
                <a:solidFill>
                  <a:srgbClr val="00AFAD"/>
                </a:solidFill>
                <a:latin typeface="汉仪旗黑-55简" panose="00020600040101010101" charset="-128"/>
                <a:ea typeface="汉仪旗黑-55简" panose="00020600040101010101" charset="-128"/>
              </a:rPr>
              <a:t>做功</a:t>
            </a:r>
            <a:r>
              <a:rPr lang="zh-CN" altLang="en-US" sz="1600">
                <a:solidFill>
                  <a:srgbClr val="231F20"/>
                </a:solidFill>
                <a:latin typeface="FZSSJW--GB1-0"/>
                <a:ea typeface="FZSSJW--GB1-0"/>
              </a:rPr>
              <a:t>。</a:t>
            </a:r>
            <a:endParaRPr lang="zh-CN" altLang="en-US" sz="1600">
              <a:solidFill>
                <a:srgbClr val="231F20"/>
              </a:solidFill>
              <a:latin typeface="FZSSJW--GB1-0"/>
              <a:ea typeface="FZSSJW--GB1-0"/>
            </a:endParaRPr>
          </a:p>
        </p:txBody>
      </p:sp>
      <p:grpSp>
        <p:nvGrpSpPr>
          <p:cNvPr id="30" name="组合 29" title=""/>
          <p:cNvGrpSpPr/>
          <p:nvPr/>
        </p:nvGrpSpPr>
        <p:grpSpPr>
          <a:xfrm>
            <a:off x="142240" y="3256280"/>
            <a:ext cx="1809750" cy="1336040"/>
            <a:chOff x="224" y="5128"/>
            <a:chExt cx="2850" cy="2104"/>
          </a:xfrm>
        </p:grpSpPr>
        <p:sp>
          <p:nvSpPr>
            <p:cNvPr id="28" name="形状17"/>
            <p:cNvSpPr txBox="1"/>
            <p:nvPr/>
          </p:nvSpPr>
          <p:spPr>
            <a:xfrm>
              <a:off x="224" y="5134"/>
              <a:ext cx="2761" cy="2098"/>
            </a:xfrm>
            <a:custGeom>
              <a:gdLst>
                <a:gd name="connsiteX0" fmla="*/ 739673 w 1753299"/>
                <a:gd name="connsiteY0" fmla="*/ 0 h 1332175"/>
                <a:gd name="connsiteX1" fmla="*/ 973504 w 1753299"/>
                <a:gd name="connsiteY1" fmla="*/ 233715 h 1332175"/>
                <a:gd name="connsiteX2" fmla="*/ 1136905 w 1753299"/>
                <a:gd name="connsiteY2" fmla="*/ 35057 h 1332175"/>
                <a:gd name="connsiteX3" fmla="*/ 1215002 w 1753299"/>
                <a:gd name="connsiteY3" fmla="*/ 274615 h 1332175"/>
                <a:gd name="connsiteX4" fmla="*/ 1525499 w 1753299"/>
                <a:gd name="connsiteY4" fmla="*/ 75957 h 1332175"/>
                <a:gd name="connsiteX5" fmla="*/ 1380600 w 1753299"/>
                <a:gd name="connsiteY5" fmla="*/ 385629 h 1332175"/>
                <a:gd name="connsiteX6" fmla="*/ 1650566 w 1753299"/>
                <a:gd name="connsiteY6" fmla="*/ 344730 h 1332175"/>
                <a:gd name="connsiteX7" fmla="*/ 1525499 w 1753299"/>
                <a:gd name="connsiteY7" fmla="*/ 566759 h 1332175"/>
                <a:gd name="connsiteX8" fmla="*/ 1753299 w 1753299"/>
                <a:gd name="connsiteY8" fmla="*/ 747888 h 1332175"/>
                <a:gd name="connsiteX9" fmla="*/ 1415099 w 1753299"/>
                <a:gd name="connsiteY9" fmla="*/ 718673 h 1332175"/>
                <a:gd name="connsiteX10" fmla="*/ 1458799 w 1753299"/>
                <a:gd name="connsiteY10" fmla="*/ 905645 h 1332175"/>
                <a:gd name="connsiteX11" fmla="*/ 1235701 w 1753299"/>
                <a:gd name="connsiteY11" fmla="*/ 870588 h 1332175"/>
                <a:gd name="connsiteX12" fmla="*/ 1301277 w 1753299"/>
                <a:gd name="connsiteY12" fmla="*/ 1127674 h 1332175"/>
                <a:gd name="connsiteX13" fmla="*/ 973504 w 1753299"/>
                <a:gd name="connsiteY13" fmla="*/ 1016659 h 1332175"/>
                <a:gd name="connsiteX14" fmla="*/ 780306 w 1753299"/>
                <a:gd name="connsiteY14" fmla="*/ 1302961 h 1332175"/>
                <a:gd name="connsiteX15" fmla="*/ 678034 w 1753299"/>
                <a:gd name="connsiteY15" fmla="*/ 1127674 h 1332175"/>
                <a:gd name="connsiteX16" fmla="*/ 304210 w 1753299"/>
                <a:gd name="connsiteY16" fmla="*/ 1332175 h 1332175"/>
                <a:gd name="connsiteX17" fmla="*/ 373210 w 1753299"/>
                <a:gd name="connsiteY17" fmla="*/ 1016659 h 1332175"/>
                <a:gd name="connsiteX18" fmla="*/ 111012 w 1753299"/>
                <a:gd name="connsiteY18" fmla="*/ 981603 h 1332175"/>
                <a:gd name="connsiteX19" fmla="*/ 290410 w 1753299"/>
                <a:gd name="connsiteY19" fmla="*/ 788788 h 1332175"/>
                <a:gd name="connsiteX20" fmla="*/ 0 w 1753299"/>
                <a:gd name="connsiteY20" fmla="*/ 625188 h 1332175"/>
                <a:gd name="connsiteX21" fmla="*/ 304210 w 1753299"/>
                <a:gd name="connsiteY21" fmla="*/ 543387 h 1332175"/>
                <a:gd name="connsiteX22" fmla="*/ 180012 w 1753299"/>
                <a:gd name="connsiteY22" fmla="*/ 198658 h 1332175"/>
                <a:gd name="connsiteX23" fmla="*/ 635407 w 1753299"/>
                <a:gd name="connsiteY23" fmla="*/ 309672 h 1332175"/>
                <a:gd name="connsiteX24" fmla="*/ 739673 w 1753299"/>
                <a:gd name="connsiteY24" fmla="*/ 0 h 133217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53299" h="1332175">
                  <a:moveTo>
                    <a:pt x="739673" y="0"/>
                  </a:moveTo>
                  <a:lnTo>
                    <a:pt x="973504" y="233715"/>
                  </a:lnTo>
                  <a:lnTo>
                    <a:pt x="1136905" y="35057"/>
                  </a:lnTo>
                  <a:lnTo>
                    <a:pt x="1215002" y="274615"/>
                  </a:lnTo>
                  <a:lnTo>
                    <a:pt x="1525499" y="75957"/>
                  </a:lnTo>
                  <a:lnTo>
                    <a:pt x="1380600" y="385629"/>
                  </a:lnTo>
                  <a:lnTo>
                    <a:pt x="1650566" y="344730"/>
                  </a:lnTo>
                  <a:lnTo>
                    <a:pt x="1525499" y="566759"/>
                  </a:lnTo>
                  <a:lnTo>
                    <a:pt x="1753299" y="747888"/>
                  </a:lnTo>
                  <a:lnTo>
                    <a:pt x="1415099" y="718673"/>
                  </a:lnTo>
                  <a:lnTo>
                    <a:pt x="1458799" y="905645"/>
                  </a:lnTo>
                  <a:lnTo>
                    <a:pt x="1235701" y="870588"/>
                  </a:lnTo>
                  <a:lnTo>
                    <a:pt x="1301277" y="1127674"/>
                  </a:lnTo>
                  <a:lnTo>
                    <a:pt x="973504" y="1016659"/>
                  </a:lnTo>
                  <a:lnTo>
                    <a:pt x="780306" y="1302961"/>
                  </a:lnTo>
                  <a:lnTo>
                    <a:pt x="678034" y="1127674"/>
                  </a:lnTo>
                  <a:lnTo>
                    <a:pt x="304210" y="1332175"/>
                  </a:lnTo>
                  <a:lnTo>
                    <a:pt x="373210" y="1016659"/>
                  </a:lnTo>
                  <a:lnTo>
                    <a:pt x="111012" y="981603"/>
                  </a:lnTo>
                  <a:lnTo>
                    <a:pt x="290410" y="788788"/>
                  </a:lnTo>
                  <a:lnTo>
                    <a:pt x="0" y="625188"/>
                  </a:lnTo>
                  <a:lnTo>
                    <a:pt x="304210" y="543387"/>
                  </a:lnTo>
                  <a:lnTo>
                    <a:pt x="180012" y="198658"/>
                  </a:lnTo>
                  <a:lnTo>
                    <a:pt x="635407" y="309672"/>
                  </a:lnTo>
                  <a:lnTo>
                    <a:pt x="739673" y="0"/>
                  </a:lnTo>
                  <a:close/>
                </a:path>
              </a:pathLst>
            </a:custGeom>
            <a:solidFill>
              <a:srgbClr val="33BAEB">
                <a:alpha val="71000"/>
              </a:srgbClr>
            </a:solidFill>
            <a:ln w="9525">
              <a:noFill/>
              <a:prstDash val="solid"/>
            </a:ln>
          </p:spPr>
          <p:txBody>
            <a:bodyPr anchor="ctr"/>
            <a:lstStyle/>
            <a:p>
              <a:pPr marL="0" algn="ctr">
                <a:lnSpc>
                  <a:spcPct val="150000"/>
                </a:lnSpc>
              </a:pPr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文本3"/>
            <p:cNvSpPr txBox="1"/>
            <p:nvPr/>
          </p:nvSpPr>
          <p:spPr>
            <a:xfrm rot="20237004">
              <a:off x="662" y="5128"/>
              <a:ext cx="2413" cy="1122"/>
            </a:xfrm>
            <a:prstGeom prst="rect">
              <a:avLst/>
            </a:prstGeom>
            <a:noFill/>
          </p:spPr>
          <p:txBody>
            <a:bodyPr anchor="t">
              <a:scene3d>
                <a:camera prst="orthographicFront"/>
                <a:lightRig rig="threePt" dir="t"/>
              </a:scene3d>
            </a:bodyPr>
            <a:lstStyle/>
            <a:p>
              <a:pPr marL="0" algn="l">
                <a:lnSpc>
                  <a:spcPct val="150000"/>
                </a:lnSpc>
              </a:pPr>
              <a:r>
                <a:rPr lang="zh-CN" altLang="en-US" sz="3600" b="1" i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注意</a:t>
              </a:r>
              <a:endParaRPr lang="zh-CN" altLang="en-US" sz="3600" b="1" i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6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7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8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9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10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11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12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7" name="形状5" title=""/>
          <p:cNvSpPr txBox="1"/>
          <p:nvPr/>
        </p:nvSpPr>
        <p:spPr>
          <a:xfrm>
            <a:off x="1382395" y="5011420"/>
            <a:ext cx="9147810" cy="1456690"/>
          </a:xfrm>
          <a:custGeom>
            <a:gdLst>
              <a:gd name="connsiteX0" fmla="*/ 238812 w 7759307"/>
              <a:gd name="connsiteY0" fmla="*/ 0 h 1432874"/>
              <a:gd name="connsiteX1" fmla="*/ 7520495 w 7759307"/>
              <a:gd name="connsiteY1" fmla="*/ 0 h 1432874"/>
              <a:gd name="connsiteX2" fmla="*/ 7652388 w 7759307"/>
              <a:gd name="connsiteY2" fmla="*/ 0 h 1432874"/>
              <a:gd name="connsiteX3" fmla="*/ 7759307 w 7759307"/>
              <a:gd name="connsiteY3" fmla="*/ 1194062 h 1432874"/>
              <a:gd name="connsiteX4" fmla="*/ 7759307 w 7759307"/>
              <a:gd name="connsiteY4" fmla="*/ 1325954 h 1432874"/>
              <a:gd name="connsiteX5" fmla="*/ 238812 w 7759307"/>
              <a:gd name="connsiteY5" fmla="*/ 1432874 h 1432874"/>
              <a:gd name="connsiteX6" fmla="*/ 106920 w 7759307"/>
              <a:gd name="connsiteY6" fmla="*/ 1432874 h 1432874"/>
              <a:gd name="connsiteX7" fmla="*/ 0 w 7759307"/>
              <a:gd name="connsiteY7" fmla="*/ 238812 h 1432874"/>
              <a:gd name="connsiteX8" fmla="*/ 0 w 7759307"/>
              <a:gd name="connsiteY8" fmla="*/ 106920 h 143287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59306" h="1432874">
                <a:moveTo>
                  <a:pt x="238812" y="0"/>
                </a:moveTo>
                <a:lnTo>
                  <a:pt x="7520495" y="0"/>
                </a:lnTo>
                <a:cubicBezTo>
                  <a:pt x="7652388" y="0"/>
                  <a:pt x="7759307" y="106920"/>
                  <a:pt x="7759307" y="238812"/>
                </a:cubicBezTo>
                <a:lnTo>
                  <a:pt x="7759307" y="1194062"/>
                </a:lnTo>
                <a:cubicBezTo>
                  <a:pt x="7759307" y="1325954"/>
                  <a:pt x="7652388" y="1432874"/>
                  <a:pt x="7520495" y="1432874"/>
                </a:cubicBezTo>
                <a:lnTo>
                  <a:pt x="238812" y="1432874"/>
                </a:lnTo>
                <a:cubicBezTo>
                  <a:pt x="106920" y="1432874"/>
                  <a:pt x="0" y="1325954"/>
                  <a:pt x="0" y="1194062"/>
                </a:cubicBezTo>
                <a:lnTo>
                  <a:pt x="0" y="238812"/>
                </a:lnTo>
                <a:cubicBezTo>
                  <a:pt x="0" y="106920"/>
                  <a:pt x="106920" y="0"/>
                  <a:pt x="238812" y="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  <a:prstDash val="solid"/>
          </a:ln>
        </p:spPr>
        <p:txBody>
          <a:bodyPr anchor="ctr"/>
          <a:lstStyle/>
          <a:p>
            <a:pPr marL="0" algn="ctr"/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9" name="图片4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4405" y="3822065"/>
            <a:ext cx="2021840" cy="2073275"/>
          </a:xfrm>
          <a:prstGeom prst="rect">
            <a:avLst/>
          </a:prstGeom>
        </p:spPr>
      </p:pic>
      <p:sp>
        <p:nvSpPr>
          <p:cNvPr id="20" name="文本2" title=""/>
          <p:cNvSpPr txBox="1"/>
          <p:nvPr/>
        </p:nvSpPr>
        <p:spPr>
          <a:xfrm>
            <a:off x="2238375" y="4794250"/>
            <a:ext cx="8292465" cy="1432560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l">
              <a:lnSpc>
                <a:spcPct val="150000"/>
              </a:lnSpc>
            </a:pPr>
            <a:r>
              <a:rPr lang="zh-CN" altLang="en-US" sz="36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  对物体做功，内能增加，温度升高。</a:t>
            </a:r>
            <a:endParaRPr lang="zh-CN" altLang="en-US" sz="3600" b="1" i="0">
              <a:solidFill>
                <a:srgbClr val="00AFAD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ct val="150000"/>
              </a:lnSpc>
            </a:pPr>
            <a:r>
              <a:rPr lang="zh-CN" altLang="en-US" sz="36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  物体对外做功，内能减少，温度降低。</a:t>
            </a:r>
            <a:endParaRPr lang="zh-CN" altLang="en-US" sz="3600" b="1" i="0">
              <a:ln w="10160">
                <a:solidFill>
                  <a:schemeClr val="accent5"/>
                </a:solidFill>
                <a:prstDash val="solid"/>
              </a:ln>
              <a:solidFill>
                <a:srgbClr val="00AFAD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形状4" title=""/>
          <p:cNvSpPr txBox="1"/>
          <p:nvPr/>
        </p:nvSpPr>
        <p:spPr>
          <a:xfrm>
            <a:off x="95437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改变内能的方式</a:t>
            </a:r>
            <a:endParaRPr lang="zh-CN" altLang="en-US" sz="28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三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 title=""/>
          <p:cNvSpPr txBox="1"/>
          <p:nvPr/>
        </p:nvSpPr>
        <p:spPr>
          <a:xfrm>
            <a:off x="490220" y="983615"/>
            <a:ext cx="1125474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</a:rPr>
              <a:t>从其他形式的能量转化为内能或内能转化为其他形式的能量，叫作</a:t>
            </a:r>
            <a:r>
              <a:rPr lang="zh-CN" altLang="en-US" sz="2800" b="1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做功</a:t>
            </a:r>
            <a:r>
              <a:rPr lang="zh-CN" altLang="en-US" sz="280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视频1" title="">
            <a:hlinkClick action="ppaction://media"/>
          </p:cNvPr>
          <p:cNvPicPr/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472055" y="2056765"/>
            <a:ext cx="3687445" cy="2403475"/>
          </a:xfrm>
          <a:prstGeom prst="rect">
            <a:avLst/>
          </a:prstGeom>
        </p:spPr>
      </p:pic>
      <p:pic>
        <p:nvPicPr>
          <p:cNvPr id="23" name="视频2" title="">
            <a:hlinkClick action="ppaction://media"/>
          </p:cNvPr>
          <p:cNvPicPr/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64300" y="1978025"/>
            <a:ext cx="4066540" cy="2482215"/>
          </a:xfrm>
          <a:prstGeom prst="rect">
            <a:avLst/>
          </a:prstGeom>
        </p:spPr>
      </p:pic>
      <p:pic>
        <p:nvPicPr>
          <p:cNvPr id="24" name="图片5" title="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78695" y="5024755"/>
            <a:ext cx="1868805" cy="15074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0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 fullScrn="1">
              <p:cMediaNode>
                <p:cTn id="21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 fullScrn="1">
              <p:cMediaNode>
                <p:cTn id="27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  <p:bldLst>
      <p:bldP spid="20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5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7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8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9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10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11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6" name="文本1" title=""/>
          <p:cNvSpPr txBox="1"/>
          <p:nvPr/>
        </p:nvSpPr>
        <p:spPr>
          <a:xfrm>
            <a:off x="382829" y="1170308"/>
            <a:ext cx="9967674" cy="496427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如图所示，在一个配有活塞的厚玻璃瓶内放一小团硝化棉，迅速下压活塞，硝化棉燃烧。下列说法正确的是(　　)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88900" algn="l">
              <a:lnSpc>
                <a:spcPts val="4300"/>
              </a:lnSpc>
              <a:buFont typeface="Arial"/>
              <a:buChar char=" "/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A．迅速向上抽活塞，硝化棉也能燃烧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88900" algn="l">
              <a:lnSpc>
                <a:spcPts val="4300"/>
              </a:lnSpc>
              <a:buFont typeface="Arial"/>
              <a:buChar char=" "/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B．通过此实验可以验证热传递能改变物体的内能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88900" algn="l">
              <a:lnSpc>
                <a:spcPts val="4300"/>
              </a:lnSpc>
              <a:buFont typeface="Arial"/>
              <a:buChar char=" "/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C．硝化棉燃烧，是因为活塞与玻璃筒壁摩擦生热使空气的温度升高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88900" algn="l">
              <a:lnSpc>
                <a:spcPts val="4300"/>
              </a:lnSpc>
              <a:buFont typeface="Arial"/>
              <a:buChar char=" "/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D．硝化棉燃烧，是因为下压活塞的过程中机械能转化为内能，使筒内空气的温度升高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7" name="图片4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48000"/>
          </a:blip>
          <a:stretch>
            <a:fillRect/>
          </a:stretch>
        </p:blipFill>
        <p:spPr>
          <a:xfrm>
            <a:off x="9719310" y="1788795"/>
            <a:ext cx="2472690" cy="4857750"/>
          </a:xfrm>
          <a:prstGeom prst="rect">
            <a:avLst/>
          </a:prstGeom>
        </p:spPr>
      </p:pic>
      <p:sp>
        <p:nvSpPr>
          <p:cNvPr id="18" name="文本2" title=""/>
          <p:cNvSpPr txBox="1"/>
          <p:nvPr/>
        </p:nvSpPr>
        <p:spPr>
          <a:xfrm>
            <a:off x="7805335" y="1788890"/>
            <a:ext cx="805815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900"/>
              </a:lnSpc>
            </a:pPr>
            <a:r>
              <a:rPr lang="zh-CN" altLang="en-US" sz="280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D</a:t>
            </a:r>
            <a:endParaRPr lang="zh-CN" altLang="en-US" sz="280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形状1" title=""/>
          <p:cNvSpPr txBox="1"/>
          <p:nvPr/>
        </p:nvSpPr>
        <p:spPr>
          <a:xfrm>
            <a:off x="127000" y="12700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9" name="形状4" title=""/>
          <p:cNvSpPr txBox="1"/>
          <p:nvPr/>
        </p:nvSpPr>
        <p:spPr>
          <a:xfrm>
            <a:off x="95437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改变内能的方式</a:t>
            </a:r>
            <a:endParaRPr lang="zh-CN" altLang="en-US" sz="28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三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7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8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9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10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11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12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13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6" name="文本1" title=""/>
          <p:cNvSpPr txBox="1"/>
          <p:nvPr/>
        </p:nvSpPr>
        <p:spPr>
          <a:xfrm>
            <a:off x="654044" y="3574933"/>
            <a:ext cx="3096578" cy="65087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温度计示数会升高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形状5" title=""/>
          <p:cNvSpPr txBox="1"/>
          <p:nvPr/>
        </p:nvSpPr>
        <p:spPr>
          <a:xfrm>
            <a:off x="668074" y="1431093"/>
            <a:ext cx="8328022" cy="1769745"/>
          </a:xfrm>
          <a:prstGeom prst="rect">
            <a:avLst/>
          </a:prstGeom>
          <a:solidFill>
            <a:srgbClr val="FFFFFF">
              <a:alpha val="0"/>
            </a:srgbClr>
          </a:solidFill>
          <a:ln w="2857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en-US" altLang="zh-CN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在玻璃试管里，装上一小半试管的沙子，将温度计插在沙子中。用力晃动试管十余下，观察温度计示数的变化，并解释看到的现象。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形状6" title=""/>
          <p:cNvSpPr txBox="1"/>
          <p:nvPr/>
        </p:nvSpPr>
        <p:spPr>
          <a:xfrm>
            <a:off x="667782" y="4316041"/>
            <a:ext cx="8441055" cy="1452162"/>
          </a:xfrm>
          <a:prstGeom prst="rect">
            <a:avLst/>
          </a:prstGeom>
          <a:solidFill>
            <a:srgbClr val="FFFFFF">
              <a:alpha val="0"/>
            </a:srgbClr>
          </a:solidFill>
          <a:ln w="2857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晃动后沙子之间会摩擦，机械能转化为内能，通过做功的方式增加了内能，温度升高。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形状1" title=""/>
          <p:cNvSpPr txBox="1"/>
          <p:nvPr/>
        </p:nvSpPr>
        <p:spPr>
          <a:xfrm>
            <a:off x="127000" y="12700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9" name="形状4" title=""/>
          <p:cNvSpPr txBox="1"/>
          <p:nvPr/>
        </p:nvSpPr>
        <p:spPr>
          <a:xfrm>
            <a:off x="95437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改变内能的方式</a:t>
            </a:r>
            <a:endParaRPr lang="zh-CN" altLang="en-US" sz="28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三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2" name="图片 21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9401493" y="437515"/>
            <a:ext cx="3248025" cy="46291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7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8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9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10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11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4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2 w 799329"/>
                <a:gd name="connsiteY1-232" fmla="*/ 530074 h 1193116"/>
                <a:gd name="connsiteX2-233" fmla="*/ 193178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4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8" y="982041"/>
                  </a:cubicBezTo>
                  <a:cubicBezTo>
                    <a:pt x="195103" y="986829"/>
                    <a:pt x="193178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2" y="530074"/>
                    <a:pt x="197028" y="545395"/>
                    <a:pt x="189327" y="561673"/>
                  </a:cubicBezTo>
                  <a:cubicBezTo>
                    <a:pt x="193178" y="563588"/>
                    <a:pt x="192215" y="567419"/>
                    <a:pt x="190290" y="571249"/>
                  </a:cubicBezTo>
                  <a:cubicBezTo>
                    <a:pt x="191252" y="570291"/>
                    <a:pt x="193178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2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12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13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6" name="文本1" title=""/>
          <p:cNvSpPr txBox="1"/>
          <p:nvPr/>
        </p:nvSpPr>
        <p:spPr>
          <a:xfrm>
            <a:off x="1236345" y="1042926"/>
            <a:ext cx="8818880" cy="320190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、下列过程中，属于做功改变物体内能的例子是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(              )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A.  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用砂轮磨刀，有火星迸出 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B.  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反复锤打铁片 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C.  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用柴火把壶中的水烧开 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D.  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用打气筒给轮胎打气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2" title=""/>
          <p:cNvSpPr txBox="1"/>
          <p:nvPr/>
        </p:nvSpPr>
        <p:spPr>
          <a:xfrm>
            <a:off x="1236345" y="4187805"/>
            <a:ext cx="1019746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、一杯水的温度由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30℃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降低到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10℃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，那么，这杯水的内能怎样变化？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形状4" title=""/>
          <p:cNvSpPr txBox="1"/>
          <p:nvPr/>
        </p:nvSpPr>
        <p:spPr>
          <a:xfrm>
            <a:off x="898525" y="196850"/>
            <a:ext cx="2760345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rgbClr val="FF99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天才不畏挑战</a:t>
            </a:r>
            <a:endParaRPr lang="zh-CN" altLang="en-US" sz="3200" b="1" i="0">
              <a:solidFill>
                <a:srgbClr val="FF99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形状5" title=""/>
          <p:cNvSpPr txBox="1"/>
          <p:nvPr/>
        </p:nvSpPr>
        <p:spPr>
          <a:xfrm>
            <a:off x="8009573" y="1259134"/>
            <a:ext cx="1165225" cy="521970"/>
          </a:xfrm>
          <a:prstGeom prst="rect">
            <a:avLst/>
          </a:prstGeom>
          <a:solidFill>
            <a:srgbClr val="FFFFFF">
              <a:alpha val="0"/>
            </a:srgbClr>
          </a:solidFill>
          <a:ln w="2857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9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ABD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形状6" title=""/>
          <p:cNvSpPr txBox="1"/>
          <p:nvPr/>
        </p:nvSpPr>
        <p:spPr>
          <a:xfrm>
            <a:off x="1645603" y="4792909"/>
            <a:ext cx="1897380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2857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内能将变小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6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7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8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9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10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11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12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6" name="文本1" title=""/>
          <p:cNvSpPr txBox="1"/>
          <p:nvPr/>
        </p:nvSpPr>
        <p:spPr>
          <a:xfrm>
            <a:off x="1167765" y="1250315"/>
            <a:ext cx="9829165" cy="320190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、下列有关温度、热量、内能的说法，正确的是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(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)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A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．物体吸收热量，内能一定增加，同时温度一定升高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B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．物体温度升高，不一定吸收热量，但内能一定增加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C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．物体温度升高，内能不一定增加，但一定吸收热量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D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．发生热传递时，热量总是从内能大的物体传递给内能小的物体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形状4" title=""/>
          <p:cNvSpPr txBox="1"/>
          <p:nvPr/>
        </p:nvSpPr>
        <p:spPr>
          <a:xfrm>
            <a:off x="7981315" y="1382447"/>
            <a:ext cx="610870" cy="52197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</a:rPr>
              <a:t>B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3" name="形状4" title=""/>
          <p:cNvSpPr txBox="1"/>
          <p:nvPr/>
        </p:nvSpPr>
        <p:spPr>
          <a:xfrm>
            <a:off x="898525" y="196850"/>
            <a:ext cx="2760345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rgbClr val="FF99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天才不畏挑战</a:t>
            </a:r>
            <a:endParaRPr lang="zh-CN" altLang="en-US" sz="3200" b="1" i="0">
              <a:solidFill>
                <a:srgbClr val="FF99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2204700" y="12458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形状4" title=""/>
          <p:cNvSpPr txBox="1"/>
          <p:nvPr/>
        </p:nvSpPr>
        <p:spPr>
          <a:xfrm>
            <a:off x="4039870" y="988695"/>
            <a:ext cx="4957445" cy="157480"/>
          </a:xfrm>
          <a:custGeom>
            <a:gdLst>
              <a:gd name="connsiteX0" fmla="*/ 210428 w 4957445"/>
              <a:gd name="connsiteY0" fmla="*/ 0 h 441325"/>
              <a:gd name="connsiteX1" fmla="*/ 4747017 w 4957445"/>
              <a:gd name="connsiteY1" fmla="*/ 0 h 441325"/>
              <a:gd name="connsiteX2" fmla="*/ 4863233 w 4957445"/>
              <a:gd name="connsiteY2" fmla="*/ 0 h 441325"/>
              <a:gd name="connsiteX3" fmla="*/ 4957445 w 4957445"/>
              <a:gd name="connsiteY3" fmla="*/ 230897 h 441325"/>
              <a:gd name="connsiteX4" fmla="*/ 4957445 w 4957445"/>
              <a:gd name="connsiteY4" fmla="*/ 347113 h 441325"/>
              <a:gd name="connsiteX5" fmla="*/ 210428 w 4957445"/>
              <a:gd name="connsiteY5" fmla="*/ 441325 h 441325"/>
              <a:gd name="connsiteX6" fmla="*/ 94212 w 4957445"/>
              <a:gd name="connsiteY6" fmla="*/ 441325 h 441325"/>
              <a:gd name="connsiteX7" fmla="*/ 0 w 4957445"/>
              <a:gd name="connsiteY7" fmla="*/ 210428 h 441325"/>
              <a:gd name="connsiteX8" fmla="*/ 0 w 4957445"/>
              <a:gd name="connsiteY8" fmla="*/ 94212 h 4413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57445" h="441325">
                <a:moveTo>
                  <a:pt x="210428" y="0"/>
                </a:moveTo>
                <a:lnTo>
                  <a:pt x="4747017" y="0"/>
                </a:lnTo>
                <a:cubicBezTo>
                  <a:pt x="4863233" y="0"/>
                  <a:pt x="4957445" y="94212"/>
                  <a:pt x="4957445" y="210428"/>
                </a:cubicBezTo>
                <a:lnTo>
                  <a:pt x="4957445" y="230897"/>
                </a:lnTo>
                <a:cubicBezTo>
                  <a:pt x="4957445" y="347113"/>
                  <a:pt x="4863233" y="441325"/>
                  <a:pt x="4747017" y="441325"/>
                </a:cubicBezTo>
                <a:lnTo>
                  <a:pt x="210428" y="441325"/>
                </a:lnTo>
                <a:cubicBezTo>
                  <a:pt x="94212" y="441325"/>
                  <a:pt x="0" y="347113"/>
                  <a:pt x="0" y="230897"/>
                </a:cubicBezTo>
                <a:lnTo>
                  <a:pt x="0" y="210428"/>
                </a:lnTo>
                <a:cubicBezTo>
                  <a:pt x="0" y="94212"/>
                  <a:pt x="94212" y="0"/>
                  <a:pt x="210428" y="0"/>
                </a:cubicBezTo>
                <a:close/>
              </a:path>
            </a:pathLst>
          </a:custGeom>
          <a:solidFill>
            <a:srgbClr val="70CDF1">
              <a:alpha val="46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9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10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11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12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13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14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15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graphicFrame>
        <p:nvGraphicFramePr>
          <p:cNvPr id="15" name="表格1" title=""/>
          <p:cNvGraphicFramePr>
            <a:graphicFrameLocks noGrp="1"/>
          </p:cNvGraphicFramePr>
          <p:nvPr/>
        </p:nvGraphicFramePr>
        <p:xfrm>
          <a:off x="2135188" y="1535748"/>
          <a:ext cx="7921625" cy="3902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5395"/>
                <a:gridCol w="2360295"/>
                <a:gridCol w="1863090"/>
                <a:gridCol w="2442845"/>
              </a:tblGrid>
              <a:tr h="652780">
                <a:tc>
                  <a:txBody>
                    <a:bodyPr vert="horz" wrap="square"/>
                    <a:lstStyle/>
                    <a:p>
                      <a:pPr marL="0" algn="ctr"/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2EFD9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3600" b="1" i="0">
                          <a:solidFill>
                            <a:srgbClr val="00AFAD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温度</a:t>
                      </a:r>
                      <a:endParaRPr lang="zh-CN" altLang="en-US" sz="3600" b="1" i="0">
                        <a:solidFill>
                          <a:srgbClr val="00AFAD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2EFD9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3600" b="1" i="0">
                          <a:solidFill>
                            <a:srgbClr val="00AFAD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热量</a:t>
                      </a:r>
                      <a:endParaRPr lang="zh-CN" altLang="en-US" sz="3600" b="1" i="0">
                        <a:solidFill>
                          <a:srgbClr val="00AFAD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2EFD9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3600" b="1" i="0">
                          <a:solidFill>
                            <a:srgbClr val="00AFAD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内能</a:t>
                      </a:r>
                      <a:endParaRPr lang="zh-CN" altLang="en-US" sz="3600" b="1" i="0">
                        <a:solidFill>
                          <a:srgbClr val="00AFAD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2EFD9">
                        <a:alpha val="100000"/>
                      </a:srgbClr>
                    </a:solidFill>
                  </a:tcPr>
                </a:tc>
              </a:tr>
              <a:tr h="748030">
                <a:tc>
                  <a:txBody>
                    <a:bodyPr vert="horz" wrap="square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意义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2EFD9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652780">
                <a:tc>
                  <a:txBody>
                    <a:bodyPr vert="horz" wrap="square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单位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2EFD9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852170">
                <a:tc>
                  <a:txBody>
                    <a:bodyPr vert="horz" wrap="square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表述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2EFD9">
                        <a:alpha val="10000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ctr"/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996950">
                <a:tc>
                  <a:txBody>
                    <a:bodyPr vert="horz" wrap="square"/>
                    <a:lstStyle/>
                    <a:p>
                      <a:pPr marL="0" algn="ctr">
                        <a:lnSpc>
                          <a:spcPts val="3300"/>
                        </a:lnSpc>
                      </a:pPr>
                      <a:r>
                        <a:rPr lang="zh-CN" altLang="en-US" sz="2400" b="1" i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联系</a:t>
                      </a:r>
                      <a:endParaRPr lang="zh-CN" altLang="en-US" sz="2400" b="1" i="0">
                        <a:solidFill>
                          <a:srgbClr val="000000">
                            <a:alpha val="100000"/>
                          </a:srgb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E2EFD9">
                        <a:alpha val="100000"/>
                      </a:srgbClr>
                    </a:solidFill>
                  </a:tcPr>
                </a:tc>
                <a:tc gridSpan="3">
                  <a:txBody>
                    <a:bodyPr vert="horz" wrap="square"/>
                    <a:lstStyle/>
                    <a:p>
                      <a:pPr marL="0" algn="ctr"/>
                    </a:p>
                  </a:txBody>
                  <a:tcPr anchor="ctr"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270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1270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1270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1270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0" name="形状7" title=""/>
          <p:cNvSpPr txBox="1"/>
          <p:nvPr/>
        </p:nvSpPr>
        <p:spPr>
          <a:xfrm>
            <a:off x="3949065" y="468630"/>
            <a:ext cx="6014720" cy="69151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36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温度、热量、内能的区别</a:t>
            </a:r>
            <a:endParaRPr lang="zh-CN" altLang="en-US" sz="3600" b="1" i="0">
              <a:solidFill>
                <a:srgbClr val="00AFAD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2" title=""/>
          <p:cNvSpPr txBox="1"/>
          <p:nvPr>
            <p:custDataLst>
              <p:tags r:id="rId2"/>
            </p:custDataLst>
          </p:nvPr>
        </p:nvSpPr>
        <p:spPr>
          <a:xfrm>
            <a:off x="4039870" y="2256165"/>
            <a:ext cx="13792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状态量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3" title=""/>
          <p:cNvSpPr txBox="1"/>
          <p:nvPr>
            <p:custDataLst>
              <p:tags r:id="rId3"/>
            </p:custDataLst>
          </p:nvPr>
        </p:nvSpPr>
        <p:spPr>
          <a:xfrm>
            <a:off x="6027474" y="2241052"/>
            <a:ext cx="13792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300"/>
              </a:lnSpc>
            </a:pPr>
            <a:r>
              <a:rPr lang="zh-CN" altLang="en-US" sz="28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过程量</a:t>
            </a:r>
            <a:endParaRPr lang="zh-CN" altLang="en-US" sz="2800" b="1" i="0">
              <a:solidFill>
                <a:srgbClr val="00AFAD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4" title=""/>
          <p:cNvSpPr txBox="1"/>
          <p:nvPr>
            <p:custDataLst>
              <p:tags r:id="rId4"/>
            </p:custDataLst>
          </p:nvPr>
        </p:nvSpPr>
        <p:spPr>
          <a:xfrm>
            <a:off x="8295005" y="2241181"/>
            <a:ext cx="13792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状态量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5" title=""/>
          <p:cNvSpPr txBox="1"/>
          <p:nvPr>
            <p:custDataLst>
              <p:tags r:id="rId5"/>
            </p:custDataLst>
          </p:nvPr>
        </p:nvSpPr>
        <p:spPr>
          <a:xfrm>
            <a:off x="3655582" y="2954788"/>
            <a:ext cx="22936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摄氏度（℃）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6" title=""/>
          <p:cNvSpPr txBox="1"/>
          <p:nvPr>
            <p:custDataLst>
              <p:tags r:id="rId6"/>
            </p:custDataLst>
          </p:nvPr>
        </p:nvSpPr>
        <p:spPr>
          <a:xfrm>
            <a:off x="5937578" y="2939804"/>
            <a:ext cx="182753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焦耳（J）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7" title=""/>
          <p:cNvSpPr txBox="1"/>
          <p:nvPr>
            <p:custDataLst>
              <p:tags r:id="rId7"/>
            </p:custDataLst>
          </p:nvPr>
        </p:nvSpPr>
        <p:spPr>
          <a:xfrm>
            <a:off x="8014141" y="2933454"/>
            <a:ext cx="182753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焦耳（J）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8" title=""/>
          <p:cNvSpPr txBox="1"/>
          <p:nvPr>
            <p:custDataLst>
              <p:tags r:id="rId8"/>
            </p:custDataLst>
          </p:nvPr>
        </p:nvSpPr>
        <p:spPr>
          <a:xfrm>
            <a:off x="3318739" y="3508372"/>
            <a:ext cx="2821940" cy="1048951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300"/>
              </a:lnSpc>
            </a:pPr>
            <a:r>
              <a:rPr lang="zh-CN" altLang="en-US" sz="28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是、降低、</a:t>
            </a:r>
            <a:endParaRPr lang="zh-CN" altLang="en-US" sz="2800" b="1" i="0">
              <a:solidFill>
                <a:srgbClr val="00AFAD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ctr">
              <a:lnSpc>
                <a:spcPts val="3300"/>
              </a:lnSpc>
            </a:pPr>
            <a:r>
              <a:rPr lang="zh-CN" altLang="en-US" sz="28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升高</a:t>
            </a:r>
            <a:endParaRPr lang="zh-CN" altLang="en-US" sz="2800" b="1" i="0">
              <a:solidFill>
                <a:srgbClr val="00AFAD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9" title=""/>
          <p:cNvSpPr txBox="1"/>
          <p:nvPr>
            <p:custDataLst>
              <p:tags r:id="rId9"/>
            </p:custDataLst>
          </p:nvPr>
        </p:nvSpPr>
        <p:spPr>
          <a:xfrm>
            <a:off x="5423818" y="3526741"/>
            <a:ext cx="2677160" cy="1048951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300"/>
              </a:lnSpc>
            </a:pPr>
            <a:r>
              <a:rPr lang="zh-CN" altLang="en-US" sz="28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吸收</a:t>
            </a:r>
            <a:r>
              <a:rPr lang="zh-CN" altLang="en-US" sz="28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8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放出</a:t>
            </a:r>
            <a:r>
              <a:rPr lang="zh-CN" altLang="en-US" sz="28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endParaRPr lang="zh-CN" altLang="en-US" sz="2800" b="1" i="0">
              <a:solidFill>
                <a:srgbClr val="00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ctr">
              <a:lnSpc>
                <a:spcPts val="3300"/>
              </a:lnSpc>
            </a:pPr>
            <a:r>
              <a:rPr lang="zh-CN" altLang="en-US" sz="28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传递、转移</a:t>
            </a:r>
            <a:endParaRPr lang="zh-CN" altLang="en-US" sz="2800" b="1" i="0">
              <a:solidFill>
                <a:srgbClr val="00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10" title=""/>
          <p:cNvSpPr txBox="1"/>
          <p:nvPr>
            <p:custDataLst>
              <p:tags r:id="rId10"/>
            </p:custDataLst>
          </p:nvPr>
        </p:nvSpPr>
        <p:spPr>
          <a:xfrm>
            <a:off x="7862936" y="3527743"/>
            <a:ext cx="2100580" cy="1048951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300"/>
              </a:lnSpc>
            </a:pPr>
            <a:r>
              <a:rPr lang="zh-CN" altLang="en-US" sz="28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有</a:t>
            </a:r>
            <a:r>
              <a:rPr lang="zh-CN" altLang="en-US" sz="28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8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具有</a:t>
            </a:r>
            <a:r>
              <a:rPr lang="zh-CN" altLang="en-US" sz="28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endParaRPr lang="zh-CN" altLang="en-US" sz="2800" b="1" i="0">
              <a:solidFill>
                <a:srgbClr val="00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ctr">
              <a:lnSpc>
                <a:spcPts val="3300"/>
              </a:lnSpc>
            </a:pPr>
            <a:r>
              <a:rPr lang="zh-CN" altLang="en-US" sz="28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改变</a:t>
            </a:r>
            <a:endParaRPr lang="zh-CN" altLang="en-US" sz="2800" b="1" i="0">
              <a:solidFill>
                <a:srgbClr val="00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11" title=""/>
          <p:cNvSpPr txBox="1"/>
          <p:nvPr/>
        </p:nvSpPr>
        <p:spPr>
          <a:xfrm>
            <a:off x="3351562" y="4418659"/>
            <a:ext cx="6490335" cy="1048951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热传递可以改变物体的内能，使内能增加或减少，但温度不一定改变。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12" title=""/>
          <p:cNvSpPr txBox="1"/>
          <p:nvPr/>
        </p:nvSpPr>
        <p:spPr>
          <a:xfrm>
            <a:off x="1985010" y="5547759"/>
            <a:ext cx="65608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特别强调：</a:t>
            </a:r>
            <a:r>
              <a:rPr lang="zh-CN" altLang="en-US" sz="2800" b="1" i="0">
                <a:solidFill>
                  <a:srgbClr val="00AFAD"/>
                </a:solidFill>
                <a:latin typeface="微软雅黑" panose="020b0503020204020204" charset="-122"/>
                <a:ea typeface="微软雅黑" panose="020b0503020204020204" charset="-122"/>
              </a:rPr>
              <a:t>不能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用有、含有、具有表示热量。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形状4" title=""/>
          <p:cNvSpPr txBox="1"/>
          <p:nvPr/>
        </p:nvSpPr>
        <p:spPr>
          <a:xfrm>
            <a:off x="898525" y="196850"/>
            <a:ext cx="2760345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rgbClr val="FF99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拓展提升</a:t>
            </a:r>
            <a:endParaRPr lang="zh-CN" altLang="en-US" sz="3200" b="1" i="0">
              <a:solidFill>
                <a:srgbClr val="FF99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2" title=""/>
          <p:cNvSpPr txBox="1"/>
          <p:nvPr/>
        </p:nvSpPr>
        <p:spPr>
          <a:xfrm>
            <a:off x="309620" y="938489"/>
            <a:ext cx="516890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生活中我们可以使用哪些燃料？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3" title=""/>
          <p:cNvSpPr txBox="1"/>
          <p:nvPr/>
        </p:nvSpPr>
        <p:spPr>
          <a:xfrm>
            <a:off x="5371186" y="938574"/>
            <a:ext cx="232410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该如何分类？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1" title=""/>
          <p:cNvGrpSpPr/>
          <p:nvPr/>
        </p:nvGrpSpPr>
        <p:grpSpPr>
          <a:xfrm>
            <a:off x="767994" y="2362464"/>
            <a:ext cx="2800350" cy="3484537"/>
            <a:chExt cx="2800350" cy="3484537"/>
          </a:xfrm>
        </p:grpSpPr>
        <p:pic>
          <p:nvPicPr>
            <p:cNvPr id="6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2800350" cy="2162175"/>
            </a:xfrm>
            <a:prstGeom prst="rect">
              <a:avLst/>
            </a:prstGeom>
          </p:spPr>
        </p:pic>
        <p:sp>
          <p:nvSpPr>
            <p:cNvPr id="7" name="文本4"/>
            <p:cNvSpPr txBox="1"/>
            <p:nvPr/>
          </p:nvSpPr>
          <p:spPr>
            <a:xfrm>
              <a:off x="390449" y="2161911"/>
              <a:ext cx="1612900" cy="65982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固体燃料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文本5"/>
            <p:cNvSpPr txBox="1"/>
            <p:nvPr/>
          </p:nvSpPr>
          <p:spPr>
            <a:xfrm>
              <a:off x="305245" y="2891764"/>
              <a:ext cx="1714500" cy="59277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木炭、煤等</a:t>
              </a:r>
              <a:endPara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9" name="组合2" title=""/>
          <p:cNvGrpSpPr/>
          <p:nvPr/>
        </p:nvGrpSpPr>
        <p:grpSpPr>
          <a:xfrm>
            <a:off x="4642590" y="2462813"/>
            <a:ext cx="2781300" cy="3328028"/>
            <a:chExt cx="2781300" cy="3328028"/>
          </a:xfrm>
        </p:grpSpPr>
        <p:pic>
          <p:nvPicPr>
            <p:cNvPr id="10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781300" cy="2162175"/>
            </a:xfrm>
            <a:prstGeom prst="rect">
              <a:avLst/>
            </a:prstGeom>
          </p:spPr>
        </p:pic>
        <p:sp>
          <p:nvSpPr>
            <p:cNvPr id="11" name="文本6"/>
            <p:cNvSpPr txBox="1"/>
            <p:nvPr/>
          </p:nvSpPr>
          <p:spPr>
            <a:xfrm>
              <a:off x="391011" y="2075440"/>
              <a:ext cx="1612900" cy="65982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液体燃料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7"/>
            <p:cNvSpPr txBox="1"/>
            <p:nvPr/>
          </p:nvSpPr>
          <p:spPr>
            <a:xfrm>
              <a:off x="272005" y="2735256"/>
              <a:ext cx="2019300" cy="59277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汽油、酒精等</a:t>
              </a:r>
              <a:endPara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3" name="组合3" title=""/>
          <p:cNvGrpSpPr/>
          <p:nvPr/>
        </p:nvGrpSpPr>
        <p:grpSpPr>
          <a:xfrm>
            <a:off x="8498405" y="2578875"/>
            <a:ext cx="2958570" cy="3264249"/>
            <a:chExt cx="2958570" cy="3264249"/>
          </a:xfrm>
        </p:grpSpPr>
        <p:pic>
          <p:nvPicPr>
            <p:cNvPr id="14" name="图片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752725" cy="2162175"/>
            </a:xfrm>
            <a:prstGeom prst="rect">
              <a:avLst/>
            </a:prstGeom>
          </p:spPr>
        </p:pic>
        <p:sp>
          <p:nvSpPr>
            <p:cNvPr id="15" name="文本8"/>
            <p:cNvSpPr txBox="1"/>
            <p:nvPr/>
          </p:nvSpPr>
          <p:spPr>
            <a:xfrm>
              <a:off x="805453" y="2162089"/>
              <a:ext cx="1612900" cy="65982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气体燃料</a:t>
              </a:r>
              <a:endPara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" name="文本9"/>
            <p:cNvSpPr txBox="1"/>
            <p:nvPr/>
          </p:nvSpPr>
          <p:spPr>
            <a:xfrm>
              <a:off x="634470" y="2671476"/>
              <a:ext cx="2324100" cy="59277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煤气、天然气等</a:t>
              </a:r>
              <a:endPara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7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9" name="形状4" title=""/>
          <p:cNvSpPr txBox="1"/>
          <p:nvPr/>
        </p:nvSpPr>
        <p:spPr>
          <a:xfrm>
            <a:off x="95437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燃烧：放出热量</a:t>
            </a:r>
            <a:endParaRPr lang="zh-CN" altLang="en-US" sz="28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四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7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8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9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10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11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12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13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6" name="形状4" title=""/>
          <p:cNvSpPr txBox="1"/>
          <p:nvPr/>
        </p:nvSpPr>
        <p:spPr>
          <a:xfrm>
            <a:off x="1214731" y="230389"/>
            <a:ext cx="2042287" cy="49300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新课引入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8" name="图片5" title=""/>
          <p:cNvPicPr>
            <a:picLocks noChangeAspect="1"/>
          </p:cNvPicPr>
          <p:nvPr/>
        </p:nvPicPr>
        <p:blipFill>
          <a:blip r:embed="rId2">
            <a:lum bright="-12000" contrast="24000"/>
          </a:blip>
          <a:srcRect b="5833"/>
          <a:stretch>
            <a:fillRect/>
          </a:stretch>
        </p:blipFill>
        <p:spPr>
          <a:xfrm>
            <a:off x="4387215" y="1394460"/>
            <a:ext cx="5269230" cy="3248025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形状6" title=""/>
          <p:cNvSpPr txBox="1"/>
          <p:nvPr/>
        </p:nvSpPr>
        <p:spPr>
          <a:xfrm>
            <a:off x="1287780" y="4974590"/>
            <a:ext cx="10598150" cy="125222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ct val="150000"/>
              </a:lnSpc>
            </a:pPr>
            <a:r>
              <a:rPr lang="en-US" altLang="zh-CN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今天天气晴间多云，最高气温</a:t>
            </a:r>
            <a:r>
              <a:rPr lang="en-US" altLang="zh-CN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35</a:t>
            </a:r>
            <a:r>
              <a:rPr lang="en-US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℃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en-US" altLang="zh-CN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真热，这是太阳在向大地辐射能量！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形状4" title=""/>
          <p:cNvSpPr txBox="1"/>
          <p:nvPr/>
        </p:nvSpPr>
        <p:spPr>
          <a:xfrm>
            <a:off x="354330" y="203200"/>
            <a:ext cx="860425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一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9" name="形状4" title=""/>
          <p:cNvSpPr txBox="1"/>
          <p:nvPr/>
        </p:nvSpPr>
        <p:spPr>
          <a:xfrm>
            <a:off x="95437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燃烧：放出热量</a:t>
            </a:r>
            <a:endParaRPr lang="zh-CN" altLang="en-US" sz="28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四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 title=""/>
          <p:cNvSpPr txBox="1"/>
          <p:nvPr/>
        </p:nvSpPr>
        <p:spPr>
          <a:xfrm>
            <a:off x="954405" y="1003300"/>
            <a:ext cx="10297795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231F20"/>
                </a:solidFill>
                <a:latin typeface="FZSSJW--GB1-0"/>
                <a:ea typeface="FZSSJW--GB1-0"/>
              </a:rPr>
              <a:t>为了描述燃料的燃烧特性，我 们把燃料完全燃烧放出的热量 </a:t>
            </a:r>
            <a:r>
              <a:rPr lang="en-US" altLang="zh-CN" sz="3200" i="1">
                <a:solidFill>
                  <a:srgbClr val="231F20"/>
                </a:solidFill>
                <a:latin typeface="TimesNewRomanPS-ItalicMT"/>
                <a:ea typeface="TimesNewRomanPS-ItalicMT"/>
              </a:rPr>
              <a:t>Q </a:t>
            </a:r>
            <a:r>
              <a:rPr lang="zh-CN" altLang="en-US" sz="3200">
                <a:solidFill>
                  <a:srgbClr val="231F20"/>
                </a:solidFill>
                <a:latin typeface="FZSSJW--GB1-0"/>
                <a:ea typeface="FZSSJW--GB1-0"/>
              </a:rPr>
              <a:t>与燃料质量 </a:t>
            </a:r>
            <a:r>
              <a:rPr lang="en-US" altLang="zh-CN" sz="3200" i="1">
                <a:solidFill>
                  <a:srgbClr val="231F20"/>
                </a:solidFill>
                <a:latin typeface="TimesNewRomanPS-ItalicMT"/>
                <a:ea typeface="TimesNewRomanPS-ItalicMT"/>
              </a:rPr>
              <a:t>m </a:t>
            </a:r>
            <a:r>
              <a:rPr lang="zh-CN" altLang="en-US" sz="3200">
                <a:solidFill>
                  <a:srgbClr val="231F20"/>
                </a:solidFill>
                <a:latin typeface="FZSSJW--GB1-0"/>
                <a:ea typeface="FZSSJW--GB1-0"/>
              </a:rPr>
              <a:t>的比，叫作这种燃料的</a:t>
            </a:r>
            <a:r>
              <a:rPr lang="zh-CN" altLang="en-US" sz="3200">
                <a:solidFill>
                  <a:srgbClr val="00AFAD"/>
                </a:solidFill>
                <a:latin typeface="汉仪旗黑-55简" panose="00020600040101010101" charset="-128"/>
                <a:ea typeface="汉仪旗黑-55简" panose="00020600040101010101" charset="-128"/>
              </a:rPr>
              <a:t>热值（</a:t>
            </a:r>
            <a:r>
              <a:rPr lang="en-US" altLang="zh-CN" sz="3200" b="1">
                <a:solidFill>
                  <a:srgbClr val="00AFAD"/>
                </a:solidFill>
                <a:latin typeface="TimesNewRomanPS-BoldMT"/>
                <a:ea typeface="TimesNewRomanPS-BoldMT"/>
              </a:rPr>
              <a:t>heat value</a:t>
            </a:r>
            <a:r>
              <a:rPr lang="zh-CN" altLang="en-US" sz="3200">
                <a:solidFill>
                  <a:srgbClr val="00AFAD"/>
                </a:solidFill>
                <a:latin typeface="汉仪旗黑-55简" panose="00020600040101010101" charset="-128"/>
                <a:ea typeface="汉仪旗黑-55简" panose="00020600040101010101" charset="-128"/>
              </a:rPr>
              <a:t>）</a:t>
            </a:r>
            <a:r>
              <a:rPr lang="zh-CN" altLang="en-US" sz="3200">
                <a:solidFill>
                  <a:srgbClr val="231F20"/>
                </a:solidFill>
                <a:latin typeface="FZSSJW--GB1-0"/>
                <a:ea typeface="FZSSJW--GB1-0"/>
              </a:rPr>
              <a:t>，用符号 </a:t>
            </a:r>
            <a:r>
              <a:rPr lang="en-US" altLang="zh-CN" sz="3200" i="1">
                <a:solidFill>
                  <a:srgbClr val="231F20"/>
                </a:solidFill>
                <a:latin typeface="TimesNewRomanPS-ItalicMT"/>
                <a:ea typeface="TimesNewRomanPS-ItalicMT"/>
              </a:rPr>
              <a:t>q</a:t>
            </a:r>
            <a:r>
              <a:rPr lang="zh-CN" altLang="en-US" sz="3200">
                <a:solidFill>
                  <a:srgbClr val="231F20"/>
                </a:solidFill>
                <a:latin typeface="FZSSJW--GB1-0"/>
                <a:ea typeface="FZSSJW--GB1-0"/>
              </a:rPr>
              <a:t>表示，即</a:t>
            </a:r>
            <a:endParaRPr lang="zh-CN" altLang="en-US" sz="3200">
              <a:solidFill>
                <a:srgbClr val="231F20"/>
              </a:solidFill>
              <a:latin typeface="FZSSJW--GB1-0"/>
              <a:ea typeface="FZSSJW--GB1-0"/>
            </a:endParaRPr>
          </a:p>
        </p:txBody>
      </p:sp>
      <p:pic>
        <p:nvPicPr>
          <p:cNvPr id="13" name="图片 12" title=""/>
          <p:cNvPicPr/>
          <p:nvPr/>
        </p:nvPicPr>
        <p:blipFill>
          <a:blip r:embed="rId2">
            <a:lum bright="-18000" contrast="36000"/>
          </a:blip>
          <a:stretch>
            <a:fillRect/>
          </a:stretch>
        </p:blipFill>
        <p:spPr>
          <a:xfrm>
            <a:off x="2212975" y="3159760"/>
            <a:ext cx="8604885" cy="270446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9" name="形状4" title=""/>
          <p:cNvSpPr txBox="1"/>
          <p:nvPr/>
        </p:nvSpPr>
        <p:spPr>
          <a:xfrm>
            <a:off x="95437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燃烧：放出热量</a:t>
            </a:r>
            <a:endParaRPr lang="zh-CN" altLang="en-US" sz="28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四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 title=""/>
          <p:cNvPicPr/>
          <p:nvPr/>
        </p:nvPicPr>
        <p:blipFill>
          <a:blip r:embed="rId2">
            <a:lum bright="-6000" contrast="30000"/>
          </a:blip>
          <a:srcRect r="15037" b="4390"/>
          <a:stretch>
            <a:fillRect/>
          </a:stretch>
        </p:blipFill>
        <p:spPr>
          <a:xfrm>
            <a:off x="8320405" y="953770"/>
            <a:ext cx="3218815" cy="5744210"/>
          </a:xfrm>
          <a:prstGeom prst="rect">
            <a:avLst/>
          </a:prstGeom>
        </p:spPr>
      </p:pic>
      <p:sp>
        <p:nvSpPr>
          <p:cNvPr id="12" name="文本框 11" title=""/>
          <p:cNvSpPr txBox="1"/>
          <p:nvPr/>
        </p:nvSpPr>
        <p:spPr>
          <a:xfrm>
            <a:off x="954405" y="1071245"/>
            <a:ext cx="1029779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231F20"/>
                </a:solidFill>
                <a:latin typeface="FZSSJW--GB1-0"/>
                <a:ea typeface="FZSSJW--GB1-0"/>
              </a:rPr>
              <a:t>认真观察，这些热值有什么物理意义呢？</a:t>
            </a:r>
            <a:endParaRPr lang="zh-CN" altLang="en-US" sz="3200">
              <a:solidFill>
                <a:srgbClr val="231F20"/>
              </a:solidFill>
              <a:latin typeface="FZSSJW--GB1-0"/>
              <a:ea typeface="FZSSJW--GB1-0"/>
            </a:endParaRPr>
          </a:p>
        </p:txBody>
      </p:sp>
      <p:sp>
        <p:nvSpPr>
          <p:cNvPr id="6" name="文本4" title=""/>
          <p:cNvSpPr txBox="1"/>
          <p:nvPr/>
        </p:nvSpPr>
        <p:spPr>
          <a:xfrm>
            <a:off x="2949575" y="2191385"/>
            <a:ext cx="4233545" cy="38049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ct val="150000"/>
              </a:lnSpc>
            </a:pPr>
            <a:r>
              <a:rPr lang="en-US" altLang="zh-CN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热值反映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燃料放热本领大小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的物理量，热值越大，放热本领越强。热值在数值上等于1kg这种燃料完全燃烧放出的热量。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853881" y="1379007"/>
            <a:ext cx="7677150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例：计算</a:t>
            </a:r>
            <a:r>
              <a:rPr lang="en-US" altLang="zh-CN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kg汽油完全燃烧释放的热量。</a:t>
            </a:r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2" title=""/>
          <p:cNvSpPr txBox="1"/>
          <p:nvPr/>
        </p:nvSpPr>
        <p:spPr>
          <a:xfrm>
            <a:off x="444103" y="2410870"/>
            <a:ext cx="1033024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解：</a:t>
            </a:r>
            <a:endParaRPr lang="zh-CN" altLang="en-US" sz="28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3" title=""/>
          <p:cNvSpPr txBox="1"/>
          <p:nvPr/>
        </p:nvSpPr>
        <p:spPr>
          <a:xfrm>
            <a:off x="1466393" y="2544934"/>
            <a:ext cx="8321573" cy="65982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Q=mq=</a:t>
            </a:r>
            <a:r>
              <a:rPr lang="en-US" altLang="zh-CN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x10</a:t>
            </a:r>
            <a:r>
              <a:rPr lang="zh-CN" altLang="en-US" sz="2800" b="0" i="0" baseline="3000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J/kgx</a:t>
            </a:r>
            <a:r>
              <a:rPr lang="en-US" altLang="zh-CN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kg=1.3</a:t>
            </a:r>
            <a:r>
              <a:rPr lang="en-US" altLang="zh-CN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x10</a:t>
            </a:r>
            <a:r>
              <a:rPr lang="zh-CN" altLang="en-US" sz="2800" b="0" i="0" baseline="3000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endParaRPr lang="zh-CN" altLang="en-US" sz="28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4" title=""/>
          <p:cNvSpPr txBox="1"/>
          <p:nvPr/>
        </p:nvSpPr>
        <p:spPr>
          <a:xfrm>
            <a:off x="385448" y="3651025"/>
            <a:ext cx="8614496" cy="674370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答：</a:t>
            </a:r>
            <a:r>
              <a:rPr lang="en-US" altLang="zh-CN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kg的柴油完全燃烧释放的热量是1.3</a:t>
            </a:r>
            <a:r>
              <a:rPr lang="en-US" altLang="zh-CN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x10</a:t>
            </a:r>
            <a:r>
              <a:rPr lang="zh-CN" altLang="en-US" sz="2800" b="0" i="0" baseline="3000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8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J。</a:t>
            </a:r>
            <a:endParaRPr lang="zh-CN" altLang="en-US" sz="2800" b="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9" name="形状4" title=""/>
          <p:cNvSpPr txBox="1"/>
          <p:nvPr/>
        </p:nvSpPr>
        <p:spPr>
          <a:xfrm>
            <a:off x="95437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燃烧：放出热量</a:t>
            </a:r>
            <a:endParaRPr lang="zh-CN" altLang="en-US" sz="28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四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9" name="形状4" title=""/>
          <p:cNvSpPr txBox="1"/>
          <p:nvPr/>
        </p:nvSpPr>
        <p:spPr>
          <a:xfrm>
            <a:off x="95437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燃烧：放出热量</a:t>
            </a:r>
            <a:endParaRPr lang="zh-CN" altLang="en-US" sz="28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四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3" name="组合 12" title=""/>
          <p:cNvGrpSpPr/>
          <p:nvPr/>
        </p:nvGrpSpPr>
        <p:grpSpPr>
          <a:xfrm>
            <a:off x="1416050" y="895350"/>
            <a:ext cx="9816465" cy="5503545"/>
            <a:chOff x="2572" y="1594"/>
            <a:chExt cx="15459" cy="8667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t="-35" r="8874"/>
            <a:stretch>
              <a:fillRect/>
            </a:stretch>
          </p:blipFill>
          <p:spPr>
            <a:xfrm>
              <a:off x="2572" y="1594"/>
              <a:ext cx="14079" cy="8667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84738" t="3301"/>
            <a:stretch>
              <a:fillRect/>
            </a:stretch>
          </p:blipFill>
          <p:spPr>
            <a:xfrm>
              <a:off x="15673" y="1883"/>
              <a:ext cx="2358" cy="8378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13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14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15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16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17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18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19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6" name="形状4" title=""/>
          <p:cNvSpPr txBox="1"/>
          <p:nvPr/>
        </p:nvSpPr>
        <p:spPr>
          <a:xfrm>
            <a:off x="98739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温度与热运动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形状6" title=""/>
          <p:cNvSpPr txBox="1"/>
          <p:nvPr/>
        </p:nvSpPr>
        <p:spPr>
          <a:xfrm>
            <a:off x="422275" y="4510405"/>
            <a:ext cx="1276350" cy="6451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结论：</a:t>
            </a:r>
            <a:endParaRPr lang="zh-CN" altLang="en-US" sz="2800" i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形状7" title=""/>
          <p:cNvSpPr txBox="1"/>
          <p:nvPr/>
        </p:nvSpPr>
        <p:spPr>
          <a:xfrm>
            <a:off x="1356922" y="4475474"/>
            <a:ext cx="3493018" cy="6451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800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温度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越</a:t>
            </a:r>
            <a:r>
              <a:rPr lang="zh-CN" altLang="en-US" sz="2800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高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800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扩散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越</a:t>
            </a:r>
            <a:r>
              <a:rPr lang="zh-CN" altLang="en-US" sz="2800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快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i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形状10" title=""/>
          <p:cNvSpPr txBox="1"/>
          <p:nvPr/>
        </p:nvSpPr>
        <p:spPr>
          <a:xfrm>
            <a:off x="410213" y="5149548"/>
            <a:ext cx="1657350" cy="6451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说明了：</a:t>
            </a:r>
            <a:endParaRPr lang="zh-CN" altLang="en-US" sz="2800" i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形状11" title=""/>
          <p:cNvSpPr txBox="1"/>
          <p:nvPr/>
        </p:nvSpPr>
        <p:spPr>
          <a:xfrm>
            <a:off x="1623584" y="5334238"/>
            <a:ext cx="6842125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构成物体的</a:t>
            </a:r>
            <a:r>
              <a:rPr lang="zh-CN" altLang="en-US" sz="2800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大量分子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做</a:t>
            </a:r>
            <a:r>
              <a:rPr lang="zh-CN" altLang="en-US" sz="2800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无规则运动越剧烈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i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形状12" title=""/>
          <p:cNvSpPr txBox="1"/>
          <p:nvPr/>
        </p:nvSpPr>
        <p:spPr>
          <a:xfrm>
            <a:off x="1932940" y="6107430"/>
            <a:ext cx="7935595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物体内部大量分子的无规则运动叫做</a:t>
            </a:r>
            <a:r>
              <a:rPr lang="zh-CN" altLang="en-US" sz="2800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热运动</a:t>
            </a:r>
            <a:r>
              <a:rPr lang="zh-CN" altLang="en-US" sz="2800" i="0">
                <a:solidFill>
                  <a:schemeClr val="tx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i="0">
              <a:solidFill>
                <a:schemeClr val="tx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6" name="组合2" title=""/>
          <p:cNvGrpSpPr/>
          <p:nvPr/>
        </p:nvGrpSpPr>
        <p:grpSpPr>
          <a:xfrm>
            <a:off x="911054" y="1115530"/>
            <a:ext cx="5184140" cy="666115"/>
            <a:chOff x="935355" y="0"/>
            <a:chExt cx="5184140" cy="666115"/>
          </a:xfrm>
        </p:grpSpPr>
        <p:sp>
          <p:nvSpPr>
            <p:cNvPr id="28" name="文本1"/>
            <p:cNvSpPr txBox="1"/>
            <p:nvPr/>
          </p:nvSpPr>
          <p:spPr>
            <a:xfrm>
              <a:off x="935355" y="0"/>
              <a:ext cx="5184140" cy="6515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i="0">
                  <a:solidFill>
                    <a:srgbClr val="0000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实验探究：温度对扩散的影响</a:t>
              </a:r>
              <a:endParaRPr lang="zh-CN" altLang="en-US" sz="2800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形状20"/>
            <p:cNvSpPr txBox="1"/>
            <p:nvPr/>
          </p:nvSpPr>
          <p:spPr>
            <a:xfrm rot="10800000">
              <a:off x="935355" y="544830"/>
              <a:ext cx="4641215" cy="121285"/>
            </a:xfrm>
            <a:custGeom>
              <a:gdLst>
                <a:gd name="connsiteX0" fmla="*/ 73685 w 4151630"/>
                <a:gd name="connsiteY0" fmla="*/ 0 h 147370"/>
                <a:gd name="connsiteX1" fmla="*/ 4077945 w 4151630"/>
                <a:gd name="connsiteY1" fmla="*/ 0 h 147370"/>
                <a:gd name="connsiteX2" fmla="*/ 4097487 w 4151630"/>
                <a:gd name="connsiteY2" fmla="*/ 0 h 147370"/>
                <a:gd name="connsiteX3" fmla="*/ 4143867 w 4151630"/>
                <a:gd name="connsiteY3" fmla="*/ 35400 h 147370"/>
                <a:gd name="connsiteX4" fmla="*/ 4151630 w 4151630"/>
                <a:gd name="connsiteY4" fmla="*/ 93227 h 147370"/>
                <a:gd name="connsiteX5" fmla="*/ 4116230 w 4151630"/>
                <a:gd name="connsiteY5" fmla="*/ 139607 h 147370"/>
                <a:gd name="connsiteX6" fmla="*/ 73685 w 4151630"/>
                <a:gd name="connsiteY6" fmla="*/ 147370 h 147370"/>
                <a:gd name="connsiteX7" fmla="*/ 32990 w 4151630"/>
                <a:gd name="connsiteY7" fmla="*/ 147370 h 147370"/>
                <a:gd name="connsiteX8" fmla="*/ 0 w 4151630"/>
                <a:gd name="connsiteY8" fmla="*/ 32990 h 14737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51629" h="147370">
                  <a:moveTo>
                    <a:pt x="73685" y="0"/>
                  </a:moveTo>
                  <a:lnTo>
                    <a:pt x="4077945" y="0"/>
                  </a:lnTo>
                  <a:cubicBezTo>
                    <a:pt x="4097487" y="0"/>
                    <a:pt x="4116230" y="7763"/>
                    <a:pt x="4130048" y="21582"/>
                  </a:cubicBezTo>
                  <a:cubicBezTo>
                    <a:pt x="4143867" y="35400"/>
                    <a:pt x="4151630" y="54142"/>
                    <a:pt x="4151630" y="73685"/>
                  </a:cubicBezTo>
                  <a:cubicBezTo>
                    <a:pt x="4151630" y="93227"/>
                    <a:pt x="4143867" y="111970"/>
                    <a:pt x="4130048" y="125788"/>
                  </a:cubicBezTo>
                  <a:cubicBezTo>
                    <a:pt x="4116230" y="139607"/>
                    <a:pt x="4097487" y="147370"/>
                    <a:pt x="4077945" y="147370"/>
                  </a:cubicBezTo>
                  <a:lnTo>
                    <a:pt x="73685" y="147370"/>
                  </a:lnTo>
                  <a:cubicBezTo>
                    <a:pt x="32990" y="147370"/>
                    <a:pt x="0" y="114380"/>
                    <a:pt x="0" y="73685"/>
                  </a:cubicBezTo>
                  <a:cubicBezTo>
                    <a:pt x="0" y="32990"/>
                    <a:pt x="32990" y="0"/>
                    <a:pt x="73685" y="0"/>
                  </a:cubicBezTo>
                  <a:close/>
                </a:path>
              </a:pathLst>
            </a:custGeom>
            <a:solidFill>
              <a:srgbClr val="70CDF1"/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pic>
        <p:nvPicPr>
          <p:cNvPr id="30" name="视频1" title="">
            <a:hlinkClick action="ppaction://media"/>
          </p:cNvPr>
          <p:cNvPicPr/>
          <p:nvPr>
            <a:videoFile r:link="rId4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6305550" y="1517015"/>
            <a:ext cx="4053205" cy="3279140"/>
          </a:xfrm>
          <a:prstGeom prst="rect">
            <a:avLst/>
          </a:prstGeom>
        </p:spPr>
      </p:pic>
      <p:sp>
        <p:nvSpPr>
          <p:cNvPr id="3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一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30000"/>
          </a:blip>
          <a:stretch>
            <a:fillRect/>
          </a:stretch>
        </p:blipFill>
        <p:spPr>
          <a:xfrm>
            <a:off x="987425" y="1932305"/>
            <a:ext cx="4565015" cy="25781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7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video fullScrn="1">
              <p:cMediaNode>
                <p:cTn id="38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</p:childTnLst>
        </p:cTn>
      </p:par>
    </p:tnLst>
    <p:bldLst>
      <p:bldP spid="26" grpId="0" animBg="1"/>
      <p:bldP spid="18" grpId="0" animBg="1"/>
      <p:bldP spid="19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9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形状10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形状11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形状12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形状13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形状14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形状15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7" name="形状5" title=""/>
          <p:cNvSpPr txBox="1"/>
          <p:nvPr/>
        </p:nvSpPr>
        <p:spPr>
          <a:xfrm>
            <a:off x="263152" y="1097083"/>
            <a:ext cx="11908677" cy="1661993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>
              <a:lnSpc>
                <a:spcPts val="4300"/>
              </a:lnSpc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入刚装修完的房屋，我们常常会闻到一种刺鼻的气味，这气味主要来自装修材料中的甲醛这种对人体有害的化学物质，能闻到气味则说明甲醛分子在做___________________运动，这种运动会随温度的升高而________(填“加剧”或“减慢”)。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文本1" title=""/>
          <p:cNvSpPr txBox="1"/>
          <p:nvPr/>
        </p:nvSpPr>
        <p:spPr>
          <a:xfrm>
            <a:off x="10026660" y="1847212"/>
            <a:ext cx="1313815" cy="77155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80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加剧</a:t>
            </a:r>
            <a:endParaRPr lang="zh-CN" altLang="en-US" sz="280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形状6" title=""/>
          <p:cNvSpPr txBox="1"/>
          <p:nvPr/>
        </p:nvSpPr>
        <p:spPr>
          <a:xfrm>
            <a:off x="2068337" y="1884823"/>
            <a:ext cx="1406528" cy="645157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80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无规则</a:t>
            </a:r>
            <a:endParaRPr lang="zh-CN" altLang="en-US" sz="280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形状7" title=""/>
          <p:cNvSpPr txBox="1"/>
          <p:nvPr/>
        </p:nvSpPr>
        <p:spPr>
          <a:xfrm>
            <a:off x="785896" y="3611432"/>
            <a:ext cx="10539416" cy="1848666"/>
          </a:xfrm>
          <a:custGeom>
            <a:gdLst>
              <a:gd name="connsiteX0" fmla="*/ 209417 w 10539416"/>
              <a:gd name="connsiteY0" fmla="*/ 0 h 1848666"/>
              <a:gd name="connsiteX1" fmla="*/ 10329999 w 10539416"/>
              <a:gd name="connsiteY1" fmla="*/ 0 h 1848666"/>
              <a:gd name="connsiteX2" fmla="*/ 10385539 w 10539416"/>
              <a:gd name="connsiteY2" fmla="*/ 0 h 1848666"/>
              <a:gd name="connsiteX3" fmla="*/ 10517352 w 10539416"/>
              <a:gd name="connsiteY3" fmla="*/ 100610 h 1848666"/>
              <a:gd name="connsiteX4" fmla="*/ 10539416 w 10539416"/>
              <a:gd name="connsiteY4" fmla="*/ 1639249 h 1848666"/>
              <a:gd name="connsiteX5" fmla="*/ 10539416 w 10539416"/>
              <a:gd name="connsiteY5" fmla="*/ 1694790 h 1848666"/>
              <a:gd name="connsiteX6" fmla="*/ 10438805 w 10539416"/>
              <a:gd name="connsiteY6" fmla="*/ 1826603 h 1848666"/>
              <a:gd name="connsiteX7" fmla="*/ 209417 w 10539416"/>
              <a:gd name="connsiteY7" fmla="*/ 1848666 h 1848666"/>
              <a:gd name="connsiteX8" fmla="*/ 93759 w 10539416"/>
              <a:gd name="connsiteY8" fmla="*/ 1848666 h 1848666"/>
              <a:gd name="connsiteX9" fmla="*/ 0 w 10539416"/>
              <a:gd name="connsiteY9" fmla="*/ 209417 h 1848666"/>
              <a:gd name="connsiteX10" fmla="*/ 0 w 10539416"/>
              <a:gd name="connsiteY10" fmla="*/ 93759 h 18486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539416" h="1848665">
                <a:moveTo>
                  <a:pt x="209417" y="0"/>
                </a:moveTo>
                <a:lnTo>
                  <a:pt x="10329999" y="0"/>
                </a:lnTo>
                <a:cubicBezTo>
                  <a:pt x="10385539" y="0"/>
                  <a:pt x="10438805" y="22063"/>
                  <a:pt x="10478078" y="61337"/>
                </a:cubicBezTo>
                <a:cubicBezTo>
                  <a:pt x="10517352" y="100610"/>
                  <a:pt x="10539416" y="153876"/>
                  <a:pt x="10539416" y="209417"/>
                </a:cubicBezTo>
                <a:lnTo>
                  <a:pt x="10539416" y="1639249"/>
                </a:lnTo>
                <a:cubicBezTo>
                  <a:pt x="10539416" y="1694790"/>
                  <a:pt x="10517352" y="1748056"/>
                  <a:pt x="10478078" y="1787329"/>
                </a:cubicBezTo>
                <a:cubicBezTo>
                  <a:pt x="10438805" y="1826603"/>
                  <a:pt x="10385539" y="1848666"/>
                  <a:pt x="10329999" y="1848666"/>
                </a:cubicBezTo>
                <a:lnTo>
                  <a:pt x="209417" y="1848666"/>
                </a:lnTo>
                <a:cubicBezTo>
                  <a:pt x="93759" y="1848666"/>
                  <a:pt x="0" y="1754907"/>
                  <a:pt x="0" y="1639249"/>
                </a:cubicBezTo>
                <a:lnTo>
                  <a:pt x="0" y="209417"/>
                </a:lnTo>
                <a:cubicBezTo>
                  <a:pt x="0" y="93759"/>
                  <a:pt x="93759" y="0"/>
                  <a:pt x="209417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28575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形状8" title=""/>
          <p:cNvSpPr txBox="1"/>
          <p:nvPr/>
        </p:nvSpPr>
        <p:spPr>
          <a:xfrm>
            <a:off x="1398246" y="3750935"/>
            <a:ext cx="9585590" cy="15696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5700"/>
              </a:lnSpc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因为分子很小，在普通的光学显微镜下都无法直接观察到，所以，分子的热运动是</a:t>
            </a:r>
            <a:r>
              <a:rPr lang="zh-CN" altLang="en-US" sz="280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无法</a:t>
            </a: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用肉眼直接观察到的。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2" name="组合2" title=""/>
          <p:cNvGrpSpPr/>
          <p:nvPr/>
        </p:nvGrpSpPr>
        <p:grpSpPr>
          <a:xfrm>
            <a:off x="137133" y="2979205"/>
            <a:ext cx="1828673" cy="1332175"/>
            <a:chExt cx="1828673" cy="1332175"/>
          </a:xfrm>
        </p:grpSpPr>
        <p:sp>
          <p:nvSpPr>
            <p:cNvPr id="23" name="形状16"/>
            <p:cNvSpPr txBox="1"/>
            <p:nvPr/>
          </p:nvSpPr>
          <p:spPr>
            <a:xfrm>
              <a:off x="0" y="0"/>
              <a:ext cx="1753299" cy="1332175"/>
            </a:xfrm>
            <a:custGeom>
              <a:gdLst>
                <a:gd name="connsiteX0" fmla="*/ 739673 w 1753299"/>
                <a:gd name="connsiteY0" fmla="*/ 0 h 1332175"/>
                <a:gd name="connsiteX1" fmla="*/ 973504 w 1753299"/>
                <a:gd name="connsiteY1" fmla="*/ 233715 h 1332175"/>
                <a:gd name="connsiteX2" fmla="*/ 1136905 w 1753299"/>
                <a:gd name="connsiteY2" fmla="*/ 35057 h 1332175"/>
                <a:gd name="connsiteX3" fmla="*/ 1215002 w 1753299"/>
                <a:gd name="connsiteY3" fmla="*/ 274615 h 1332175"/>
                <a:gd name="connsiteX4" fmla="*/ 1525499 w 1753299"/>
                <a:gd name="connsiteY4" fmla="*/ 75957 h 1332175"/>
                <a:gd name="connsiteX5" fmla="*/ 1380600 w 1753299"/>
                <a:gd name="connsiteY5" fmla="*/ 385629 h 1332175"/>
                <a:gd name="connsiteX6" fmla="*/ 1650566 w 1753299"/>
                <a:gd name="connsiteY6" fmla="*/ 344730 h 1332175"/>
                <a:gd name="connsiteX7" fmla="*/ 1525499 w 1753299"/>
                <a:gd name="connsiteY7" fmla="*/ 566759 h 1332175"/>
                <a:gd name="connsiteX8" fmla="*/ 1753299 w 1753299"/>
                <a:gd name="connsiteY8" fmla="*/ 747888 h 1332175"/>
                <a:gd name="connsiteX9" fmla="*/ 1415099 w 1753299"/>
                <a:gd name="connsiteY9" fmla="*/ 718673 h 1332175"/>
                <a:gd name="connsiteX10" fmla="*/ 1458799 w 1753299"/>
                <a:gd name="connsiteY10" fmla="*/ 905645 h 1332175"/>
                <a:gd name="connsiteX11" fmla="*/ 1235701 w 1753299"/>
                <a:gd name="connsiteY11" fmla="*/ 870588 h 1332175"/>
                <a:gd name="connsiteX12" fmla="*/ 1301277 w 1753299"/>
                <a:gd name="connsiteY12" fmla="*/ 1127674 h 1332175"/>
                <a:gd name="connsiteX13" fmla="*/ 973504 w 1753299"/>
                <a:gd name="connsiteY13" fmla="*/ 1016659 h 1332175"/>
                <a:gd name="connsiteX14" fmla="*/ 780306 w 1753299"/>
                <a:gd name="connsiteY14" fmla="*/ 1302961 h 1332175"/>
                <a:gd name="connsiteX15" fmla="*/ 678034 w 1753299"/>
                <a:gd name="connsiteY15" fmla="*/ 1127674 h 1332175"/>
                <a:gd name="connsiteX16" fmla="*/ 304210 w 1753299"/>
                <a:gd name="connsiteY16" fmla="*/ 1332175 h 1332175"/>
                <a:gd name="connsiteX17" fmla="*/ 373210 w 1753299"/>
                <a:gd name="connsiteY17" fmla="*/ 1016659 h 1332175"/>
                <a:gd name="connsiteX18" fmla="*/ 111012 w 1753299"/>
                <a:gd name="connsiteY18" fmla="*/ 981603 h 1332175"/>
                <a:gd name="connsiteX19" fmla="*/ 290410 w 1753299"/>
                <a:gd name="connsiteY19" fmla="*/ 788788 h 1332175"/>
                <a:gd name="connsiteX20" fmla="*/ 0 w 1753299"/>
                <a:gd name="connsiteY20" fmla="*/ 625188 h 1332175"/>
                <a:gd name="connsiteX21" fmla="*/ 304210 w 1753299"/>
                <a:gd name="connsiteY21" fmla="*/ 543387 h 1332175"/>
                <a:gd name="connsiteX22" fmla="*/ 180012 w 1753299"/>
                <a:gd name="connsiteY22" fmla="*/ 198658 h 1332175"/>
                <a:gd name="connsiteX23" fmla="*/ 635407 w 1753299"/>
                <a:gd name="connsiteY23" fmla="*/ 309672 h 1332175"/>
                <a:gd name="connsiteX24" fmla="*/ 739673 w 1753299"/>
                <a:gd name="connsiteY24" fmla="*/ 0 h 133217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53299" h="1332175">
                  <a:moveTo>
                    <a:pt x="739673" y="0"/>
                  </a:moveTo>
                  <a:lnTo>
                    <a:pt x="973504" y="233715"/>
                  </a:lnTo>
                  <a:lnTo>
                    <a:pt x="1136905" y="35057"/>
                  </a:lnTo>
                  <a:lnTo>
                    <a:pt x="1215002" y="274615"/>
                  </a:lnTo>
                  <a:lnTo>
                    <a:pt x="1525499" y="75957"/>
                  </a:lnTo>
                  <a:lnTo>
                    <a:pt x="1380600" y="385629"/>
                  </a:lnTo>
                  <a:lnTo>
                    <a:pt x="1650566" y="344730"/>
                  </a:lnTo>
                  <a:lnTo>
                    <a:pt x="1525499" y="566759"/>
                  </a:lnTo>
                  <a:lnTo>
                    <a:pt x="1753299" y="747888"/>
                  </a:lnTo>
                  <a:lnTo>
                    <a:pt x="1415099" y="718673"/>
                  </a:lnTo>
                  <a:lnTo>
                    <a:pt x="1458799" y="905645"/>
                  </a:lnTo>
                  <a:lnTo>
                    <a:pt x="1235701" y="870588"/>
                  </a:lnTo>
                  <a:lnTo>
                    <a:pt x="1301277" y="1127674"/>
                  </a:lnTo>
                  <a:lnTo>
                    <a:pt x="973504" y="1016659"/>
                  </a:lnTo>
                  <a:lnTo>
                    <a:pt x="780306" y="1302961"/>
                  </a:lnTo>
                  <a:lnTo>
                    <a:pt x="678034" y="1127674"/>
                  </a:lnTo>
                  <a:lnTo>
                    <a:pt x="304210" y="1332175"/>
                  </a:lnTo>
                  <a:lnTo>
                    <a:pt x="373210" y="1016659"/>
                  </a:lnTo>
                  <a:lnTo>
                    <a:pt x="111012" y="981603"/>
                  </a:lnTo>
                  <a:lnTo>
                    <a:pt x="290410" y="788788"/>
                  </a:lnTo>
                  <a:lnTo>
                    <a:pt x="0" y="625188"/>
                  </a:lnTo>
                  <a:lnTo>
                    <a:pt x="304210" y="543387"/>
                  </a:lnTo>
                  <a:lnTo>
                    <a:pt x="180012" y="198658"/>
                  </a:lnTo>
                  <a:lnTo>
                    <a:pt x="635407" y="309672"/>
                  </a:lnTo>
                  <a:lnTo>
                    <a:pt x="739673" y="0"/>
                  </a:lnTo>
                  <a:close/>
                </a:path>
              </a:pathLst>
            </a:custGeom>
            <a:solidFill>
              <a:srgbClr val="00B0F0">
                <a:alpha val="100000"/>
              </a:srgbClr>
            </a:solidFill>
            <a:ln w="9525">
              <a:solidFill>
                <a:srgbClr val="2D4D6A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文本2"/>
            <p:cNvSpPr txBox="1"/>
            <p:nvPr/>
          </p:nvSpPr>
          <p:spPr>
            <a:xfrm rot="20237004">
              <a:off x="296470" y="239337"/>
              <a:ext cx="1532203" cy="83683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400"/>
                </a:lnSpc>
              </a:pPr>
              <a:r>
                <a:rPr lang="zh-CN" altLang="en-US" sz="2800" i="0">
                  <a:solidFill>
                    <a:srgbClr val="FF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注意</a:t>
              </a:r>
              <a:endParaRPr lang="zh-CN" altLang="en-US" sz="280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形状4" title=""/>
          <p:cNvSpPr txBox="1"/>
          <p:nvPr/>
        </p:nvSpPr>
        <p:spPr>
          <a:xfrm>
            <a:off x="98739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温度与热运动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一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22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5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形状7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形状8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形状9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形状10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形状11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7" name="文本1" title=""/>
          <p:cNvSpPr txBox="1"/>
          <p:nvPr/>
        </p:nvSpPr>
        <p:spPr>
          <a:xfrm>
            <a:off x="382905" y="5661025"/>
            <a:ext cx="423100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运动的</a:t>
            </a:r>
            <a:r>
              <a:rPr lang="zh-CN" altLang="en-US" sz="2800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分子</a:t>
            </a: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也具有</a:t>
            </a:r>
            <a:r>
              <a:rPr lang="zh-CN" altLang="en-US" sz="280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动能</a:t>
            </a:r>
            <a:endParaRPr lang="zh-CN" altLang="en-US" sz="280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8" name="图片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880" y="1306830"/>
            <a:ext cx="1840865" cy="1568450"/>
          </a:xfrm>
          <a:prstGeom prst="rect">
            <a:avLst/>
          </a:prstGeom>
        </p:spPr>
      </p:pic>
      <p:sp>
        <p:nvSpPr>
          <p:cNvPr id="19" name="文本2" title=""/>
          <p:cNvSpPr txBox="1"/>
          <p:nvPr/>
        </p:nvSpPr>
        <p:spPr>
          <a:xfrm>
            <a:off x="640080" y="2875280"/>
            <a:ext cx="349123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运动的足球具有动能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3" title=""/>
          <p:cNvSpPr txBox="1"/>
          <p:nvPr/>
        </p:nvSpPr>
        <p:spPr>
          <a:xfrm>
            <a:off x="7537450" y="2969895"/>
            <a:ext cx="359219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弹簧形变时具有势能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1" name="图片5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080" y="1561465"/>
            <a:ext cx="2125345" cy="1313815"/>
          </a:xfrm>
          <a:prstGeom prst="rect">
            <a:avLst/>
          </a:prstGeom>
        </p:spPr>
      </p:pic>
      <p:sp>
        <p:nvSpPr>
          <p:cNvPr id="22" name="文本4" title=""/>
          <p:cNvSpPr txBox="1"/>
          <p:nvPr/>
        </p:nvSpPr>
        <p:spPr>
          <a:xfrm>
            <a:off x="6306185" y="5569585"/>
            <a:ext cx="588581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相互吸引或排斥的</a:t>
            </a:r>
            <a:r>
              <a:rPr lang="zh-CN" altLang="en-US" sz="2800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分子</a:t>
            </a: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也具有</a:t>
            </a:r>
            <a:r>
              <a:rPr lang="zh-CN" altLang="en-US" sz="280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势能</a:t>
            </a:r>
            <a:endParaRPr lang="zh-CN" altLang="en-US" sz="2800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6" title=""/>
          <p:cNvSpPr txBox="1"/>
          <p:nvPr/>
        </p:nvSpPr>
        <p:spPr>
          <a:xfrm>
            <a:off x="5105791" y="1818853"/>
            <a:ext cx="2235279" cy="105693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6300"/>
              </a:lnSpc>
            </a:pPr>
            <a:r>
              <a:rPr lang="zh-CN" altLang="en-US" sz="4500" b="1" i="0">
                <a:solidFill>
                  <a:srgbClr val="203864">
                    <a:alpha val="100000"/>
                  </a:srgbClr>
                </a:solidFill>
                <a:effectLst>
                  <a:reflection blurRad="6350" endA="300" endPos="70000" dist="47625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</a:rPr>
              <a:t>类比法</a:t>
            </a:r>
            <a:endParaRPr lang="zh-CN" altLang="en-US" sz="4500" b="1" i="0">
              <a:solidFill>
                <a:srgbClr val="203864">
                  <a:alpha val="100000"/>
                </a:srgbClr>
              </a:solidFill>
              <a:effectLst>
                <a:reflection blurRad="6350" endA="300" endPos="70000" dist="47625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5" name="组合2" title=""/>
          <p:cNvGrpSpPr/>
          <p:nvPr/>
        </p:nvGrpSpPr>
        <p:grpSpPr>
          <a:xfrm>
            <a:off x="4988951" y="3642103"/>
            <a:ext cx="1835390" cy="1679495"/>
            <a:chExt cx="1835390" cy="1679495"/>
          </a:xfrm>
        </p:grpSpPr>
        <p:pic>
          <p:nvPicPr>
            <p:cNvPr id="26" name="图片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357312" cy="1357313"/>
            </a:xfrm>
            <a:prstGeom prst="rect">
              <a:avLst/>
            </a:prstGeom>
          </p:spPr>
        </p:pic>
        <p:pic>
          <p:nvPicPr>
            <p:cNvPr id="27" name="图片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9256" y="223361"/>
              <a:ext cx="1456134" cy="1456134"/>
            </a:xfrm>
            <a:prstGeom prst="rect">
              <a:avLst/>
            </a:prstGeom>
          </p:spPr>
        </p:pic>
      </p:grpSp>
      <p:pic>
        <p:nvPicPr>
          <p:cNvPr id="28" name="图片6" title=""/>
          <p:cNvPicPr>
            <a:picLocks noChangeAspect="1"/>
          </p:cNvPicPr>
          <p:nvPr/>
        </p:nvPicPr>
        <p:blipFill>
          <a:blip r:embed="rId6">
            <a:lum bright="-6000" contrast="66000"/>
          </a:blip>
          <a:srcRect l="10030" t="5095" r="10638" b="12420"/>
          <a:stretch>
            <a:fillRect/>
          </a:stretch>
        </p:blipFill>
        <p:spPr>
          <a:xfrm>
            <a:off x="1325880" y="3759835"/>
            <a:ext cx="1778000" cy="1766570"/>
          </a:xfrm>
          <a:prstGeom prst="ellipse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图片7" title=""/>
          <p:cNvPicPr>
            <a:picLocks noChangeAspect="1"/>
          </p:cNvPicPr>
          <p:nvPr/>
        </p:nvPicPr>
        <p:blipFill>
          <a:blip r:embed="rId7">
            <a:lum bright="-6000" contrast="30000"/>
          </a:blip>
          <a:srcRect l="8928" t="7055" r="16369" b="18711"/>
          <a:stretch>
            <a:fillRect/>
          </a:stretch>
        </p:blipFill>
        <p:spPr>
          <a:xfrm>
            <a:off x="8564245" y="3715385"/>
            <a:ext cx="1771650" cy="1713865"/>
          </a:xfrm>
          <a:prstGeom prst="ellipse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形状4" title=""/>
          <p:cNvSpPr txBox="1"/>
          <p:nvPr/>
        </p:nvSpPr>
        <p:spPr>
          <a:xfrm>
            <a:off x="116900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物体的内能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二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7" grpId="0" animBg="1"/>
      <p:bldP spid="21" grpId="0" animBg="1"/>
      <p:bldP spid="20" grpId="0" animBg="1"/>
      <p:bldP spid="22" grpId="0" animBg="1"/>
      <p:bldP spid="25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10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>
                <a:lnSpc>
                  <a:spcPct val="150000"/>
                </a:lnSpc>
              </a:pPr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形状11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>
                <a:lnSpc>
                  <a:spcPct val="150000"/>
                </a:lnSpc>
              </a:pPr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形状12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>
                <a:lnSpc>
                  <a:spcPct val="150000"/>
                </a:lnSpc>
              </a:pPr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形状13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>
                <a:lnSpc>
                  <a:spcPct val="150000"/>
                </a:lnSpc>
              </a:pPr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形状14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>
                <a:lnSpc>
                  <a:spcPct val="150000"/>
                </a:lnSpc>
              </a:pPr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形状15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>
                <a:lnSpc>
                  <a:spcPct val="150000"/>
                </a:lnSpc>
              </a:pPr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形状16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>
                <a:lnSpc>
                  <a:spcPct val="150000"/>
                </a:lnSpc>
              </a:pPr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6" name="形状4" title=""/>
          <p:cNvSpPr txBox="1"/>
          <p:nvPr/>
        </p:nvSpPr>
        <p:spPr>
          <a:xfrm>
            <a:off x="1169035" y="779145"/>
            <a:ext cx="1917700" cy="8610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ct val="150000"/>
              </a:lnSpc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定义：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形状5" title=""/>
          <p:cNvSpPr txBox="1"/>
          <p:nvPr/>
        </p:nvSpPr>
        <p:spPr>
          <a:xfrm>
            <a:off x="2321560" y="862330"/>
            <a:ext cx="8403590" cy="148145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ct val="150000"/>
              </a:lnSpc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物体内所有分子热运动的动能和分子势能的总和，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algn="l">
              <a:lnSpc>
                <a:spcPct val="150000"/>
              </a:lnSpc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叫作物体的</a:t>
            </a:r>
            <a:r>
              <a:rPr lang="zh-CN" altLang="en-US" sz="2800" b="1" i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内能（</a:t>
            </a:r>
            <a:r>
              <a:rPr lang="en-US" altLang="zh-CN" sz="2800" b="1" i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internal energy</a:t>
            </a:r>
            <a:r>
              <a:rPr lang="zh-CN" altLang="en-US" sz="2800" b="1" i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en-US" sz="2800" i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800" i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形状6" title=""/>
          <p:cNvSpPr txBox="1"/>
          <p:nvPr/>
        </p:nvSpPr>
        <p:spPr>
          <a:xfrm>
            <a:off x="1338491" y="2363747"/>
            <a:ext cx="1578536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ct val="150000"/>
              </a:lnSpc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单位：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形状7" title=""/>
          <p:cNvSpPr txBox="1"/>
          <p:nvPr/>
        </p:nvSpPr>
        <p:spPr>
          <a:xfrm>
            <a:off x="2672715" y="2399665"/>
            <a:ext cx="2785745" cy="93091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ct val="150000"/>
              </a:lnSpc>
            </a:pPr>
            <a:r>
              <a:rPr lang="zh-CN" altLang="en-US" sz="2800" b="1" i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焦耳（ J ）</a:t>
            </a:r>
            <a:endParaRPr lang="zh-CN" altLang="en-US" sz="2800" b="1" i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形状8" title=""/>
          <p:cNvSpPr txBox="1"/>
          <p:nvPr/>
        </p:nvSpPr>
        <p:spPr>
          <a:xfrm>
            <a:off x="643255" y="4090670"/>
            <a:ext cx="11209020" cy="2392045"/>
          </a:xfrm>
          <a:custGeom>
            <a:gdLst>
              <a:gd name="connsiteX0" fmla="*/ 220949 w 11208798"/>
              <a:gd name="connsiteY0" fmla="*/ 0 h 1950464"/>
              <a:gd name="connsiteX1" fmla="*/ 10987849 w 11208798"/>
              <a:gd name="connsiteY1" fmla="*/ 0 h 1950464"/>
              <a:gd name="connsiteX2" fmla="*/ 11046449 w 11208798"/>
              <a:gd name="connsiteY2" fmla="*/ 0 h 1950464"/>
              <a:gd name="connsiteX3" fmla="*/ 11185521 w 11208798"/>
              <a:gd name="connsiteY3" fmla="*/ 106150 h 1950464"/>
              <a:gd name="connsiteX4" fmla="*/ 11208798 w 11208798"/>
              <a:gd name="connsiteY4" fmla="*/ 1729515 h 1950464"/>
              <a:gd name="connsiteX5" fmla="*/ 11208798 w 11208798"/>
              <a:gd name="connsiteY5" fmla="*/ 1788115 h 1950464"/>
              <a:gd name="connsiteX6" fmla="*/ 11102648 w 11208798"/>
              <a:gd name="connsiteY6" fmla="*/ 1927186 h 1950464"/>
              <a:gd name="connsiteX7" fmla="*/ 220949 w 11208798"/>
              <a:gd name="connsiteY7" fmla="*/ 1950464 h 1950464"/>
              <a:gd name="connsiteX8" fmla="*/ 162349 w 11208798"/>
              <a:gd name="connsiteY8" fmla="*/ 1950464 h 1950464"/>
              <a:gd name="connsiteX9" fmla="*/ 23278 w 11208798"/>
              <a:gd name="connsiteY9" fmla="*/ 1844314 h 1950464"/>
              <a:gd name="connsiteX10" fmla="*/ 0 w 11208798"/>
              <a:gd name="connsiteY10" fmla="*/ 220949 h 1950464"/>
              <a:gd name="connsiteX11" fmla="*/ 0 w 11208798"/>
              <a:gd name="connsiteY11" fmla="*/ 98922 h 195046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208798" h="1950464">
                <a:moveTo>
                  <a:pt x="220949" y="0"/>
                </a:moveTo>
                <a:lnTo>
                  <a:pt x="10987849" y="0"/>
                </a:lnTo>
                <a:cubicBezTo>
                  <a:pt x="11046449" y="0"/>
                  <a:pt x="11102648" y="23278"/>
                  <a:pt x="11144084" y="64714"/>
                </a:cubicBezTo>
                <a:cubicBezTo>
                  <a:pt x="11185521" y="106150"/>
                  <a:pt x="11208798" y="162349"/>
                  <a:pt x="11208798" y="220949"/>
                </a:cubicBezTo>
                <a:lnTo>
                  <a:pt x="11208798" y="1729515"/>
                </a:lnTo>
                <a:cubicBezTo>
                  <a:pt x="11208798" y="1788115"/>
                  <a:pt x="11185521" y="1844314"/>
                  <a:pt x="11144084" y="1885750"/>
                </a:cubicBezTo>
                <a:cubicBezTo>
                  <a:pt x="11102648" y="1927186"/>
                  <a:pt x="11046449" y="1950464"/>
                  <a:pt x="10987849" y="1950464"/>
                </a:cubicBezTo>
                <a:lnTo>
                  <a:pt x="220949" y="1950464"/>
                </a:lnTo>
                <a:cubicBezTo>
                  <a:pt x="162349" y="1950464"/>
                  <a:pt x="106150" y="1927186"/>
                  <a:pt x="64714" y="1885750"/>
                </a:cubicBezTo>
                <a:cubicBezTo>
                  <a:pt x="23278" y="1844314"/>
                  <a:pt x="0" y="1788115"/>
                  <a:pt x="0" y="1729515"/>
                </a:cubicBezTo>
                <a:lnTo>
                  <a:pt x="0" y="220949"/>
                </a:lnTo>
                <a:cubicBezTo>
                  <a:pt x="0" y="98922"/>
                  <a:pt x="98922" y="0"/>
                  <a:pt x="220949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>
              <a:lnSpc>
                <a:spcPct val="150000"/>
              </a:lnSpc>
            </a:pPr>
            <a:endParaRPr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1" name="组合2" title=""/>
          <p:cNvGrpSpPr/>
          <p:nvPr/>
        </p:nvGrpSpPr>
        <p:grpSpPr>
          <a:xfrm>
            <a:off x="142226" y="3389688"/>
            <a:ext cx="1810079" cy="1336207"/>
            <a:chOff x="0" y="-4032"/>
            <a:chExt cx="1810079" cy="1336207"/>
          </a:xfrm>
        </p:grpSpPr>
        <p:sp>
          <p:nvSpPr>
            <p:cNvPr id="22" name="形状17"/>
            <p:cNvSpPr txBox="1"/>
            <p:nvPr/>
          </p:nvSpPr>
          <p:spPr>
            <a:xfrm>
              <a:off x="0" y="0"/>
              <a:ext cx="1753299" cy="1332175"/>
            </a:xfrm>
            <a:custGeom>
              <a:gdLst>
                <a:gd name="connsiteX0" fmla="*/ 739673 w 1753299"/>
                <a:gd name="connsiteY0" fmla="*/ 0 h 1332175"/>
                <a:gd name="connsiteX1" fmla="*/ 973504 w 1753299"/>
                <a:gd name="connsiteY1" fmla="*/ 233715 h 1332175"/>
                <a:gd name="connsiteX2" fmla="*/ 1136905 w 1753299"/>
                <a:gd name="connsiteY2" fmla="*/ 35057 h 1332175"/>
                <a:gd name="connsiteX3" fmla="*/ 1215002 w 1753299"/>
                <a:gd name="connsiteY3" fmla="*/ 274615 h 1332175"/>
                <a:gd name="connsiteX4" fmla="*/ 1525499 w 1753299"/>
                <a:gd name="connsiteY4" fmla="*/ 75957 h 1332175"/>
                <a:gd name="connsiteX5" fmla="*/ 1380600 w 1753299"/>
                <a:gd name="connsiteY5" fmla="*/ 385629 h 1332175"/>
                <a:gd name="connsiteX6" fmla="*/ 1650566 w 1753299"/>
                <a:gd name="connsiteY6" fmla="*/ 344730 h 1332175"/>
                <a:gd name="connsiteX7" fmla="*/ 1525499 w 1753299"/>
                <a:gd name="connsiteY7" fmla="*/ 566759 h 1332175"/>
                <a:gd name="connsiteX8" fmla="*/ 1753299 w 1753299"/>
                <a:gd name="connsiteY8" fmla="*/ 747888 h 1332175"/>
                <a:gd name="connsiteX9" fmla="*/ 1415099 w 1753299"/>
                <a:gd name="connsiteY9" fmla="*/ 718673 h 1332175"/>
                <a:gd name="connsiteX10" fmla="*/ 1458799 w 1753299"/>
                <a:gd name="connsiteY10" fmla="*/ 905645 h 1332175"/>
                <a:gd name="connsiteX11" fmla="*/ 1235701 w 1753299"/>
                <a:gd name="connsiteY11" fmla="*/ 870588 h 1332175"/>
                <a:gd name="connsiteX12" fmla="*/ 1301277 w 1753299"/>
                <a:gd name="connsiteY12" fmla="*/ 1127674 h 1332175"/>
                <a:gd name="connsiteX13" fmla="*/ 973504 w 1753299"/>
                <a:gd name="connsiteY13" fmla="*/ 1016659 h 1332175"/>
                <a:gd name="connsiteX14" fmla="*/ 780306 w 1753299"/>
                <a:gd name="connsiteY14" fmla="*/ 1302961 h 1332175"/>
                <a:gd name="connsiteX15" fmla="*/ 678034 w 1753299"/>
                <a:gd name="connsiteY15" fmla="*/ 1127674 h 1332175"/>
                <a:gd name="connsiteX16" fmla="*/ 304210 w 1753299"/>
                <a:gd name="connsiteY16" fmla="*/ 1332175 h 1332175"/>
                <a:gd name="connsiteX17" fmla="*/ 373210 w 1753299"/>
                <a:gd name="connsiteY17" fmla="*/ 1016659 h 1332175"/>
                <a:gd name="connsiteX18" fmla="*/ 111012 w 1753299"/>
                <a:gd name="connsiteY18" fmla="*/ 981603 h 1332175"/>
                <a:gd name="connsiteX19" fmla="*/ 290410 w 1753299"/>
                <a:gd name="connsiteY19" fmla="*/ 788788 h 1332175"/>
                <a:gd name="connsiteX20" fmla="*/ 0 w 1753299"/>
                <a:gd name="connsiteY20" fmla="*/ 625188 h 1332175"/>
                <a:gd name="connsiteX21" fmla="*/ 304210 w 1753299"/>
                <a:gd name="connsiteY21" fmla="*/ 543387 h 1332175"/>
                <a:gd name="connsiteX22" fmla="*/ 180012 w 1753299"/>
                <a:gd name="connsiteY22" fmla="*/ 198658 h 1332175"/>
                <a:gd name="connsiteX23" fmla="*/ 635407 w 1753299"/>
                <a:gd name="connsiteY23" fmla="*/ 309672 h 1332175"/>
                <a:gd name="connsiteX24" fmla="*/ 739673 w 1753299"/>
                <a:gd name="connsiteY24" fmla="*/ 0 h 133217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53299" h="1332175">
                  <a:moveTo>
                    <a:pt x="739673" y="0"/>
                  </a:moveTo>
                  <a:lnTo>
                    <a:pt x="973504" y="233715"/>
                  </a:lnTo>
                  <a:lnTo>
                    <a:pt x="1136905" y="35057"/>
                  </a:lnTo>
                  <a:lnTo>
                    <a:pt x="1215002" y="274615"/>
                  </a:lnTo>
                  <a:lnTo>
                    <a:pt x="1525499" y="75957"/>
                  </a:lnTo>
                  <a:lnTo>
                    <a:pt x="1380600" y="385629"/>
                  </a:lnTo>
                  <a:lnTo>
                    <a:pt x="1650566" y="344730"/>
                  </a:lnTo>
                  <a:lnTo>
                    <a:pt x="1525499" y="566759"/>
                  </a:lnTo>
                  <a:lnTo>
                    <a:pt x="1753299" y="747888"/>
                  </a:lnTo>
                  <a:lnTo>
                    <a:pt x="1415099" y="718673"/>
                  </a:lnTo>
                  <a:lnTo>
                    <a:pt x="1458799" y="905645"/>
                  </a:lnTo>
                  <a:lnTo>
                    <a:pt x="1235701" y="870588"/>
                  </a:lnTo>
                  <a:lnTo>
                    <a:pt x="1301277" y="1127674"/>
                  </a:lnTo>
                  <a:lnTo>
                    <a:pt x="973504" y="1016659"/>
                  </a:lnTo>
                  <a:lnTo>
                    <a:pt x="780306" y="1302961"/>
                  </a:lnTo>
                  <a:lnTo>
                    <a:pt x="678034" y="1127674"/>
                  </a:lnTo>
                  <a:lnTo>
                    <a:pt x="304210" y="1332175"/>
                  </a:lnTo>
                  <a:lnTo>
                    <a:pt x="373210" y="1016659"/>
                  </a:lnTo>
                  <a:lnTo>
                    <a:pt x="111012" y="981603"/>
                  </a:lnTo>
                  <a:lnTo>
                    <a:pt x="290410" y="788788"/>
                  </a:lnTo>
                  <a:lnTo>
                    <a:pt x="0" y="625188"/>
                  </a:lnTo>
                  <a:lnTo>
                    <a:pt x="304210" y="543387"/>
                  </a:lnTo>
                  <a:lnTo>
                    <a:pt x="180012" y="198658"/>
                  </a:lnTo>
                  <a:lnTo>
                    <a:pt x="635407" y="309672"/>
                  </a:lnTo>
                  <a:lnTo>
                    <a:pt x="739673" y="0"/>
                  </a:lnTo>
                  <a:close/>
                </a:path>
              </a:pathLst>
            </a:custGeom>
            <a:solidFill>
              <a:srgbClr val="33BAEB">
                <a:alpha val="71000"/>
              </a:srgbClr>
            </a:solidFill>
            <a:ln w="9525">
              <a:noFill/>
              <a:prstDash val="solid"/>
            </a:ln>
          </p:spPr>
          <p:txBody>
            <a:bodyPr anchor="ctr"/>
            <a:lstStyle/>
            <a:p>
              <a:pPr marL="0" algn="ctr">
                <a:lnSpc>
                  <a:spcPct val="150000"/>
                </a:lnSpc>
              </a:pPr>
              <a:endParaRPr sz="28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文本3"/>
            <p:cNvSpPr txBox="1"/>
            <p:nvPr/>
          </p:nvSpPr>
          <p:spPr>
            <a:xfrm rot="20237004">
              <a:off x="277876" y="-4032"/>
              <a:ext cx="1532203" cy="712470"/>
            </a:xfrm>
            <a:prstGeom prst="rect">
              <a:avLst/>
            </a:prstGeom>
            <a:noFill/>
          </p:spPr>
          <p:txBody>
            <a:bodyPr anchor="t">
              <a:scene3d>
                <a:camera prst="orthographicFront"/>
                <a:lightRig rig="threePt" dir="t"/>
              </a:scene3d>
            </a:bodyPr>
            <a:lstStyle/>
            <a:p>
              <a:pPr marL="0" algn="l">
                <a:lnSpc>
                  <a:spcPct val="150000"/>
                </a:lnSpc>
              </a:pPr>
              <a:r>
                <a:rPr lang="zh-CN" altLang="en-US" sz="3600" b="1" i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注意</a:t>
              </a:r>
              <a:endParaRPr lang="zh-CN" altLang="en-US" sz="3600" b="1" i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4" name="文本1" title=""/>
          <p:cNvSpPr txBox="1"/>
          <p:nvPr/>
        </p:nvSpPr>
        <p:spPr>
          <a:xfrm>
            <a:off x="918210" y="4189095"/>
            <a:ext cx="11073130" cy="25285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ct val="150000"/>
              </a:lnSpc>
            </a:pP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</a:t>
            </a:r>
            <a:r>
              <a:rPr lang="zh-CN" altLang="en-US" sz="2800" b="1" i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机械能</a:t>
            </a: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与整个物体的</a:t>
            </a:r>
            <a:r>
              <a:rPr lang="zh-CN" altLang="en-US" sz="2800" b="1" i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机械运动情况</a:t>
            </a: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有关，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algn="l">
              <a:lnSpc>
                <a:spcPct val="150000"/>
              </a:lnSpc>
            </a:pPr>
            <a:r>
              <a:rPr lang="zh-CN" altLang="en-US" sz="2800" b="1" i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内能</a:t>
            </a: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是储存在物体</a:t>
            </a:r>
            <a:r>
              <a:rPr lang="zh-CN" altLang="en-US" sz="2800" b="1" i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内部的能量</a:t>
            </a: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，与</a:t>
            </a:r>
            <a:r>
              <a:rPr lang="zh-CN" altLang="en-US" sz="2800" b="1" i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分子</a:t>
            </a: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的热运动和分子间的相互作用</a:t>
            </a:r>
            <a:r>
              <a:rPr lang="zh-CN" altLang="en-US" sz="2800" b="1" i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情况</a:t>
            </a: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有关，所以</a:t>
            </a:r>
            <a:r>
              <a:rPr lang="zh-CN" altLang="en-US" sz="2800" b="1" i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内能是</a:t>
            </a: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不同于机械能的</a:t>
            </a:r>
            <a:r>
              <a:rPr lang="zh-CN" altLang="en-US" sz="2800" b="1" i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另一种形式的能</a:t>
            </a:r>
            <a:r>
              <a:rPr lang="zh-CN" altLang="en-US" sz="280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形状1" title=""/>
          <p:cNvSpPr txBox="1"/>
          <p:nvPr/>
        </p:nvSpPr>
        <p:spPr>
          <a:xfrm>
            <a:off x="127000" y="12700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5" name="形状4" title=""/>
          <p:cNvSpPr txBox="1"/>
          <p:nvPr/>
        </p:nvSpPr>
        <p:spPr>
          <a:xfrm>
            <a:off x="116900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物体的内能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二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9" name="图片 28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9021445" y="0"/>
            <a:ext cx="2979420" cy="41890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1" grpId="0" animBg="1"/>
      <p:bldP spid="20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8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9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10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11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12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13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14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6" name="形状4" title=""/>
          <p:cNvSpPr txBox="1"/>
          <p:nvPr/>
        </p:nvSpPr>
        <p:spPr>
          <a:xfrm>
            <a:off x="2241550" y="5768340"/>
            <a:ext cx="8959850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l">
              <a:lnSpc>
                <a:spcPts val="2800"/>
              </a:lnSpc>
            </a:pPr>
            <a:r>
              <a:rPr lang="zh-CN" altLang="en-US" sz="4000" b="1" i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</a:rPr>
              <a:t>一切物体在任何情况下都有内能</a:t>
            </a:r>
            <a:endParaRPr lang="zh-CN" altLang="en-US" sz="4000" b="1" i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形状1" title=""/>
          <p:cNvSpPr txBox="1"/>
          <p:nvPr/>
        </p:nvSpPr>
        <p:spPr>
          <a:xfrm>
            <a:off x="127000" y="12700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5" name="形状4" title=""/>
          <p:cNvSpPr txBox="1"/>
          <p:nvPr/>
        </p:nvSpPr>
        <p:spPr>
          <a:xfrm>
            <a:off x="116900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物体的内能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二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6" name="图片 25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2068830" y="1058545"/>
            <a:ext cx="8867140" cy="45777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8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9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10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11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12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13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14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3" name="形状1" title=""/>
          <p:cNvSpPr txBox="1"/>
          <p:nvPr/>
        </p:nvSpPr>
        <p:spPr>
          <a:xfrm>
            <a:off x="127000" y="12700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5" name="形状4" title=""/>
          <p:cNvSpPr txBox="1"/>
          <p:nvPr/>
        </p:nvSpPr>
        <p:spPr>
          <a:xfrm>
            <a:off x="116900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物体的内能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二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title=""/>
          <p:cNvPicPr/>
          <p:nvPr/>
        </p:nvPicPr>
        <p:blipFill>
          <a:blip r:embed="rId2"/>
          <a:srcRect t="3453" r="139" b="1390"/>
          <a:stretch>
            <a:fillRect/>
          </a:stretch>
        </p:blipFill>
        <p:spPr>
          <a:xfrm>
            <a:off x="175260" y="1229360"/>
            <a:ext cx="11825605" cy="512699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0" y="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11201477" y="5242230"/>
            <a:ext cx="799329" cy="1326094"/>
            <a:chExt cx="799329" cy="1326094"/>
          </a:xfrm>
        </p:grpSpPr>
        <p:sp>
          <p:nvSpPr>
            <p:cNvPr id="6" name="形状12"/>
            <p:cNvSpPr txBox="1"/>
            <p:nvPr/>
          </p:nvSpPr>
          <p:spPr>
            <a:xfrm>
              <a:off x="396726" y="318850"/>
              <a:ext cx="68325" cy="52896"/>
            </a:xfrm>
            <a:custGeom>
              <a:gdLst>
                <a:gd name="connsiteX0" fmla="*/ 30445 w 68325"/>
                <a:gd name="connsiteY0" fmla="*/ 38123 h 52896"/>
                <a:gd name="connsiteX1" fmla="*/ 30445 w 68325"/>
                <a:gd name="connsiteY1" fmla="*/ 39790 h 52896"/>
                <a:gd name="connsiteX2" fmla="*/ 33903 w 68325"/>
                <a:gd name="connsiteY2" fmla="*/ 39790 h 52896"/>
                <a:gd name="connsiteX3" fmla="*/ 33903 w 68325"/>
                <a:gd name="connsiteY3" fmla="*/ 39790 h 52896"/>
                <a:gd name="connsiteX0-1" fmla="*/ 39953 w 68325"/>
                <a:gd name="connsiteY0-2" fmla="*/ 21868 h 52896"/>
                <a:gd name="connsiteX1-3" fmla="*/ 35199 w 68325"/>
                <a:gd name="connsiteY1-4" fmla="*/ 21451 h 52896"/>
                <a:gd name="connsiteX2-5" fmla="*/ 30445 w 68325"/>
                <a:gd name="connsiteY2-6" fmla="*/ 24785 h 52896"/>
                <a:gd name="connsiteX3-7" fmla="*/ 49461 w 68325"/>
                <a:gd name="connsiteY3-8" fmla="*/ 33121 h 52896"/>
                <a:gd name="connsiteX4" fmla="*/ 49461 w 68325"/>
                <a:gd name="connsiteY4" fmla="*/ 23952 h 52896"/>
                <a:gd name="connsiteX0-9" fmla="*/ 30445 w 68325"/>
                <a:gd name="connsiteY0-10" fmla="*/ 402 h 52896"/>
                <a:gd name="connsiteX1-11" fmla="*/ 36496 w 68325"/>
                <a:gd name="connsiteY1-12" fmla="*/ -1057 h 52896"/>
                <a:gd name="connsiteX2-13" fmla="*/ 33903 w 68325"/>
                <a:gd name="connsiteY2-14" fmla="*/ 8113 h 52896"/>
                <a:gd name="connsiteX3-15" fmla="*/ 115150 w 68325"/>
                <a:gd name="connsiteY3-16" fmla="*/ 6446 h 52896"/>
                <a:gd name="connsiteX4-17" fmla="*/ 9701 w 68325"/>
                <a:gd name="connsiteY4-18" fmla="*/ 34789 h 52896"/>
                <a:gd name="connsiteX5" fmla="*/ -11043 w 68325"/>
                <a:gd name="connsiteY5" fmla="*/ 34789 h 52896"/>
                <a:gd name="connsiteX6" fmla="*/ 15752 w 68325"/>
                <a:gd name="connsiteY6" fmla="*/ 7279 h 5289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17" y="connsiteY4-18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325" h="52896">
                  <a:moveTo>
                    <a:pt x="30445" y="38123"/>
                  </a:moveTo>
                  <a:cubicBezTo>
                    <a:pt x="30445" y="39790"/>
                    <a:pt x="32174" y="39790"/>
                    <a:pt x="33903" y="39790"/>
                  </a:cubicBezTo>
                  <a:cubicBezTo>
                    <a:pt x="33903" y="39790"/>
                    <a:pt x="33903" y="39790"/>
                    <a:pt x="35631" y="39790"/>
                  </a:cubicBezTo>
                  <a:cubicBezTo>
                    <a:pt x="33903" y="39790"/>
                    <a:pt x="32174" y="39790"/>
                    <a:pt x="30445" y="38123"/>
                  </a:cubicBezTo>
                  <a:close/>
                </a:path>
                <a:path w="68325" h="52896">
                  <a:moveTo>
                    <a:pt x="39953" y="21868"/>
                  </a:moveTo>
                  <a:cubicBezTo>
                    <a:pt x="35199" y="21451"/>
                    <a:pt x="30445" y="22284"/>
                    <a:pt x="25259" y="24785"/>
                  </a:cubicBezTo>
                  <a:cubicBezTo>
                    <a:pt x="30445" y="24785"/>
                    <a:pt x="49461" y="24785"/>
                    <a:pt x="46003" y="34789"/>
                  </a:cubicBezTo>
                  <a:cubicBezTo>
                    <a:pt x="49461" y="33121"/>
                    <a:pt x="51189" y="29787"/>
                    <a:pt x="54647" y="26452"/>
                  </a:cubicBezTo>
                  <a:cubicBezTo>
                    <a:pt x="49461" y="23952"/>
                    <a:pt x="44707" y="22284"/>
                    <a:pt x="39953" y="21868"/>
                  </a:cubicBezTo>
                  <a:close/>
                </a:path>
                <a:path w="68325" h="52896">
                  <a:moveTo>
                    <a:pt x="30445" y="402"/>
                  </a:moveTo>
                  <a:cubicBezTo>
                    <a:pt x="36496" y="-1057"/>
                    <a:pt x="39953" y="1444"/>
                    <a:pt x="33903" y="8113"/>
                  </a:cubicBezTo>
                  <a:cubicBezTo>
                    <a:pt x="33903" y="8113"/>
                    <a:pt x="35631" y="8113"/>
                    <a:pt x="37360" y="8113"/>
                  </a:cubicBezTo>
                  <a:cubicBezTo>
                    <a:pt x="115150" y="6446"/>
                    <a:pt x="23531" y="88140"/>
                    <a:pt x="9701" y="34789"/>
                  </a:cubicBezTo>
                  <a:cubicBezTo>
                    <a:pt x="9701" y="34789"/>
                    <a:pt x="7973" y="34789"/>
                    <a:pt x="7973" y="34789"/>
                  </a:cubicBezTo>
                  <a:cubicBezTo>
                    <a:pt x="-11043" y="34789"/>
                    <a:pt x="9701" y="16449"/>
                    <a:pt x="11430" y="16449"/>
                  </a:cubicBezTo>
                  <a:cubicBezTo>
                    <a:pt x="15752" y="7279"/>
                    <a:pt x="24395" y="1861"/>
                    <a:pt x="30445" y="402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13"/>
            <p:cNvSpPr txBox="1"/>
            <p:nvPr/>
          </p:nvSpPr>
          <p:spPr>
            <a:xfrm>
              <a:off x="317380" y="66121"/>
              <a:ext cx="139589" cy="218199"/>
            </a:xfrm>
            <a:custGeom>
              <a:gdLst>
                <a:gd name="connsiteX0" fmla="*/ 54247 w 139589"/>
                <a:gd name="connsiteY0" fmla="*/ 69904 h 218199"/>
                <a:gd name="connsiteX1" fmla="*/ 47400 w 139589"/>
                <a:gd name="connsiteY1" fmla="*/ 85961 h 218199"/>
                <a:gd name="connsiteX2" fmla="*/ 35663 w 139589"/>
                <a:gd name="connsiteY2" fmla="*/ 114298 h 218199"/>
                <a:gd name="connsiteX3" fmla="*/ 46422 w 139589"/>
                <a:gd name="connsiteY3" fmla="*/ 96351 h 218199"/>
                <a:gd name="connsiteX0-1" fmla="*/ 70875 w 139589"/>
                <a:gd name="connsiteY0-2" fmla="*/ 6 h 218199"/>
                <a:gd name="connsiteX1-3" fmla="*/ 90438 w 139589"/>
                <a:gd name="connsiteY1-4" fmla="*/ 1896 h 218199"/>
                <a:gd name="connsiteX2-5" fmla="*/ 39576 w 139589"/>
                <a:gd name="connsiteY2-6" fmla="*/ 149246 h 218199"/>
                <a:gd name="connsiteX3-7" fmla="*/ 63050 w 139589"/>
                <a:gd name="connsiteY3-8" fmla="*/ 99185 h 218199"/>
                <a:gd name="connsiteX4" fmla="*/ 97285 w 139589"/>
                <a:gd name="connsiteY4" fmla="*/ 54791 h 218199"/>
                <a:gd name="connsiteX5" fmla="*/ 65007 w 139589"/>
                <a:gd name="connsiteY5" fmla="*/ 120910 h 218199"/>
                <a:gd name="connsiteX6" fmla="*/ 44466 w 139589"/>
                <a:gd name="connsiteY6" fmla="*/ 178528 h 218199"/>
                <a:gd name="connsiteX7" fmla="*/ 44466 w 139589"/>
                <a:gd name="connsiteY7" fmla="*/ 155858 h 218199"/>
                <a:gd name="connsiteX8" fmla="*/ 28816 w 139589"/>
                <a:gd name="connsiteY8" fmla="*/ 183250 h 218199"/>
                <a:gd name="connsiteX9" fmla="*/ 36641 w 139589"/>
                <a:gd name="connsiteY9" fmla="*/ 183250 h 218199"/>
                <a:gd name="connsiteX10" fmla="*/ 59138 w 139589"/>
                <a:gd name="connsiteY10" fmla="*/ 195530 h 218199"/>
                <a:gd name="connsiteX11" fmla="*/ 114891 w 139589"/>
                <a:gd name="connsiteY11" fmla="*/ 205920 h 218199"/>
                <a:gd name="connsiteX12" fmla="*/ 140322 w 139589"/>
                <a:gd name="connsiteY12" fmla="*/ 211587 h 218199"/>
                <a:gd name="connsiteX13" fmla="*/ 119782 w 139589"/>
                <a:gd name="connsiteY13" fmla="*/ 218199 h 218199"/>
                <a:gd name="connsiteX14" fmla="*/ 21969 w 139589"/>
                <a:gd name="connsiteY14" fmla="*/ 189862 h 218199"/>
                <a:gd name="connsiteX15" fmla="*/ -3462 w 139589"/>
                <a:gd name="connsiteY15" fmla="*/ 216310 h 218199"/>
                <a:gd name="connsiteX16" fmla="*/ 9254 w 139589"/>
                <a:gd name="connsiteY16" fmla="*/ 155858 h 218199"/>
                <a:gd name="connsiteX17" fmla="*/ 31751 w 139589"/>
                <a:gd name="connsiteY17" fmla="*/ 102019 h 21819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9589" h="218199">
                  <a:moveTo>
                    <a:pt x="54247" y="69904"/>
                  </a:moveTo>
                  <a:cubicBezTo>
                    <a:pt x="47400" y="85961"/>
                    <a:pt x="40554" y="102963"/>
                    <a:pt x="33707" y="119021"/>
                  </a:cubicBezTo>
                  <a:cubicBezTo>
                    <a:pt x="35663" y="114298"/>
                    <a:pt x="38597" y="110520"/>
                    <a:pt x="41532" y="110520"/>
                  </a:cubicBezTo>
                  <a:cubicBezTo>
                    <a:pt x="46422" y="96351"/>
                    <a:pt x="50335" y="83127"/>
                    <a:pt x="54247" y="69904"/>
                  </a:cubicBezTo>
                  <a:close/>
                </a:path>
                <a:path w="139589" h="218199">
                  <a:moveTo>
                    <a:pt x="70875" y="6"/>
                  </a:moveTo>
                  <a:cubicBezTo>
                    <a:pt x="90438" y="1896"/>
                    <a:pt x="31751" y="155858"/>
                    <a:pt x="24904" y="170971"/>
                  </a:cubicBezTo>
                  <a:cubicBezTo>
                    <a:pt x="39576" y="149246"/>
                    <a:pt x="51313" y="127522"/>
                    <a:pt x="61094" y="106741"/>
                  </a:cubicBezTo>
                  <a:cubicBezTo>
                    <a:pt x="63050" y="99185"/>
                    <a:pt x="87504" y="36844"/>
                    <a:pt x="91416" y="43456"/>
                  </a:cubicBezTo>
                  <a:cubicBezTo>
                    <a:pt x="97285" y="54791"/>
                    <a:pt x="72832" y="98240"/>
                    <a:pt x="67941" y="109575"/>
                  </a:cubicBezTo>
                  <a:cubicBezTo>
                    <a:pt x="65007" y="120910"/>
                    <a:pt x="63050" y="163415"/>
                    <a:pt x="55225" y="170027"/>
                  </a:cubicBezTo>
                  <a:cubicBezTo>
                    <a:pt x="44466" y="178528"/>
                    <a:pt x="52291" y="142634"/>
                    <a:pt x="52291" y="141690"/>
                  </a:cubicBezTo>
                  <a:cubicBezTo>
                    <a:pt x="44466" y="155858"/>
                    <a:pt x="35663" y="169082"/>
                    <a:pt x="26860" y="183250"/>
                  </a:cubicBezTo>
                  <a:cubicBezTo>
                    <a:pt x="28816" y="183250"/>
                    <a:pt x="31751" y="183250"/>
                    <a:pt x="33707" y="183250"/>
                  </a:cubicBezTo>
                  <a:cubicBezTo>
                    <a:pt x="36641" y="183250"/>
                    <a:pt x="38597" y="185139"/>
                    <a:pt x="37619" y="187029"/>
                  </a:cubicBezTo>
                  <a:cubicBezTo>
                    <a:pt x="59138" y="195530"/>
                    <a:pt x="81635" y="200252"/>
                    <a:pt x="104132" y="204031"/>
                  </a:cubicBezTo>
                  <a:cubicBezTo>
                    <a:pt x="114891" y="205920"/>
                    <a:pt x="125650" y="208753"/>
                    <a:pt x="136410" y="210642"/>
                  </a:cubicBezTo>
                  <a:cubicBezTo>
                    <a:pt x="140322" y="211587"/>
                    <a:pt x="141300" y="218199"/>
                    <a:pt x="135432" y="218199"/>
                  </a:cubicBezTo>
                  <a:cubicBezTo>
                    <a:pt x="119782" y="218199"/>
                    <a:pt x="27838" y="204031"/>
                    <a:pt x="22947" y="187973"/>
                  </a:cubicBezTo>
                  <a:cubicBezTo>
                    <a:pt x="21969" y="189862"/>
                    <a:pt x="8276" y="211587"/>
                    <a:pt x="4363" y="202141"/>
                  </a:cubicBezTo>
                  <a:cubicBezTo>
                    <a:pt x="-3462" y="216310"/>
                    <a:pt x="1429" y="180417"/>
                    <a:pt x="2407" y="178528"/>
                  </a:cubicBezTo>
                  <a:cubicBezTo>
                    <a:pt x="9254" y="155858"/>
                    <a:pt x="18057" y="134133"/>
                    <a:pt x="26860" y="113353"/>
                  </a:cubicBezTo>
                  <a:cubicBezTo>
                    <a:pt x="31751" y="102019"/>
                    <a:pt x="68919" y="-938"/>
                    <a:pt x="70875" y="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14"/>
            <p:cNvSpPr txBox="1"/>
            <p:nvPr/>
          </p:nvSpPr>
          <p:spPr>
            <a:xfrm>
              <a:off x="543661" y="117549"/>
              <a:ext cx="141058" cy="204240"/>
            </a:xfrm>
            <a:custGeom>
              <a:gdLst>
                <a:gd name="connsiteX0" fmla="*/ 45007 w 141058"/>
                <a:gd name="connsiteY0" fmla="*/ 149636 h 204240"/>
                <a:gd name="connsiteX1" fmla="*/ 34399 w 141058"/>
                <a:gd name="connsiteY1" fmla="*/ 160173 h 204240"/>
                <a:gd name="connsiteX2" fmla="*/ 24755 w 141058"/>
                <a:gd name="connsiteY2" fmla="*/ 176459 h 204240"/>
                <a:gd name="connsiteX3" fmla="*/ 40185 w 141058"/>
                <a:gd name="connsiteY3" fmla="*/ 156341 h 204240"/>
                <a:gd name="connsiteX0-1" fmla="*/ 98048 w 141058"/>
                <a:gd name="connsiteY0-2" fmla="*/ 79703 h 204240"/>
                <a:gd name="connsiteX1-3" fmla="*/ 95155 w 141058"/>
                <a:gd name="connsiteY1-4" fmla="*/ 83535 h 204240"/>
                <a:gd name="connsiteX2-5" fmla="*/ 75868 w 141058"/>
                <a:gd name="connsiteY2-6" fmla="*/ 105569 h 204240"/>
                <a:gd name="connsiteX3-7" fmla="*/ 92262 w 141058"/>
                <a:gd name="connsiteY3-8" fmla="*/ 88325 h 204240"/>
                <a:gd name="connsiteX0-9" fmla="*/ 91298 w 141058"/>
                <a:gd name="connsiteY0-10" fmla="*/ 60543 h 204240"/>
                <a:gd name="connsiteX1-11" fmla="*/ 89369 w 141058"/>
                <a:gd name="connsiteY1-12" fmla="*/ 64375 h 204240"/>
                <a:gd name="connsiteX2-13" fmla="*/ 80689 w 141058"/>
                <a:gd name="connsiteY2-14" fmla="*/ 65333 h 204240"/>
                <a:gd name="connsiteX3-15" fmla="*/ 61402 w 141058"/>
                <a:gd name="connsiteY3-16" fmla="*/ 90241 h 204240"/>
                <a:gd name="connsiteX4" fmla="*/ 36328 w 141058"/>
                <a:gd name="connsiteY4" fmla="*/ 134308 h 204240"/>
                <a:gd name="connsiteX5" fmla="*/ 65259 w 141058"/>
                <a:gd name="connsiteY5" fmla="*/ 98863 h 204240"/>
                <a:gd name="connsiteX0-17" fmla="*/ 109621 w 141058"/>
                <a:gd name="connsiteY0-18" fmla="*/ 55754 h 204240"/>
                <a:gd name="connsiteX1-19" fmla="*/ 106728 w 141058"/>
                <a:gd name="connsiteY1-20" fmla="*/ 55754 h 204240"/>
                <a:gd name="connsiteX2-21" fmla="*/ 99013 w 141058"/>
                <a:gd name="connsiteY2-22" fmla="*/ 61501 h 204240"/>
                <a:gd name="connsiteX3-23" fmla="*/ 100941 w 141058"/>
                <a:gd name="connsiteY3-24" fmla="*/ 65333 h 204240"/>
                <a:gd name="connsiteX0-25" fmla="*/ 100941 w 141058"/>
                <a:gd name="connsiteY0-26" fmla="*/ 47132 h 204240"/>
                <a:gd name="connsiteX1-27" fmla="*/ 100941 w 141058"/>
                <a:gd name="connsiteY1-28" fmla="*/ 48090 h 204240"/>
                <a:gd name="connsiteX2-29" fmla="*/ 100941 w 141058"/>
                <a:gd name="connsiteY2-30" fmla="*/ 49048 h 204240"/>
                <a:gd name="connsiteX3-31" fmla="*/ 101906 w 141058"/>
                <a:gd name="connsiteY3-32" fmla="*/ 48090 h 204240"/>
                <a:gd name="connsiteX0-33" fmla="*/ 93226 w 141058"/>
                <a:gd name="connsiteY0-34" fmla="*/ 22224 h 204240"/>
                <a:gd name="connsiteX1-35" fmla="*/ 95155 w 141058"/>
                <a:gd name="connsiteY1-36" fmla="*/ 24140 h 204240"/>
                <a:gd name="connsiteX2-37" fmla="*/ 99977 w 141058"/>
                <a:gd name="connsiteY2-38" fmla="*/ 30846 h 204240"/>
                <a:gd name="connsiteX3-39" fmla="*/ 102870 w 141058"/>
                <a:gd name="connsiteY3-40" fmla="*/ 28930 h 204240"/>
                <a:gd name="connsiteX0-41" fmla="*/ 80689 w 141058"/>
                <a:gd name="connsiteY0-42" fmla="*/ 19350 h 204240"/>
                <a:gd name="connsiteX1-43" fmla="*/ 79725 w 141058"/>
                <a:gd name="connsiteY1-44" fmla="*/ 19350 h 204240"/>
                <a:gd name="connsiteX2-45" fmla="*/ 78761 w 141058"/>
                <a:gd name="connsiteY2-46" fmla="*/ 20308 h 204240"/>
                <a:gd name="connsiteX3-47" fmla="*/ 81654 w 141058"/>
                <a:gd name="connsiteY3-48" fmla="*/ 21266 h 204240"/>
                <a:gd name="connsiteX4-49" fmla="*/ 83583 w 141058"/>
                <a:gd name="connsiteY4-50" fmla="*/ 22224 h 204240"/>
                <a:gd name="connsiteX0-51" fmla="*/ 66224 w 141058"/>
                <a:gd name="connsiteY0-52" fmla="*/ 10729 h 204240"/>
                <a:gd name="connsiteX1-53" fmla="*/ 68152 w 141058"/>
                <a:gd name="connsiteY1-54" fmla="*/ 12644 h 204240"/>
                <a:gd name="connsiteX2-55" fmla="*/ 72010 w 141058"/>
                <a:gd name="connsiteY2-56" fmla="*/ 14560 h 204240"/>
                <a:gd name="connsiteX3-57" fmla="*/ 71046 w 141058"/>
                <a:gd name="connsiteY3-58" fmla="*/ 12644 h 204240"/>
                <a:gd name="connsiteX0-59" fmla="*/ 61326 w 141058"/>
                <a:gd name="connsiteY0-60" fmla="*/ 236 h 204240"/>
                <a:gd name="connsiteX1-61" fmla="*/ 68695 w 141058"/>
                <a:gd name="connsiteY1-62" fmla="*/ 1628 h 204240"/>
                <a:gd name="connsiteX2-63" fmla="*/ 96120 w 141058"/>
                <a:gd name="connsiteY2-64" fmla="*/ 11687 h 204240"/>
                <a:gd name="connsiteX3-65" fmla="*/ 121193 w 141058"/>
                <a:gd name="connsiteY3-66" fmla="*/ 46174 h 204240"/>
                <a:gd name="connsiteX4-67" fmla="*/ 109621 w 141058"/>
                <a:gd name="connsiteY4-68" fmla="*/ 44258 h 204240"/>
                <a:gd name="connsiteX5-69" fmla="*/ 114443 w 141058"/>
                <a:gd name="connsiteY5-70" fmla="*/ 50006 h 204240"/>
                <a:gd name="connsiteX6" fmla="*/ 126015 w 141058"/>
                <a:gd name="connsiteY6" fmla="*/ 47132 h 204240"/>
                <a:gd name="connsiteX7" fmla="*/ 141445 w 141058"/>
                <a:gd name="connsiteY7" fmla="*/ 40426 h 204240"/>
                <a:gd name="connsiteX8" fmla="*/ 142410 w 141058"/>
                <a:gd name="connsiteY8" fmla="*/ 45216 h 204240"/>
                <a:gd name="connsiteX9" fmla="*/ 52722 w 141058"/>
                <a:gd name="connsiteY9" fmla="*/ 160173 h 204240"/>
                <a:gd name="connsiteX10" fmla="*/ 18969 w 141058"/>
                <a:gd name="connsiteY10" fmla="*/ 194661 h 204240"/>
                <a:gd name="connsiteX11" fmla="*/ 3539 w 141058"/>
                <a:gd name="connsiteY11" fmla="*/ 204240 h 204240"/>
                <a:gd name="connsiteX12" fmla="*/ 4503 w 141058"/>
                <a:gd name="connsiteY12" fmla="*/ 182207 h 204240"/>
                <a:gd name="connsiteX13" fmla="*/ 20898 w 141058"/>
                <a:gd name="connsiteY13" fmla="*/ 157299 h 204240"/>
                <a:gd name="connsiteX14" fmla="*/ -2247 w 141058"/>
                <a:gd name="connsiteY14" fmla="*/ 184123 h 204240"/>
                <a:gd name="connsiteX15" fmla="*/ 17040 w 141058"/>
                <a:gd name="connsiteY15" fmla="*/ 124728 h 204240"/>
                <a:gd name="connsiteX16" fmla="*/ 54651 w 141058"/>
                <a:gd name="connsiteY16" fmla="*/ 80661 h 204240"/>
                <a:gd name="connsiteX17" fmla="*/ 93226 w 141058"/>
                <a:gd name="connsiteY17" fmla="*/ 44258 h 204240"/>
                <a:gd name="connsiteX18" fmla="*/ 85511 w 141058"/>
                <a:gd name="connsiteY18" fmla="*/ 54796 h 204240"/>
                <a:gd name="connsiteX19" fmla="*/ 93226 w 141058"/>
                <a:gd name="connsiteY19" fmla="*/ 47132 h 204240"/>
                <a:gd name="connsiteX20" fmla="*/ 86476 w 141058"/>
                <a:gd name="connsiteY20" fmla="*/ 35636 h 204240"/>
                <a:gd name="connsiteX21" fmla="*/ 71046 w 141058"/>
                <a:gd name="connsiteY21" fmla="*/ 24140 h 204240"/>
                <a:gd name="connsiteX22" fmla="*/ 56821 w 141058"/>
                <a:gd name="connsiteY22" fmla="*/ -49 h 20424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49" y="connsiteY4-50"/>
                </a:cxn>
                <a:cxn ang="0">
                  <a:pos x="connsiteX5-69" y="connsiteY5-70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1058" h="204240">
                  <a:moveTo>
                    <a:pt x="45007" y="149636"/>
                  </a:moveTo>
                  <a:cubicBezTo>
                    <a:pt x="34399" y="160173"/>
                    <a:pt x="23791" y="172627"/>
                    <a:pt x="17040" y="184123"/>
                  </a:cubicBezTo>
                  <a:cubicBezTo>
                    <a:pt x="24755" y="176459"/>
                    <a:pt x="31506" y="167837"/>
                    <a:pt x="38257" y="159215"/>
                  </a:cubicBezTo>
                  <a:cubicBezTo>
                    <a:pt x="40185" y="156341"/>
                    <a:pt x="43079" y="152510"/>
                    <a:pt x="45007" y="149636"/>
                  </a:cubicBezTo>
                  <a:close/>
                </a:path>
                <a:path w="141058" h="204240">
                  <a:moveTo>
                    <a:pt x="98048" y="79703"/>
                  </a:moveTo>
                  <a:cubicBezTo>
                    <a:pt x="95155" y="83535"/>
                    <a:pt x="81654" y="97905"/>
                    <a:pt x="67188" y="114190"/>
                  </a:cubicBezTo>
                  <a:cubicBezTo>
                    <a:pt x="75868" y="105569"/>
                    <a:pt x="83583" y="98863"/>
                    <a:pt x="89369" y="93115"/>
                  </a:cubicBezTo>
                  <a:cubicBezTo>
                    <a:pt x="92262" y="88325"/>
                    <a:pt x="95155" y="84493"/>
                    <a:pt x="98048" y="79703"/>
                  </a:cubicBezTo>
                  <a:close/>
                </a:path>
                <a:path w="141058" h="204240">
                  <a:moveTo>
                    <a:pt x="91298" y="60543"/>
                  </a:moveTo>
                  <a:cubicBezTo>
                    <a:pt x="89369" y="64375"/>
                    <a:pt x="85511" y="66291"/>
                    <a:pt x="81654" y="66291"/>
                  </a:cubicBezTo>
                  <a:cubicBezTo>
                    <a:pt x="80689" y="65333"/>
                    <a:pt x="79725" y="63417"/>
                    <a:pt x="79725" y="62459"/>
                  </a:cubicBezTo>
                  <a:cubicBezTo>
                    <a:pt x="61402" y="90241"/>
                    <a:pt x="33435" y="116106"/>
                    <a:pt x="18969" y="146762"/>
                  </a:cubicBezTo>
                  <a:cubicBezTo>
                    <a:pt x="36328" y="134308"/>
                    <a:pt x="52722" y="118980"/>
                    <a:pt x="67188" y="102695"/>
                  </a:cubicBezTo>
                  <a:cubicBezTo>
                    <a:pt x="65259" y="98863"/>
                    <a:pt x="89369" y="68207"/>
                    <a:pt x="91298" y="60543"/>
                  </a:cubicBezTo>
                  <a:close/>
                </a:path>
                <a:path w="141058" h="204240">
                  <a:moveTo>
                    <a:pt x="109621" y="55754"/>
                  </a:moveTo>
                  <a:cubicBezTo>
                    <a:pt x="106728" y="55754"/>
                    <a:pt x="102870" y="55754"/>
                    <a:pt x="99977" y="56712"/>
                  </a:cubicBezTo>
                  <a:cubicBezTo>
                    <a:pt x="99013" y="61501"/>
                    <a:pt x="98048" y="66291"/>
                    <a:pt x="96120" y="70123"/>
                  </a:cubicBezTo>
                  <a:cubicBezTo>
                    <a:pt x="100941" y="65333"/>
                    <a:pt x="104799" y="60543"/>
                    <a:pt x="109621" y="55754"/>
                  </a:cubicBezTo>
                  <a:close/>
                </a:path>
                <a:path w="141058" h="204240">
                  <a:moveTo>
                    <a:pt x="100941" y="47132"/>
                  </a:moveTo>
                  <a:cubicBezTo>
                    <a:pt x="100941" y="48090"/>
                    <a:pt x="100941" y="48090"/>
                    <a:pt x="100941" y="49048"/>
                  </a:cubicBezTo>
                  <a:cubicBezTo>
                    <a:pt x="100941" y="49048"/>
                    <a:pt x="101906" y="49048"/>
                    <a:pt x="101906" y="49048"/>
                  </a:cubicBezTo>
                  <a:cubicBezTo>
                    <a:pt x="101906" y="48090"/>
                    <a:pt x="100941" y="48090"/>
                    <a:pt x="100941" y="47132"/>
                  </a:cubicBezTo>
                  <a:close/>
                </a:path>
                <a:path w="141058" h="204240">
                  <a:moveTo>
                    <a:pt x="93226" y="22224"/>
                  </a:moveTo>
                  <a:cubicBezTo>
                    <a:pt x="95155" y="24140"/>
                    <a:pt x="96120" y="27014"/>
                    <a:pt x="97084" y="28930"/>
                  </a:cubicBezTo>
                  <a:cubicBezTo>
                    <a:pt x="99977" y="30846"/>
                    <a:pt x="102870" y="31804"/>
                    <a:pt x="105763" y="33720"/>
                  </a:cubicBezTo>
                  <a:cubicBezTo>
                    <a:pt x="102870" y="28930"/>
                    <a:pt x="98048" y="25098"/>
                    <a:pt x="93226" y="22224"/>
                  </a:cubicBezTo>
                  <a:close/>
                </a:path>
                <a:path w="141058" h="204240">
                  <a:moveTo>
                    <a:pt x="80689" y="19350"/>
                  </a:moveTo>
                  <a:cubicBezTo>
                    <a:pt x="79725" y="19350"/>
                    <a:pt x="79725" y="19350"/>
                    <a:pt x="78761" y="20308"/>
                  </a:cubicBezTo>
                  <a:cubicBezTo>
                    <a:pt x="78761" y="20308"/>
                    <a:pt x="79725" y="20308"/>
                    <a:pt x="79725" y="21266"/>
                  </a:cubicBezTo>
                  <a:cubicBezTo>
                    <a:pt x="81654" y="21266"/>
                    <a:pt x="82618" y="22224"/>
                    <a:pt x="84547" y="23182"/>
                  </a:cubicBezTo>
                  <a:cubicBezTo>
                    <a:pt x="83583" y="22224"/>
                    <a:pt x="81654" y="20308"/>
                    <a:pt x="80689" y="19350"/>
                  </a:cubicBezTo>
                  <a:close/>
                </a:path>
                <a:path w="141058" h="204240">
                  <a:moveTo>
                    <a:pt x="66224" y="10729"/>
                  </a:moveTo>
                  <a:cubicBezTo>
                    <a:pt x="68152" y="12644"/>
                    <a:pt x="70081" y="13602"/>
                    <a:pt x="71046" y="15518"/>
                  </a:cubicBezTo>
                  <a:cubicBezTo>
                    <a:pt x="72010" y="14560"/>
                    <a:pt x="72974" y="14560"/>
                    <a:pt x="72974" y="14560"/>
                  </a:cubicBezTo>
                  <a:cubicBezTo>
                    <a:pt x="71046" y="12644"/>
                    <a:pt x="69117" y="11687"/>
                    <a:pt x="66224" y="10729"/>
                  </a:cubicBezTo>
                  <a:close/>
                </a:path>
                <a:path w="141058" h="204240">
                  <a:moveTo>
                    <a:pt x="61326" y="236"/>
                  </a:moveTo>
                  <a:cubicBezTo>
                    <a:pt x="68695" y="1628"/>
                    <a:pt x="79725" y="8813"/>
                    <a:pt x="82618" y="11687"/>
                  </a:cubicBezTo>
                  <a:cubicBezTo>
                    <a:pt x="96120" y="11687"/>
                    <a:pt x="109621" y="22224"/>
                    <a:pt x="115407" y="33720"/>
                  </a:cubicBezTo>
                  <a:cubicBezTo>
                    <a:pt x="121193" y="46174"/>
                    <a:pt x="115407" y="46174"/>
                    <a:pt x="106728" y="42342"/>
                  </a:cubicBezTo>
                  <a:cubicBezTo>
                    <a:pt x="109621" y="44258"/>
                    <a:pt x="112514" y="48090"/>
                    <a:pt x="112514" y="51922"/>
                  </a:cubicBezTo>
                  <a:cubicBezTo>
                    <a:pt x="114443" y="50006"/>
                    <a:pt x="122158" y="42342"/>
                    <a:pt x="123122" y="50006"/>
                  </a:cubicBezTo>
                  <a:cubicBezTo>
                    <a:pt x="126015" y="47132"/>
                    <a:pt x="135659" y="31804"/>
                    <a:pt x="140481" y="36594"/>
                  </a:cubicBezTo>
                  <a:cubicBezTo>
                    <a:pt x="141445" y="40426"/>
                    <a:pt x="141445" y="42342"/>
                    <a:pt x="138552" y="44258"/>
                  </a:cubicBezTo>
                  <a:cubicBezTo>
                    <a:pt x="142410" y="45216"/>
                    <a:pt x="73939" y="131434"/>
                    <a:pt x="65259" y="141972"/>
                  </a:cubicBezTo>
                  <a:cubicBezTo>
                    <a:pt x="52722" y="160173"/>
                    <a:pt x="38257" y="177417"/>
                    <a:pt x="21862" y="191787"/>
                  </a:cubicBezTo>
                  <a:cubicBezTo>
                    <a:pt x="18969" y="194661"/>
                    <a:pt x="12218" y="204240"/>
                    <a:pt x="7396" y="204240"/>
                  </a:cubicBezTo>
                  <a:cubicBezTo>
                    <a:pt x="3539" y="204240"/>
                    <a:pt x="2575" y="199451"/>
                    <a:pt x="4503" y="197535"/>
                  </a:cubicBezTo>
                  <a:cubicBezTo>
                    <a:pt x="4503" y="182207"/>
                    <a:pt x="16076" y="164005"/>
                    <a:pt x="31506" y="147720"/>
                  </a:cubicBezTo>
                  <a:cubicBezTo>
                    <a:pt x="20898" y="157299"/>
                    <a:pt x="11254" y="163047"/>
                    <a:pt x="8361" y="159215"/>
                  </a:cubicBezTo>
                  <a:cubicBezTo>
                    <a:pt x="-2247" y="184123"/>
                    <a:pt x="-2247" y="161131"/>
                    <a:pt x="5468" y="147720"/>
                  </a:cubicBezTo>
                  <a:cubicBezTo>
                    <a:pt x="17040" y="124728"/>
                    <a:pt x="35363" y="106526"/>
                    <a:pt x="50794" y="87367"/>
                  </a:cubicBezTo>
                  <a:cubicBezTo>
                    <a:pt x="54651" y="80661"/>
                    <a:pt x="78761" y="32762"/>
                    <a:pt x="88404" y="40426"/>
                  </a:cubicBezTo>
                  <a:cubicBezTo>
                    <a:pt x="93226" y="44258"/>
                    <a:pt x="84547" y="54796"/>
                    <a:pt x="82618" y="57670"/>
                  </a:cubicBezTo>
                  <a:cubicBezTo>
                    <a:pt x="85511" y="54796"/>
                    <a:pt x="88404" y="52880"/>
                    <a:pt x="93226" y="50964"/>
                  </a:cubicBezTo>
                  <a:cubicBezTo>
                    <a:pt x="93226" y="47132"/>
                    <a:pt x="93226" y="43300"/>
                    <a:pt x="92262" y="40426"/>
                  </a:cubicBezTo>
                  <a:cubicBezTo>
                    <a:pt x="86476" y="35636"/>
                    <a:pt x="80689" y="31804"/>
                    <a:pt x="74903" y="27014"/>
                  </a:cubicBezTo>
                  <a:cubicBezTo>
                    <a:pt x="71046" y="24140"/>
                    <a:pt x="47900" y="9771"/>
                    <a:pt x="55615" y="1149"/>
                  </a:cubicBezTo>
                  <a:cubicBezTo>
                    <a:pt x="56821" y="-49"/>
                    <a:pt x="58870" y="-228"/>
                    <a:pt x="61326" y="236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9" name="形状15"/>
            <p:cNvSpPr txBox="1"/>
            <p:nvPr/>
          </p:nvSpPr>
          <p:spPr>
            <a:xfrm>
              <a:off x="157222" y="526030"/>
              <a:ext cx="166772" cy="261545"/>
            </a:xfrm>
            <a:custGeom>
              <a:gdLst>
                <a:gd name="connsiteX0" fmla="*/ 83339 w 166772"/>
                <a:gd name="connsiteY0" fmla="*/ 119790 h 261545"/>
                <a:gd name="connsiteX1" fmla="*/ 61503 w 166772"/>
                <a:gd name="connsiteY1" fmla="*/ 152157 h 261545"/>
                <a:gd name="connsiteX2" fmla="*/ 49592 w 166772"/>
                <a:gd name="connsiteY2" fmla="*/ 194332 h 261545"/>
                <a:gd name="connsiteX0-1" fmla="*/ 76640 w 166772"/>
                <a:gd name="connsiteY0-2" fmla="*/ 314 h 261545"/>
                <a:gd name="connsiteX1-3" fmla="*/ 77198 w 166772"/>
                <a:gd name="connsiteY1-4" fmla="*/ -238 h 261545"/>
                <a:gd name="connsiteX2-5" fmla="*/ 89295 w 166772"/>
                <a:gd name="connsiteY2-6" fmla="*/ 6996 h 261545"/>
                <a:gd name="connsiteX3" fmla="*/ 118079 w 166772"/>
                <a:gd name="connsiteY3" fmla="*/ 15823 h 261545"/>
                <a:gd name="connsiteX4" fmla="*/ 165722 w 166772"/>
                <a:gd name="connsiteY4" fmla="*/ 43286 h 261545"/>
                <a:gd name="connsiteX5" fmla="*/ 128005 w 166772"/>
                <a:gd name="connsiteY5" fmla="*/ 51133 h 261545"/>
                <a:gd name="connsiteX6" fmla="*/ 145871 w 166772"/>
                <a:gd name="connsiteY6" fmla="*/ 96250 h 261545"/>
                <a:gd name="connsiteX7" fmla="*/ 117087 w 166772"/>
                <a:gd name="connsiteY7" fmla="*/ 68787 h 261545"/>
                <a:gd name="connsiteX8" fmla="*/ 110139 w 166772"/>
                <a:gd name="connsiteY8" fmla="*/ 101154 h 261545"/>
                <a:gd name="connsiteX9" fmla="*/ 59518 w 166772"/>
                <a:gd name="connsiteY9" fmla="*/ 188448 h 261545"/>
                <a:gd name="connsiteX10" fmla="*/ 957 w 166772"/>
                <a:gd name="connsiteY10" fmla="*/ 268875 h 261545"/>
                <a:gd name="connsiteX11" fmla="*/ 20808 w 166772"/>
                <a:gd name="connsiteY11" fmla="*/ 215911 h 261545"/>
                <a:gd name="connsiteX12" fmla="*/ 40659 w 166772"/>
                <a:gd name="connsiteY12" fmla="*/ 163927 h 261545"/>
                <a:gd name="connsiteX13" fmla="*/ 84332 w 166772"/>
                <a:gd name="connsiteY13" fmla="*/ 99193 h 261545"/>
                <a:gd name="connsiteX14" fmla="*/ 99220 w 166772"/>
                <a:gd name="connsiteY14" fmla="*/ 69768 h 261545"/>
                <a:gd name="connsiteX15" fmla="*/ 110139 w 166772"/>
                <a:gd name="connsiteY15" fmla="*/ 61922 h 261545"/>
                <a:gd name="connsiteX16" fmla="*/ 116094 w 166772"/>
                <a:gd name="connsiteY16" fmla="*/ 50152 h 261545"/>
                <a:gd name="connsiteX17" fmla="*/ 78377 w 166772"/>
                <a:gd name="connsiteY17" fmla="*/ 48190 h 261545"/>
                <a:gd name="connsiteX18" fmla="*/ 127012 w 166772"/>
                <a:gd name="connsiteY18" fmla="*/ 39363 h 261545"/>
                <a:gd name="connsiteX19" fmla="*/ 128997 w 166772"/>
                <a:gd name="connsiteY19" fmla="*/ 24650 h 261545"/>
                <a:gd name="connsiteX20" fmla="*/ 78873 w 166772"/>
                <a:gd name="connsiteY20" fmla="*/ 9693 h 261545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6772" h="261545">
                  <a:moveTo>
                    <a:pt x="83339" y="119790"/>
                  </a:moveTo>
                  <a:cubicBezTo>
                    <a:pt x="61503" y="152157"/>
                    <a:pt x="45622" y="190409"/>
                    <a:pt x="26763" y="224738"/>
                  </a:cubicBezTo>
                  <a:cubicBezTo>
                    <a:pt x="49592" y="194332"/>
                    <a:pt x="67458" y="156080"/>
                    <a:pt x="83339" y="119790"/>
                  </a:cubicBezTo>
                  <a:close/>
                </a:path>
                <a:path w="166772" h="261545">
                  <a:moveTo>
                    <a:pt x="76640" y="314"/>
                  </a:moveTo>
                  <a:cubicBezTo>
                    <a:pt x="77198" y="-238"/>
                    <a:pt x="78377" y="-115"/>
                    <a:pt x="80362" y="1111"/>
                  </a:cubicBezTo>
                  <a:cubicBezTo>
                    <a:pt x="89295" y="6996"/>
                    <a:pt x="100213" y="10919"/>
                    <a:pt x="111131" y="13861"/>
                  </a:cubicBezTo>
                  <a:cubicBezTo>
                    <a:pt x="118079" y="15823"/>
                    <a:pt x="168700" y="25631"/>
                    <a:pt x="166715" y="36420"/>
                  </a:cubicBezTo>
                  <a:cubicBezTo>
                    <a:pt x="165722" y="43286"/>
                    <a:pt x="129990" y="46228"/>
                    <a:pt x="124035" y="47209"/>
                  </a:cubicBezTo>
                  <a:cubicBezTo>
                    <a:pt x="128005" y="51133"/>
                    <a:pt x="158774" y="86442"/>
                    <a:pt x="151826" y="91346"/>
                  </a:cubicBezTo>
                  <a:cubicBezTo>
                    <a:pt x="145871" y="96250"/>
                    <a:pt x="127012" y="61922"/>
                    <a:pt x="124035" y="57998"/>
                  </a:cubicBezTo>
                  <a:cubicBezTo>
                    <a:pt x="117087" y="68787"/>
                    <a:pt x="110139" y="80557"/>
                    <a:pt x="102198" y="91346"/>
                  </a:cubicBezTo>
                  <a:cubicBezTo>
                    <a:pt x="110139" y="101154"/>
                    <a:pt x="68451" y="169812"/>
                    <a:pt x="62496" y="181582"/>
                  </a:cubicBezTo>
                  <a:cubicBezTo>
                    <a:pt x="59518" y="188448"/>
                    <a:pt x="23786" y="251220"/>
                    <a:pt x="16838" y="242393"/>
                  </a:cubicBezTo>
                  <a:cubicBezTo>
                    <a:pt x="957" y="268875"/>
                    <a:pt x="-6984" y="267894"/>
                    <a:pt x="7905" y="239450"/>
                  </a:cubicBezTo>
                  <a:cubicBezTo>
                    <a:pt x="20808" y="215911"/>
                    <a:pt x="33711" y="191390"/>
                    <a:pt x="46615" y="167850"/>
                  </a:cubicBezTo>
                  <a:cubicBezTo>
                    <a:pt x="40659" y="163927"/>
                    <a:pt x="73414" y="119790"/>
                    <a:pt x="77384" y="111943"/>
                  </a:cubicBezTo>
                  <a:cubicBezTo>
                    <a:pt x="84332" y="99193"/>
                    <a:pt x="91280" y="86442"/>
                    <a:pt x="100213" y="74672"/>
                  </a:cubicBezTo>
                  <a:cubicBezTo>
                    <a:pt x="99220" y="69768"/>
                    <a:pt x="101206" y="67806"/>
                    <a:pt x="106168" y="66826"/>
                  </a:cubicBezTo>
                  <a:cubicBezTo>
                    <a:pt x="110139" y="61922"/>
                    <a:pt x="114109" y="57017"/>
                    <a:pt x="118079" y="51133"/>
                  </a:cubicBezTo>
                  <a:cubicBezTo>
                    <a:pt x="116094" y="50152"/>
                    <a:pt x="115101" y="49171"/>
                    <a:pt x="113116" y="48190"/>
                  </a:cubicBezTo>
                  <a:cubicBezTo>
                    <a:pt x="78377" y="48190"/>
                    <a:pt x="89295" y="24650"/>
                    <a:pt x="115101" y="39363"/>
                  </a:cubicBezTo>
                  <a:cubicBezTo>
                    <a:pt x="127012" y="39363"/>
                    <a:pt x="138923" y="36420"/>
                    <a:pt x="150834" y="33478"/>
                  </a:cubicBezTo>
                  <a:cubicBezTo>
                    <a:pt x="128997" y="24650"/>
                    <a:pt x="105176" y="22689"/>
                    <a:pt x="83339" y="11900"/>
                  </a:cubicBezTo>
                  <a:cubicBezTo>
                    <a:pt x="78873" y="9693"/>
                    <a:pt x="74965" y="1969"/>
                    <a:pt x="76640" y="314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16"/>
            <p:cNvSpPr txBox="1"/>
            <p:nvPr/>
          </p:nvSpPr>
          <p:spPr>
            <a:xfrm>
              <a:off x="0" y="0"/>
              <a:ext cx="799329" cy="1193116"/>
            </a:xfrm>
            <a:custGeom>
              <a:gdLst>
                <a:gd name="connsiteX0" fmla="*/ 53598 w 799329"/>
                <a:gd name="connsiteY0" fmla="*/ 1143868 h 1193116"/>
                <a:gd name="connsiteX1" fmla="*/ 51673 w 799329"/>
                <a:gd name="connsiteY1" fmla="*/ 1144826 h 1193116"/>
                <a:gd name="connsiteX2" fmla="*/ 47822 w 799329"/>
                <a:gd name="connsiteY2" fmla="*/ 1149613 h 1193116"/>
                <a:gd name="connsiteX3" fmla="*/ 43972 w 799329"/>
                <a:gd name="connsiteY3" fmla="*/ 1152486 h 1193116"/>
                <a:gd name="connsiteX4" fmla="*/ 39159 w 799329"/>
                <a:gd name="connsiteY4" fmla="*/ 1158231 h 1193116"/>
                <a:gd name="connsiteX5" fmla="*/ 38196 w 799329"/>
                <a:gd name="connsiteY5" fmla="*/ 1160146 h 1193116"/>
                <a:gd name="connsiteX6" fmla="*/ 54561 w 799329"/>
                <a:gd name="connsiteY6" fmla="*/ 1145783 h 1193116"/>
                <a:gd name="connsiteX0-1" fmla="*/ 37234 w 799329"/>
                <a:gd name="connsiteY0-2" fmla="*/ 1137165 h 1193116"/>
                <a:gd name="connsiteX1-3" fmla="*/ 37234 w 799329"/>
                <a:gd name="connsiteY1-4" fmla="*/ 1138123 h 1193116"/>
                <a:gd name="connsiteX2-5" fmla="*/ 36271 w 799329"/>
                <a:gd name="connsiteY2-6" fmla="*/ 1139080 h 1193116"/>
                <a:gd name="connsiteX3-7" fmla="*/ 37234 w 799329"/>
                <a:gd name="connsiteY3-8" fmla="*/ 1139080 h 1193116"/>
                <a:gd name="connsiteX4-9" fmla="*/ 38196 w 799329"/>
                <a:gd name="connsiteY4-10" fmla="*/ 1138123 h 1193116"/>
                <a:gd name="connsiteX0-11" fmla="*/ 47822 w 799329"/>
                <a:gd name="connsiteY0-12" fmla="*/ 1125674 h 1193116"/>
                <a:gd name="connsiteX1-13" fmla="*/ 46860 w 799329"/>
                <a:gd name="connsiteY1-14" fmla="*/ 1127590 h 1193116"/>
                <a:gd name="connsiteX2-15" fmla="*/ 45897 w 799329"/>
                <a:gd name="connsiteY2-16" fmla="*/ 1131420 h 1193116"/>
                <a:gd name="connsiteX3-17" fmla="*/ 47822 w 799329"/>
                <a:gd name="connsiteY3-18" fmla="*/ 1128547 h 1193116"/>
                <a:gd name="connsiteX0-19" fmla="*/ 59374 w 799329"/>
                <a:gd name="connsiteY0-20" fmla="*/ 1112269 h 1193116"/>
                <a:gd name="connsiteX1-21" fmla="*/ 57449 w 799329"/>
                <a:gd name="connsiteY1-22" fmla="*/ 1114184 h 1193116"/>
                <a:gd name="connsiteX2-23" fmla="*/ 56486 w 799329"/>
                <a:gd name="connsiteY2-24" fmla="*/ 1118014 h 1193116"/>
                <a:gd name="connsiteX3-25" fmla="*/ 60336 w 799329"/>
                <a:gd name="connsiteY3-26" fmla="*/ 1120887 h 1193116"/>
                <a:gd name="connsiteX4-27" fmla="*/ 63224 w 799329"/>
                <a:gd name="connsiteY4-28" fmla="*/ 1116099 h 1193116"/>
                <a:gd name="connsiteX0-29" fmla="*/ 46860 w 799329"/>
                <a:gd name="connsiteY0-30" fmla="*/ 1101736 h 1193116"/>
                <a:gd name="connsiteX1-31" fmla="*/ 46860 w 799329"/>
                <a:gd name="connsiteY1-32" fmla="*/ 1102693 h 1193116"/>
                <a:gd name="connsiteX2-33" fmla="*/ 48785 w 799329"/>
                <a:gd name="connsiteY2-34" fmla="*/ 1103651 h 1193116"/>
                <a:gd name="connsiteX3-35" fmla="*/ 47822 w 799329"/>
                <a:gd name="connsiteY3-36" fmla="*/ 1102693 h 1193116"/>
                <a:gd name="connsiteX0-37" fmla="*/ 32420 w 799329"/>
                <a:gd name="connsiteY0-38" fmla="*/ 1097905 h 1193116"/>
                <a:gd name="connsiteX1-39" fmla="*/ 34346 w 799329"/>
                <a:gd name="connsiteY1-40" fmla="*/ 1098863 h 1193116"/>
                <a:gd name="connsiteX2-41" fmla="*/ 38196 w 799329"/>
                <a:gd name="connsiteY2-42" fmla="*/ 1101736 h 1193116"/>
                <a:gd name="connsiteX3-43" fmla="*/ 40121 w 799329"/>
                <a:gd name="connsiteY3-44" fmla="*/ 1100778 h 1193116"/>
                <a:gd name="connsiteX4-45" fmla="*/ 42047 w 799329"/>
                <a:gd name="connsiteY4-46" fmla="*/ 1100778 h 1193116"/>
                <a:gd name="connsiteX5-47" fmla="*/ 40121 w 799329"/>
                <a:gd name="connsiteY5-48" fmla="*/ 1099820 h 1193116"/>
                <a:gd name="connsiteX0-49" fmla="*/ 22794 w 799329"/>
                <a:gd name="connsiteY0-50" fmla="*/ 1097905 h 1193116"/>
                <a:gd name="connsiteX1-51" fmla="*/ 21832 w 799329"/>
                <a:gd name="connsiteY1-52" fmla="*/ 1100778 h 1193116"/>
                <a:gd name="connsiteX2-53" fmla="*/ 15093 w 799329"/>
                <a:gd name="connsiteY2-54" fmla="*/ 1119929 h 1193116"/>
                <a:gd name="connsiteX3-55" fmla="*/ 14131 w 799329"/>
                <a:gd name="connsiteY3-56" fmla="*/ 1146741 h 1193116"/>
                <a:gd name="connsiteX4-57" fmla="*/ 17019 w 799329"/>
                <a:gd name="connsiteY4-58" fmla="*/ 1158231 h 1193116"/>
                <a:gd name="connsiteX5-59" fmla="*/ 17019 w 799329"/>
                <a:gd name="connsiteY5-60" fmla="*/ 1148656 h 1193116"/>
                <a:gd name="connsiteX6-61" fmla="*/ 35308 w 799329"/>
                <a:gd name="connsiteY6-62" fmla="*/ 1124717 h 1193116"/>
                <a:gd name="connsiteX7" fmla="*/ 23757 w 799329"/>
                <a:gd name="connsiteY7" fmla="*/ 1121844 h 1193116"/>
                <a:gd name="connsiteX8" fmla="*/ 27607 w 799329"/>
                <a:gd name="connsiteY8" fmla="*/ 1103651 h 1193116"/>
                <a:gd name="connsiteX0-63" fmla="*/ 158523 w 799329"/>
                <a:gd name="connsiteY0-64" fmla="*/ 941823 h 1193116"/>
                <a:gd name="connsiteX1-65" fmla="*/ 159486 w 799329"/>
                <a:gd name="connsiteY1-66" fmla="*/ 941823 h 1193116"/>
                <a:gd name="connsiteX2-67" fmla="*/ 160449 w 799329"/>
                <a:gd name="connsiteY2-68" fmla="*/ 943739 h 1193116"/>
                <a:gd name="connsiteX3-69" fmla="*/ 165262 w 799329"/>
                <a:gd name="connsiteY3-70" fmla="*/ 946611 h 1193116"/>
                <a:gd name="connsiteX4-71" fmla="*/ 170075 w 799329"/>
                <a:gd name="connsiteY4-72" fmla="*/ 952357 h 1193116"/>
                <a:gd name="connsiteX5-73" fmla="*/ 180663 w 799329"/>
                <a:gd name="connsiteY5-74" fmla="*/ 960975 h 1193116"/>
                <a:gd name="connsiteX6-75" fmla="*/ 188364 w 799329"/>
                <a:gd name="connsiteY6-76" fmla="*/ 967677 h 1193116"/>
                <a:gd name="connsiteX7-77" fmla="*/ 182589 w 799329"/>
                <a:gd name="connsiteY7-78" fmla="*/ 957144 h 1193116"/>
                <a:gd name="connsiteX0-79" fmla="*/ 253822 w 799329"/>
                <a:gd name="connsiteY0-80" fmla="*/ 924587 h 1193116"/>
                <a:gd name="connsiteX1-81" fmla="*/ 250934 w 799329"/>
                <a:gd name="connsiteY1-82" fmla="*/ 929375 h 1193116"/>
                <a:gd name="connsiteX2-83" fmla="*/ 248047 w 799329"/>
                <a:gd name="connsiteY2-84" fmla="*/ 935121 h 1193116"/>
                <a:gd name="connsiteX3-85" fmla="*/ 253822 w 799329"/>
                <a:gd name="connsiteY3-86" fmla="*/ 926503 h 1193116"/>
                <a:gd name="connsiteX0-87" fmla="*/ 78626 w 799329"/>
                <a:gd name="connsiteY0-88" fmla="*/ 918842 h 1193116"/>
                <a:gd name="connsiteX1-89" fmla="*/ 69962 w 799329"/>
                <a:gd name="connsiteY1-90" fmla="*/ 917885 h 1193116"/>
                <a:gd name="connsiteX2-91" fmla="*/ 54561 w 799329"/>
                <a:gd name="connsiteY2-92" fmla="*/ 924587 h 1193116"/>
                <a:gd name="connsiteX3-93" fmla="*/ 72850 w 799329"/>
                <a:gd name="connsiteY3-94" fmla="*/ 930333 h 1193116"/>
                <a:gd name="connsiteX4-95" fmla="*/ 119056 w 799329"/>
                <a:gd name="connsiteY4-96" fmla="*/ 940866 h 1193116"/>
                <a:gd name="connsiteX5-97" fmla="*/ 129645 w 799329"/>
                <a:gd name="connsiteY5-98" fmla="*/ 960017 h 1193116"/>
                <a:gd name="connsiteX6-99" fmla="*/ 71888 w 799329"/>
                <a:gd name="connsiteY6-100" fmla="*/ 937993 h 1193116"/>
                <a:gd name="connsiteX7-101" fmla="*/ 32420 w 799329"/>
                <a:gd name="connsiteY7-102" fmla="*/ 939908 h 1193116"/>
                <a:gd name="connsiteX8-103" fmla="*/ 35308 w 799329"/>
                <a:gd name="connsiteY8-104" fmla="*/ 944696 h 1193116"/>
                <a:gd name="connsiteX9" fmla="*/ 24720 w 799329"/>
                <a:gd name="connsiteY9" fmla="*/ 947569 h 1193116"/>
                <a:gd name="connsiteX10" fmla="*/ 21832 w 799329"/>
                <a:gd name="connsiteY10" fmla="*/ 949484 h 1193116"/>
                <a:gd name="connsiteX11" fmla="*/ 24720 w 799329"/>
                <a:gd name="connsiteY11" fmla="*/ 955229 h 1193116"/>
                <a:gd name="connsiteX12" fmla="*/ 15093 w 799329"/>
                <a:gd name="connsiteY12" fmla="*/ 999277 h 1193116"/>
                <a:gd name="connsiteX13" fmla="*/ 11243 w 799329"/>
                <a:gd name="connsiteY13" fmla="*/ 1038537 h 1193116"/>
                <a:gd name="connsiteX14" fmla="*/ 17019 w 799329"/>
                <a:gd name="connsiteY14" fmla="*/ 1082584 h 1193116"/>
                <a:gd name="connsiteX15" fmla="*/ 31458 w 799329"/>
                <a:gd name="connsiteY15" fmla="*/ 1017471 h 1193116"/>
                <a:gd name="connsiteX16" fmla="*/ 27607 w 799329"/>
                <a:gd name="connsiteY16" fmla="*/ 1073009 h 1193116"/>
                <a:gd name="connsiteX17" fmla="*/ 24720 w 799329"/>
                <a:gd name="connsiteY17" fmla="*/ 1078754 h 1193116"/>
                <a:gd name="connsiteX18" fmla="*/ 35308 w 799329"/>
                <a:gd name="connsiteY18" fmla="*/ 1083542 h 1193116"/>
                <a:gd name="connsiteX19" fmla="*/ 59374 w 799329"/>
                <a:gd name="connsiteY19" fmla="*/ 1099820 h 1193116"/>
                <a:gd name="connsiteX20" fmla="*/ 69000 w 799329"/>
                <a:gd name="connsiteY20" fmla="*/ 1106523 h 1193116"/>
                <a:gd name="connsiteX21" fmla="*/ 110392 w 799329"/>
                <a:gd name="connsiteY21" fmla="*/ 1087372 h 1193116"/>
                <a:gd name="connsiteX22" fmla="*/ 185477 w 799329"/>
                <a:gd name="connsiteY22" fmla="*/ 1027046 h 1193116"/>
                <a:gd name="connsiteX23" fmla="*/ 196065 w 799329"/>
                <a:gd name="connsiteY23" fmla="*/ 1010768 h 1193116"/>
                <a:gd name="connsiteX24" fmla="*/ 200878 w 799329"/>
                <a:gd name="connsiteY24" fmla="*/ 993532 h 1193116"/>
                <a:gd name="connsiteX25" fmla="*/ 195103 w 799329"/>
                <a:gd name="connsiteY25" fmla="*/ 986829 h 1193116"/>
                <a:gd name="connsiteX26" fmla="*/ 194140 w 799329"/>
                <a:gd name="connsiteY26" fmla="*/ 982998 h 1193116"/>
                <a:gd name="connsiteX27" fmla="*/ 195103 w 799329"/>
                <a:gd name="connsiteY27" fmla="*/ 986829 h 1193116"/>
                <a:gd name="connsiteX28" fmla="*/ 175850 w 799329"/>
                <a:gd name="connsiteY28" fmla="*/ 994489 h 1193116"/>
                <a:gd name="connsiteX29" fmla="*/ 156598 w 799329"/>
                <a:gd name="connsiteY29" fmla="*/ 956187 h 1193116"/>
                <a:gd name="connsiteX30" fmla="*/ 153710 w 799329"/>
                <a:gd name="connsiteY30" fmla="*/ 948526 h 1193116"/>
                <a:gd name="connsiteX31" fmla="*/ 150822 w 799329"/>
                <a:gd name="connsiteY31" fmla="*/ 946611 h 1193116"/>
                <a:gd name="connsiteX32" fmla="*/ 145046 w 799329"/>
                <a:gd name="connsiteY32" fmla="*/ 953314 h 1193116"/>
                <a:gd name="connsiteX33" fmla="*/ 130607 w 799329"/>
                <a:gd name="connsiteY33" fmla="*/ 936078 h 1193116"/>
                <a:gd name="connsiteX34" fmla="*/ 124832 w 799329"/>
                <a:gd name="connsiteY34" fmla="*/ 934163 h 1193116"/>
                <a:gd name="connsiteX35" fmla="*/ 85364 w 799329"/>
                <a:gd name="connsiteY35" fmla="*/ 919800 h 1193116"/>
                <a:gd name="connsiteX0-105" fmla="*/ 73813 w 799329"/>
                <a:gd name="connsiteY0-106" fmla="*/ 905436 h 1193116"/>
                <a:gd name="connsiteX1-107" fmla="*/ 73813 w 799329"/>
                <a:gd name="connsiteY1-108" fmla="*/ 906394 h 1193116"/>
                <a:gd name="connsiteX2-109" fmla="*/ 74776 w 799329"/>
                <a:gd name="connsiteY2-110" fmla="*/ 909267 h 1193116"/>
                <a:gd name="connsiteX3-111" fmla="*/ 79589 w 799329"/>
                <a:gd name="connsiteY3-112" fmla="*/ 908309 h 1193116"/>
                <a:gd name="connsiteX0-113" fmla="*/ 49748 w 799329"/>
                <a:gd name="connsiteY0-114" fmla="*/ 904479 h 1193116"/>
                <a:gd name="connsiteX1-115" fmla="*/ 43009 w 799329"/>
                <a:gd name="connsiteY1-116" fmla="*/ 908309 h 1193116"/>
                <a:gd name="connsiteX2-117" fmla="*/ 34346 w 799329"/>
                <a:gd name="connsiteY2-118" fmla="*/ 919800 h 1193116"/>
                <a:gd name="connsiteX3-119" fmla="*/ 32420 w 799329"/>
                <a:gd name="connsiteY3-120" fmla="*/ 922672 h 1193116"/>
                <a:gd name="connsiteX4-121" fmla="*/ 34346 w 799329"/>
                <a:gd name="connsiteY4-122" fmla="*/ 927460 h 1193116"/>
                <a:gd name="connsiteX5-123" fmla="*/ 41084 w 799329"/>
                <a:gd name="connsiteY5-124" fmla="*/ 930333 h 1193116"/>
                <a:gd name="connsiteX6-125" fmla="*/ 35308 w 799329"/>
                <a:gd name="connsiteY6-126" fmla="*/ 924587 h 1193116"/>
                <a:gd name="connsiteX7-127" fmla="*/ 45897 w 799329"/>
                <a:gd name="connsiteY7-128" fmla="*/ 915969 h 1193116"/>
                <a:gd name="connsiteX8-129" fmla="*/ 46860 w 799329"/>
                <a:gd name="connsiteY8-130" fmla="*/ 913097 h 1193116"/>
                <a:gd name="connsiteX0-131" fmla="*/ 67075 w 799329"/>
                <a:gd name="connsiteY0-132" fmla="*/ 901606 h 1193116"/>
                <a:gd name="connsiteX1-133" fmla="*/ 66112 w 799329"/>
                <a:gd name="connsiteY1-134" fmla="*/ 904479 h 1193116"/>
                <a:gd name="connsiteX2-135" fmla="*/ 65149 w 799329"/>
                <a:gd name="connsiteY2-136" fmla="*/ 908309 h 1193116"/>
                <a:gd name="connsiteX3-137" fmla="*/ 66112 w 799329"/>
                <a:gd name="connsiteY3-138" fmla="*/ 906394 h 1193116"/>
                <a:gd name="connsiteX0-139" fmla="*/ 254785 w 799329"/>
                <a:gd name="connsiteY0-140" fmla="*/ 896818 h 1193116"/>
                <a:gd name="connsiteX1-141" fmla="*/ 249009 w 799329"/>
                <a:gd name="connsiteY1-142" fmla="*/ 906394 h 1193116"/>
                <a:gd name="connsiteX2-143" fmla="*/ 236495 w 799329"/>
                <a:gd name="connsiteY2-144" fmla="*/ 930333 h 1193116"/>
                <a:gd name="connsiteX3-145" fmla="*/ 238420 w 799329"/>
                <a:gd name="connsiteY3-146" fmla="*/ 923630 h 1193116"/>
                <a:gd name="connsiteX0-147" fmla="*/ 52635 w 799329"/>
                <a:gd name="connsiteY0-148" fmla="*/ 847025 h 1193116"/>
                <a:gd name="connsiteX1-149" fmla="*/ 48785 w 799329"/>
                <a:gd name="connsiteY1-150" fmla="*/ 857558 h 1193116"/>
                <a:gd name="connsiteX2-151" fmla="*/ 45897 w 799329"/>
                <a:gd name="connsiteY2-152" fmla="*/ 867134 h 1193116"/>
                <a:gd name="connsiteX3-153" fmla="*/ 53598 w 799329"/>
                <a:gd name="connsiteY3-154" fmla="*/ 847983 h 1193116"/>
                <a:gd name="connsiteX0-155" fmla="*/ 82476 w 799329"/>
                <a:gd name="connsiteY0-156" fmla="*/ 798190 h 1193116"/>
                <a:gd name="connsiteX1-157" fmla="*/ 69000 w 799329"/>
                <a:gd name="connsiteY1-158" fmla="*/ 829789 h 1193116"/>
                <a:gd name="connsiteX2-159" fmla="*/ 48785 w 799329"/>
                <a:gd name="connsiteY2-160" fmla="*/ 890115 h 1193116"/>
                <a:gd name="connsiteX3-161" fmla="*/ 57449 w 799329"/>
                <a:gd name="connsiteY3-162" fmla="*/ 878625 h 1193116"/>
                <a:gd name="connsiteX4-163" fmla="*/ 63224 w 799329"/>
                <a:gd name="connsiteY4-164" fmla="*/ 846068 h 1193116"/>
                <a:gd name="connsiteX0-165" fmla="*/ 98841 w 799329"/>
                <a:gd name="connsiteY0-166" fmla="*/ 790529 h 1193116"/>
                <a:gd name="connsiteX1-167" fmla="*/ 94990 w 799329"/>
                <a:gd name="connsiteY1-168" fmla="*/ 799147 h 1193116"/>
                <a:gd name="connsiteX2-169" fmla="*/ 67075 w 799329"/>
                <a:gd name="connsiteY2-170" fmla="*/ 874794 h 1193116"/>
                <a:gd name="connsiteX3-171" fmla="*/ 62262 w 799329"/>
                <a:gd name="connsiteY3-172" fmla="*/ 892031 h 1193116"/>
                <a:gd name="connsiteX4-173" fmla="*/ 77663 w 799329"/>
                <a:gd name="connsiteY4-174" fmla="*/ 859474 h 1193116"/>
                <a:gd name="connsiteX0-175" fmla="*/ 111355 w 799329"/>
                <a:gd name="connsiteY0-176" fmla="*/ 733076 h 1193116"/>
                <a:gd name="connsiteX1-177" fmla="*/ 105579 w 799329"/>
                <a:gd name="connsiteY1-178" fmla="*/ 743609 h 1193116"/>
                <a:gd name="connsiteX2-179" fmla="*/ 95953 w 799329"/>
                <a:gd name="connsiteY2-180" fmla="*/ 767548 h 1193116"/>
                <a:gd name="connsiteX3-181" fmla="*/ 101729 w 799329"/>
                <a:gd name="connsiteY3-182" fmla="*/ 757972 h 1193116"/>
                <a:gd name="connsiteX0-183" fmla="*/ 151785 w 799329"/>
                <a:gd name="connsiteY0-184" fmla="*/ 673707 h 1193116"/>
                <a:gd name="connsiteX1-185" fmla="*/ 134458 w 799329"/>
                <a:gd name="connsiteY1-186" fmla="*/ 708180 h 1193116"/>
                <a:gd name="connsiteX2-187" fmla="*/ 116168 w 799329"/>
                <a:gd name="connsiteY2-188" fmla="*/ 763718 h 1193116"/>
                <a:gd name="connsiteX3-189" fmla="*/ 137346 w 799329"/>
                <a:gd name="connsiteY3-190" fmla="*/ 712010 h 1193116"/>
                <a:gd name="connsiteX0-191" fmla="*/ 416504 w 799329"/>
                <a:gd name="connsiteY0-192" fmla="*/ 646896 h 1193116"/>
                <a:gd name="connsiteX1-193" fmla="*/ 416504 w 799329"/>
                <a:gd name="connsiteY1-194" fmla="*/ 647853 h 1193116"/>
                <a:gd name="connsiteX2-195" fmla="*/ 416504 w 799329"/>
                <a:gd name="connsiteY2-196" fmla="*/ 647853 h 1193116"/>
                <a:gd name="connsiteX3-197" fmla="*/ 416504 w 799329"/>
                <a:gd name="connsiteY3-198" fmla="*/ 647853 h 1193116"/>
                <a:gd name="connsiteX0-199" fmla="*/ 419392 w 799329"/>
                <a:gd name="connsiteY0-200" fmla="*/ 610509 h 1193116"/>
                <a:gd name="connsiteX1-201" fmla="*/ 419392 w 799329"/>
                <a:gd name="connsiteY1-202" fmla="*/ 612424 h 1193116"/>
                <a:gd name="connsiteX2-203" fmla="*/ 420355 w 799329"/>
                <a:gd name="connsiteY2-204" fmla="*/ 613381 h 1193116"/>
                <a:gd name="connsiteX3-205" fmla="*/ 420355 w 799329"/>
                <a:gd name="connsiteY3-206" fmla="*/ 610509 h 1193116"/>
                <a:gd name="connsiteX0-207" fmla="*/ 433831 w 799329"/>
                <a:gd name="connsiteY0-208" fmla="*/ 601891 h 1193116"/>
                <a:gd name="connsiteX1-209" fmla="*/ 429981 w 799329"/>
                <a:gd name="connsiteY1-210" fmla="*/ 612424 h 1193116"/>
                <a:gd name="connsiteX2-211" fmla="*/ 416504 w 799329"/>
                <a:gd name="connsiteY2-212" fmla="*/ 632533 h 1193116"/>
                <a:gd name="connsiteX3-213" fmla="*/ 421317 w 799329"/>
                <a:gd name="connsiteY3-214" fmla="*/ 626787 h 1193116"/>
                <a:gd name="connsiteX4-215" fmla="*/ 433831 w 799329"/>
                <a:gd name="connsiteY4-216" fmla="*/ 612424 h 1193116"/>
                <a:gd name="connsiteX5-217" fmla="*/ 434794 w 799329"/>
                <a:gd name="connsiteY5-218" fmla="*/ 606678 h 1193116"/>
                <a:gd name="connsiteX0-219" fmla="*/ 468485 w 799329"/>
                <a:gd name="connsiteY0-220" fmla="*/ 566461 h 1193116"/>
                <a:gd name="connsiteX1-221" fmla="*/ 460784 w 799329"/>
                <a:gd name="connsiteY1-222" fmla="*/ 574122 h 1193116"/>
                <a:gd name="connsiteX2-223" fmla="*/ 446345 w 799329"/>
                <a:gd name="connsiteY2-224" fmla="*/ 591358 h 1193116"/>
                <a:gd name="connsiteX3-225" fmla="*/ 450196 w 799329"/>
                <a:gd name="connsiteY3-226" fmla="*/ 590400 h 1193116"/>
                <a:gd name="connsiteX4-227" fmla="*/ 461747 w 799329"/>
                <a:gd name="connsiteY4-228" fmla="*/ 576994 h 1193116"/>
                <a:gd name="connsiteX0-229" fmla="*/ 215318 w 799329"/>
                <a:gd name="connsiteY0-230" fmla="*/ 522413 h 1193116"/>
                <a:gd name="connsiteX1-231" fmla="*/ 205691 w 799329"/>
                <a:gd name="connsiteY1-232" fmla="*/ 530074 h 1193116"/>
                <a:gd name="connsiteX2-233" fmla="*/ 193177 w 799329"/>
                <a:gd name="connsiteY2-234" fmla="*/ 563588 h 1193116"/>
                <a:gd name="connsiteX3-235" fmla="*/ 191252 w 799329"/>
                <a:gd name="connsiteY3-236" fmla="*/ 570291 h 1193116"/>
                <a:gd name="connsiteX4-237" fmla="*/ 202804 w 799329"/>
                <a:gd name="connsiteY4-238" fmla="*/ 554970 h 1193116"/>
                <a:gd name="connsiteX0-239" fmla="*/ 445383 w 799329"/>
                <a:gd name="connsiteY0-240" fmla="*/ 503262 h 1193116"/>
                <a:gd name="connsiteX1-241" fmla="*/ 445383 w 799329"/>
                <a:gd name="connsiteY1-242" fmla="*/ 505177 h 1193116"/>
                <a:gd name="connsiteX2-243" fmla="*/ 442495 w 799329"/>
                <a:gd name="connsiteY2-244" fmla="*/ 507093 h 1193116"/>
                <a:gd name="connsiteX3-245" fmla="*/ 440570 w 799329"/>
                <a:gd name="connsiteY3-246" fmla="*/ 515711 h 1193116"/>
                <a:gd name="connsiteX4-247" fmla="*/ 447308 w 799329"/>
                <a:gd name="connsiteY4-248" fmla="*/ 518583 h 1193116"/>
                <a:gd name="connsiteX0-249" fmla="*/ 294252 w 799329"/>
                <a:gd name="connsiteY0-250" fmla="*/ 497517 h 1193116"/>
                <a:gd name="connsiteX1-251" fmla="*/ 302916 w 799329"/>
                <a:gd name="connsiteY1-252" fmla="*/ 499432 h 1193116"/>
                <a:gd name="connsiteX2-253" fmla="*/ 324093 w 799329"/>
                <a:gd name="connsiteY2-254" fmla="*/ 504220 h 1193116"/>
                <a:gd name="connsiteX3-255" fmla="*/ 320243 w 799329"/>
                <a:gd name="connsiteY3-256" fmla="*/ 500390 h 1193116"/>
                <a:gd name="connsiteX0-257" fmla="*/ 242271 w 799329"/>
                <a:gd name="connsiteY0-258" fmla="*/ 485069 h 1193116"/>
                <a:gd name="connsiteX1-259" fmla="*/ 236495 w 799329"/>
                <a:gd name="connsiteY1-260" fmla="*/ 486984 h 1193116"/>
                <a:gd name="connsiteX2-261" fmla="*/ 238420 w 799329"/>
                <a:gd name="connsiteY2-262" fmla="*/ 496559 h 1193116"/>
                <a:gd name="connsiteX3-263" fmla="*/ 252860 w 799329"/>
                <a:gd name="connsiteY3-264" fmla="*/ 491772 h 1193116"/>
                <a:gd name="connsiteX0-265" fmla="*/ 281437 w 799329"/>
                <a:gd name="connsiteY0-266" fmla="*/ 481209 h 1193116"/>
                <a:gd name="connsiteX1-267" fmla="*/ 271450 w 799329"/>
                <a:gd name="connsiteY1-268" fmla="*/ 480101 h 1193116"/>
                <a:gd name="connsiteX2-269" fmla="*/ 258635 w 799329"/>
                <a:gd name="connsiteY2-270" fmla="*/ 486026 h 1193116"/>
                <a:gd name="connsiteX3-271" fmla="*/ 307729 w 799329"/>
                <a:gd name="connsiteY3-272" fmla="*/ 486984 h 1193116"/>
                <a:gd name="connsiteX4-273" fmla="*/ 364523 w 799329"/>
                <a:gd name="connsiteY4-274" fmla="*/ 513795 h 1193116"/>
                <a:gd name="connsiteX5-275" fmla="*/ 341901 w 799329"/>
                <a:gd name="connsiteY5-276" fmla="*/ 499432 h 1193116"/>
                <a:gd name="connsiteX0-277" fmla="*/ 282701 w 799329"/>
                <a:gd name="connsiteY0-278" fmla="*/ 474536 h 1193116"/>
                <a:gd name="connsiteX1-279" fmla="*/ 302916 w 799329"/>
                <a:gd name="connsiteY1-280" fmla="*/ 476451 h 1193116"/>
                <a:gd name="connsiteX2-281" fmla="*/ 374149 w 799329"/>
                <a:gd name="connsiteY2-282" fmla="*/ 507093 h 1193116"/>
                <a:gd name="connsiteX3-283" fmla="*/ 403028 w 799329"/>
                <a:gd name="connsiteY3-284" fmla="*/ 501347 h 1193116"/>
                <a:gd name="connsiteX0-285" fmla="*/ 543569 w 799329"/>
                <a:gd name="connsiteY0-286" fmla="*/ 469748 h 1193116"/>
                <a:gd name="connsiteX1-287" fmla="*/ 539719 w 799329"/>
                <a:gd name="connsiteY1-288" fmla="*/ 473578 h 1193116"/>
                <a:gd name="connsiteX2-289" fmla="*/ 529130 w 799329"/>
                <a:gd name="connsiteY2-290" fmla="*/ 483154 h 1193116"/>
                <a:gd name="connsiteX3-291" fmla="*/ 521429 w 799329"/>
                <a:gd name="connsiteY3-292" fmla="*/ 493687 h 1193116"/>
                <a:gd name="connsiteX4-293" fmla="*/ 524317 w 799329"/>
                <a:gd name="connsiteY4-294" fmla="*/ 492729 h 1193116"/>
                <a:gd name="connsiteX0-295" fmla="*/ 570523 w 799329"/>
                <a:gd name="connsiteY0-296" fmla="*/ 455384 h 1193116"/>
                <a:gd name="connsiteX1-297" fmla="*/ 540682 w 799329"/>
                <a:gd name="connsiteY1-298" fmla="*/ 474536 h 1193116"/>
                <a:gd name="connsiteX2-299" fmla="*/ 490626 w 799329"/>
                <a:gd name="connsiteY2-300" fmla="*/ 545395 h 1193116"/>
                <a:gd name="connsiteX3-301" fmla="*/ 487738 w 799329"/>
                <a:gd name="connsiteY3-302" fmla="*/ 555928 h 1193116"/>
                <a:gd name="connsiteX4-303" fmla="*/ 525280 w 799329"/>
                <a:gd name="connsiteY4-304" fmla="*/ 519541 h 1193116"/>
                <a:gd name="connsiteX5-305" fmla="*/ 567635 w 799329"/>
                <a:gd name="connsiteY5-306" fmla="*/ 467833 h 1193116"/>
                <a:gd name="connsiteX0-307" fmla="*/ 398214 w 799329"/>
                <a:gd name="connsiteY0-308" fmla="*/ 441021 h 1193116"/>
                <a:gd name="connsiteX1-309" fmla="*/ 409766 w 799329"/>
                <a:gd name="connsiteY1-310" fmla="*/ 455384 h 1193116"/>
                <a:gd name="connsiteX2-311" fmla="*/ 436719 w 799329"/>
                <a:gd name="connsiteY2-312" fmla="*/ 482196 h 1193116"/>
                <a:gd name="connsiteX3-313" fmla="*/ 425168 w 799329"/>
                <a:gd name="connsiteY3-314" fmla="*/ 458257 h 1193116"/>
                <a:gd name="connsiteX0-315" fmla="*/ 291364 w 799329"/>
                <a:gd name="connsiteY0-316" fmla="*/ 434318 h 1193116"/>
                <a:gd name="connsiteX1-317" fmla="*/ 291364 w 799329"/>
                <a:gd name="connsiteY1-318" fmla="*/ 434318 h 1193116"/>
                <a:gd name="connsiteX2-319" fmla="*/ 286551 w 799329"/>
                <a:gd name="connsiteY2-320" fmla="*/ 444851 h 1193116"/>
                <a:gd name="connsiteX3-321" fmla="*/ 290402 w 799329"/>
                <a:gd name="connsiteY3-322" fmla="*/ 442936 h 1193116"/>
                <a:gd name="connsiteX4-323" fmla="*/ 293290 w 799329"/>
                <a:gd name="connsiteY4-324" fmla="*/ 435276 h 1193116"/>
                <a:gd name="connsiteX0-325" fmla="*/ 269224 w 799329"/>
                <a:gd name="connsiteY0-326" fmla="*/ 429530 h 1193116"/>
                <a:gd name="connsiteX1-327" fmla="*/ 267299 w 799329"/>
                <a:gd name="connsiteY1-328" fmla="*/ 431446 h 1193116"/>
                <a:gd name="connsiteX2-329" fmla="*/ 266336 w 799329"/>
                <a:gd name="connsiteY2-330" fmla="*/ 434318 h 1193116"/>
                <a:gd name="connsiteX3-331" fmla="*/ 269224 w 799329"/>
                <a:gd name="connsiteY3-332" fmla="*/ 432403 h 1193116"/>
                <a:gd name="connsiteX0-333" fmla="*/ 567635 w 799329"/>
                <a:gd name="connsiteY0-334" fmla="*/ 413252 h 1193116"/>
                <a:gd name="connsiteX1-335" fmla="*/ 562822 w 799329"/>
                <a:gd name="connsiteY1-336" fmla="*/ 421870 h 1193116"/>
                <a:gd name="connsiteX2-337" fmla="*/ 559934 w 799329"/>
                <a:gd name="connsiteY2-338" fmla="*/ 432403 h 1193116"/>
                <a:gd name="connsiteX3-339" fmla="*/ 570523 w 799329"/>
                <a:gd name="connsiteY3-340" fmla="*/ 416125 h 1193116"/>
                <a:gd name="connsiteX0-341" fmla="*/ 552233 w 799329"/>
                <a:gd name="connsiteY0-342" fmla="*/ 394101 h 1193116"/>
                <a:gd name="connsiteX1-343" fmla="*/ 552233 w 799329"/>
                <a:gd name="connsiteY1-344" fmla="*/ 396016 h 1193116"/>
                <a:gd name="connsiteX2-345" fmla="*/ 553196 w 799329"/>
                <a:gd name="connsiteY2-346" fmla="*/ 397931 h 1193116"/>
                <a:gd name="connsiteX3-347" fmla="*/ 553196 w 799329"/>
                <a:gd name="connsiteY3-348" fmla="*/ 396016 h 1193116"/>
                <a:gd name="connsiteX0-349" fmla="*/ 530093 w 799329"/>
                <a:gd name="connsiteY0-350" fmla="*/ 394101 h 1193116"/>
                <a:gd name="connsiteX1-351" fmla="*/ 530093 w 799329"/>
                <a:gd name="connsiteY1-352" fmla="*/ 394101 h 1193116"/>
                <a:gd name="connsiteX2-353" fmla="*/ 530093 w 799329"/>
                <a:gd name="connsiteY2-354" fmla="*/ 395058 h 1193116"/>
                <a:gd name="connsiteX3-355" fmla="*/ 531055 w 799329"/>
                <a:gd name="connsiteY3-356" fmla="*/ 395058 h 1193116"/>
                <a:gd name="connsiteX0-357" fmla="*/ 573411 w 799329"/>
                <a:gd name="connsiteY0-358" fmla="*/ 392186 h 1193116"/>
                <a:gd name="connsiteX1-359" fmla="*/ 577261 w 799329"/>
                <a:gd name="connsiteY1-360" fmla="*/ 398889 h 1193116"/>
                <a:gd name="connsiteX2-361" fmla="*/ 583999 w 799329"/>
                <a:gd name="connsiteY2-362" fmla="*/ 415167 h 1193116"/>
                <a:gd name="connsiteX3-363" fmla="*/ 576298 w 799329"/>
                <a:gd name="connsiteY3-364" fmla="*/ 425700 h 1193116"/>
                <a:gd name="connsiteX4-365" fmla="*/ 585925 w 799329"/>
                <a:gd name="connsiteY4-366" fmla="*/ 419955 h 1193116"/>
                <a:gd name="connsiteX5-367" fmla="*/ 565710 w 799329"/>
                <a:gd name="connsiteY5-368" fmla="*/ 448682 h 1193116"/>
                <a:gd name="connsiteX6-369" fmla="*/ 580149 w 799329"/>
                <a:gd name="connsiteY6-370" fmla="*/ 448682 h 1193116"/>
                <a:gd name="connsiteX7-371" fmla="*/ 583037 w 799329"/>
                <a:gd name="connsiteY7-372" fmla="*/ 448682 h 1193116"/>
                <a:gd name="connsiteX8-373" fmla="*/ 592663 w 799329"/>
                <a:gd name="connsiteY8-374" fmla="*/ 430488 h 1193116"/>
                <a:gd name="connsiteX9-375" fmla="*/ 598439 w 799329"/>
                <a:gd name="connsiteY9-376" fmla="*/ 413252 h 1193116"/>
                <a:gd name="connsiteX0-377" fmla="*/ 559934 w 799329"/>
                <a:gd name="connsiteY0-378" fmla="*/ 383568 h 1193116"/>
                <a:gd name="connsiteX1-379" fmla="*/ 560897 w 799329"/>
                <a:gd name="connsiteY1-380" fmla="*/ 387398 h 1193116"/>
                <a:gd name="connsiteX2-381" fmla="*/ 563784 w 799329"/>
                <a:gd name="connsiteY2-382" fmla="*/ 396016 h 1193116"/>
                <a:gd name="connsiteX3-383" fmla="*/ 568597 w 799329"/>
                <a:gd name="connsiteY3-384" fmla="*/ 400804 h 1193116"/>
                <a:gd name="connsiteX4-385" fmla="*/ 566672 w 799329"/>
                <a:gd name="connsiteY4-386" fmla="*/ 395058 h 1193116"/>
                <a:gd name="connsiteX0-387" fmla="*/ 276925 w 799329"/>
                <a:gd name="connsiteY0-388" fmla="*/ 378780 h 1193116"/>
                <a:gd name="connsiteX1-389" fmla="*/ 274037 w 799329"/>
                <a:gd name="connsiteY1-390" fmla="*/ 385483 h 1193116"/>
                <a:gd name="connsiteX2-391" fmla="*/ 269224 w 799329"/>
                <a:gd name="connsiteY2-392" fmla="*/ 399846 h 1193116"/>
                <a:gd name="connsiteX3-393" fmla="*/ 273075 w 799329"/>
                <a:gd name="connsiteY3-394" fmla="*/ 393143 h 1193116"/>
                <a:gd name="connsiteX4-395" fmla="*/ 277888 w 799329"/>
                <a:gd name="connsiteY4-396" fmla="*/ 379737 h 1193116"/>
                <a:gd name="connsiteX0-397" fmla="*/ 544532 w 799329"/>
                <a:gd name="connsiteY0-398" fmla="*/ 374950 h 1193116"/>
                <a:gd name="connsiteX1-399" fmla="*/ 546457 w 799329"/>
                <a:gd name="connsiteY1-400" fmla="*/ 376865 h 1193116"/>
                <a:gd name="connsiteX2-401" fmla="*/ 549345 w 799329"/>
                <a:gd name="connsiteY2-402" fmla="*/ 379737 h 1193116"/>
                <a:gd name="connsiteX3-403" fmla="*/ 547420 w 799329"/>
                <a:gd name="connsiteY3-404" fmla="*/ 375907 h 1193116"/>
                <a:gd name="connsiteX0-405" fmla="*/ 389551 w 799329"/>
                <a:gd name="connsiteY0-406" fmla="*/ 363459 h 1193116"/>
                <a:gd name="connsiteX1-407" fmla="*/ 400140 w 799329"/>
                <a:gd name="connsiteY1-408" fmla="*/ 371119 h 1193116"/>
                <a:gd name="connsiteX2-409" fmla="*/ 412654 w 799329"/>
                <a:gd name="connsiteY2-410" fmla="*/ 376865 h 1193116"/>
                <a:gd name="connsiteX0-411" fmla="*/ 287514 w 799329"/>
                <a:gd name="connsiteY0-412" fmla="*/ 360586 h 1193116"/>
                <a:gd name="connsiteX1-413" fmla="*/ 287514 w 799329"/>
                <a:gd name="connsiteY1-414" fmla="*/ 360586 h 1193116"/>
                <a:gd name="connsiteX2-415" fmla="*/ 284626 w 799329"/>
                <a:gd name="connsiteY2-416" fmla="*/ 364417 h 1193116"/>
                <a:gd name="connsiteX3-417" fmla="*/ 281738 w 799329"/>
                <a:gd name="connsiteY3-418" fmla="*/ 372077 h 1193116"/>
                <a:gd name="connsiteX4-419" fmla="*/ 283663 w 799329"/>
                <a:gd name="connsiteY4-420" fmla="*/ 368247 h 1193116"/>
                <a:gd name="connsiteX0-421" fmla="*/ 514691 w 799329"/>
                <a:gd name="connsiteY0-422" fmla="*/ 343350 h 1193116"/>
                <a:gd name="connsiteX1-423" fmla="*/ 519504 w 799329"/>
                <a:gd name="connsiteY1-424" fmla="*/ 349096 h 1193116"/>
                <a:gd name="connsiteX2-425" fmla="*/ 533943 w 799329"/>
                <a:gd name="connsiteY2-426" fmla="*/ 360586 h 1193116"/>
                <a:gd name="connsiteX3-427" fmla="*/ 538756 w 799329"/>
                <a:gd name="connsiteY3-428" fmla="*/ 362501 h 1193116"/>
                <a:gd name="connsiteX4-429" fmla="*/ 530093 w 799329"/>
                <a:gd name="connsiteY4-430" fmla="*/ 353883 h 1193116"/>
                <a:gd name="connsiteX0-431" fmla="*/ 355859 w 799329"/>
                <a:gd name="connsiteY0-432" fmla="*/ 340478 h 1193116"/>
                <a:gd name="connsiteX1-433" fmla="*/ 383775 w 799329"/>
                <a:gd name="connsiteY1-434" fmla="*/ 350053 h 1193116"/>
                <a:gd name="connsiteX2-435" fmla="*/ 414579 w 799329"/>
                <a:gd name="connsiteY2-436" fmla="*/ 357714 h 1193116"/>
                <a:gd name="connsiteX0-437" fmla="*/ 300028 w 799329"/>
                <a:gd name="connsiteY0-438" fmla="*/ 338562 h 1193116"/>
                <a:gd name="connsiteX1-439" fmla="*/ 299065 w 799329"/>
                <a:gd name="connsiteY1-440" fmla="*/ 339520 h 1193116"/>
                <a:gd name="connsiteX2-441" fmla="*/ 293290 w 799329"/>
                <a:gd name="connsiteY2-442" fmla="*/ 344308 h 1193116"/>
                <a:gd name="connsiteX3-443" fmla="*/ 290402 w 799329"/>
                <a:gd name="connsiteY3-444" fmla="*/ 351968 h 1193116"/>
                <a:gd name="connsiteX4-445" fmla="*/ 295215 w 799329"/>
                <a:gd name="connsiteY4-446" fmla="*/ 348138 h 1193116"/>
                <a:gd name="connsiteX0-447" fmla="*/ 310616 w 799329"/>
                <a:gd name="connsiteY0-448" fmla="*/ 337605 h 1193116"/>
                <a:gd name="connsiteX1-449" fmla="*/ 300990 w 799329"/>
                <a:gd name="connsiteY1-450" fmla="*/ 350053 h 1193116"/>
                <a:gd name="connsiteX2-451" fmla="*/ 287514 w 799329"/>
                <a:gd name="connsiteY2-452" fmla="*/ 379737 h 1193116"/>
                <a:gd name="connsiteX3-453" fmla="*/ 291364 w 799329"/>
                <a:gd name="connsiteY3-454" fmla="*/ 380695 h 1193116"/>
                <a:gd name="connsiteX4-455" fmla="*/ 292327 w 799329"/>
                <a:gd name="connsiteY4-456" fmla="*/ 387398 h 1193116"/>
                <a:gd name="connsiteX5-457" fmla="*/ 300990 w 799329"/>
                <a:gd name="connsiteY5-458" fmla="*/ 373035 h 1193116"/>
                <a:gd name="connsiteX6-459" fmla="*/ 311579 w 799329"/>
                <a:gd name="connsiteY6-460" fmla="*/ 337605 h 1193116"/>
                <a:gd name="connsiteX0-461" fmla="*/ 479074 w 799329"/>
                <a:gd name="connsiteY0-462" fmla="*/ 314624 h 1193116"/>
                <a:gd name="connsiteX1-463" fmla="*/ 481962 w 799329"/>
                <a:gd name="connsiteY1-464" fmla="*/ 316539 h 1193116"/>
                <a:gd name="connsiteX2-465" fmla="*/ 493513 w 799329"/>
                <a:gd name="connsiteY2-466" fmla="*/ 323242 h 1193116"/>
                <a:gd name="connsiteX3-467" fmla="*/ 497364 w 799329"/>
                <a:gd name="connsiteY3-468" fmla="*/ 324199 h 1193116"/>
                <a:gd name="connsiteX0-469" fmla="*/ 424205 w 799329"/>
                <a:gd name="connsiteY0-470" fmla="*/ 300260 h 1193116"/>
                <a:gd name="connsiteX1-471" fmla="*/ 425168 w 799329"/>
                <a:gd name="connsiteY1-472" fmla="*/ 300260 h 1193116"/>
                <a:gd name="connsiteX2-473" fmla="*/ 433831 w 799329"/>
                <a:gd name="connsiteY2-474" fmla="*/ 303133 h 1193116"/>
                <a:gd name="connsiteX3-475" fmla="*/ 440570 w 799329"/>
                <a:gd name="connsiteY3-476" fmla="*/ 304090 h 1193116"/>
                <a:gd name="connsiteX0-477" fmla="*/ 379925 w 799329"/>
                <a:gd name="connsiteY0-478" fmla="*/ 299303 h 1193116"/>
                <a:gd name="connsiteX1-479" fmla="*/ 382813 w 799329"/>
                <a:gd name="connsiteY1-480" fmla="*/ 300260 h 1193116"/>
                <a:gd name="connsiteX2-481" fmla="*/ 387626 w 799329"/>
                <a:gd name="connsiteY2-482" fmla="*/ 300260 h 1193116"/>
                <a:gd name="connsiteX3-483" fmla="*/ 381850 w 799329"/>
                <a:gd name="connsiteY3-484" fmla="*/ 299303 h 1193116"/>
                <a:gd name="connsiteX0-485" fmla="*/ 344308 w 799329"/>
                <a:gd name="connsiteY0-486" fmla="*/ 295472 h 1193116"/>
                <a:gd name="connsiteX1-487" fmla="*/ 330831 w 799329"/>
                <a:gd name="connsiteY1-488" fmla="*/ 299303 h 1193116"/>
                <a:gd name="connsiteX2-489" fmla="*/ 302916 w 799329"/>
                <a:gd name="connsiteY2-490" fmla="*/ 317496 h 1193116"/>
                <a:gd name="connsiteX3-491" fmla="*/ 301953 w 799329"/>
                <a:gd name="connsiteY3-492" fmla="*/ 329944 h 1193116"/>
                <a:gd name="connsiteX4-493" fmla="*/ 306766 w 799329"/>
                <a:gd name="connsiteY4-494" fmla="*/ 328987 h 1193116"/>
                <a:gd name="connsiteX5-495" fmla="*/ 312542 w 799329"/>
                <a:gd name="connsiteY5-496" fmla="*/ 322284 h 1193116"/>
                <a:gd name="connsiteX6-497" fmla="*/ 330831 w 799329"/>
                <a:gd name="connsiteY6-498" fmla="*/ 328029 h 1193116"/>
                <a:gd name="connsiteX7-499" fmla="*/ 403028 w 799329"/>
                <a:gd name="connsiteY7-500" fmla="*/ 338562 h 1193116"/>
                <a:gd name="connsiteX8-501" fmla="*/ 492551 w 799329"/>
                <a:gd name="connsiteY8-502" fmla="*/ 403676 h 1193116"/>
                <a:gd name="connsiteX9-503" fmla="*/ 519504 w 799329"/>
                <a:gd name="connsiteY9-504" fmla="*/ 422828 h 1193116"/>
                <a:gd name="connsiteX10-505" fmla="*/ 491588 w 799329"/>
                <a:gd name="connsiteY10-506" fmla="*/ 421870 h 1193116"/>
                <a:gd name="connsiteX11-507" fmla="*/ 455971 w 799329"/>
                <a:gd name="connsiteY11-508" fmla="*/ 396016 h 1193116"/>
                <a:gd name="connsiteX12-509" fmla="*/ 436719 w 799329"/>
                <a:gd name="connsiteY12-510" fmla="*/ 388355 h 1193116"/>
                <a:gd name="connsiteX13-511" fmla="*/ 397252 w 799329"/>
                <a:gd name="connsiteY13-512" fmla="*/ 379737 h 1193116"/>
                <a:gd name="connsiteX14-513" fmla="*/ 348158 w 799329"/>
                <a:gd name="connsiteY14-514" fmla="*/ 349096 h 1193116"/>
                <a:gd name="connsiteX15-515" fmla="*/ 316392 w 799329"/>
                <a:gd name="connsiteY15-516" fmla="*/ 361544 h 1193116"/>
                <a:gd name="connsiteX16-517" fmla="*/ 299065 w 799329"/>
                <a:gd name="connsiteY16-518" fmla="*/ 398889 h 1193116"/>
                <a:gd name="connsiteX17-519" fmla="*/ 353934 w 799329"/>
                <a:gd name="connsiteY17-520" fmla="*/ 396016 h 1193116"/>
                <a:gd name="connsiteX18-521" fmla="*/ 467523 w 799329"/>
                <a:gd name="connsiteY18-522" fmla="*/ 425700 h 1193116"/>
                <a:gd name="connsiteX19-523" fmla="*/ 485812 w 799329"/>
                <a:gd name="connsiteY19-524" fmla="*/ 457300 h 1193116"/>
                <a:gd name="connsiteX20-525" fmla="*/ 398214 w 799329"/>
                <a:gd name="connsiteY20-526" fmla="*/ 411337 h 1193116"/>
                <a:gd name="connsiteX21-527" fmla="*/ 340458 w 799329"/>
                <a:gd name="connsiteY21-528" fmla="*/ 408464 h 1193116"/>
                <a:gd name="connsiteX22-529" fmla="*/ 341420 w 799329"/>
                <a:gd name="connsiteY22-530" fmla="*/ 408464 h 1193116"/>
                <a:gd name="connsiteX23-531" fmla="*/ 359710 w 799329"/>
                <a:gd name="connsiteY23-532" fmla="*/ 419955 h 1193116"/>
                <a:gd name="connsiteX24-533" fmla="*/ 402065 w 799329"/>
                <a:gd name="connsiteY24-534" fmla="*/ 432403 h 1193116"/>
                <a:gd name="connsiteX25-535" fmla="*/ 432869 w 799329"/>
                <a:gd name="connsiteY25-536" fmla="*/ 443894 h 1193116"/>
                <a:gd name="connsiteX26-537" fmla="*/ 449233 w 799329"/>
                <a:gd name="connsiteY26-538" fmla="*/ 467833 h 1193116"/>
                <a:gd name="connsiteX27-539" fmla="*/ 480037 w 799329"/>
                <a:gd name="connsiteY27-540" fmla="*/ 504220 h 1193116"/>
                <a:gd name="connsiteX28-541" fmla="*/ 457897 w 799329"/>
                <a:gd name="connsiteY28-542" fmla="*/ 488899 h 1193116"/>
                <a:gd name="connsiteX29-543" fmla="*/ 443457 w 799329"/>
                <a:gd name="connsiteY29-544" fmla="*/ 474536 h 1193116"/>
                <a:gd name="connsiteX30-545" fmla="*/ 484850 w 799329"/>
                <a:gd name="connsiteY30-546" fmla="*/ 498475 h 1193116"/>
                <a:gd name="connsiteX31-547" fmla="*/ 415542 w 799329"/>
                <a:gd name="connsiteY31-548" fmla="*/ 508050 h 1193116"/>
                <a:gd name="connsiteX32-549" fmla="*/ 410728 w 799329"/>
                <a:gd name="connsiteY32-550" fmla="*/ 486026 h 1193116"/>
                <a:gd name="connsiteX33-551" fmla="*/ 371261 w 799329"/>
                <a:gd name="connsiteY33-552" fmla="*/ 429530 h 1193116"/>
                <a:gd name="connsiteX34-553" fmla="*/ 353934 w 799329"/>
                <a:gd name="connsiteY34-554" fmla="*/ 425700 h 1193116"/>
                <a:gd name="connsiteX35-555" fmla="*/ 326981 w 799329"/>
                <a:gd name="connsiteY35-556" fmla="*/ 421870 h 1193116"/>
                <a:gd name="connsiteX36" fmla="*/ 296177 w 799329"/>
                <a:gd name="connsiteY36" fmla="*/ 423785 h 1193116"/>
                <a:gd name="connsiteX37" fmla="*/ 286551 w 799329"/>
                <a:gd name="connsiteY37" fmla="*/ 421870 h 1193116"/>
                <a:gd name="connsiteX38" fmla="*/ 281738 w 799329"/>
                <a:gd name="connsiteY38" fmla="*/ 421870 h 1193116"/>
                <a:gd name="connsiteX39" fmla="*/ 283663 w 799329"/>
                <a:gd name="connsiteY39" fmla="*/ 423785 h 1193116"/>
                <a:gd name="connsiteX40" fmla="*/ 295215 w 799329"/>
                <a:gd name="connsiteY40" fmla="*/ 424743 h 1193116"/>
                <a:gd name="connsiteX41" fmla="*/ 311579 w 799329"/>
                <a:gd name="connsiteY41" fmla="*/ 432403 h 1193116"/>
                <a:gd name="connsiteX42" fmla="*/ 304841 w 799329"/>
                <a:gd name="connsiteY42" fmla="*/ 454427 h 1193116"/>
                <a:gd name="connsiteX43" fmla="*/ 289439 w 799329"/>
                <a:gd name="connsiteY43" fmla="*/ 466875 h 1193116"/>
                <a:gd name="connsiteX44" fmla="*/ 286551 w 799329"/>
                <a:gd name="connsiteY44" fmla="*/ 457300 h 1193116"/>
                <a:gd name="connsiteX45" fmla="*/ 284626 w 799329"/>
                <a:gd name="connsiteY45" fmla="*/ 454427 h 1193116"/>
                <a:gd name="connsiteX46" fmla="*/ 275962 w 799329"/>
                <a:gd name="connsiteY46" fmla="*/ 448682 h 1193116"/>
                <a:gd name="connsiteX47" fmla="*/ 273075 w 799329"/>
                <a:gd name="connsiteY47" fmla="*/ 440064 h 1193116"/>
                <a:gd name="connsiteX48" fmla="*/ 259598 w 799329"/>
                <a:gd name="connsiteY48" fmla="*/ 446766 h 1193116"/>
                <a:gd name="connsiteX49" fmla="*/ 249972 w 799329"/>
                <a:gd name="connsiteY49" fmla="*/ 458257 h 1193116"/>
                <a:gd name="connsiteX50" fmla="*/ 306766 w 799329"/>
                <a:gd name="connsiteY50" fmla="*/ 453469 h 1193116"/>
                <a:gd name="connsiteX51" fmla="*/ 433831 w 799329"/>
                <a:gd name="connsiteY51" fmla="*/ 556886 h 1193116"/>
                <a:gd name="connsiteX52" fmla="*/ 434794 w 799329"/>
                <a:gd name="connsiteY52" fmla="*/ 565504 h 1193116"/>
                <a:gd name="connsiteX53" fmla="*/ 462710 w 799329"/>
                <a:gd name="connsiteY53" fmla="*/ 558801 h 1193116"/>
                <a:gd name="connsiteX54" fmla="*/ 491588 w 799329"/>
                <a:gd name="connsiteY54" fmla="*/ 515711 h 1193116"/>
                <a:gd name="connsiteX55" fmla="*/ 458859 w 799329"/>
                <a:gd name="connsiteY55" fmla="*/ 534862 h 1193116"/>
                <a:gd name="connsiteX56" fmla="*/ 501214 w 799329"/>
                <a:gd name="connsiteY56" fmla="*/ 493687 h 1193116"/>
                <a:gd name="connsiteX57" fmla="*/ 527205 w 799329"/>
                <a:gd name="connsiteY57" fmla="*/ 461130 h 1193116"/>
                <a:gd name="connsiteX58" fmla="*/ 551270 w 799329"/>
                <a:gd name="connsiteY58" fmla="*/ 424743 h 1193116"/>
                <a:gd name="connsiteX59" fmla="*/ 561859 w 799329"/>
                <a:gd name="connsiteY59" fmla="*/ 405591 h 1193116"/>
                <a:gd name="connsiteX60" fmla="*/ 556083 w 799329"/>
                <a:gd name="connsiteY60" fmla="*/ 413252 h 1193116"/>
                <a:gd name="connsiteX61" fmla="*/ 548383 w 799329"/>
                <a:gd name="connsiteY61" fmla="*/ 410379 h 1193116"/>
                <a:gd name="connsiteX62" fmla="*/ 520467 w 799329"/>
                <a:gd name="connsiteY62" fmla="*/ 388355 h 1193116"/>
                <a:gd name="connsiteX63" fmla="*/ 516616 w 799329"/>
                <a:gd name="connsiteY63" fmla="*/ 407507 h 1193116"/>
                <a:gd name="connsiteX64" fmla="*/ 521429 w 799329"/>
                <a:gd name="connsiteY64" fmla="*/ 373992 h 1193116"/>
                <a:gd name="connsiteX65" fmla="*/ 532981 w 799329"/>
                <a:gd name="connsiteY65" fmla="*/ 382610 h 1193116"/>
                <a:gd name="connsiteX66" fmla="*/ 498327 w 799329"/>
                <a:gd name="connsiteY66" fmla="*/ 352926 h 1193116"/>
                <a:gd name="connsiteX67" fmla="*/ 468485 w 799329"/>
                <a:gd name="connsiteY67" fmla="*/ 340478 h 1193116"/>
                <a:gd name="connsiteX68" fmla="*/ 497364 w 799329"/>
                <a:gd name="connsiteY68" fmla="*/ 379737 h 1193116"/>
                <a:gd name="connsiteX69" fmla="*/ 475224 w 799329"/>
                <a:gd name="connsiteY69" fmla="*/ 356756 h 1193116"/>
                <a:gd name="connsiteX70" fmla="*/ 401102 w 799329"/>
                <a:gd name="connsiteY70" fmla="*/ 308878 h 1193116"/>
                <a:gd name="connsiteX71" fmla="*/ 344308 w 799329"/>
                <a:gd name="connsiteY71" fmla="*/ 307921 h 1193116"/>
                <a:gd name="connsiteX72" fmla="*/ 322168 w 799329"/>
                <a:gd name="connsiteY72" fmla="*/ 306006 h 1193116"/>
                <a:gd name="connsiteX73" fmla="*/ 344308 w 799329"/>
                <a:gd name="connsiteY73" fmla="*/ 297388 h 1193116"/>
                <a:gd name="connsiteX74" fmla="*/ 352972 w 799329"/>
                <a:gd name="connsiteY74" fmla="*/ 295472 h 1193116"/>
                <a:gd name="connsiteX0-557" fmla="*/ 701439 w 799329"/>
                <a:gd name="connsiteY0-558" fmla="*/ 293557 h 1193116"/>
                <a:gd name="connsiteX1-559" fmla="*/ 685074 w 799329"/>
                <a:gd name="connsiteY1-560" fmla="*/ 309836 h 1193116"/>
                <a:gd name="connsiteX2-561" fmla="*/ 661971 w 799329"/>
                <a:gd name="connsiteY2-562" fmla="*/ 340478 h 1193116"/>
                <a:gd name="connsiteX3-563" fmla="*/ 683149 w 799329"/>
                <a:gd name="connsiteY3-564" fmla="*/ 317496 h 1193116"/>
                <a:gd name="connsiteX0-565" fmla="*/ 729354 w 799329"/>
                <a:gd name="connsiteY0-566" fmla="*/ 269618 h 1193116"/>
                <a:gd name="connsiteX1-567" fmla="*/ 727429 w 799329"/>
                <a:gd name="connsiteY1-568" fmla="*/ 271533 h 1193116"/>
                <a:gd name="connsiteX2-569" fmla="*/ 719728 w 799329"/>
                <a:gd name="connsiteY2-570" fmla="*/ 279194 h 1193116"/>
                <a:gd name="connsiteX3-571" fmla="*/ 719728 w 799329"/>
                <a:gd name="connsiteY3-572" fmla="*/ 282067 h 1193116"/>
                <a:gd name="connsiteX0-573" fmla="*/ 753420 w 799329"/>
                <a:gd name="connsiteY0-574" fmla="*/ 210250 h 1193116"/>
                <a:gd name="connsiteX1-575" fmla="*/ 736093 w 799329"/>
                <a:gd name="connsiteY1-576" fmla="*/ 238977 h 1193116"/>
                <a:gd name="connsiteX2-577" fmla="*/ 696625 w 799329"/>
                <a:gd name="connsiteY2-578" fmla="*/ 286854 h 1193116"/>
                <a:gd name="connsiteX3-579" fmla="*/ 728392 w 799329"/>
                <a:gd name="connsiteY3-580" fmla="*/ 260043 h 1193116"/>
                <a:gd name="connsiteX4-581" fmla="*/ 744756 w 799329"/>
                <a:gd name="connsiteY4-582" fmla="*/ 243764 h 1193116"/>
                <a:gd name="connsiteX5-583" fmla="*/ 742831 w 799329"/>
                <a:gd name="connsiteY5-584" fmla="*/ 231316 h 1193116"/>
                <a:gd name="connsiteX6-585" fmla="*/ 752457 w 799329"/>
                <a:gd name="connsiteY6-586" fmla="*/ 218868 h 1193116"/>
                <a:gd name="connsiteX0-587" fmla="*/ 776523 w 799329"/>
                <a:gd name="connsiteY0-588" fmla="*/ 209292 h 1193116"/>
                <a:gd name="connsiteX1-589" fmla="*/ 769784 w 799329"/>
                <a:gd name="connsiteY1-590" fmla="*/ 214080 h 1193116"/>
                <a:gd name="connsiteX2-591" fmla="*/ 758233 w 799329"/>
                <a:gd name="connsiteY2-592" fmla="*/ 229401 h 1193116"/>
                <a:gd name="connsiteX3-593" fmla="*/ 764971 w 799329"/>
                <a:gd name="connsiteY3-594" fmla="*/ 226528 h 1193116"/>
                <a:gd name="connsiteX0-595" fmla="*/ 761121 w 799329"/>
                <a:gd name="connsiteY0-596" fmla="*/ 191099 h 1193116"/>
                <a:gd name="connsiteX1-597" fmla="*/ 762083 w 799329"/>
                <a:gd name="connsiteY1-598" fmla="*/ 198759 h 1193116"/>
                <a:gd name="connsiteX2-599" fmla="*/ 764971 w 799329"/>
                <a:gd name="connsiteY2-600" fmla="*/ 208335 h 1193116"/>
                <a:gd name="connsiteX3-601" fmla="*/ 772672 w 799329"/>
                <a:gd name="connsiteY3-602" fmla="*/ 201632 h 1193116"/>
                <a:gd name="connsiteX4-603" fmla="*/ 766896 w 799329"/>
                <a:gd name="connsiteY4-604" fmla="*/ 197802 h 1193116"/>
                <a:gd name="connsiteX0-605" fmla="*/ 748607 w 799329"/>
                <a:gd name="connsiteY0-606" fmla="*/ 174820 h 1193116"/>
                <a:gd name="connsiteX1-607" fmla="*/ 749569 w 799329"/>
                <a:gd name="connsiteY1-608" fmla="*/ 182481 h 1193116"/>
                <a:gd name="connsiteX2-609" fmla="*/ 751494 w 799329"/>
                <a:gd name="connsiteY2-610" fmla="*/ 196844 h 1193116"/>
                <a:gd name="connsiteX3-611" fmla="*/ 753420 w 799329"/>
                <a:gd name="connsiteY3-612" fmla="*/ 188226 h 1193116"/>
                <a:gd name="connsiteX0-613" fmla="*/ 748607 w 799329"/>
                <a:gd name="connsiteY0-614" fmla="*/ 155669 h 1193116"/>
                <a:gd name="connsiteX1-615" fmla="*/ 749569 w 799329"/>
                <a:gd name="connsiteY1-616" fmla="*/ 157584 h 1193116"/>
                <a:gd name="connsiteX2-617" fmla="*/ 752457 w 799329"/>
                <a:gd name="connsiteY2-618" fmla="*/ 161414 h 1193116"/>
                <a:gd name="connsiteX3-619" fmla="*/ 751494 w 799329"/>
                <a:gd name="connsiteY3-620" fmla="*/ 159499 h 1193116"/>
                <a:gd name="connsiteX0-621" fmla="*/ 691812 w 799329"/>
                <a:gd name="connsiteY0-622" fmla="*/ 110664 h 1193116"/>
                <a:gd name="connsiteX1-623" fmla="*/ 715878 w 799329"/>
                <a:gd name="connsiteY1-624" fmla="*/ 136518 h 1193116"/>
                <a:gd name="connsiteX2-625" fmla="*/ 741868 w 799329"/>
                <a:gd name="connsiteY2-626" fmla="*/ 183438 h 1193116"/>
                <a:gd name="connsiteX3-627" fmla="*/ 735130 w 799329"/>
                <a:gd name="connsiteY3-628" fmla="*/ 147051 h 1193116"/>
                <a:gd name="connsiteX4-629" fmla="*/ 715878 w 799329"/>
                <a:gd name="connsiteY4-630" fmla="*/ 124070 h 1193116"/>
                <a:gd name="connsiteX0-631" fmla="*/ 663896 w 799329"/>
                <a:gd name="connsiteY0-632" fmla="*/ 83852 h 1193116"/>
                <a:gd name="connsiteX1-633" fmla="*/ 668710 w 799329"/>
                <a:gd name="connsiteY1-634" fmla="*/ 87683 h 1193116"/>
                <a:gd name="connsiteX2-635" fmla="*/ 688924 w 799329"/>
                <a:gd name="connsiteY2-636" fmla="*/ 99173 h 1193116"/>
                <a:gd name="connsiteX3-637" fmla="*/ 707214 w 799329"/>
                <a:gd name="connsiteY3-638" fmla="*/ 107791 h 1193116"/>
                <a:gd name="connsiteX4-639" fmla="*/ 689887 w 799329"/>
                <a:gd name="connsiteY4-640" fmla="*/ 94385 h 1193116"/>
                <a:gd name="connsiteX0-641" fmla="*/ 654270 w 799329"/>
                <a:gd name="connsiteY0-642" fmla="*/ 59913 h 1193116"/>
                <a:gd name="connsiteX1-643" fmla="*/ 653308 w 799329"/>
                <a:gd name="connsiteY1-644" fmla="*/ 60871 h 1193116"/>
                <a:gd name="connsiteX2-645" fmla="*/ 653308 w 799329"/>
                <a:gd name="connsiteY2-646" fmla="*/ 63744 h 1193116"/>
                <a:gd name="connsiteX3-647" fmla="*/ 666784 w 799329"/>
                <a:gd name="connsiteY3-648" fmla="*/ 74277 h 1193116"/>
                <a:gd name="connsiteX4-649" fmla="*/ 673523 w 799329"/>
                <a:gd name="connsiteY4-650" fmla="*/ 74277 h 1193116"/>
                <a:gd name="connsiteX0-651" fmla="*/ 663896 w 799329"/>
                <a:gd name="connsiteY0-652" fmla="*/ 57041 h 1193116"/>
                <a:gd name="connsiteX1-653" fmla="*/ 682186 w 799329"/>
                <a:gd name="connsiteY1-654" fmla="*/ 70447 h 1193116"/>
                <a:gd name="connsiteX2-655" fmla="*/ 730317 w 799329"/>
                <a:gd name="connsiteY2-656" fmla="*/ 108749 h 1193116"/>
                <a:gd name="connsiteX3-657" fmla="*/ 736093 w 799329"/>
                <a:gd name="connsiteY3-658" fmla="*/ 99173 h 1193116"/>
                <a:gd name="connsiteX0-659" fmla="*/ 573411 w 799329"/>
                <a:gd name="connsiteY0-660" fmla="*/ 52253 h 1193116"/>
                <a:gd name="connsiteX1-661" fmla="*/ 574373 w 799329"/>
                <a:gd name="connsiteY1-662" fmla="*/ 53210 h 1193116"/>
                <a:gd name="connsiteX2-663" fmla="*/ 576298 w 799329"/>
                <a:gd name="connsiteY2-664" fmla="*/ 55126 h 1193116"/>
                <a:gd name="connsiteX3-665" fmla="*/ 588812 w 799329"/>
                <a:gd name="connsiteY3-666" fmla="*/ 58956 h 1193116"/>
                <a:gd name="connsiteX4-667" fmla="*/ 599401 w 799329"/>
                <a:gd name="connsiteY4-668" fmla="*/ 58956 h 1193116"/>
                <a:gd name="connsiteX0-669" fmla="*/ 464635 w 799329"/>
                <a:gd name="connsiteY0-670" fmla="*/ 50338 h 1193116"/>
                <a:gd name="connsiteX1-671" fmla="*/ 461747 w 799329"/>
                <a:gd name="connsiteY1-672" fmla="*/ 52253 h 1193116"/>
                <a:gd name="connsiteX2-673" fmla="*/ 460784 w 799329"/>
                <a:gd name="connsiteY2-674" fmla="*/ 55126 h 1193116"/>
                <a:gd name="connsiteX3-675" fmla="*/ 468485 w 799329"/>
                <a:gd name="connsiteY3-676" fmla="*/ 54168 h 1193116"/>
                <a:gd name="connsiteX0-677" fmla="*/ 544532 w 799329"/>
                <a:gd name="connsiteY0-678" fmla="*/ 44592 h 1193116"/>
                <a:gd name="connsiteX1-679" fmla="*/ 527205 w 799329"/>
                <a:gd name="connsiteY1-680" fmla="*/ 44592 h 1193116"/>
                <a:gd name="connsiteX2-681" fmla="*/ 509878 w 799329"/>
                <a:gd name="connsiteY2-682" fmla="*/ 51295 h 1193116"/>
                <a:gd name="connsiteX3-683" fmla="*/ 552233 w 799329"/>
                <a:gd name="connsiteY3-684" fmla="*/ 54168 h 1193116"/>
                <a:gd name="connsiteX4-685" fmla="*/ 558009 w 799329"/>
                <a:gd name="connsiteY4-686" fmla="*/ 49380 h 1193116"/>
                <a:gd name="connsiteX0-687" fmla="*/ 494476 w 799329"/>
                <a:gd name="connsiteY0-688" fmla="*/ 37890 h 1193116"/>
                <a:gd name="connsiteX1-689" fmla="*/ 490626 w 799329"/>
                <a:gd name="connsiteY1-690" fmla="*/ 38847 h 1193116"/>
                <a:gd name="connsiteX2-691" fmla="*/ 491588 w 799329"/>
                <a:gd name="connsiteY2-692" fmla="*/ 41720 h 1193116"/>
                <a:gd name="connsiteX3-693" fmla="*/ 506027 w 799329"/>
                <a:gd name="connsiteY3-694" fmla="*/ 38847 h 1193116"/>
                <a:gd name="connsiteX0-695" fmla="*/ 561619 w 799329"/>
                <a:gd name="connsiteY0-696" fmla="*/ 30588 h 1193116"/>
                <a:gd name="connsiteX1-697" fmla="*/ 547661 w 799329"/>
                <a:gd name="connsiteY1-698" fmla="*/ 29750 h 1193116"/>
                <a:gd name="connsiteX2-699" fmla="*/ 565710 w 799329"/>
                <a:gd name="connsiteY2-700" fmla="*/ 37890 h 1193116"/>
                <a:gd name="connsiteX3-701" fmla="*/ 634055 w 799329"/>
                <a:gd name="connsiteY3-702" fmla="*/ 53210 h 1193116"/>
                <a:gd name="connsiteX4-703" fmla="*/ 589775 w 799329"/>
                <a:gd name="connsiteY4-704" fmla="*/ 33581 h 1193116"/>
                <a:gd name="connsiteX0-705" fmla="*/ 504102 w 799329"/>
                <a:gd name="connsiteY0-706" fmla="*/ 23526 h 1193116"/>
                <a:gd name="connsiteX1-707" fmla="*/ 488700 w 799329"/>
                <a:gd name="connsiteY1-708" fmla="*/ 24484 h 1193116"/>
                <a:gd name="connsiteX2-709" fmla="*/ 470411 w 799329"/>
                <a:gd name="connsiteY2-710" fmla="*/ 29272 h 1193116"/>
                <a:gd name="connsiteX3-711" fmla="*/ 506027 w 799329"/>
                <a:gd name="connsiteY3-712" fmla="*/ 27356 h 1193116"/>
                <a:gd name="connsiteX4-713" fmla="*/ 521429 w 799329"/>
                <a:gd name="connsiteY4-714" fmla="*/ 23526 h 1193116"/>
                <a:gd name="connsiteX0-715" fmla="*/ 463672 w 799329"/>
                <a:gd name="connsiteY0-716" fmla="*/ 17781 h 1193116"/>
                <a:gd name="connsiteX1-717" fmla="*/ 461747 w 799329"/>
                <a:gd name="connsiteY1-718" fmla="*/ 18738 h 1193116"/>
                <a:gd name="connsiteX2-719" fmla="*/ 457897 w 799329"/>
                <a:gd name="connsiteY2-720" fmla="*/ 21611 h 1193116"/>
                <a:gd name="connsiteX3-721" fmla="*/ 462710 w 799329"/>
                <a:gd name="connsiteY3-722" fmla="*/ 21611 h 1193116"/>
                <a:gd name="connsiteX4-723" fmla="*/ 470411 w 799329"/>
                <a:gd name="connsiteY4-724" fmla="*/ 18738 h 1193116"/>
                <a:gd name="connsiteX0-725" fmla="*/ 509156 w 799329"/>
                <a:gd name="connsiteY0-726" fmla="*/ 8804 h 1193116"/>
                <a:gd name="connsiteX1-727" fmla="*/ 496883 w 799329"/>
                <a:gd name="connsiteY1-728" fmla="*/ 8445 h 1193116"/>
                <a:gd name="connsiteX2-729" fmla="*/ 478112 w 799329"/>
                <a:gd name="connsiteY2-730" fmla="*/ 13951 h 1193116"/>
                <a:gd name="connsiteX3-731" fmla="*/ 480999 w 799329"/>
                <a:gd name="connsiteY3-732" fmla="*/ 18738 h 1193116"/>
                <a:gd name="connsiteX4-733" fmla="*/ 488700 w 799329"/>
                <a:gd name="connsiteY4-734" fmla="*/ 9163 h 1193116"/>
                <a:gd name="connsiteX5-735" fmla="*/ 534425 w 799329"/>
                <a:gd name="connsiteY5-736" fmla="*/ 11078 h 1193116"/>
                <a:gd name="connsiteX0-737" fmla="*/ 518769 w 799329"/>
                <a:gd name="connsiteY0-738" fmla="*/ 547 h 1193116"/>
                <a:gd name="connsiteX1-739" fmla="*/ 545130 w 799329"/>
                <a:gd name="connsiteY1-740" fmla="*/ 2748 h 1193116"/>
                <a:gd name="connsiteX2-741" fmla="*/ 625392 w 799329"/>
                <a:gd name="connsiteY2-742" fmla="*/ 26399 h 1193116"/>
                <a:gd name="connsiteX3-743" fmla="*/ 714915 w 799329"/>
                <a:gd name="connsiteY3-744" fmla="*/ 75234 h 1193116"/>
                <a:gd name="connsiteX4-745" fmla="*/ 764009 w 799329"/>
                <a:gd name="connsiteY4-746" fmla="*/ 125027 h 1193116"/>
                <a:gd name="connsiteX5-747" fmla="*/ 791924 w 799329"/>
                <a:gd name="connsiteY5-748" fmla="*/ 189184 h 1193116"/>
                <a:gd name="connsiteX6-749" fmla="*/ 762083 w 799329"/>
                <a:gd name="connsiteY6-750" fmla="*/ 144178 h 1193116"/>
                <a:gd name="connsiteX7-751" fmla="*/ 742831 w 799329"/>
                <a:gd name="connsiteY7-752" fmla="*/ 133645 h 1193116"/>
                <a:gd name="connsiteX8-753" fmla="*/ 801550 w 799329"/>
                <a:gd name="connsiteY8-754" fmla="*/ 184396 h 1193116"/>
                <a:gd name="connsiteX9-755" fmla="*/ 739943 w 799329"/>
                <a:gd name="connsiteY9-756" fmla="*/ 261958 h 1193116"/>
                <a:gd name="connsiteX10-757" fmla="*/ 675448 w 799329"/>
                <a:gd name="connsiteY10-758" fmla="*/ 340478 h 1193116"/>
                <a:gd name="connsiteX11-759" fmla="*/ 612878 w 799329"/>
                <a:gd name="connsiteY11-760" fmla="*/ 432403 h 1193116"/>
                <a:gd name="connsiteX12-761" fmla="*/ 562822 w 799329"/>
                <a:gd name="connsiteY12-762" fmla="*/ 495602 h 1193116"/>
                <a:gd name="connsiteX13-763" fmla="*/ 517579 w 799329"/>
                <a:gd name="connsiteY13-764" fmla="*/ 542522 h 1193116"/>
                <a:gd name="connsiteX14-765" fmla="*/ 482925 w 799329"/>
                <a:gd name="connsiteY14-766" fmla="*/ 577952 h 1193116"/>
                <a:gd name="connsiteX15-767" fmla="*/ 454046 w 799329"/>
                <a:gd name="connsiteY15-768" fmla="*/ 602848 h 1193116"/>
                <a:gd name="connsiteX16-769" fmla="*/ 443457 w 799329"/>
                <a:gd name="connsiteY16-770" fmla="*/ 636363 h 1193116"/>
                <a:gd name="connsiteX17-771" fmla="*/ 403028 w 799329"/>
                <a:gd name="connsiteY17-772" fmla="*/ 679453 h 1193116"/>
                <a:gd name="connsiteX18-773" fmla="*/ 411691 w 799329"/>
                <a:gd name="connsiteY18-774" fmla="*/ 680410 h 1193116"/>
                <a:gd name="connsiteX19-775" fmla="*/ 383775 w 799329"/>
                <a:gd name="connsiteY19-776" fmla="*/ 723500 h 1193116"/>
                <a:gd name="connsiteX20-777" fmla="*/ 358747 w 799329"/>
                <a:gd name="connsiteY20-778" fmla="*/ 761803 h 1193116"/>
                <a:gd name="connsiteX21-779" fmla="*/ 313504 w 799329"/>
                <a:gd name="connsiteY21-780" fmla="*/ 831704 h 1193116"/>
                <a:gd name="connsiteX22-781" fmla="*/ 269224 w 799329"/>
                <a:gd name="connsiteY22-782" fmla="*/ 903521 h 1193116"/>
                <a:gd name="connsiteX23-783" fmla="*/ 270187 w 799329"/>
                <a:gd name="connsiteY23-784" fmla="*/ 906394 h 1193116"/>
                <a:gd name="connsiteX24-785" fmla="*/ 300990 w 799329"/>
                <a:gd name="connsiteY24-786" fmla="*/ 879582 h 1193116"/>
                <a:gd name="connsiteX25-787" fmla="*/ 217243 w 799329"/>
                <a:gd name="connsiteY25-788" fmla="*/ 998319 h 1193116"/>
                <a:gd name="connsiteX26-789" fmla="*/ 210505 w 799329"/>
                <a:gd name="connsiteY26-790" fmla="*/ 1019386 h 1193116"/>
                <a:gd name="connsiteX27-791" fmla="*/ 201841 w 799329"/>
                <a:gd name="connsiteY27-792" fmla="*/ 1027046 h 1193116"/>
                <a:gd name="connsiteX28-793" fmla="*/ 198953 w 799329"/>
                <a:gd name="connsiteY28-794" fmla="*/ 1033749 h 1193116"/>
                <a:gd name="connsiteX29-795" fmla="*/ 184514 w 799329"/>
                <a:gd name="connsiteY29-796" fmla="*/ 1052900 h 1193116"/>
                <a:gd name="connsiteX30-797" fmla="*/ 114243 w 799329"/>
                <a:gd name="connsiteY30-798" fmla="*/ 1099820 h 1193116"/>
                <a:gd name="connsiteX31-799" fmla="*/ 60336 w 799329"/>
                <a:gd name="connsiteY31-800" fmla="*/ 1153444 h 1193116"/>
                <a:gd name="connsiteX32-801" fmla="*/ -8972 w 799329"/>
                <a:gd name="connsiteY32-802" fmla="*/ 1203237 h 1193116"/>
                <a:gd name="connsiteX33-803" fmla="*/ 2579 w 799329"/>
                <a:gd name="connsiteY33-804" fmla="*/ 1164934 h 1193116"/>
                <a:gd name="connsiteX34-805" fmla="*/ 2579 w 799329"/>
                <a:gd name="connsiteY34-806" fmla="*/ 1045240 h 1193116"/>
                <a:gd name="connsiteX35-807" fmla="*/ 7392 w 799329"/>
                <a:gd name="connsiteY35-808" fmla="*/ 990659 h 1193116"/>
                <a:gd name="connsiteX36-809" fmla="*/ 20869 w 799329"/>
                <a:gd name="connsiteY36-810" fmla="*/ 941823 h 1193116"/>
                <a:gd name="connsiteX37-811" fmla="*/ 17981 w 799329"/>
                <a:gd name="connsiteY37-812" fmla="*/ 937993 h 1193116"/>
                <a:gd name="connsiteX38-813" fmla="*/ 18944 w 799329"/>
                <a:gd name="connsiteY38-814" fmla="*/ 928418 h 1193116"/>
                <a:gd name="connsiteX39-815" fmla="*/ 24720 w 799329"/>
                <a:gd name="connsiteY39-816" fmla="*/ 921715 h 1193116"/>
                <a:gd name="connsiteX40-817" fmla="*/ 43972 w 799329"/>
                <a:gd name="connsiteY40-818" fmla="*/ 898733 h 1193116"/>
                <a:gd name="connsiteX41-819" fmla="*/ 42047 w 799329"/>
                <a:gd name="connsiteY41-820" fmla="*/ 897776 h 1193116"/>
                <a:gd name="connsiteX42-821" fmla="*/ 24720 w 799329"/>
                <a:gd name="connsiteY42-822" fmla="*/ 900649 h 1193116"/>
                <a:gd name="connsiteX43-823" fmla="*/ 43972 w 799329"/>
                <a:gd name="connsiteY43-824" fmla="*/ 847983 h 1193116"/>
                <a:gd name="connsiteX44-825" fmla="*/ 73813 w 799329"/>
                <a:gd name="connsiteY44-826" fmla="*/ 782869 h 1193116"/>
                <a:gd name="connsiteX45-827" fmla="*/ 96916 w 799329"/>
                <a:gd name="connsiteY45-828" fmla="*/ 732118 h 1193116"/>
                <a:gd name="connsiteX46-829" fmla="*/ 133495 w 799329"/>
                <a:gd name="connsiteY46-830" fmla="*/ 665089 h 1193116"/>
                <a:gd name="connsiteX47-831" fmla="*/ 174888 w 799329"/>
                <a:gd name="connsiteY47-832" fmla="*/ 575079 h 1193116"/>
                <a:gd name="connsiteX48-833" fmla="*/ 232645 w 799329"/>
                <a:gd name="connsiteY48-834" fmla="*/ 486026 h 1193116"/>
                <a:gd name="connsiteX49-835" fmla="*/ 190290 w 799329"/>
                <a:gd name="connsiteY49-836" fmla="*/ 593273 h 1193116"/>
                <a:gd name="connsiteX50-837" fmla="*/ 170075 w 799329"/>
                <a:gd name="connsiteY50-838" fmla="*/ 655514 h 1193116"/>
                <a:gd name="connsiteX51-839" fmla="*/ 141196 w 799329"/>
                <a:gd name="connsiteY51-840" fmla="*/ 721585 h 1193116"/>
                <a:gd name="connsiteX52-841" fmla="*/ 106542 w 799329"/>
                <a:gd name="connsiteY52-842" fmla="*/ 810638 h 1193116"/>
                <a:gd name="connsiteX53-843" fmla="*/ 78626 w 799329"/>
                <a:gd name="connsiteY53-844" fmla="*/ 898733 h 1193116"/>
                <a:gd name="connsiteX54-845" fmla="*/ 99804 w 799329"/>
                <a:gd name="connsiteY54-846" fmla="*/ 914054 h 1193116"/>
                <a:gd name="connsiteX55-847" fmla="*/ 160449 w 799329"/>
                <a:gd name="connsiteY55-848" fmla="*/ 930333 h 1193116"/>
                <a:gd name="connsiteX56-849" fmla="*/ 203766 w 799329"/>
                <a:gd name="connsiteY56-850" fmla="*/ 982998 h 1193116"/>
                <a:gd name="connsiteX57-851" fmla="*/ 209542 w 799329"/>
                <a:gd name="connsiteY57-852" fmla="*/ 980126 h 1193116"/>
                <a:gd name="connsiteX58-853" fmla="*/ 202804 w 799329"/>
                <a:gd name="connsiteY58-854" fmla="*/ 956187 h 1193116"/>
                <a:gd name="connsiteX59-855" fmla="*/ 330831 w 799329"/>
                <a:gd name="connsiteY59-856" fmla="*/ 759888 h 1193116"/>
                <a:gd name="connsiteX60-857" fmla="*/ 280776 w 799329"/>
                <a:gd name="connsiteY60-858" fmla="*/ 830747 h 1193116"/>
                <a:gd name="connsiteX61-859" fmla="*/ 254785 w 799329"/>
                <a:gd name="connsiteY61-860" fmla="*/ 869049 h 1193116"/>
                <a:gd name="connsiteX62-861" fmla="*/ 294252 w 799329"/>
                <a:gd name="connsiteY62-862" fmla="*/ 798190 h 1193116"/>
                <a:gd name="connsiteX63-863" fmla="*/ 372224 w 799329"/>
                <a:gd name="connsiteY63-864" fmla="*/ 691901 h 1193116"/>
                <a:gd name="connsiteX64-865" fmla="*/ 375112 w 799329"/>
                <a:gd name="connsiteY64-866" fmla="*/ 689028 h 1193116"/>
                <a:gd name="connsiteX65-867" fmla="*/ 376074 w 799329"/>
                <a:gd name="connsiteY65-868" fmla="*/ 679453 h 1193116"/>
                <a:gd name="connsiteX66-869" fmla="*/ 403028 w 799329"/>
                <a:gd name="connsiteY66-870" fmla="*/ 650726 h 1193116"/>
                <a:gd name="connsiteX67-871" fmla="*/ 392439 w 799329"/>
                <a:gd name="connsiteY67-872" fmla="*/ 660302 h 1193116"/>
                <a:gd name="connsiteX68-873" fmla="*/ 364523 w 799329"/>
                <a:gd name="connsiteY68-874" fmla="*/ 688071 h 1193116"/>
                <a:gd name="connsiteX69-875" fmla="*/ 349121 w 799329"/>
                <a:gd name="connsiteY69-876" fmla="*/ 699562 h 1193116"/>
                <a:gd name="connsiteX70-877" fmla="*/ 368373 w 799329"/>
                <a:gd name="connsiteY70-878" fmla="*/ 670835 h 1193116"/>
                <a:gd name="connsiteX71-879" fmla="*/ 411691 w 799329"/>
                <a:gd name="connsiteY71-880" fmla="*/ 617212 h 1193116"/>
                <a:gd name="connsiteX72-881" fmla="*/ 409766 w 799329"/>
                <a:gd name="connsiteY72-882" fmla="*/ 589442 h 1193116"/>
                <a:gd name="connsiteX73-883" fmla="*/ 407841 w 799329"/>
                <a:gd name="connsiteY73-884" fmla="*/ 555928 h 1193116"/>
                <a:gd name="connsiteX74-885" fmla="*/ 422280 w 799329"/>
                <a:gd name="connsiteY74-886" fmla="*/ 598060 h 1193116"/>
                <a:gd name="connsiteX75" fmla="*/ 429981 w 799329"/>
                <a:gd name="connsiteY75" fmla="*/ 590400 h 1193116"/>
                <a:gd name="connsiteX76" fmla="*/ 422280 w 799329"/>
                <a:gd name="connsiteY76" fmla="*/ 566461 h 1193116"/>
                <a:gd name="connsiteX77" fmla="*/ 397252 w 799329"/>
                <a:gd name="connsiteY77" fmla="*/ 540607 h 1193116"/>
                <a:gd name="connsiteX78" fmla="*/ 407841 w 799329"/>
                <a:gd name="connsiteY78" fmla="*/ 558801 h 1193116"/>
                <a:gd name="connsiteX79" fmla="*/ 390514 w 799329"/>
                <a:gd name="connsiteY79" fmla="*/ 542522 h 1193116"/>
                <a:gd name="connsiteX80" fmla="*/ 331794 w 799329"/>
                <a:gd name="connsiteY80" fmla="*/ 510923 h 1193116"/>
                <a:gd name="connsiteX81" fmla="*/ 260561 w 799329"/>
                <a:gd name="connsiteY81" fmla="*/ 502305 h 1193116"/>
                <a:gd name="connsiteX82" fmla="*/ 226869 w 799329"/>
                <a:gd name="connsiteY82" fmla="*/ 479323 h 1193116"/>
                <a:gd name="connsiteX83" fmla="*/ 226869 w 799329"/>
                <a:gd name="connsiteY83" fmla="*/ 459215 h 1193116"/>
                <a:gd name="connsiteX84" fmla="*/ 239383 w 799329"/>
                <a:gd name="connsiteY84" fmla="*/ 440064 h 1193116"/>
                <a:gd name="connsiteX85" fmla="*/ 232645 w 799329"/>
                <a:gd name="connsiteY85" fmla="*/ 425700 h 1193116"/>
                <a:gd name="connsiteX86" fmla="*/ 251897 w 799329"/>
                <a:gd name="connsiteY86" fmla="*/ 410379 h 1193116"/>
                <a:gd name="connsiteX87" fmla="*/ 258635 w 799329"/>
                <a:gd name="connsiteY87" fmla="*/ 395058 h 1193116"/>
                <a:gd name="connsiteX88" fmla="*/ 268262 w 799329"/>
                <a:gd name="connsiteY88" fmla="*/ 362501 h 1193116"/>
                <a:gd name="connsiteX89" fmla="*/ 281738 w 799329"/>
                <a:gd name="connsiteY89" fmla="*/ 343350 h 1193116"/>
                <a:gd name="connsiteX90" fmla="*/ 271149 w 799329"/>
                <a:gd name="connsiteY90" fmla="*/ 323242 h 1193116"/>
                <a:gd name="connsiteX91" fmla="*/ 300028 w 799329"/>
                <a:gd name="connsiteY91" fmla="*/ 293557 h 1193116"/>
                <a:gd name="connsiteX92" fmla="*/ 332757 w 799329"/>
                <a:gd name="connsiteY92" fmla="*/ 283024 h 1193116"/>
                <a:gd name="connsiteX93" fmla="*/ 407841 w 799329"/>
                <a:gd name="connsiteY93" fmla="*/ 289727 h 1193116"/>
                <a:gd name="connsiteX94" fmla="*/ 462710 w 799329"/>
                <a:gd name="connsiteY94" fmla="*/ 297388 h 1193116"/>
                <a:gd name="connsiteX95" fmla="*/ 543569 w 799329"/>
                <a:gd name="connsiteY95" fmla="*/ 353883 h 1193116"/>
                <a:gd name="connsiteX96" fmla="*/ 585925 w 799329"/>
                <a:gd name="connsiteY96" fmla="*/ 390271 h 1193116"/>
                <a:gd name="connsiteX97" fmla="*/ 608065 w 799329"/>
                <a:gd name="connsiteY97" fmla="*/ 409422 h 1193116"/>
                <a:gd name="connsiteX98" fmla="*/ 604214 w 799329"/>
                <a:gd name="connsiteY98" fmla="*/ 403676 h 1193116"/>
                <a:gd name="connsiteX99" fmla="*/ 642719 w 799329"/>
                <a:gd name="connsiteY99" fmla="*/ 350053 h 1193116"/>
                <a:gd name="connsiteX100" fmla="*/ 662934 w 799329"/>
                <a:gd name="connsiteY100" fmla="*/ 323242 h 1193116"/>
                <a:gd name="connsiteX101" fmla="*/ 652345 w 799329"/>
                <a:gd name="connsiteY101" fmla="*/ 333775 h 1193116"/>
                <a:gd name="connsiteX102" fmla="*/ 597476 w 799329"/>
                <a:gd name="connsiteY102" fmla="*/ 389313 h 1193116"/>
                <a:gd name="connsiteX103" fmla="*/ 637906 w 799329"/>
                <a:gd name="connsiteY103" fmla="*/ 323242 h 1193116"/>
                <a:gd name="connsiteX104" fmla="*/ 666784 w 799329"/>
                <a:gd name="connsiteY104" fmla="*/ 301218 h 1193116"/>
                <a:gd name="connsiteX105" fmla="*/ 676410 w 799329"/>
                <a:gd name="connsiteY105" fmla="*/ 299303 h 1193116"/>
                <a:gd name="connsiteX106" fmla="*/ 731280 w 799329"/>
                <a:gd name="connsiteY106" fmla="*/ 216953 h 1193116"/>
                <a:gd name="connsiteX107" fmla="*/ 743794 w 799329"/>
                <a:gd name="connsiteY107" fmla="*/ 203547 h 1193116"/>
                <a:gd name="connsiteX108" fmla="*/ 740906 w 799329"/>
                <a:gd name="connsiteY108" fmla="*/ 212165 h 1193116"/>
                <a:gd name="connsiteX109" fmla="*/ 708177 w 799329"/>
                <a:gd name="connsiteY109" fmla="*/ 140348 h 1193116"/>
                <a:gd name="connsiteX110" fmla="*/ 669672 w 799329"/>
                <a:gd name="connsiteY110" fmla="*/ 101088 h 1193116"/>
                <a:gd name="connsiteX111" fmla="*/ 655233 w 799329"/>
                <a:gd name="connsiteY111" fmla="*/ 107791 h 1193116"/>
                <a:gd name="connsiteX112" fmla="*/ 635981 w 799329"/>
                <a:gd name="connsiteY112" fmla="*/ 91513 h 1193116"/>
                <a:gd name="connsiteX113" fmla="*/ 601326 w 799329"/>
                <a:gd name="connsiteY113" fmla="*/ 87683 h 1193116"/>
                <a:gd name="connsiteX114" fmla="*/ 595551 w 799329"/>
                <a:gd name="connsiteY114" fmla="*/ 70447 h 1193116"/>
                <a:gd name="connsiteX115" fmla="*/ 652345 w 799329"/>
                <a:gd name="connsiteY115" fmla="*/ 84810 h 1193116"/>
                <a:gd name="connsiteX116" fmla="*/ 595551 w 799329"/>
                <a:gd name="connsiteY116" fmla="*/ 64701 h 1193116"/>
                <a:gd name="connsiteX117" fmla="*/ 524317 w 799329"/>
                <a:gd name="connsiteY117" fmla="*/ 63744 h 1193116"/>
                <a:gd name="connsiteX118" fmla="*/ 577261 w 799329"/>
                <a:gd name="connsiteY118" fmla="*/ 83852 h 1193116"/>
                <a:gd name="connsiteX119" fmla="*/ 525280 w 799329"/>
                <a:gd name="connsiteY119" fmla="*/ 71404 h 1193116"/>
                <a:gd name="connsiteX120" fmla="*/ 426130 w 799329"/>
                <a:gd name="connsiteY120" fmla="*/ 73319 h 1193116"/>
                <a:gd name="connsiteX121" fmla="*/ 441532 w 799329"/>
                <a:gd name="connsiteY121" fmla="*/ 55126 h 1193116"/>
                <a:gd name="connsiteX122" fmla="*/ 467523 w 799329"/>
                <a:gd name="connsiteY122" fmla="*/ 36932 h 1193116"/>
                <a:gd name="connsiteX123" fmla="*/ 455009 w 799329"/>
                <a:gd name="connsiteY123" fmla="*/ 43635 h 1193116"/>
                <a:gd name="connsiteX124" fmla="*/ 441532 w 799329"/>
                <a:gd name="connsiteY124" fmla="*/ 38847 h 1193116"/>
                <a:gd name="connsiteX125" fmla="*/ 433831 w 799329"/>
                <a:gd name="connsiteY125" fmla="*/ 46508 h 1193116"/>
                <a:gd name="connsiteX126" fmla="*/ 417467 w 799329"/>
                <a:gd name="connsiteY126" fmla="*/ 42677 h 1193116"/>
                <a:gd name="connsiteX127" fmla="*/ 390514 w 799329"/>
                <a:gd name="connsiteY127" fmla="*/ 57041 h 1193116"/>
                <a:gd name="connsiteX128" fmla="*/ 394364 w 799329"/>
                <a:gd name="connsiteY128" fmla="*/ 45550 h 1193116"/>
                <a:gd name="connsiteX129" fmla="*/ 403028 w 799329"/>
                <a:gd name="connsiteY129" fmla="*/ 38847 h 1193116"/>
                <a:gd name="connsiteX130" fmla="*/ 401102 w 799329"/>
                <a:gd name="connsiteY130" fmla="*/ 36932 h 1193116"/>
                <a:gd name="connsiteX131" fmla="*/ 376074 w 799329"/>
                <a:gd name="connsiteY131" fmla="*/ 46508 h 1193116"/>
                <a:gd name="connsiteX132" fmla="*/ 402065 w 799329"/>
                <a:gd name="connsiteY132" fmla="*/ 26399 h 1193116"/>
                <a:gd name="connsiteX133" fmla="*/ 431906 w 799329"/>
                <a:gd name="connsiteY133" fmla="*/ 11078 h 1193116"/>
                <a:gd name="connsiteX134" fmla="*/ 470651 w 799329"/>
                <a:gd name="connsiteY134" fmla="*/ 4854 h 1193116"/>
                <a:gd name="connsiteX135" fmla="*/ 501248 w 799329"/>
                <a:gd name="connsiteY135" fmla="*/ -226 h 1193116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7" y="connsiteY5-48"/>
                </a:cxn>
                <a:cxn ang="0">
                  <a:pos x="connsiteX6-61" y="connsiteY6-62"/>
                </a:cxn>
                <a:cxn ang="0">
                  <a:pos x="connsiteX7-77" y="connsiteY7-78"/>
                </a:cxn>
                <a:cxn ang="0">
                  <a:pos x="connsiteX8-103" y="connsiteY8-104"/>
                </a:cxn>
                <a:cxn ang="0">
                  <a:pos x="connsiteX9-375" y="connsiteY9-376"/>
                </a:cxn>
                <a:cxn ang="0">
                  <a:pos x="connsiteX10-505" y="connsiteY10-506"/>
                </a:cxn>
                <a:cxn ang="0">
                  <a:pos x="connsiteX11-507" y="connsiteY11-508"/>
                </a:cxn>
                <a:cxn ang="0">
                  <a:pos x="connsiteX12-509" y="connsiteY12-510"/>
                </a:cxn>
                <a:cxn ang="0">
                  <a:pos x="connsiteX13-511" y="connsiteY13-512"/>
                </a:cxn>
                <a:cxn ang="0">
                  <a:pos x="connsiteX14-513" y="connsiteY14-514"/>
                </a:cxn>
                <a:cxn ang="0">
                  <a:pos x="connsiteX15-515" y="connsiteY15-516"/>
                </a:cxn>
                <a:cxn ang="0">
                  <a:pos x="connsiteX16-517" y="connsiteY16-518"/>
                </a:cxn>
                <a:cxn ang="0">
                  <a:pos x="connsiteX17-519" y="connsiteY17-520"/>
                </a:cxn>
                <a:cxn ang="0">
                  <a:pos x="connsiteX18-521" y="connsiteY18-522"/>
                </a:cxn>
                <a:cxn ang="0">
                  <a:pos x="connsiteX19-523" y="connsiteY19-524"/>
                </a:cxn>
                <a:cxn ang="0">
                  <a:pos x="connsiteX20-525" y="connsiteY20-526"/>
                </a:cxn>
                <a:cxn ang="0">
                  <a:pos x="connsiteX21-527" y="connsiteY21-528"/>
                </a:cxn>
                <a:cxn ang="0">
                  <a:pos x="connsiteX22-529" y="connsiteY22-530"/>
                </a:cxn>
                <a:cxn ang="0">
                  <a:pos x="connsiteX23-531" y="connsiteY23-532"/>
                </a:cxn>
                <a:cxn ang="0">
                  <a:pos x="connsiteX24-533" y="connsiteY24-534"/>
                </a:cxn>
                <a:cxn ang="0">
                  <a:pos x="connsiteX25-535" y="connsiteY25-536"/>
                </a:cxn>
                <a:cxn ang="0">
                  <a:pos x="connsiteX26-537" y="connsiteY26-538"/>
                </a:cxn>
                <a:cxn ang="0">
                  <a:pos x="connsiteX27-539" y="connsiteY27-540"/>
                </a:cxn>
                <a:cxn ang="0">
                  <a:pos x="connsiteX28-541" y="connsiteY28-542"/>
                </a:cxn>
                <a:cxn ang="0">
                  <a:pos x="connsiteX29-543" y="connsiteY29-544"/>
                </a:cxn>
                <a:cxn ang="0">
                  <a:pos x="connsiteX30-545" y="connsiteY30-546"/>
                </a:cxn>
                <a:cxn ang="0">
                  <a:pos x="connsiteX31-547" y="connsiteY31-548"/>
                </a:cxn>
                <a:cxn ang="0">
                  <a:pos x="connsiteX32-549" y="connsiteY32-550"/>
                </a:cxn>
                <a:cxn ang="0">
                  <a:pos x="connsiteX33-551" y="connsiteY33-552"/>
                </a:cxn>
                <a:cxn ang="0">
                  <a:pos x="connsiteX34-553" y="connsiteY34-554"/>
                </a:cxn>
                <a:cxn ang="0">
                  <a:pos x="connsiteX35-555" y="connsiteY35-556"/>
                </a:cxn>
                <a:cxn ang="0">
                  <a:pos x="connsiteX36-809" y="connsiteY36-810"/>
                </a:cxn>
                <a:cxn ang="0">
                  <a:pos x="connsiteX37-811" y="connsiteY37-812"/>
                </a:cxn>
                <a:cxn ang="0">
                  <a:pos x="connsiteX38-813" y="connsiteY38-814"/>
                </a:cxn>
                <a:cxn ang="0">
                  <a:pos x="connsiteX39-815" y="connsiteY39-816"/>
                </a:cxn>
                <a:cxn ang="0">
                  <a:pos x="connsiteX40-817" y="connsiteY40-818"/>
                </a:cxn>
                <a:cxn ang="0">
                  <a:pos x="connsiteX41-819" y="connsiteY41-820"/>
                </a:cxn>
                <a:cxn ang="0">
                  <a:pos x="connsiteX42-821" y="connsiteY42-822"/>
                </a:cxn>
                <a:cxn ang="0">
                  <a:pos x="connsiteX43-823" y="connsiteY43-824"/>
                </a:cxn>
                <a:cxn ang="0">
                  <a:pos x="connsiteX44-825" y="connsiteY44-826"/>
                </a:cxn>
                <a:cxn ang="0">
                  <a:pos x="connsiteX45-827" y="connsiteY45-828"/>
                </a:cxn>
                <a:cxn ang="0">
                  <a:pos x="connsiteX46-829" y="connsiteY46-830"/>
                </a:cxn>
                <a:cxn ang="0">
                  <a:pos x="connsiteX47-831" y="connsiteY47-832"/>
                </a:cxn>
                <a:cxn ang="0">
                  <a:pos x="connsiteX48-833" y="connsiteY48-834"/>
                </a:cxn>
                <a:cxn ang="0">
                  <a:pos x="connsiteX49-835" y="connsiteY49-836"/>
                </a:cxn>
                <a:cxn ang="0">
                  <a:pos x="connsiteX50-837" y="connsiteY50-838"/>
                </a:cxn>
                <a:cxn ang="0">
                  <a:pos x="connsiteX51-839" y="connsiteY51-840"/>
                </a:cxn>
                <a:cxn ang="0">
                  <a:pos x="connsiteX52-841" y="connsiteY52-842"/>
                </a:cxn>
                <a:cxn ang="0">
                  <a:pos x="connsiteX53-843" y="connsiteY53-844"/>
                </a:cxn>
                <a:cxn ang="0">
                  <a:pos x="connsiteX54-845" y="connsiteY54-846"/>
                </a:cxn>
                <a:cxn ang="0">
                  <a:pos x="connsiteX55-847" y="connsiteY55-848"/>
                </a:cxn>
                <a:cxn ang="0">
                  <a:pos x="connsiteX56-849" y="connsiteY56-850"/>
                </a:cxn>
                <a:cxn ang="0">
                  <a:pos x="connsiteX57-851" y="connsiteY57-852"/>
                </a:cxn>
                <a:cxn ang="0">
                  <a:pos x="connsiteX58-853" y="connsiteY58-854"/>
                </a:cxn>
                <a:cxn ang="0">
                  <a:pos x="connsiteX59-855" y="connsiteY59-856"/>
                </a:cxn>
                <a:cxn ang="0">
                  <a:pos x="connsiteX60-857" y="connsiteY60-858"/>
                </a:cxn>
                <a:cxn ang="0">
                  <a:pos x="connsiteX61-859" y="connsiteY61-860"/>
                </a:cxn>
                <a:cxn ang="0">
                  <a:pos x="connsiteX62-861" y="connsiteY62-862"/>
                </a:cxn>
                <a:cxn ang="0">
                  <a:pos x="connsiteX63-863" y="connsiteY63-864"/>
                </a:cxn>
                <a:cxn ang="0">
                  <a:pos x="connsiteX64-865" y="connsiteY64-866"/>
                </a:cxn>
                <a:cxn ang="0">
                  <a:pos x="connsiteX65-867" y="connsiteY65-868"/>
                </a:cxn>
                <a:cxn ang="0">
                  <a:pos x="connsiteX66-869" y="connsiteY66-870"/>
                </a:cxn>
                <a:cxn ang="0">
                  <a:pos x="connsiteX67-871" y="connsiteY67-872"/>
                </a:cxn>
                <a:cxn ang="0">
                  <a:pos x="connsiteX68-873" y="connsiteY68-874"/>
                </a:cxn>
                <a:cxn ang="0">
                  <a:pos x="connsiteX69-875" y="connsiteY69-876"/>
                </a:cxn>
                <a:cxn ang="0">
                  <a:pos x="connsiteX70-877" y="connsiteY70-878"/>
                </a:cxn>
                <a:cxn ang="0">
                  <a:pos x="connsiteX71-879" y="connsiteY71-880"/>
                </a:cxn>
                <a:cxn ang="0">
                  <a:pos x="connsiteX72-881" y="connsiteY72-882"/>
                </a:cxn>
                <a:cxn ang="0">
                  <a:pos x="connsiteX73-883" y="connsiteY73-884"/>
                </a:cxn>
                <a:cxn ang="0">
                  <a:pos x="connsiteX74-885" y="connsiteY74-886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799329" h="1193116">
                  <a:moveTo>
                    <a:pt x="53598" y="1143868"/>
                  </a:moveTo>
                  <a:cubicBezTo>
                    <a:pt x="51673" y="1144826"/>
                    <a:pt x="50710" y="1146741"/>
                    <a:pt x="48785" y="1147698"/>
                  </a:cubicBezTo>
                  <a:cubicBezTo>
                    <a:pt x="47822" y="1149613"/>
                    <a:pt x="46860" y="1151528"/>
                    <a:pt x="43972" y="1151528"/>
                  </a:cubicBezTo>
                  <a:cubicBezTo>
                    <a:pt x="43972" y="1152486"/>
                    <a:pt x="43009" y="1152486"/>
                    <a:pt x="43009" y="1153444"/>
                  </a:cubicBezTo>
                  <a:cubicBezTo>
                    <a:pt x="39159" y="1158231"/>
                    <a:pt x="34346" y="1162062"/>
                    <a:pt x="30495" y="1166849"/>
                  </a:cubicBezTo>
                  <a:cubicBezTo>
                    <a:pt x="38196" y="1160146"/>
                    <a:pt x="46860" y="1153444"/>
                    <a:pt x="55523" y="1145783"/>
                  </a:cubicBezTo>
                  <a:cubicBezTo>
                    <a:pt x="54561" y="1145783"/>
                    <a:pt x="53598" y="1144826"/>
                    <a:pt x="53598" y="1143868"/>
                  </a:cubicBezTo>
                  <a:close/>
                </a:path>
                <a:path w="799329" h="1193116">
                  <a:moveTo>
                    <a:pt x="37234" y="1137165"/>
                  </a:moveTo>
                  <a:cubicBezTo>
                    <a:pt x="37234" y="1138123"/>
                    <a:pt x="36271" y="1139080"/>
                    <a:pt x="36271" y="1139080"/>
                  </a:cubicBezTo>
                  <a:cubicBezTo>
                    <a:pt x="36271" y="1139080"/>
                    <a:pt x="36271" y="1140038"/>
                    <a:pt x="36271" y="1140038"/>
                  </a:cubicBezTo>
                  <a:cubicBezTo>
                    <a:pt x="37234" y="1139080"/>
                    <a:pt x="37234" y="1139080"/>
                    <a:pt x="38196" y="1138123"/>
                  </a:cubicBezTo>
                  <a:cubicBezTo>
                    <a:pt x="38196" y="1138123"/>
                    <a:pt x="37234" y="1138123"/>
                    <a:pt x="37234" y="1137165"/>
                  </a:cubicBezTo>
                  <a:close/>
                </a:path>
                <a:path w="799329" h="1193116">
                  <a:moveTo>
                    <a:pt x="47822" y="1125674"/>
                  </a:moveTo>
                  <a:cubicBezTo>
                    <a:pt x="46860" y="1127590"/>
                    <a:pt x="45897" y="1130462"/>
                    <a:pt x="44934" y="1132377"/>
                  </a:cubicBezTo>
                  <a:cubicBezTo>
                    <a:pt x="45897" y="1131420"/>
                    <a:pt x="46860" y="1130462"/>
                    <a:pt x="47822" y="1130462"/>
                  </a:cubicBezTo>
                  <a:cubicBezTo>
                    <a:pt x="47822" y="1128547"/>
                    <a:pt x="47822" y="1127590"/>
                    <a:pt x="47822" y="1125674"/>
                  </a:cubicBezTo>
                  <a:close/>
                </a:path>
                <a:path w="799329" h="1193116">
                  <a:moveTo>
                    <a:pt x="59374" y="1112269"/>
                  </a:moveTo>
                  <a:cubicBezTo>
                    <a:pt x="57449" y="1114184"/>
                    <a:pt x="55523" y="1115141"/>
                    <a:pt x="53598" y="1116099"/>
                  </a:cubicBezTo>
                  <a:cubicBezTo>
                    <a:pt x="56486" y="1118014"/>
                    <a:pt x="57449" y="1119929"/>
                    <a:pt x="58411" y="1122802"/>
                  </a:cubicBezTo>
                  <a:cubicBezTo>
                    <a:pt x="60336" y="1120887"/>
                    <a:pt x="63224" y="1118972"/>
                    <a:pt x="65149" y="1118014"/>
                  </a:cubicBezTo>
                  <a:cubicBezTo>
                    <a:pt x="63224" y="1116099"/>
                    <a:pt x="61299" y="1114184"/>
                    <a:pt x="59374" y="1112269"/>
                  </a:cubicBezTo>
                  <a:close/>
                </a:path>
                <a:path w="799329" h="1193116">
                  <a:moveTo>
                    <a:pt x="46860" y="1101736"/>
                  </a:moveTo>
                  <a:cubicBezTo>
                    <a:pt x="46860" y="1102693"/>
                    <a:pt x="47822" y="1103651"/>
                    <a:pt x="47822" y="1104608"/>
                  </a:cubicBezTo>
                  <a:cubicBezTo>
                    <a:pt x="48785" y="1103651"/>
                    <a:pt x="48785" y="1103651"/>
                    <a:pt x="48785" y="1102693"/>
                  </a:cubicBezTo>
                  <a:cubicBezTo>
                    <a:pt x="47822" y="1102693"/>
                    <a:pt x="46860" y="1102693"/>
                    <a:pt x="46860" y="1101736"/>
                  </a:cubicBezTo>
                  <a:close/>
                </a:path>
                <a:path w="799329" h="1193116">
                  <a:moveTo>
                    <a:pt x="32420" y="1097905"/>
                  </a:moveTo>
                  <a:cubicBezTo>
                    <a:pt x="34346" y="1098863"/>
                    <a:pt x="36271" y="1100778"/>
                    <a:pt x="37234" y="1101736"/>
                  </a:cubicBezTo>
                  <a:cubicBezTo>
                    <a:pt x="38196" y="1101736"/>
                    <a:pt x="39159" y="1100778"/>
                    <a:pt x="40121" y="1100778"/>
                  </a:cubicBezTo>
                  <a:cubicBezTo>
                    <a:pt x="40121" y="1100778"/>
                    <a:pt x="41084" y="1100778"/>
                    <a:pt x="42047" y="1101736"/>
                  </a:cubicBezTo>
                  <a:cubicBezTo>
                    <a:pt x="42047" y="1100778"/>
                    <a:pt x="43009" y="1100778"/>
                    <a:pt x="43972" y="1100778"/>
                  </a:cubicBezTo>
                  <a:cubicBezTo>
                    <a:pt x="40121" y="1099820"/>
                    <a:pt x="36271" y="1098863"/>
                    <a:pt x="32420" y="1097905"/>
                  </a:cubicBezTo>
                  <a:close/>
                </a:path>
                <a:path w="799329" h="1193116">
                  <a:moveTo>
                    <a:pt x="22794" y="1097905"/>
                  </a:moveTo>
                  <a:cubicBezTo>
                    <a:pt x="21832" y="1100778"/>
                    <a:pt x="21832" y="1115141"/>
                    <a:pt x="15093" y="1113226"/>
                  </a:cubicBezTo>
                  <a:cubicBezTo>
                    <a:pt x="15093" y="1119929"/>
                    <a:pt x="17019" y="1133335"/>
                    <a:pt x="14131" y="1139080"/>
                  </a:cubicBezTo>
                  <a:cubicBezTo>
                    <a:pt x="14131" y="1146741"/>
                    <a:pt x="14131" y="1153444"/>
                    <a:pt x="15093" y="1161104"/>
                  </a:cubicBezTo>
                  <a:cubicBezTo>
                    <a:pt x="17019" y="1158231"/>
                    <a:pt x="19906" y="1155359"/>
                    <a:pt x="21832" y="1152486"/>
                  </a:cubicBezTo>
                  <a:cubicBezTo>
                    <a:pt x="17019" y="1148656"/>
                    <a:pt x="32420" y="1130462"/>
                    <a:pt x="35308" y="1126632"/>
                  </a:cubicBezTo>
                  <a:cubicBezTo>
                    <a:pt x="35308" y="1124717"/>
                    <a:pt x="34346" y="1122802"/>
                    <a:pt x="34346" y="1120887"/>
                  </a:cubicBezTo>
                  <a:cubicBezTo>
                    <a:pt x="23757" y="1121844"/>
                    <a:pt x="23757" y="1113226"/>
                    <a:pt x="30495" y="1106523"/>
                  </a:cubicBezTo>
                  <a:cubicBezTo>
                    <a:pt x="27607" y="1103651"/>
                    <a:pt x="24720" y="1100778"/>
                    <a:pt x="22794" y="1097905"/>
                  </a:cubicBezTo>
                  <a:close/>
                </a:path>
                <a:path w="799329" h="1193116">
                  <a:moveTo>
                    <a:pt x="158523" y="941823"/>
                  </a:moveTo>
                  <a:cubicBezTo>
                    <a:pt x="159486" y="941823"/>
                    <a:pt x="160449" y="942781"/>
                    <a:pt x="160449" y="943739"/>
                  </a:cubicBezTo>
                  <a:cubicBezTo>
                    <a:pt x="160449" y="943739"/>
                    <a:pt x="160449" y="943739"/>
                    <a:pt x="164299" y="945654"/>
                  </a:cubicBezTo>
                  <a:cubicBezTo>
                    <a:pt x="165262" y="946611"/>
                    <a:pt x="166224" y="947569"/>
                    <a:pt x="166224" y="949484"/>
                  </a:cubicBezTo>
                  <a:cubicBezTo>
                    <a:pt x="170075" y="952357"/>
                    <a:pt x="172963" y="956187"/>
                    <a:pt x="175850" y="960975"/>
                  </a:cubicBezTo>
                  <a:cubicBezTo>
                    <a:pt x="180663" y="960975"/>
                    <a:pt x="184514" y="964805"/>
                    <a:pt x="187402" y="967677"/>
                  </a:cubicBezTo>
                  <a:cubicBezTo>
                    <a:pt x="188364" y="967677"/>
                    <a:pt x="188364" y="967677"/>
                    <a:pt x="189327" y="967677"/>
                  </a:cubicBezTo>
                  <a:cubicBezTo>
                    <a:pt x="182589" y="957144"/>
                    <a:pt x="172000" y="948526"/>
                    <a:pt x="158523" y="941823"/>
                  </a:cubicBezTo>
                  <a:close/>
                </a:path>
                <a:path w="799329" h="1193116">
                  <a:moveTo>
                    <a:pt x="253822" y="924587"/>
                  </a:moveTo>
                  <a:cubicBezTo>
                    <a:pt x="250934" y="929375"/>
                    <a:pt x="248047" y="934163"/>
                    <a:pt x="245159" y="938951"/>
                  </a:cubicBezTo>
                  <a:cubicBezTo>
                    <a:pt x="248047" y="935121"/>
                    <a:pt x="250934" y="931290"/>
                    <a:pt x="253822" y="927460"/>
                  </a:cubicBezTo>
                  <a:cubicBezTo>
                    <a:pt x="253822" y="926503"/>
                    <a:pt x="253822" y="925545"/>
                    <a:pt x="253822" y="924587"/>
                  </a:cubicBezTo>
                  <a:close/>
                </a:path>
                <a:path w="799329" h="1193116">
                  <a:moveTo>
                    <a:pt x="78626" y="918842"/>
                  </a:moveTo>
                  <a:cubicBezTo>
                    <a:pt x="69962" y="917885"/>
                    <a:pt x="62262" y="918842"/>
                    <a:pt x="56486" y="920757"/>
                  </a:cubicBezTo>
                  <a:cubicBezTo>
                    <a:pt x="54561" y="924587"/>
                    <a:pt x="52635" y="927460"/>
                    <a:pt x="49748" y="930333"/>
                  </a:cubicBezTo>
                  <a:cubicBezTo>
                    <a:pt x="72850" y="930333"/>
                    <a:pt x="94990" y="932248"/>
                    <a:pt x="116168" y="939908"/>
                  </a:cubicBezTo>
                  <a:cubicBezTo>
                    <a:pt x="119056" y="940866"/>
                    <a:pt x="159486" y="960017"/>
                    <a:pt x="144084" y="960017"/>
                  </a:cubicBezTo>
                  <a:cubicBezTo>
                    <a:pt x="129645" y="960017"/>
                    <a:pt x="107504" y="943739"/>
                    <a:pt x="90177" y="940866"/>
                  </a:cubicBezTo>
                  <a:cubicBezTo>
                    <a:pt x="71888" y="937993"/>
                    <a:pt x="51673" y="937993"/>
                    <a:pt x="32420" y="938951"/>
                  </a:cubicBezTo>
                  <a:cubicBezTo>
                    <a:pt x="32420" y="939908"/>
                    <a:pt x="32420" y="940866"/>
                    <a:pt x="31458" y="940866"/>
                  </a:cubicBezTo>
                  <a:cubicBezTo>
                    <a:pt x="35308" y="944696"/>
                    <a:pt x="29533" y="948526"/>
                    <a:pt x="26645" y="946611"/>
                  </a:cubicBezTo>
                  <a:cubicBezTo>
                    <a:pt x="24720" y="947569"/>
                    <a:pt x="23757" y="947569"/>
                    <a:pt x="22794" y="947569"/>
                  </a:cubicBezTo>
                  <a:cubicBezTo>
                    <a:pt x="21832" y="949484"/>
                    <a:pt x="21832" y="951399"/>
                    <a:pt x="20869" y="953314"/>
                  </a:cubicBezTo>
                  <a:cubicBezTo>
                    <a:pt x="24720" y="955229"/>
                    <a:pt x="18944" y="993532"/>
                    <a:pt x="15093" y="995447"/>
                  </a:cubicBezTo>
                  <a:cubicBezTo>
                    <a:pt x="15093" y="999277"/>
                    <a:pt x="17019" y="1010768"/>
                    <a:pt x="13168" y="1013640"/>
                  </a:cubicBezTo>
                  <a:cubicBezTo>
                    <a:pt x="11243" y="1038537"/>
                    <a:pt x="16056" y="1065348"/>
                    <a:pt x="16056" y="1091202"/>
                  </a:cubicBezTo>
                  <a:cubicBezTo>
                    <a:pt x="17019" y="1082584"/>
                    <a:pt x="15093" y="1016513"/>
                    <a:pt x="24720" y="1016513"/>
                  </a:cubicBezTo>
                  <a:cubicBezTo>
                    <a:pt x="31458" y="1017471"/>
                    <a:pt x="27607" y="1061518"/>
                    <a:pt x="27607" y="1071094"/>
                  </a:cubicBezTo>
                  <a:cubicBezTo>
                    <a:pt x="27607" y="1073009"/>
                    <a:pt x="26645" y="1074924"/>
                    <a:pt x="24720" y="1074924"/>
                  </a:cubicBezTo>
                  <a:cubicBezTo>
                    <a:pt x="24720" y="1078754"/>
                    <a:pt x="24720" y="1082584"/>
                    <a:pt x="23757" y="1086415"/>
                  </a:cubicBezTo>
                  <a:cubicBezTo>
                    <a:pt x="35308" y="1083542"/>
                    <a:pt x="48785" y="1088330"/>
                    <a:pt x="57448" y="1098863"/>
                  </a:cubicBezTo>
                  <a:cubicBezTo>
                    <a:pt x="59374" y="1099820"/>
                    <a:pt x="65149" y="1101736"/>
                    <a:pt x="66112" y="1103651"/>
                  </a:cubicBezTo>
                  <a:cubicBezTo>
                    <a:pt x="69000" y="1106523"/>
                    <a:pt x="70925" y="1108438"/>
                    <a:pt x="73813" y="1112269"/>
                  </a:cubicBezTo>
                  <a:cubicBezTo>
                    <a:pt x="110392" y="1087372"/>
                    <a:pt x="141196" y="1052900"/>
                    <a:pt x="181626" y="1031834"/>
                  </a:cubicBezTo>
                  <a:cubicBezTo>
                    <a:pt x="185477" y="1027046"/>
                    <a:pt x="190290" y="1023216"/>
                    <a:pt x="195103" y="1020343"/>
                  </a:cubicBezTo>
                  <a:cubicBezTo>
                    <a:pt x="196065" y="1010768"/>
                    <a:pt x="197991" y="1003107"/>
                    <a:pt x="201841" y="995447"/>
                  </a:cubicBezTo>
                  <a:cubicBezTo>
                    <a:pt x="200878" y="993532"/>
                    <a:pt x="199916" y="990659"/>
                    <a:pt x="197991" y="987786"/>
                  </a:cubicBezTo>
                  <a:cubicBezTo>
                    <a:pt x="195103" y="986829"/>
                    <a:pt x="194140" y="985871"/>
                    <a:pt x="194140" y="982998"/>
                  </a:cubicBezTo>
                  <a:cubicBezTo>
                    <a:pt x="194140" y="982998"/>
                    <a:pt x="194140" y="982998"/>
                    <a:pt x="193177" y="982041"/>
                  </a:cubicBezTo>
                  <a:cubicBezTo>
                    <a:pt x="195103" y="986829"/>
                    <a:pt x="193177" y="1009810"/>
                    <a:pt x="189327" y="998319"/>
                  </a:cubicBezTo>
                  <a:cubicBezTo>
                    <a:pt x="175850" y="994489"/>
                    <a:pt x="170075" y="964805"/>
                    <a:pt x="160449" y="955229"/>
                  </a:cubicBezTo>
                  <a:cubicBezTo>
                    <a:pt x="156598" y="956187"/>
                    <a:pt x="154673" y="950441"/>
                    <a:pt x="153710" y="948526"/>
                  </a:cubicBezTo>
                  <a:cubicBezTo>
                    <a:pt x="153710" y="948526"/>
                    <a:pt x="152748" y="948526"/>
                    <a:pt x="152748" y="947569"/>
                  </a:cubicBezTo>
                  <a:cubicBezTo>
                    <a:pt x="150822" y="946611"/>
                    <a:pt x="147934" y="945654"/>
                    <a:pt x="146009" y="943739"/>
                  </a:cubicBezTo>
                  <a:cubicBezTo>
                    <a:pt x="145046" y="953314"/>
                    <a:pt x="131570" y="938951"/>
                    <a:pt x="131570" y="936078"/>
                  </a:cubicBezTo>
                  <a:cubicBezTo>
                    <a:pt x="130607" y="936078"/>
                    <a:pt x="129645" y="936078"/>
                    <a:pt x="128682" y="935121"/>
                  </a:cubicBezTo>
                  <a:cubicBezTo>
                    <a:pt x="124832" y="934163"/>
                    <a:pt x="88252" y="927460"/>
                    <a:pt x="89215" y="919800"/>
                  </a:cubicBezTo>
                  <a:cubicBezTo>
                    <a:pt x="85364" y="919800"/>
                    <a:pt x="81514" y="918842"/>
                    <a:pt x="78626" y="918842"/>
                  </a:cubicBezTo>
                  <a:close/>
                </a:path>
                <a:path w="799329" h="1193116">
                  <a:moveTo>
                    <a:pt x="73813" y="905436"/>
                  </a:moveTo>
                  <a:cubicBezTo>
                    <a:pt x="73813" y="906394"/>
                    <a:pt x="72850" y="907351"/>
                    <a:pt x="71888" y="908309"/>
                  </a:cubicBezTo>
                  <a:cubicBezTo>
                    <a:pt x="74776" y="909267"/>
                    <a:pt x="78626" y="909267"/>
                    <a:pt x="82476" y="910224"/>
                  </a:cubicBezTo>
                  <a:cubicBezTo>
                    <a:pt x="79589" y="908309"/>
                    <a:pt x="76701" y="906394"/>
                    <a:pt x="73813" y="905436"/>
                  </a:cubicBezTo>
                  <a:close/>
                </a:path>
                <a:path w="799329" h="1193116">
                  <a:moveTo>
                    <a:pt x="49748" y="904479"/>
                  </a:moveTo>
                  <a:cubicBezTo>
                    <a:pt x="43009" y="908309"/>
                    <a:pt x="37234" y="914054"/>
                    <a:pt x="34346" y="919800"/>
                  </a:cubicBezTo>
                  <a:cubicBezTo>
                    <a:pt x="34346" y="919800"/>
                    <a:pt x="34346" y="919800"/>
                    <a:pt x="33383" y="919800"/>
                  </a:cubicBezTo>
                  <a:cubicBezTo>
                    <a:pt x="32420" y="922672"/>
                    <a:pt x="32420" y="925545"/>
                    <a:pt x="31458" y="928418"/>
                  </a:cubicBezTo>
                  <a:cubicBezTo>
                    <a:pt x="34346" y="927460"/>
                    <a:pt x="40121" y="925545"/>
                    <a:pt x="40121" y="930333"/>
                  </a:cubicBezTo>
                  <a:cubicBezTo>
                    <a:pt x="41084" y="930333"/>
                    <a:pt x="41084" y="930333"/>
                    <a:pt x="41084" y="930333"/>
                  </a:cubicBezTo>
                  <a:cubicBezTo>
                    <a:pt x="35308" y="924587"/>
                    <a:pt x="42047" y="920757"/>
                    <a:pt x="44934" y="916927"/>
                  </a:cubicBezTo>
                  <a:cubicBezTo>
                    <a:pt x="45897" y="915969"/>
                    <a:pt x="45897" y="915012"/>
                    <a:pt x="46860" y="914054"/>
                  </a:cubicBezTo>
                  <a:cubicBezTo>
                    <a:pt x="46860" y="913097"/>
                    <a:pt x="48785" y="905436"/>
                    <a:pt x="49748" y="904479"/>
                  </a:cubicBezTo>
                  <a:close/>
                </a:path>
                <a:path w="799329" h="1193116">
                  <a:moveTo>
                    <a:pt x="67075" y="901606"/>
                  </a:moveTo>
                  <a:cubicBezTo>
                    <a:pt x="66112" y="904479"/>
                    <a:pt x="64187" y="906394"/>
                    <a:pt x="63224" y="908309"/>
                  </a:cubicBezTo>
                  <a:cubicBezTo>
                    <a:pt x="65149" y="908309"/>
                    <a:pt x="66112" y="908309"/>
                    <a:pt x="68037" y="908309"/>
                  </a:cubicBezTo>
                  <a:cubicBezTo>
                    <a:pt x="66112" y="906394"/>
                    <a:pt x="66112" y="904479"/>
                    <a:pt x="67075" y="901606"/>
                  </a:cubicBezTo>
                  <a:close/>
                </a:path>
                <a:path w="799329" h="1193116">
                  <a:moveTo>
                    <a:pt x="254785" y="896818"/>
                  </a:moveTo>
                  <a:cubicBezTo>
                    <a:pt x="249009" y="906394"/>
                    <a:pt x="244196" y="916927"/>
                    <a:pt x="238420" y="926503"/>
                  </a:cubicBezTo>
                  <a:cubicBezTo>
                    <a:pt x="236495" y="930333"/>
                    <a:pt x="234570" y="934163"/>
                    <a:pt x="232645" y="937993"/>
                  </a:cubicBezTo>
                  <a:cubicBezTo>
                    <a:pt x="238420" y="923630"/>
                    <a:pt x="246121" y="910224"/>
                    <a:pt x="254785" y="896818"/>
                  </a:cubicBezTo>
                  <a:close/>
                </a:path>
                <a:path w="799329" h="1193116">
                  <a:moveTo>
                    <a:pt x="52635" y="847025"/>
                  </a:moveTo>
                  <a:cubicBezTo>
                    <a:pt x="48785" y="857558"/>
                    <a:pt x="45897" y="867134"/>
                    <a:pt x="43009" y="876710"/>
                  </a:cubicBezTo>
                  <a:cubicBezTo>
                    <a:pt x="45897" y="867134"/>
                    <a:pt x="49748" y="857558"/>
                    <a:pt x="53598" y="847983"/>
                  </a:cubicBezTo>
                  <a:cubicBezTo>
                    <a:pt x="53598" y="847983"/>
                    <a:pt x="53598" y="847983"/>
                    <a:pt x="52635" y="847025"/>
                  </a:cubicBezTo>
                  <a:close/>
                </a:path>
                <a:path w="799329" h="1193116">
                  <a:moveTo>
                    <a:pt x="82476" y="798190"/>
                  </a:moveTo>
                  <a:cubicBezTo>
                    <a:pt x="69000" y="829789"/>
                    <a:pt x="57449" y="859474"/>
                    <a:pt x="45897" y="889158"/>
                  </a:cubicBezTo>
                  <a:cubicBezTo>
                    <a:pt x="48785" y="890115"/>
                    <a:pt x="51673" y="890115"/>
                    <a:pt x="53598" y="890115"/>
                  </a:cubicBezTo>
                  <a:cubicBezTo>
                    <a:pt x="57449" y="878625"/>
                    <a:pt x="62262" y="866176"/>
                    <a:pt x="67075" y="853728"/>
                  </a:cubicBezTo>
                  <a:cubicBezTo>
                    <a:pt x="63224" y="846068"/>
                    <a:pt x="79589" y="808723"/>
                    <a:pt x="82476" y="798190"/>
                  </a:cubicBezTo>
                  <a:close/>
                </a:path>
                <a:path w="799329" h="1193116">
                  <a:moveTo>
                    <a:pt x="98841" y="790529"/>
                  </a:moveTo>
                  <a:cubicBezTo>
                    <a:pt x="94990" y="799147"/>
                    <a:pt x="76701" y="865219"/>
                    <a:pt x="70925" y="865219"/>
                  </a:cubicBezTo>
                  <a:cubicBezTo>
                    <a:pt x="67075" y="874794"/>
                    <a:pt x="64187" y="883413"/>
                    <a:pt x="61299" y="892031"/>
                  </a:cubicBezTo>
                  <a:cubicBezTo>
                    <a:pt x="62262" y="892031"/>
                    <a:pt x="62262" y="892031"/>
                    <a:pt x="62262" y="892988"/>
                  </a:cubicBezTo>
                  <a:cubicBezTo>
                    <a:pt x="77663" y="859474"/>
                    <a:pt x="88252" y="825002"/>
                    <a:pt x="98841" y="790529"/>
                  </a:cubicBezTo>
                  <a:close/>
                </a:path>
                <a:path w="799329" h="1193116">
                  <a:moveTo>
                    <a:pt x="111355" y="733076"/>
                  </a:moveTo>
                  <a:cubicBezTo>
                    <a:pt x="105579" y="743609"/>
                    <a:pt x="100766" y="755100"/>
                    <a:pt x="95953" y="766590"/>
                  </a:cubicBezTo>
                  <a:cubicBezTo>
                    <a:pt x="95953" y="767548"/>
                    <a:pt x="96916" y="768506"/>
                    <a:pt x="96916" y="769463"/>
                  </a:cubicBezTo>
                  <a:cubicBezTo>
                    <a:pt x="101729" y="757972"/>
                    <a:pt x="106542" y="745524"/>
                    <a:pt x="111355" y="733076"/>
                  </a:cubicBezTo>
                  <a:close/>
                </a:path>
                <a:path w="799329" h="1193116">
                  <a:moveTo>
                    <a:pt x="151785" y="673707"/>
                  </a:moveTo>
                  <a:cubicBezTo>
                    <a:pt x="134458" y="708180"/>
                    <a:pt x="121944" y="744567"/>
                    <a:pt x="110392" y="780954"/>
                  </a:cubicBezTo>
                  <a:cubicBezTo>
                    <a:pt x="116168" y="763718"/>
                    <a:pt x="122906" y="746482"/>
                    <a:pt x="129645" y="730203"/>
                  </a:cubicBezTo>
                  <a:cubicBezTo>
                    <a:pt x="137346" y="712010"/>
                    <a:pt x="144084" y="692859"/>
                    <a:pt x="151785" y="673707"/>
                  </a:cubicBezTo>
                  <a:close/>
                </a:path>
                <a:path w="799329" h="1193116">
                  <a:moveTo>
                    <a:pt x="416504" y="646896"/>
                  </a:moveTo>
                  <a:cubicBezTo>
                    <a:pt x="416504" y="647853"/>
                    <a:pt x="416504" y="647853"/>
                    <a:pt x="415542" y="647853"/>
                  </a:cubicBezTo>
                  <a:cubicBezTo>
                    <a:pt x="416504" y="647853"/>
                    <a:pt x="416504" y="647853"/>
                    <a:pt x="416504" y="647853"/>
                  </a:cubicBezTo>
                  <a:cubicBezTo>
                    <a:pt x="416504" y="647853"/>
                    <a:pt x="416504" y="647853"/>
                    <a:pt x="416504" y="646896"/>
                  </a:cubicBezTo>
                  <a:close/>
                </a:path>
                <a:path w="799329" h="1193116">
                  <a:moveTo>
                    <a:pt x="419392" y="610509"/>
                  </a:moveTo>
                  <a:cubicBezTo>
                    <a:pt x="419392" y="612424"/>
                    <a:pt x="419392" y="613381"/>
                    <a:pt x="419392" y="614339"/>
                  </a:cubicBezTo>
                  <a:cubicBezTo>
                    <a:pt x="420355" y="613381"/>
                    <a:pt x="420355" y="612424"/>
                    <a:pt x="421317" y="610509"/>
                  </a:cubicBezTo>
                  <a:cubicBezTo>
                    <a:pt x="420355" y="610509"/>
                    <a:pt x="420355" y="611466"/>
                    <a:pt x="419392" y="610509"/>
                  </a:cubicBezTo>
                  <a:close/>
                </a:path>
                <a:path w="799329" h="1193116">
                  <a:moveTo>
                    <a:pt x="433831" y="601891"/>
                  </a:moveTo>
                  <a:cubicBezTo>
                    <a:pt x="429981" y="612424"/>
                    <a:pt x="424205" y="621999"/>
                    <a:pt x="416504" y="631575"/>
                  </a:cubicBezTo>
                  <a:cubicBezTo>
                    <a:pt x="416504" y="632533"/>
                    <a:pt x="416504" y="633490"/>
                    <a:pt x="416504" y="634448"/>
                  </a:cubicBezTo>
                  <a:cubicBezTo>
                    <a:pt x="421317" y="626787"/>
                    <a:pt x="427093" y="620084"/>
                    <a:pt x="433831" y="614339"/>
                  </a:cubicBezTo>
                  <a:cubicBezTo>
                    <a:pt x="433831" y="612424"/>
                    <a:pt x="434794" y="610509"/>
                    <a:pt x="435757" y="609551"/>
                  </a:cubicBezTo>
                  <a:cubicBezTo>
                    <a:pt x="434794" y="606678"/>
                    <a:pt x="434794" y="604763"/>
                    <a:pt x="433831" y="601891"/>
                  </a:cubicBezTo>
                  <a:close/>
                </a:path>
                <a:path w="799329" h="1193116">
                  <a:moveTo>
                    <a:pt x="468485" y="566461"/>
                  </a:moveTo>
                  <a:cubicBezTo>
                    <a:pt x="460784" y="574122"/>
                    <a:pt x="453084" y="581782"/>
                    <a:pt x="445383" y="589442"/>
                  </a:cubicBezTo>
                  <a:cubicBezTo>
                    <a:pt x="446345" y="591358"/>
                    <a:pt x="446345" y="593273"/>
                    <a:pt x="446345" y="595188"/>
                  </a:cubicBezTo>
                  <a:cubicBezTo>
                    <a:pt x="450196" y="590400"/>
                    <a:pt x="454046" y="586570"/>
                    <a:pt x="457897" y="582740"/>
                  </a:cubicBezTo>
                  <a:cubicBezTo>
                    <a:pt x="461747" y="576994"/>
                    <a:pt x="465598" y="571249"/>
                    <a:pt x="468485" y="566461"/>
                  </a:cubicBezTo>
                  <a:close/>
                </a:path>
                <a:path w="799329" h="1193116">
                  <a:moveTo>
                    <a:pt x="215318" y="522413"/>
                  </a:moveTo>
                  <a:cubicBezTo>
                    <a:pt x="205691" y="530074"/>
                    <a:pt x="197028" y="545395"/>
                    <a:pt x="189327" y="561673"/>
                  </a:cubicBezTo>
                  <a:cubicBezTo>
                    <a:pt x="193177" y="563588"/>
                    <a:pt x="192215" y="567419"/>
                    <a:pt x="190290" y="571249"/>
                  </a:cubicBezTo>
                  <a:cubicBezTo>
                    <a:pt x="191252" y="570291"/>
                    <a:pt x="193177" y="570291"/>
                    <a:pt x="195103" y="570291"/>
                  </a:cubicBezTo>
                  <a:cubicBezTo>
                    <a:pt x="202804" y="554970"/>
                    <a:pt x="213392" y="539650"/>
                    <a:pt x="215318" y="522413"/>
                  </a:cubicBezTo>
                  <a:close/>
                </a:path>
                <a:path w="799329" h="1193116">
                  <a:moveTo>
                    <a:pt x="445383" y="503262"/>
                  </a:moveTo>
                  <a:cubicBezTo>
                    <a:pt x="445383" y="505177"/>
                    <a:pt x="443457" y="506135"/>
                    <a:pt x="441532" y="505177"/>
                  </a:cubicBezTo>
                  <a:cubicBezTo>
                    <a:pt x="442495" y="507093"/>
                    <a:pt x="450196" y="514753"/>
                    <a:pt x="442495" y="515711"/>
                  </a:cubicBezTo>
                  <a:cubicBezTo>
                    <a:pt x="440570" y="515711"/>
                    <a:pt x="439607" y="515711"/>
                    <a:pt x="438644" y="515711"/>
                  </a:cubicBezTo>
                  <a:cubicBezTo>
                    <a:pt x="447308" y="518583"/>
                    <a:pt x="456934" y="509965"/>
                    <a:pt x="445383" y="503262"/>
                  </a:cubicBezTo>
                  <a:close/>
                </a:path>
                <a:path w="799329" h="1193116">
                  <a:moveTo>
                    <a:pt x="294252" y="497517"/>
                  </a:moveTo>
                  <a:cubicBezTo>
                    <a:pt x="302916" y="499432"/>
                    <a:pt x="311579" y="501347"/>
                    <a:pt x="320243" y="503262"/>
                  </a:cubicBezTo>
                  <a:cubicBezTo>
                    <a:pt x="324093" y="504220"/>
                    <a:pt x="328906" y="504220"/>
                    <a:pt x="332757" y="505177"/>
                  </a:cubicBezTo>
                  <a:cubicBezTo>
                    <a:pt x="320243" y="500390"/>
                    <a:pt x="307729" y="497517"/>
                    <a:pt x="294252" y="497517"/>
                  </a:cubicBezTo>
                  <a:close/>
                </a:path>
                <a:path w="799329" h="1193116">
                  <a:moveTo>
                    <a:pt x="242271" y="485069"/>
                  </a:moveTo>
                  <a:cubicBezTo>
                    <a:pt x="236495" y="486984"/>
                    <a:pt x="231682" y="489857"/>
                    <a:pt x="227832" y="494644"/>
                  </a:cubicBezTo>
                  <a:cubicBezTo>
                    <a:pt x="238420" y="496559"/>
                    <a:pt x="248047" y="495602"/>
                    <a:pt x="259598" y="494644"/>
                  </a:cubicBezTo>
                  <a:cubicBezTo>
                    <a:pt x="252860" y="491772"/>
                    <a:pt x="247084" y="488899"/>
                    <a:pt x="242271" y="485069"/>
                  </a:cubicBezTo>
                  <a:close/>
                </a:path>
                <a:path w="799329" h="1193116">
                  <a:moveTo>
                    <a:pt x="281437" y="481209"/>
                  </a:moveTo>
                  <a:cubicBezTo>
                    <a:pt x="271450" y="480101"/>
                    <a:pt x="261523" y="480281"/>
                    <a:pt x="251897" y="482196"/>
                  </a:cubicBezTo>
                  <a:cubicBezTo>
                    <a:pt x="258635" y="486026"/>
                    <a:pt x="266336" y="488899"/>
                    <a:pt x="274037" y="491772"/>
                  </a:cubicBezTo>
                  <a:cubicBezTo>
                    <a:pt x="307729" y="486984"/>
                    <a:pt x="335644" y="495602"/>
                    <a:pt x="364523" y="513795"/>
                  </a:cubicBezTo>
                  <a:cubicBezTo>
                    <a:pt x="364523" y="513795"/>
                    <a:pt x="365486" y="513795"/>
                    <a:pt x="366448" y="513795"/>
                  </a:cubicBezTo>
                  <a:cubicBezTo>
                    <a:pt x="341901" y="499432"/>
                    <a:pt x="311399" y="484530"/>
                    <a:pt x="281437" y="481209"/>
                  </a:cubicBezTo>
                  <a:close/>
                </a:path>
                <a:path w="799329" h="1193116">
                  <a:moveTo>
                    <a:pt x="282701" y="474536"/>
                  </a:moveTo>
                  <a:cubicBezTo>
                    <a:pt x="302916" y="476451"/>
                    <a:pt x="324093" y="484111"/>
                    <a:pt x="342383" y="492729"/>
                  </a:cubicBezTo>
                  <a:cubicBezTo>
                    <a:pt x="374149" y="507093"/>
                    <a:pt x="403990" y="529116"/>
                    <a:pt x="424205" y="552098"/>
                  </a:cubicBezTo>
                  <a:cubicBezTo>
                    <a:pt x="403028" y="501347"/>
                    <a:pt x="333719" y="476451"/>
                    <a:pt x="282701" y="474536"/>
                  </a:cubicBezTo>
                  <a:close/>
                </a:path>
                <a:path w="799329" h="1193116">
                  <a:moveTo>
                    <a:pt x="543569" y="469748"/>
                  </a:moveTo>
                  <a:cubicBezTo>
                    <a:pt x="539719" y="473578"/>
                    <a:pt x="535869" y="476451"/>
                    <a:pt x="531055" y="480281"/>
                  </a:cubicBezTo>
                  <a:cubicBezTo>
                    <a:pt x="529130" y="483154"/>
                    <a:pt x="527205" y="486026"/>
                    <a:pt x="524317" y="488899"/>
                  </a:cubicBezTo>
                  <a:cubicBezTo>
                    <a:pt x="521429" y="493687"/>
                    <a:pt x="518541" y="499432"/>
                    <a:pt x="515654" y="504220"/>
                  </a:cubicBezTo>
                  <a:cubicBezTo>
                    <a:pt x="524317" y="492729"/>
                    <a:pt x="533943" y="480281"/>
                    <a:pt x="543569" y="469748"/>
                  </a:cubicBezTo>
                  <a:close/>
                </a:path>
                <a:path w="799329" h="1193116">
                  <a:moveTo>
                    <a:pt x="570523" y="455384"/>
                  </a:moveTo>
                  <a:cubicBezTo>
                    <a:pt x="540682" y="474536"/>
                    <a:pt x="519504" y="510923"/>
                    <a:pt x="495439" y="536777"/>
                  </a:cubicBezTo>
                  <a:cubicBezTo>
                    <a:pt x="490626" y="545395"/>
                    <a:pt x="484850" y="554013"/>
                    <a:pt x="480037" y="563588"/>
                  </a:cubicBezTo>
                  <a:cubicBezTo>
                    <a:pt x="487738" y="555928"/>
                    <a:pt x="496401" y="549225"/>
                    <a:pt x="505065" y="542522"/>
                  </a:cubicBezTo>
                  <a:cubicBezTo>
                    <a:pt x="525280" y="519541"/>
                    <a:pt x="546457" y="496559"/>
                    <a:pt x="564747" y="472620"/>
                  </a:cubicBezTo>
                  <a:cubicBezTo>
                    <a:pt x="567635" y="467833"/>
                    <a:pt x="569560" y="461130"/>
                    <a:pt x="570523" y="455384"/>
                  </a:cubicBezTo>
                  <a:close/>
                </a:path>
                <a:path w="799329" h="1193116">
                  <a:moveTo>
                    <a:pt x="398214" y="441021"/>
                  </a:moveTo>
                  <a:cubicBezTo>
                    <a:pt x="409766" y="455384"/>
                    <a:pt x="419392" y="476451"/>
                    <a:pt x="436719" y="486026"/>
                  </a:cubicBezTo>
                  <a:cubicBezTo>
                    <a:pt x="436719" y="482196"/>
                    <a:pt x="435757" y="477408"/>
                    <a:pt x="435757" y="472620"/>
                  </a:cubicBezTo>
                  <a:cubicBezTo>
                    <a:pt x="425168" y="458257"/>
                    <a:pt x="412654" y="448682"/>
                    <a:pt x="398214" y="441021"/>
                  </a:cubicBezTo>
                  <a:close/>
                </a:path>
                <a:path w="799329" h="1193116">
                  <a:moveTo>
                    <a:pt x="291364" y="434318"/>
                  </a:moveTo>
                  <a:cubicBezTo>
                    <a:pt x="291364" y="434318"/>
                    <a:pt x="288476" y="435276"/>
                    <a:pt x="285589" y="444851"/>
                  </a:cubicBezTo>
                  <a:cubicBezTo>
                    <a:pt x="286551" y="444851"/>
                    <a:pt x="287514" y="445809"/>
                    <a:pt x="288476" y="445809"/>
                  </a:cubicBezTo>
                  <a:cubicBezTo>
                    <a:pt x="290402" y="442936"/>
                    <a:pt x="292327" y="441021"/>
                    <a:pt x="294252" y="439106"/>
                  </a:cubicBezTo>
                  <a:cubicBezTo>
                    <a:pt x="293290" y="435276"/>
                    <a:pt x="291364" y="434318"/>
                    <a:pt x="291364" y="434318"/>
                  </a:cubicBezTo>
                  <a:close/>
                </a:path>
                <a:path w="799329" h="1193116">
                  <a:moveTo>
                    <a:pt x="269224" y="429530"/>
                  </a:moveTo>
                  <a:cubicBezTo>
                    <a:pt x="267299" y="431446"/>
                    <a:pt x="266336" y="433361"/>
                    <a:pt x="264411" y="434318"/>
                  </a:cubicBezTo>
                  <a:cubicBezTo>
                    <a:pt x="266336" y="434318"/>
                    <a:pt x="268262" y="433361"/>
                    <a:pt x="270187" y="432403"/>
                  </a:cubicBezTo>
                  <a:cubicBezTo>
                    <a:pt x="269224" y="432403"/>
                    <a:pt x="269224" y="431446"/>
                    <a:pt x="269224" y="429530"/>
                  </a:cubicBezTo>
                  <a:close/>
                </a:path>
                <a:path w="799329" h="1193116">
                  <a:moveTo>
                    <a:pt x="567635" y="413252"/>
                  </a:moveTo>
                  <a:cubicBezTo>
                    <a:pt x="562822" y="421870"/>
                    <a:pt x="558009" y="430488"/>
                    <a:pt x="553196" y="439106"/>
                  </a:cubicBezTo>
                  <a:cubicBezTo>
                    <a:pt x="559934" y="432403"/>
                    <a:pt x="566672" y="425700"/>
                    <a:pt x="572448" y="418040"/>
                  </a:cubicBezTo>
                  <a:cubicBezTo>
                    <a:pt x="570523" y="416125"/>
                    <a:pt x="569560" y="414209"/>
                    <a:pt x="567635" y="413252"/>
                  </a:cubicBezTo>
                  <a:close/>
                </a:path>
                <a:path w="799329" h="1193116">
                  <a:moveTo>
                    <a:pt x="552233" y="394101"/>
                  </a:moveTo>
                  <a:cubicBezTo>
                    <a:pt x="552233" y="396016"/>
                    <a:pt x="553196" y="396973"/>
                    <a:pt x="553196" y="398889"/>
                  </a:cubicBezTo>
                  <a:cubicBezTo>
                    <a:pt x="553196" y="397931"/>
                    <a:pt x="554158" y="396973"/>
                    <a:pt x="554158" y="396973"/>
                  </a:cubicBezTo>
                  <a:cubicBezTo>
                    <a:pt x="553196" y="396016"/>
                    <a:pt x="552233" y="395058"/>
                    <a:pt x="552233" y="394101"/>
                  </a:cubicBezTo>
                  <a:close/>
                </a:path>
                <a:path w="799329" h="1193116">
                  <a:moveTo>
                    <a:pt x="530093" y="394101"/>
                  </a:moveTo>
                  <a:cubicBezTo>
                    <a:pt x="530093" y="394101"/>
                    <a:pt x="530093" y="395058"/>
                    <a:pt x="529130" y="395058"/>
                  </a:cubicBezTo>
                  <a:cubicBezTo>
                    <a:pt x="530093" y="395058"/>
                    <a:pt x="531055" y="396016"/>
                    <a:pt x="532018" y="396016"/>
                  </a:cubicBezTo>
                  <a:cubicBezTo>
                    <a:pt x="531055" y="395058"/>
                    <a:pt x="531055" y="394101"/>
                    <a:pt x="530093" y="394101"/>
                  </a:cubicBezTo>
                  <a:close/>
                </a:path>
                <a:path w="799329" h="1193116">
                  <a:moveTo>
                    <a:pt x="573411" y="392186"/>
                  </a:moveTo>
                  <a:cubicBezTo>
                    <a:pt x="577261" y="398889"/>
                    <a:pt x="579186" y="405591"/>
                    <a:pt x="581111" y="412294"/>
                  </a:cubicBezTo>
                  <a:cubicBezTo>
                    <a:pt x="583999" y="415167"/>
                    <a:pt x="583037" y="423785"/>
                    <a:pt x="578224" y="422828"/>
                  </a:cubicBezTo>
                  <a:cubicBezTo>
                    <a:pt x="576298" y="425700"/>
                    <a:pt x="574373" y="427615"/>
                    <a:pt x="572448" y="430488"/>
                  </a:cubicBezTo>
                  <a:cubicBezTo>
                    <a:pt x="585925" y="419955"/>
                    <a:pt x="565710" y="448682"/>
                    <a:pt x="563784" y="450597"/>
                  </a:cubicBezTo>
                  <a:cubicBezTo>
                    <a:pt x="565710" y="448682"/>
                    <a:pt x="573411" y="441979"/>
                    <a:pt x="578224" y="444851"/>
                  </a:cubicBezTo>
                  <a:cubicBezTo>
                    <a:pt x="580149" y="448682"/>
                    <a:pt x="580149" y="451554"/>
                    <a:pt x="578224" y="455384"/>
                  </a:cubicBezTo>
                  <a:cubicBezTo>
                    <a:pt x="583037" y="448682"/>
                    <a:pt x="587850" y="441979"/>
                    <a:pt x="592663" y="434318"/>
                  </a:cubicBezTo>
                  <a:cubicBezTo>
                    <a:pt x="592663" y="430488"/>
                    <a:pt x="594588" y="426658"/>
                    <a:pt x="598439" y="422828"/>
                  </a:cubicBezTo>
                  <a:cubicBezTo>
                    <a:pt x="598439" y="413252"/>
                    <a:pt x="587850" y="401761"/>
                    <a:pt x="573411" y="392186"/>
                  </a:cubicBezTo>
                  <a:close/>
                </a:path>
                <a:path w="799329" h="1193116">
                  <a:moveTo>
                    <a:pt x="559934" y="383568"/>
                  </a:moveTo>
                  <a:cubicBezTo>
                    <a:pt x="560897" y="387398"/>
                    <a:pt x="561859" y="390271"/>
                    <a:pt x="561859" y="394101"/>
                  </a:cubicBezTo>
                  <a:cubicBezTo>
                    <a:pt x="563784" y="396016"/>
                    <a:pt x="565710" y="398889"/>
                    <a:pt x="567635" y="400804"/>
                  </a:cubicBezTo>
                  <a:cubicBezTo>
                    <a:pt x="568597" y="400804"/>
                    <a:pt x="568597" y="400804"/>
                    <a:pt x="569560" y="401761"/>
                  </a:cubicBezTo>
                  <a:cubicBezTo>
                    <a:pt x="566672" y="395058"/>
                    <a:pt x="563784" y="389313"/>
                    <a:pt x="559934" y="383568"/>
                  </a:cubicBezTo>
                  <a:close/>
                </a:path>
                <a:path w="799329" h="1193116">
                  <a:moveTo>
                    <a:pt x="276925" y="378780"/>
                  </a:moveTo>
                  <a:cubicBezTo>
                    <a:pt x="274037" y="385483"/>
                    <a:pt x="271149" y="392186"/>
                    <a:pt x="269224" y="398889"/>
                  </a:cubicBezTo>
                  <a:cubicBezTo>
                    <a:pt x="269224" y="399846"/>
                    <a:pt x="269224" y="399846"/>
                    <a:pt x="269224" y="399846"/>
                  </a:cubicBezTo>
                  <a:cubicBezTo>
                    <a:pt x="273075" y="393143"/>
                    <a:pt x="275962" y="386440"/>
                    <a:pt x="278850" y="380695"/>
                  </a:cubicBezTo>
                  <a:cubicBezTo>
                    <a:pt x="277888" y="379737"/>
                    <a:pt x="277888" y="379737"/>
                    <a:pt x="276925" y="378780"/>
                  </a:cubicBezTo>
                  <a:close/>
                </a:path>
                <a:path w="799329" h="1193116">
                  <a:moveTo>
                    <a:pt x="544532" y="374950"/>
                  </a:moveTo>
                  <a:cubicBezTo>
                    <a:pt x="546457" y="376865"/>
                    <a:pt x="548383" y="378780"/>
                    <a:pt x="550308" y="381653"/>
                  </a:cubicBezTo>
                  <a:cubicBezTo>
                    <a:pt x="549345" y="379737"/>
                    <a:pt x="549345" y="378780"/>
                    <a:pt x="548383" y="376865"/>
                  </a:cubicBezTo>
                  <a:cubicBezTo>
                    <a:pt x="547420" y="375907"/>
                    <a:pt x="546457" y="375907"/>
                    <a:pt x="544532" y="374950"/>
                  </a:cubicBezTo>
                  <a:close/>
                </a:path>
                <a:path w="799329" h="1193116">
                  <a:moveTo>
                    <a:pt x="389551" y="363459"/>
                  </a:moveTo>
                  <a:cubicBezTo>
                    <a:pt x="400140" y="371119"/>
                    <a:pt x="409766" y="378780"/>
                    <a:pt x="420355" y="385483"/>
                  </a:cubicBezTo>
                  <a:cubicBezTo>
                    <a:pt x="412654" y="376865"/>
                    <a:pt x="402065" y="370162"/>
                    <a:pt x="389551" y="363459"/>
                  </a:cubicBezTo>
                  <a:close/>
                </a:path>
                <a:path w="799329" h="1193116">
                  <a:moveTo>
                    <a:pt x="287514" y="360586"/>
                  </a:moveTo>
                  <a:cubicBezTo>
                    <a:pt x="287514" y="360586"/>
                    <a:pt x="286551" y="360586"/>
                    <a:pt x="285589" y="361544"/>
                  </a:cubicBezTo>
                  <a:cubicBezTo>
                    <a:pt x="284626" y="364417"/>
                    <a:pt x="282701" y="368247"/>
                    <a:pt x="280776" y="371119"/>
                  </a:cubicBezTo>
                  <a:cubicBezTo>
                    <a:pt x="281738" y="372077"/>
                    <a:pt x="281738" y="372077"/>
                    <a:pt x="281738" y="373035"/>
                  </a:cubicBezTo>
                  <a:cubicBezTo>
                    <a:pt x="283663" y="368247"/>
                    <a:pt x="285589" y="364417"/>
                    <a:pt x="287514" y="360586"/>
                  </a:cubicBezTo>
                  <a:close/>
                </a:path>
                <a:path w="799329" h="1193116">
                  <a:moveTo>
                    <a:pt x="514691" y="343350"/>
                  </a:moveTo>
                  <a:cubicBezTo>
                    <a:pt x="519504" y="349096"/>
                    <a:pt x="525280" y="353883"/>
                    <a:pt x="530093" y="359629"/>
                  </a:cubicBezTo>
                  <a:cubicBezTo>
                    <a:pt x="533943" y="360586"/>
                    <a:pt x="536831" y="362501"/>
                    <a:pt x="540682" y="364417"/>
                  </a:cubicBezTo>
                  <a:cubicBezTo>
                    <a:pt x="538756" y="362501"/>
                    <a:pt x="537794" y="360586"/>
                    <a:pt x="536831" y="359629"/>
                  </a:cubicBezTo>
                  <a:cubicBezTo>
                    <a:pt x="530093" y="353883"/>
                    <a:pt x="522392" y="348138"/>
                    <a:pt x="514691" y="343350"/>
                  </a:cubicBezTo>
                  <a:close/>
                </a:path>
                <a:path w="799329" h="1193116">
                  <a:moveTo>
                    <a:pt x="355859" y="340478"/>
                  </a:moveTo>
                  <a:cubicBezTo>
                    <a:pt x="383775" y="350053"/>
                    <a:pt x="413616" y="361544"/>
                    <a:pt x="439607" y="374950"/>
                  </a:cubicBezTo>
                  <a:cubicBezTo>
                    <a:pt x="414579" y="357714"/>
                    <a:pt x="384738" y="347181"/>
                    <a:pt x="355859" y="340478"/>
                  </a:cubicBezTo>
                  <a:close/>
                </a:path>
                <a:path w="799329" h="1193116">
                  <a:moveTo>
                    <a:pt x="300028" y="338562"/>
                  </a:moveTo>
                  <a:cubicBezTo>
                    <a:pt x="299065" y="339520"/>
                    <a:pt x="297140" y="340478"/>
                    <a:pt x="295215" y="340478"/>
                  </a:cubicBezTo>
                  <a:cubicBezTo>
                    <a:pt x="293290" y="344308"/>
                    <a:pt x="291364" y="349096"/>
                    <a:pt x="290402" y="352926"/>
                  </a:cubicBezTo>
                  <a:cubicBezTo>
                    <a:pt x="290402" y="351968"/>
                    <a:pt x="291364" y="352926"/>
                    <a:pt x="292327" y="352926"/>
                  </a:cubicBezTo>
                  <a:cubicBezTo>
                    <a:pt x="295215" y="348138"/>
                    <a:pt x="297140" y="343350"/>
                    <a:pt x="300028" y="338562"/>
                  </a:cubicBezTo>
                  <a:close/>
                </a:path>
                <a:path w="799329" h="1193116">
                  <a:moveTo>
                    <a:pt x="310616" y="337605"/>
                  </a:moveTo>
                  <a:cubicBezTo>
                    <a:pt x="300990" y="350053"/>
                    <a:pt x="294252" y="364417"/>
                    <a:pt x="287514" y="379737"/>
                  </a:cubicBezTo>
                  <a:cubicBezTo>
                    <a:pt x="287514" y="379737"/>
                    <a:pt x="287514" y="379737"/>
                    <a:pt x="288476" y="380695"/>
                  </a:cubicBezTo>
                  <a:cubicBezTo>
                    <a:pt x="291364" y="380695"/>
                    <a:pt x="291364" y="384525"/>
                    <a:pt x="291364" y="386440"/>
                  </a:cubicBezTo>
                  <a:cubicBezTo>
                    <a:pt x="292327" y="387398"/>
                    <a:pt x="292327" y="388355"/>
                    <a:pt x="292327" y="389313"/>
                  </a:cubicBezTo>
                  <a:cubicBezTo>
                    <a:pt x="300990" y="373035"/>
                    <a:pt x="309654" y="355799"/>
                    <a:pt x="312542" y="338562"/>
                  </a:cubicBezTo>
                  <a:cubicBezTo>
                    <a:pt x="311579" y="337605"/>
                    <a:pt x="311579" y="337605"/>
                    <a:pt x="310616" y="337605"/>
                  </a:cubicBezTo>
                  <a:close/>
                </a:path>
                <a:path w="799329" h="1193116">
                  <a:moveTo>
                    <a:pt x="479074" y="314624"/>
                  </a:moveTo>
                  <a:cubicBezTo>
                    <a:pt x="481962" y="316539"/>
                    <a:pt x="484850" y="319411"/>
                    <a:pt x="487738" y="321326"/>
                  </a:cubicBezTo>
                  <a:cubicBezTo>
                    <a:pt x="493513" y="323242"/>
                    <a:pt x="499289" y="326114"/>
                    <a:pt x="505065" y="328987"/>
                  </a:cubicBezTo>
                  <a:cubicBezTo>
                    <a:pt x="497364" y="324199"/>
                    <a:pt x="487738" y="319411"/>
                    <a:pt x="479074" y="314624"/>
                  </a:cubicBezTo>
                  <a:close/>
                </a:path>
                <a:path w="799329" h="1193116">
                  <a:moveTo>
                    <a:pt x="424205" y="300260"/>
                  </a:moveTo>
                  <a:cubicBezTo>
                    <a:pt x="425168" y="300260"/>
                    <a:pt x="425168" y="301218"/>
                    <a:pt x="426130" y="301218"/>
                  </a:cubicBezTo>
                  <a:cubicBezTo>
                    <a:pt x="433831" y="303133"/>
                    <a:pt x="440570" y="305048"/>
                    <a:pt x="448270" y="306963"/>
                  </a:cubicBezTo>
                  <a:cubicBezTo>
                    <a:pt x="440570" y="304090"/>
                    <a:pt x="432869" y="302175"/>
                    <a:pt x="424205" y="300260"/>
                  </a:cubicBezTo>
                  <a:close/>
                </a:path>
                <a:path w="799329" h="1193116">
                  <a:moveTo>
                    <a:pt x="379925" y="299303"/>
                  </a:moveTo>
                  <a:cubicBezTo>
                    <a:pt x="382813" y="300260"/>
                    <a:pt x="386663" y="300260"/>
                    <a:pt x="389551" y="300260"/>
                  </a:cubicBezTo>
                  <a:cubicBezTo>
                    <a:pt x="387626" y="300260"/>
                    <a:pt x="385700" y="299303"/>
                    <a:pt x="383775" y="299303"/>
                  </a:cubicBezTo>
                  <a:cubicBezTo>
                    <a:pt x="381850" y="299303"/>
                    <a:pt x="380887" y="299303"/>
                    <a:pt x="379925" y="299303"/>
                  </a:cubicBezTo>
                  <a:close/>
                </a:path>
                <a:path w="799329" h="1193116">
                  <a:moveTo>
                    <a:pt x="344308" y="295472"/>
                  </a:moveTo>
                  <a:cubicBezTo>
                    <a:pt x="330831" y="299303"/>
                    <a:pt x="318317" y="306006"/>
                    <a:pt x="304841" y="311751"/>
                  </a:cubicBezTo>
                  <a:cubicBezTo>
                    <a:pt x="302916" y="317496"/>
                    <a:pt x="300990" y="323242"/>
                    <a:pt x="299065" y="328987"/>
                  </a:cubicBezTo>
                  <a:cubicBezTo>
                    <a:pt x="301953" y="329944"/>
                    <a:pt x="303878" y="329944"/>
                    <a:pt x="305803" y="329944"/>
                  </a:cubicBezTo>
                  <a:cubicBezTo>
                    <a:pt x="306766" y="328987"/>
                    <a:pt x="306766" y="328987"/>
                    <a:pt x="307729" y="328987"/>
                  </a:cubicBezTo>
                  <a:cubicBezTo>
                    <a:pt x="312542" y="322284"/>
                    <a:pt x="320243" y="314624"/>
                    <a:pt x="321205" y="328029"/>
                  </a:cubicBezTo>
                  <a:cubicBezTo>
                    <a:pt x="330831" y="328029"/>
                    <a:pt x="342383" y="329944"/>
                    <a:pt x="352972" y="331860"/>
                  </a:cubicBezTo>
                  <a:cubicBezTo>
                    <a:pt x="403028" y="338562"/>
                    <a:pt x="442495" y="364417"/>
                    <a:pt x="480999" y="395058"/>
                  </a:cubicBezTo>
                  <a:cubicBezTo>
                    <a:pt x="492551" y="403676"/>
                    <a:pt x="504102" y="412294"/>
                    <a:pt x="515654" y="420912"/>
                  </a:cubicBezTo>
                  <a:cubicBezTo>
                    <a:pt x="519504" y="422828"/>
                    <a:pt x="515654" y="428573"/>
                    <a:pt x="512766" y="427615"/>
                  </a:cubicBezTo>
                  <a:cubicBezTo>
                    <a:pt x="491588" y="421870"/>
                    <a:pt x="475224" y="406549"/>
                    <a:pt x="460784" y="392186"/>
                  </a:cubicBezTo>
                  <a:cubicBezTo>
                    <a:pt x="455971" y="396016"/>
                    <a:pt x="425168" y="375907"/>
                    <a:pt x="419392" y="373992"/>
                  </a:cubicBezTo>
                  <a:cubicBezTo>
                    <a:pt x="436719" y="388355"/>
                    <a:pt x="443457" y="409422"/>
                    <a:pt x="415542" y="391228"/>
                  </a:cubicBezTo>
                  <a:cubicBezTo>
                    <a:pt x="397252" y="379737"/>
                    <a:pt x="380887" y="365374"/>
                    <a:pt x="361635" y="353883"/>
                  </a:cubicBezTo>
                  <a:cubicBezTo>
                    <a:pt x="348158" y="349096"/>
                    <a:pt x="333719" y="345265"/>
                    <a:pt x="320243" y="340478"/>
                  </a:cubicBezTo>
                  <a:cubicBezTo>
                    <a:pt x="316392" y="361544"/>
                    <a:pt x="304841" y="379737"/>
                    <a:pt x="296177" y="398889"/>
                  </a:cubicBezTo>
                  <a:cubicBezTo>
                    <a:pt x="299065" y="398889"/>
                    <a:pt x="301953" y="399846"/>
                    <a:pt x="301953" y="402719"/>
                  </a:cubicBezTo>
                  <a:cubicBezTo>
                    <a:pt x="353934" y="396016"/>
                    <a:pt x="409766" y="399846"/>
                    <a:pt x="457897" y="420912"/>
                  </a:cubicBezTo>
                  <a:cubicBezTo>
                    <a:pt x="467523" y="425700"/>
                    <a:pt x="501214" y="442936"/>
                    <a:pt x="487738" y="455384"/>
                  </a:cubicBezTo>
                  <a:cubicBezTo>
                    <a:pt x="485812" y="457300"/>
                    <a:pt x="431906" y="420912"/>
                    <a:pt x="424205" y="418040"/>
                  </a:cubicBezTo>
                  <a:cubicBezTo>
                    <a:pt x="398214" y="411337"/>
                    <a:pt x="369336" y="408464"/>
                    <a:pt x="343345" y="408464"/>
                  </a:cubicBezTo>
                  <a:cubicBezTo>
                    <a:pt x="340458" y="408464"/>
                    <a:pt x="338532" y="408464"/>
                    <a:pt x="336607" y="408464"/>
                  </a:cubicBezTo>
                  <a:cubicBezTo>
                    <a:pt x="341420" y="408464"/>
                    <a:pt x="344308" y="411337"/>
                    <a:pt x="346233" y="415167"/>
                  </a:cubicBezTo>
                  <a:cubicBezTo>
                    <a:pt x="359710" y="419955"/>
                    <a:pt x="371261" y="417082"/>
                    <a:pt x="383775" y="425700"/>
                  </a:cubicBezTo>
                  <a:cubicBezTo>
                    <a:pt x="402065" y="432403"/>
                    <a:pt x="419392" y="442936"/>
                    <a:pt x="433831" y="458257"/>
                  </a:cubicBezTo>
                  <a:cubicBezTo>
                    <a:pt x="432869" y="443894"/>
                    <a:pt x="435757" y="432403"/>
                    <a:pt x="443457" y="452512"/>
                  </a:cubicBezTo>
                  <a:cubicBezTo>
                    <a:pt x="449233" y="467833"/>
                    <a:pt x="461747" y="480281"/>
                    <a:pt x="471373" y="493687"/>
                  </a:cubicBezTo>
                  <a:cubicBezTo>
                    <a:pt x="480037" y="504220"/>
                    <a:pt x="474261" y="509008"/>
                    <a:pt x="465598" y="498475"/>
                  </a:cubicBezTo>
                  <a:cubicBezTo>
                    <a:pt x="457897" y="488899"/>
                    <a:pt x="449233" y="479323"/>
                    <a:pt x="443457" y="468790"/>
                  </a:cubicBezTo>
                  <a:cubicBezTo>
                    <a:pt x="443457" y="474536"/>
                    <a:pt x="447308" y="490814"/>
                    <a:pt x="442495" y="494644"/>
                  </a:cubicBezTo>
                  <a:cubicBezTo>
                    <a:pt x="484850" y="498475"/>
                    <a:pt x="436719" y="547310"/>
                    <a:pt x="425168" y="512838"/>
                  </a:cubicBezTo>
                  <a:cubicBezTo>
                    <a:pt x="415542" y="508050"/>
                    <a:pt x="432869" y="495602"/>
                    <a:pt x="437682" y="494644"/>
                  </a:cubicBezTo>
                  <a:cubicBezTo>
                    <a:pt x="410728" y="486026"/>
                    <a:pt x="401102" y="449639"/>
                    <a:pt x="379925" y="433361"/>
                  </a:cubicBezTo>
                  <a:cubicBezTo>
                    <a:pt x="371261" y="429530"/>
                    <a:pt x="362598" y="427615"/>
                    <a:pt x="353934" y="425700"/>
                  </a:cubicBezTo>
                  <a:cubicBezTo>
                    <a:pt x="353934" y="425700"/>
                    <a:pt x="337570" y="433361"/>
                    <a:pt x="341420" y="423785"/>
                  </a:cubicBezTo>
                  <a:cubicBezTo>
                    <a:pt x="326981" y="421870"/>
                    <a:pt x="312542" y="420912"/>
                    <a:pt x="298102" y="421870"/>
                  </a:cubicBezTo>
                  <a:cubicBezTo>
                    <a:pt x="296177" y="423785"/>
                    <a:pt x="289439" y="428573"/>
                    <a:pt x="289439" y="421870"/>
                  </a:cubicBezTo>
                  <a:cubicBezTo>
                    <a:pt x="286551" y="421870"/>
                    <a:pt x="284626" y="421870"/>
                    <a:pt x="281738" y="421870"/>
                  </a:cubicBezTo>
                  <a:cubicBezTo>
                    <a:pt x="281738" y="421870"/>
                    <a:pt x="280776" y="422828"/>
                    <a:pt x="280776" y="422828"/>
                  </a:cubicBezTo>
                  <a:cubicBezTo>
                    <a:pt x="283663" y="423785"/>
                    <a:pt x="286551" y="424743"/>
                    <a:pt x="289439" y="426658"/>
                  </a:cubicBezTo>
                  <a:cubicBezTo>
                    <a:pt x="295215" y="424743"/>
                    <a:pt x="299065" y="430488"/>
                    <a:pt x="300990" y="435276"/>
                  </a:cubicBezTo>
                  <a:cubicBezTo>
                    <a:pt x="311579" y="432403"/>
                    <a:pt x="310616" y="441979"/>
                    <a:pt x="304841" y="448682"/>
                  </a:cubicBezTo>
                  <a:cubicBezTo>
                    <a:pt x="304841" y="454427"/>
                    <a:pt x="303878" y="468790"/>
                    <a:pt x="293290" y="464002"/>
                  </a:cubicBezTo>
                  <a:cubicBezTo>
                    <a:pt x="289439" y="466875"/>
                    <a:pt x="286551" y="462087"/>
                    <a:pt x="287514" y="458257"/>
                  </a:cubicBezTo>
                  <a:cubicBezTo>
                    <a:pt x="286551" y="457300"/>
                    <a:pt x="285589" y="456342"/>
                    <a:pt x="284626" y="455384"/>
                  </a:cubicBezTo>
                  <a:cubicBezTo>
                    <a:pt x="284626" y="454427"/>
                    <a:pt x="284626" y="453469"/>
                    <a:pt x="284626" y="452512"/>
                  </a:cubicBezTo>
                  <a:cubicBezTo>
                    <a:pt x="275962" y="448682"/>
                    <a:pt x="275962" y="444851"/>
                    <a:pt x="279813" y="437191"/>
                  </a:cubicBezTo>
                  <a:cubicBezTo>
                    <a:pt x="273075" y="440064"/>
                    <a:pt x="266336" y="441979"/>
                    <a:pt x="259598" y="444851"/>
                  </a:cubicBezTo>
                  <a:cubicBezTo>
                    <a:pt x="259598" y="446766"/>
                    <a:pt x="256710" y="455384"/>
                    <a:pt x="251897" y="450597"/>
                  </a:cubicBezTo>
                  <a:cubicBezTo>
                    <a:pt x="249972" y="458257"/>
                    <a:pt x="247084" y="464002"/>
                    <a:pt x="243234" y="470705"/>
                  </a:cubicBezTo>
                  <a:cubicBezTo>
                    <a:pt x="306766" y="453469"/>
                    <a:pt x="411691" y="487941"/>
                    <a:pt x="432869" y="554013"/>
                  </a:cubicBezTo>
                  <a:cubicBezTo>
                    <a:pt x="433831" y="556886"/>
                    <a:pt x="431906" y="558801"/>
                    <a:pt x="429981" y="559758"/>
                  </a:cubicBezTo>
                  <a:cubicBezTo>
                    <a:pt x="434794" y="565504"/>
                    <a:pt x="438644" y="572206"/>
                    <a:pt x="441532" y="578909"/>
                  </a:cubicBezTo>
                  <a:cubicBezTo>
                    <a:pt x="462710" y="558801"/>
                    <a:pt x="480037" y="536777"/>
                    <a:pt x="495439" y="511880"/>
                  </a:cubicBezTo>
                  <a:cubicBezTo>
                    <a:pt x="491588" y="515711"/>
                    <a:pt x="472336" y="545395"/>
                    <a:pt x="465598" y="539650"/>
                  </a:cubicBezTo>
                  <a:cubicBezTo>
                    <a:pt x="458859" y="534862"/>
                    <a:pt x="486775" y="510923"/>
                    <a:pt x="489663" y="507093"/>
                  </a:cubicBezTo>
                  <a:cubicBezTo>
                    <a:pt x="501214" y="493687"/>
                    <a:pt x="511803" y="480281"/>
                    <a:pt x="523355" y="467833"/>
                  </a:cubicBezTo>
                  <a:cubicBezTo>
                    <a:pt x="527205" y="461130"/>
                    <a:pt x="538756" y="436233"/>
                    <a:pt x="546457" y="434318"/>
                  </a:cubicBezTo>
                  <a:cubicBezTo>
                    <a:pt x="551270" y="424743"/>
                    <a:pt x="557046" y="416125"/>
                    <a:pt x="562822" y="406549"/>
                  </a:cubicBezTo>
                  <a:cubicBezTo>
                    <a:pt x="561859" y="405591"/>
                    <a:pt x="560897" y="404634"/>
                    <a:pt x="559934" y="403676"/>
                  </a:cubicBezTo>
                  <a:cubicBezTo>
                    <a:pt x="556083" y="413252"/>
                    <a:pt x="549345" y="407507"/>
                    <a:pt x="542607" y="396973"/>
                  </a:cubicBezTo>
                  <a:cubicBezTo>
                    <a:pt x="548383" y="410379"/>
                    <a:pt x="507953" y="402719"/>
                    <a:pt x="524317" y="389313"/>
                  </a:cubicBezTo>
                  <a:cubicBezTo>
                    <a:pt x="520467" y="388355"/>
                    <a:pt x="517579" y="400804"/>
                    <a:pt x="517579" y="400804"/>
                  </a:cubicBezTo>
                  <a:cubicBezTo>
                    <a:pt x="516616" y="407507"/>
                    <a:pt x="508915" y="400804"/>
                    <a:pt x="513728" y="390271"/>
                  </a:cubicBezTo>
                  <a:cubicBezTo>
                    <a:pt x="521429" y="373992"/>
                    <a:pt x="532981" y="385483"/>
                    <a:pt x="540682" y="394101"/>
                  </a:cubicBezTo>
                  <a:cubicBezTo>
                    <a:pt x="532981" y="382610"/>
                    <a:pt x="526242" y="368247"/>
                    <a:pt x="522392" y="364417"/>
                  </a:cubicBezTo>
                  <a:cubicBezTo>
                    <a:pt x="498327" y="352926"/>
                    <a:pt x="475224" y="342393"/>
                    <a:pt x="453084" y="327072"/>
                  </a:cubicBezTo>
                  <a:cubicBezTo>
                    <a:pt x="468485" y="340478"/>
                    <a:pt x="481962" y="355799"/>
                    <a:pt x="492551" y="373035"/>
                  </a:cubicBezTo>
                  <a:cubicBezTo>
                    <a:pt x="497364" y="379737"/>
                    <a:pt x="494476" y="391228"/>
                    <a:pt x="490626" y="383568"/>
                  </a:cubicBezTo>
                  <a:cubicBezTo>
                    <a:pt x="475224" y="356756"/>
                    <a:pt x="451158" y="332817"/>
                    <a:pt x="426130" y="314624"/>
                  </a:cubicBezTo>
                  <a:cubicBezTo>
                    <a:pt x="401102" y="308878"/>
                    <a:pt x="374149" y="306006"/>
                    <a:pt x="348158" y="306963"/>
                  </a:cubicBezTo>
                  <a:cubicBezTo>
                    <a:pt x="344308" y="307921"/>
                    <a:pt x="328906" y="318454"/>
                    <a:pt x="326018" y="311751"/>
                  </a:cubicBezTo>
                  <a:cubicBezTo>
                    <a:pt x="322168" y="306006"/>
                    <a:pt x="338532" y="302175"/>
                    <a:pt x="342383" y="300260"/>
                  </a:cubicBezTo>
                  <a:cubicBezTo>
                    <a:pt x="344308" y="297388"/>
                    <a:pt x="353934" y="296430"/>
                    <a:pt x="356822" y="295472"/>
                  </a:cubicBezTo>
                  <a:cubicBezTo>
                    <a:pt x="352972" y="295472"/>
                    <a:pt x="349121" y="295472"/>
                    <a:pt x="344308" y="295472"/>
                  </a:cubicBezTo>
                  <a:close/>
                </a:path>
                <a:path w="799329" h="1193116">
                  <a:moveTo>
                    <a:pt x="701439" y="293557"/>
                  </a:moveTo>
                  <a:cubicBezTo>
                    <a:pt x="685074" y="309836"/>
                    <a:pt x="670635" y="327072"/>
                    <a:pt x="656196" y="346223"/>
                  </a:cubicBezTo>
                  <a:cubicBezTo>
                    <a:pt x="661971" y="340478"/>
                    <a:pt x="667747" y="334732"/>
                    <a:pt x="673523" y="329944"/>
                  </a:cubicBezTo>
                  <a:cubicBezTo>
                    <a:pt x="683149" y="317496"/>
                    <a:pt x="692775" y="306006"/>
                    <a:pt x="701439" y="293557"/>
                  </a:cubicBezTo>
                  <a:close/>
                </a:path>
                <a:path w="799329" h="1193116">
                  <a:moveTo>
                    <a:pt x="729354" y="269618"/>
                  </a:moveTo>
                  <a:cubicBezTo>
                    <a:pt x="727429" y="271533"/>
                    <a:pt x="724541" y="273449"/>
                    <a:pt x="722616" y="275364"/>
                  </a:cubicBezTo>
                  <a:cubicBezTo>
                    <a:pt x="719728" y="279194"/>
                    <a:pt x="716840" y="283982"/>
                    <a:pt x="713952" y="288770"/>
                  </a:cubicBezTo>
                  <a:cubicBezTo>
                    <a:pt x="719728" y="282067"/>
                    <a:pt x="724541" y="275364"/>
                    <a:pt x="729354" y="269618"/>
                  </a:cubicBezTo>
                  <a:close/>
                </a:path>
                <a:path w="799329" h="1193116">
                  <a:moveTo>
                    <a:pt x="753420" y="210250"/>
                  </a:moveTo>
                  <a:cubicBezTo>
                    <a:pt x="736093" y="238977"/>
                    <a:pt x="712990" y="265788"/>
                    <a:pt x="689887" y="291642"/>
                  </a:cubicBezTo>
                  <a:cubicBezTo>
                    <a:pt x="696625" y="286854"/>
                    <a:pt x="713952" y="264831"/>
                    <a:pt x="721653" y="265788"/>
                  </a:cubicBezTo>
                  <a:cubicBezTo>
                    <a:pt x="728392" y="260043"/>
                    <a:pt x="735130" y="254297"/>
                    <a:pt x="742831" y="248552"/>
                  </a:cubicBezTo>
                  <a:cubicBezTo>
                    <a:pt x="744756" y="243764"/>
                    <a:pt x="746681" y="238977"/>
                    <a:pt x="748607" y="234189"/>
                  </a:cubicBezTo>
                  <a:cubicBezTo>
                    <a:pt x="742831" y="231316"/>
                    <a:pt x="750532" y="224613"/>
                    <a:pt x="751494" y="223656"/>
                  </a:cubicBezTo>
                  <a:cubicBezTo>
                    <a:pt x="752457" y="218868"/>
                    <a:pt x="753420" y="215038"/>
                    <a:pt x="753420" y="210250"/>
                  </a:cubicBezTo>
                  <a:close/>
                </a:path>
                <a:path w="799329" h="1193116">
                  <a:moveTo>
                    <a:pt x="776523" y="209292"/>
                  </a:moveTo>
                  <a:cubicBezTo>
                    <a:pt x="769784" y="214080"/>
                    <a:pt x="764971" y="219825"/>
                    <a:pt x="759195" y="226528"/>
                  </a:cubicBezTo>
                  <a:cubicBezTo>
                    <a:pt x="758233" y="229401"/>
                    <a:pt x="757270" y="232274"/>
                    <a:pt x="756308" y="235146"/>
                  </a:cubicBezTo>
                  <a:cubicBezTo>
                    <a:pt x="764971" y="226528"/>
                    <a:pt x="771709" y="217910"/>
                    <a:pt x="776523" y="209292"/>
                  </a:cubicBezTo>
                  <a:close/>
                </a:path>
                <a:path w="799329" h="1193116">
                  <a:moveTo>
                    <a:pt x="761121" y="191099"/>
                  </a:moveTo>
                  <a:cubicBezTo>
                    <a:pt x="762083" y="198759"/>
                    <a:pt x="762083" y="205462"/>
                    <a:pt x="762083" y="212165"/>
                  </a:cubicBezTo>
                  <a:cubicBezTo>
                    <a:pt x="764971" y="208335"/>
                    <a:pt x="769784" y="204505"/>
                    <a:pt x="774597" y="201632"/>
                  </a:cubicBezTo>
                  <a:cubicBezTo>
                    <a:pt x="772672" y="201632"/>
                    <a:pt x="771709" y="201632"/>
                    <a:pt x="770747" y="200674"/>
                  </a:cubicBezTo>
                  <a:cubicBezTo>
                    <a:pt x="766896" y="197802"/>
                    <a:pt x="764009" y="194929"/>
                    <a:pt x="761121" y="191099"/>
                  </a:cubicBezTo>
                  <a:close/>
                </a:path>
                <a:path w="799329" h="1193116">
                  <a:moveTo>
                    <a:pt x="748607" y="174820"/>
                  </a:moveTo>
                  <a:cubicBezTo>
                    <a:pt x="749569" y="182481"/>
                    <a:pt x="749569" y="190141"/>
                    <a:pt x="750532" y="197802"/>
                  </a:cubicBezTo>
                  <a:cubicBezTo>
                    <a:pt x="751494" y="196844"/>
                    <a:pt x="752457" y="195886"/>
                    <a:pt x="753420" y="194929"/>
                  </a:cubicBezTo>
                  <a:cubicBezTo>
                    <a:pt x="753420" y="188226"/>
                    <a:pt x="751494" y="181523"/>
                    <a:pt x="748607" y="174820"/>
                  </a:cubicBezTo>
                  <a:close/>
                </a:path>
                <a:path w="799329" h="1193116">
                  <a:moveTo>
                    <a:pt x="748607" y="155669"/>
                  </a:moveTo>
                  <a:cubicBezTo>
                    <a:pt x="749569" y="157584"/>
                    <a:pt x="750532" y="159499"/>
                    <a:pt x="751494" y="161414"/>
                  </a:cubicBezTo>
                  <a:cubicBezTo>
                    <a:pt x="752457" y="161414"/>
                    <a:pt x="752457" y="161414"/>
                    <a:pt x="752457" y="161414"/>
                  </a:cubicBezTo>
                  <a:cubicBezTo>
                    <a:pt x="751494" y="159499"/>
                    <a:pt x="750532" y="157584"/>
                    <a:pt x="748607" y="155669"/>
                  </a:cubicBezTo>
                  <a:close/>
                </a:path>
                <a:path w="799329" h="1193116">
                  <a:moveTo>
                    <a:pt x="691812" y="110664"/>
                  </a:moveTo>
                  <a:cubicBezTo>
                    <a:pt x="715878" y="136518"/>
                    <a:pt x="733205" y="166202"/>
                    <a:pt x="742831" y="197802"/>
                  </a:cubicBezTo>
                  <a:cubicBezTo>
                    <a:pt x="741868" y="183438"/>
                    <a:pt x="741868" y="168117"/>
                    <a:pt x="738980" y="153754"/>
                  </a:cubicBezTo>
                  <a:cubicBezTo>
                    <a:pt x="735130" y="147051"/>
                    <a:pt x="731280" y="139391"/>
                    <a:pt x="726466" y="132688"/>
                  </a:cubicBezTo>
                  <a:cubicBezTo>
                    <a:pt x="715878" y="124070"/>
                    <a:pt x="704326" y="116409"/>
                    <a:pt x="691812" y="110664"/>
                  </a:cubicBezTo>
                  <a:close/>
                </a:path>
                <a:path w="799329" h="1193116">
                  <a:moveTo>
                    <a:pt x="663896" y="83852"/>
                  </a:moveTo>
                  <a:cubicBezTo>
                    <a:pt x="668710" y="87683"/>
                    <a:pt x="672560" y="91513"/>
                    <a:pt x="677373" y="95343"/>
                  </a:cubicBezTo>
                  <a:cubicBezTo>
                    <a:pt x="688924" y="99173"/>
                    <a:pt x="699513" y="104919"/>
                    <a:pt x="710102" y="110664"/>
                  </a:cubicBezTo>
                  <a:cubicBezTo>
                    <a:pt x="707214" y="107791"/>
                    <a:pt x="704326" y="103961"/>
                    <a:pt x="701439" y="101088"/>
                  </a:cubicBezTo>
                  <a:cubicBezTo>
                    <a:pt x="689887" y="94385"/>
                    <a:pt x="677373" y="88640"/>
                    <a:pt x="663896" y="83852"/>
                  </a:cubicBezTo>
                  <a:close/>
                </a:path>
                <a:path w="799329" h="1193116">
                  <a:moveTo>
                    <a:pt x="654270" y="59913"/>
                  </a:moveTo>
                  <a:cubicBezTo>
                    <a:pt x="653308" y="60871"/>
                    <a:pt x="652345" y="60871"/>
                    <a:pt x="651382" y="60871"/>
                  </a:cubicBezTo>
                  <a:cubicBezTo>
                    <a:pt x="653308" y="63744"/>
                    <a:pt x="656196" y="67574"/>
                    <a:pt x="658121" y="71404"/>
                  </a:cubicBezTo>
                  <a:cubicBezTo>
                    <a:pt x="666784" y="74277"/>
                    <a:pt x="674485" y="78107"/>
                    <a:pt x="681224" y="81937"/>
                  </a:cubicBezTo>
                  <a:cubicBezTo>
                    <a:pt x="673523" y="74277"/>
                    <a:pt x="663896" y="66616"/>
                    <a:pt x="654270" y="59913"/>
                  </a:cubicBezTo>
                  <a:close/>
                </a:path>
                <a:path w="799329" h="1193116">
                  <a:moveTo>
                    <a:pt x="663896" y="57041"/>
                  </a:moveTo>
                  <a:cubicBezTo>
                    <a:pt x="682186" y="70447"/>
                    <a:pt x="695663" y="87683"/>
                    <a:pt x="714915" y="99173"/>
                  </a:cubicBezTo>
                  <a:cubicBezTo>
                    <a:pt x="730317" y="108749"/>
                    <a:pt x="744756" y="119282"/>
                    <a:pt x="758233" y="131730"/>
                  </a:cubicBezTo>
                  <a:cubicBezTo>
                    <a:pt x="736093" y="99173"/>
                    <a:pt x="706252" y="76192"/>
                    <a:pt x="663896" y="57041"/>
                  </a:cubicBezTo>
                  <a:close/>
                </a:path>
                <a:path w="799329" h="1193116">
                  <a:moveTo>
                    <a:pt x="573411" y="52253"/>
                  </a:moveTo>
                  <a:cubicBezTo>
                    <a:pt x="574373" y="53210"/>
                    <a:pt x="575336" y="53210"/>
                    <a:pt x="576298" y="54168"/>
                  </a:cubicBezTo>
                  <a:cubicBezTo>
                    <a:pt x="576298" y="55126"/>
                    <a:pt x="577261" y="57041"/>
                    <a:pt x="577261" y="57998"/>
                  </a:cubicBezTo>
                  <a:cubicBezTo>
                    <a:pt x="588812" y="58956"/>
                    <a:pt x="600364" y="60871"/>
                    <a:pt x="611915" y="62786"/>
                  </a:cubicBezTo>
                  <a:cubicBezTo>
                    <a:pt x="599401" y="58956"/>
                    <a:pt x="586887" y="55126"/>
                    <a:pt x="573411" y="52253"/>
                  </a:cubicBezTo>
                  <a:close/>
                </a:path>
                <a:path w="799329" h="1193116">
                  <a:moveTo>
                    <a:pt x="464635" y="50338"/>
                  </a:moveTo>
                  <a:cubicBezTo>
                    <a:pt x="461747" y="52253"/>
                    <a:pt x="458859" y="54168"/>
                    <a:pt x="455971" y="55126"/>
                  </a:cubicBezTo>
                  <a:cubicBezTo>
                    <a:pt x="460784" y="55126"/>
                    <a:pt x="465598" y="55126"/>
                    <a:pt x="471373" y="55126"/>
                  </a:cubicBezTo>
                  <a:cubicBezTo>
                    <a:pt x="468485" y="54168"/>
                    <a:pt x="466560" y="53210"/>
                    <a:pt x="464635" y="50338"/>
                  </a:cubicBezTo>
                  <a:close/>
                </a:path>
                <a:path w="799329" h="1193116">
                  <a:moveTo>
                    <a:pt x="544532" y="44592"/>
                  </a:moveTo>
                  <a:cubicBezTo>
                    <a:pt x="527205" y="44592"/>
                    <a:pt x="508915" y="47465"/>
                    <a:pt x="491588" y="49380"/>
                  </a:cubicBezTo>
                  <a:cubicBezTo>
                    <a:pt x="509878" y="51295"/>
                    <a:pt x="528168" y="52253"/>
                    <a:pt x="546457" y="54168"/>
                  </a:cubicBezTo>
                  <a:cubicBezTo>
                    <a:pt x="552233" y="54168"/>
                    <a:pt x="558009" y="54168"/>
                    <a:pt x="563784" y="54168"/>
                  </a:cubicBezTo>
                  <a:cubicBezTo>
                    <a:pt x="558009" y="49380"/>
                    <a:pt x="552233" y="47465"/>
                    <a:pt x="544532" y="44592"/>
                  </a:cubicBezTo>
                  <a:close/>
                </a:path>
                <a:path w="799329" h="1193116">
                  <a:moveTo>
                    <a:pt x="494476" y="37890"/>
                  </a:moveTo>
                  <a:cubicBezTo>
                    <a:pt x="490626" y="38847"/>
                    <a:pt x="485812" y="40762"/>
                    <a:pt x="481962" y="42677"/>
                  </a:cubicBezTo>
                  <a:cubicBezTo>
                    <a:pt x="491588" y="41720"/>
                    <a:pt x="501214" y="39805"/>
                    <a:pt x="510841" y="38847"/>
                  </a:cubicBezTo>
                  <a:cubicBezTo>
                    <a:pt x="506027" y="38847"/>
                    <a:pt x="500252" y="37890"/>
                    <a:pt x="494476" y="37890"/>
                  </a:cubicBezTo>
                  <a:close/>
                </a:path>
                <a:path w="799329" h="1193116">
                  <a:moveTo>
                    <a:pt x="561619" y="30588"/>
                  </a:moveTo>
                  <a:cubicBezTo>
                    <a:pt x="547661" y="29750"/>
                    <a:pt x="533943" y="30229"/>
                    <a:pt x="520467" y="32144"/>
                  </a:cubicBezTo>
                  <a:cubicBezTo>
                    <a:pt x="565710" y="37890"/>
                    <a:pt x="603252" y="50338"/>
                    <a:pt x="645607" y="66616"/>
                  </a:cubicBezTo>
                  <a:cubicBezTo>
                    <a:pt x="634055" y="53210"/>
                    <a:pt x="619616" y="43635"/>
                    <a:pt x="604214" y="36932"/>
                  </a:cubicBezTo>
                  <a:cubicBezTo>
                    <a:pt x="589775" y="33581"/>
                    <a:pt x="575576" y="31426"/>
                    <a:pt x="561619" y="30588"/>
                  </a:cubicBezTo>
                  <a:close/>
                </a:path>
                <a:path w="799329" h="1193116">
                  <a:moveTo>
                    <a:pt x="504102" y="23526"/>
                  </a:moveTo>
                  <a:cubicBezTo>
                    <a:pt x="488700" y="24484"/>
                    <a:pt x="472336" y="27356"/>
                    <a:pt x="457897" y="30229"/>
                  </a:cubicBezTo>
                  <a:cubicBezTo>
                    <a:pt x="470411" y="29272"/>
                    <a:pt x="482925" y="29272"/>
                    <a:pt x="493513" y="30229"/>
                  </a:cubicBezTo>
                  <a:cubicBezTo>
                    <a:pt x="506027" y="27356"/>
                    <a:pt x="518541" y="24484"/>
                    <a:pt x="531055" y="23526"/>
                  </a:cubicBezTo>
                  <a:cubicBezTo>
                    <a:pt x="521429" y="23526"/>
                    <a:pt x="512766" y="23526"/>
                    <a:pt x="504102" y="23526"/>
                  </a:cubicBezTo>
                  <a:close/>
                </a:path>
                <a:path w="799329" h="1193116">
                  <a:moveTo>
                    <a:pt x="463672" y="17781"/>
                  </a:moveTo>
                  <a:cubicBezTo>
                    <a:pt x="461747" y="18738"/>
                    <a:pt x="459822" y="20654"/>
                    <a:pt x="457897" y="21611"/>
                  </a:cubicBezTo>
                  <a:cubicBezTo>
                    <a:pt x="457897" y="21611"/>
                    <a:pt x="457897" y="22569"/>
                    <a:pt x="457897" y="22569"/>
                  </a:cubicBezTo>
                  <a:cubicBezTo>
                    <a:pt x="462710" y="21611"/>
                    <a:pt x="467523" y="20654"/>
                    <a:pt x="472336" y="19696"/>
                  </a:cubicBezTo>
                  <a:cubicBezTo>
                    <a:pt x="470411" y="18738"/>
                    <a:pt x="466560" y="17781"/>
                    <a:pt x="463672" y="17781"/>
                  </a:cubicBezTo>
                  <a:close/>
                </a:path>
                <a:path w="799329" h="1193116">
                  <a:moveTo>
                    <a:pt x="509156" y="8804"/>
                  </a:moveTo>
                  <a:cubicBezTo>
                    <a:pt x="496883" y="8445"/>
                    <a:pt x="485331" y="9642"/>
                    <a:pt x="475224" y="12993"/>
                  </a:cubicBezTo>
                  <a:cubicBezTo>
                    <a:pt x="478112" y="13951"/>
                    <a:pt x="480999" y="15866"/>
                    <a:pt x="479074" y="18738"/>
                  </a:cubicBezTo>
                  <a:cubicBezTo>
                    <a:pt x="480999" y="18738"/>
                    <a:pt x="482925" y="17781"/>
                    <a:pt x="484850" y="17781"/>
                  </a:cubicBezTo>
                  <a:cubicBezTo>
                    <a:pt x="488700" y="9163"/>
                    <a:pt x="538756" y="13951"/>
                    <a:pt x="547420" y="13951"/>
                  </a:cubicBezTo>
                  <a:cubicBezTo>
                    <a:pt x="534425" y="11078"/>
                    <a:pt x="521429" y="9163"/>
                    <a:pt x="509156" y="8804"/>
                  </a:cubicBezTo>
                  <a:close/>
                </a:path>
                <a:path w="799329" h="1193116">
                  <a:moveTo>
                    <a:pt x="518769" y="547"/>
                  </a:moveTo>
                  <a:cubicBezTo>
                    <a:pt x="545130" y="2748"/>
                    <a:pt x="571967" y="11198"/>
                    <a:pt x="593626" y="18738"/>
                  </a:cubicBezTo>
                  <a:cubicBezTo>
                    <a:pt x="625392" y="26399"/>
                    <a:pt x="659083" y="45550"/>
                    <a:pt x="688924" y="60871"/>
                  </a:cubicBezTo>
                  <a:cubicBezTo>
                    <a:pt x="714915" y="75234"/>
                    <a:pt x="738980" y="94385"/>
                    <a:pt x="758233" y="117367"/>
                  </a:cubicBezTo>
                  <a:cubicBezTo>
                    <a:pt x="764009" y="125027"/>
                    <a:pt x="808289" y="189184"/>
                    <a:pt x="797700" y="189184"/>
                  </a:cubicBezTo>
                  <a:cubicBezTo>
                    <a:pt x="791924" y="189184"/>
                    <a:pt x="777485" y="161414"/>
                    <a:pt x="772672" y="156627"/>
                  </a:cubicBezTo>
                  <a:cubicBezTo>
                    <a:pt x="762083" y="144178"/>
                    <a:pt x="749569" y="132688"/>
                    <a:pt x="736093" y="123112"/>
                  </a:cubicBezTo>
                  <a:cubicBezTo>
                    <a:pt x="742831" y="133645"/>
                    <a:pt x="788074" y="188226"/>
                    <a:pt x="775560" y="200674"/>
                  </a:cubicBezTo>
                  <a:cubicBezTo>
                    <a:pt x="801550" y="184396"/>
                    <a:pt x="763046" y="238977"/>
                    <a:pt x="757270" y="244722"/>
                  </a:cubicBezTo>
                  <a:cubicBezTo>
                    <a:pt x="739943" y="261958"/>
                    <a:pt x="728392" y="284939"/>
                    <a:pt x="711065" y="303133"/>
                  </a:cubicBezTo>
                  <a:cubicBezTo>
                    <a:pt x="675448" y="340478"/>
                    <a:pt x="640794" y="377822"/>
                    <a:pt x="609990" y="418997"/>
                  </a:cubicBezTo>
                  <a:cubicBezTo>
                    <a:pt x="612878" y="432403"/>
                    <a:pt x="579186" y="466875"/>
                    <a:pt x="571485" y="477408"/>
                  </a:cubicBezTo>
                  <a:cubicBezTo>
                    <a:pt x="562822" y="495602"/>
                    <a:pt x="549345" y="511880"/>
                    <a:pt x="534906" y="526244"/>
                  </a:cubicBezTo>
                  <a:cubicBezTo>
                    <a:pt x="517579" y="542522"/>
                    <a:pt x="501214" y="557843"/>
                    <a:pt x="485812" y="574122"/>
                  </a:cubicBezTo>
                  <a:cubicBezTo>
                    <a:pt x="482925" y="577952"/>
                    <a:pt x="461747" y="606678"/>
                    <a:pt x="456934" y="598060"/>
                  </a:cubicBezTo>
                  <a:cubicBezTo>
                    <a:pt x="454046" y="602848"/>
                    <a:pt x="450196" y="607636"/>
                    <a:pt x="447308" y="612424"/>
                  </a:cubicBezTo>
                  <a:cubicBezTo>
                    <a:pt x="443457" y="636363"/>
                    <a:pt x="418429" y="656471"/>
                    <a:pt x="404953" y="675623"/>
                  </a:cubicBezTo>
                  <a:cubicBezTo>
                    <a:pt x="403028" y="679453"/>
                    <a:pt x="401102" y="683283"/>
                    <a:pt x="399177" y="687113"/>
                  </a:cubicBezTo>
                  <a:cubicBezTo>
                    <a:pt x="411691" y="680410"/>
                    <a:pt x="390514" y="712967"/>
                    <a:pt x="390514" y="713925"/>
                  </a:cubicBezTo>
                  <a:cubicBezTo>
                    <a:pt x="383775" y="723500"/>
                    <a:pt x="377037" y="734034"/>
                    <a:pt x="370299" y="743609"/>
                  </a:cubicBezTo>
                  <a:cubicBezTo>
                    <a:pt x="358747" y="761803"/>
                    <a:pt x="347196" y="779996"/>
                    <a:pt x="334682" y="798190"/>
                  </a:cubicBezTo>
                  <a:cubicBezTo>
                    <a:pt x="313504" y="831704"/>
                    <a:pt x="293290" y="867134"/>
                    <a:pt x="271149" y="899691"/>
                  </a:cubicBezTo>
                  <a:cubicBezTo>
                    <a:pt x="269224" y="903521"/>
                    <a:pt x="268262" y="907351"/>
                    <a:pt x="266336" y="911182"/>
                  </a:cubicBezTo>
                  <a:cubicBezTo>
                    <a:pt x="270187" y="906394"/>
                    <a:pt x="290402" y="872879"/>
                    <a:pt x="295215" y="876710"/>
                  </a:cubicBezTo>
                  <a:cubicBezTo>
                    <a:pt x="300990" y="879582"/>
                    <a:pt x="223981" y="981083"/>
                    <a:pt x="216280" y="993532"/>
                  </a:cubicBezTo>
                  <a:cubicBezTo>
                    <a:pt x="217243" y="998319"/>
                    <a:pt x="218206" y="1014598"/>
                    <a:pt x="212430" y="1016513"/>
                  </a:cubicBezTo>
                  <a:cubicBezTo>
                    <a:pt x="210505" y="1019386"/>
                    <a:pt x="206654" y="1022258"/>
                    <a:pt x="202804" y="1024173"/>
                  </a:cubicBezTo>
                  <a:cubicBezTo>
                    <a:pt x="201841" y="1027046"/>
                    <a:pt x="199916" y="1030876"/>
                    <a:pt x="197028" y="1028961"/>
                  </a:cubicBezTo>
                  <a:cubicBezTo>
                    <a:pt x="198953" y="1033749"/>
                    <a:pt x="192215" y="1035664"/>
                    <a:pt x="189327" y="1036622"/>
                  </a:cubicBezTo>
                  <a:cubicBezTo>
                    <a:pt x="184514" y="1052900"/>
                    <a:pt x="146009" y="1075881"/>
                    <a:pt x="131570" y="1085457"/>
                  </a:cubicBezTo>
                  <a:cubicBezTo>
                    <a:pt x="114243" y="1099820"/>
                    <a:pt x="97878" y="1117056"/>
                    <a:pt x="81514" y="1133335"/>
                  </a:cubicBezTo>
                  <a:cubicBezTo>
                    <a:pt x="60336" y="1153444"/>
                    <a:pt x="38196" y="1172595"/>
                    <a:pt x="13168" y="1188873"/>
                  </a:cubicBezTo>
                  <a:cubicBezTo>
                    <a:pt x="-8972" y="1203237"/>
                    <a:pt x="1617" y="1177383"/>
                    <a:pt x="10280" y="1166849"/>
                  </a:cubicBezTo>
                  <a:cubicBezTo>
                    <a:pt x="2579" y="1164934"/>
                    <a:pt x="4505" y="1079712"/>
                    <a:pt x="3542" y="1068221"/>
                  </a:cubicBezTo>
                  <a:cubicBezTo>
                    <a:pt x="2579" y="1045240"/>
                    <a:pt x="1617" y="1019386"/>
                    <a:pt x="7392" y="996404"/>
                  </a:cubicBezTo>
                  <a:cubicBezTo>
                    <a:pt x="7392" y="990659"/>
                    <a:pt x="10280" y="938951"/>
                    <a:pt x="19906" y="942781"/>
                  </a:cubicBezTo>
                  <a:cubicBezTo>
                    <a:pt x="20869" y="941823"/>
                    <a:pt x="20869" y="939908"/>
                    <a:pt x="20869" y="938951"/>
                  </a:cubicBezTo>
                  <a:cubicBezTo>
                    <a:pt x="17981" y="937993"/>
                    <a:pt x="17981" y="935121"/>
                    <a:pt x="19906" y="933205"/>
                  </a:cubicBezTo>
                  <a:cubicBezTo>
                    <a:pt x="18944" y="928418"/>
                    <a:pt x="19906" y="925545"/>
                    <a:pt x="24720" y="924587"/>
                  </a:cubicBezTo>
                  <a:cubicBezTo>
                    <a:pt x="24720" y="921715"/>
                    <a:pt x="38196" y="888200"/>
                    <a:pt x="42047" y="899691"/>
                  </a:cubicBezTo>
                  <a:cubicBezTo>
                    <a:pt x="43972" y="898733"/>
                    <a:pt x="44934" y="897776"/>
                    <a:pt x="45897" y="896818"/>
                  </a:cubicBezTo>
                  <a:cubicBezTo>
                    <a:pt x="42047" y="897776"/>
                    <a:pt x="39159" y="896818"/>
                    <a:pt x="35308" y="895861"/>
                  </a:cubicBezTo>
                  <a:cubicBezTo>
                    <a:pt x="24720" y="900649"/>
                    <a:pt x="36271" y="871922"/>
                    <a:pt x="36271" y="870007"/>
                  </a:cubicBezTo>
                  <a:cubicBezTo>
                    <a:pt x="43972" y="847983"/>
                    <a:pt x="53598" y="825959"/>
                    <a:pt x="63224" y="804893"/>
                  </a:cubicBezTo>
                  <a:cubicBezTo>
                    <a:pt x="73813" y="782869"/>
                    <a:pt x="82476" y="760845"/>
                    <a:pt x="94028" y="739779"/>
                  </a:cubicBezTo>
                  <a:cubicBezTo>
                    <a:pt x="96916" y="732118"/>
                    <a:pt x="110392" y="697646"/>
                    <a:pt x="119056" y="697646"/>
                  </a:cubicBezTo>
                  <a:cubicBezTo>
                    <a:pt x="133495" y="665089"/>
                    <a:pt x="153710" y="633490"/>
                    <a:pt x="166224" y="599976"/>
                  </a:cubicBezTo>
                  <a:cubicBezTo>
                    <a:pt x="174888" y="575079"/>
                    <a:pt x="184514" y="547310"/>
                    <a:pt x="200878" y="526244"/>
                  </a:cubicBezTo>
                  <a:cubicBezTo>
                    <a:pt x="232645" y="486026"/>
                    <a:pt x="217243" y="544437"/>
                    <a:pt x="207617" y="561673"/>
                  </a:cubicBezTo>
                  <a:cubicBezTo>
                    <a:pt x="190290" y="593273"/>
                    <a:pt x="174888" y="626787"/>
                    <a:pt x="158523" y="659344"/>
                  </a:cubicBezTo>
                  <a:cubicBezTo>
                    <a:pt x="170075" y="655514"/>
                    <a:pt x="151785" y="694774"/>
                    <a:pt x="149860" y="698604"/>
                  </a:cubicBezTo>
                  <a:cubicBezTo>
                    <a:pt x="141196" y="721585"/>
                    <a:pt x="132533" y="744567"/>
                    <a:pt x="122906" y="767548"/>
                  </a:cubicBezTo>
                  <a:cubicBezTo>
                    <a:pt x="106542" y="810638"/>
                    <a:pt x="90177" y="853728"/>
                    <a:pt x="76701" y="897776"/>
                  </a:cubicBezTo>
                  <a:cubicBezTo>
                    <a:pt x="78626" y="898733"/>
                    <a:pt x="95953" y="907351"/>
                    <a:pt x="87290" y="911182"/>
                  </a:cubicBezTo>
                  <a:cubicBezTo>
                    <a:pt x="99804" y="914054"/>
                    <a:pt x="111355" y="915012"/>
                    <a:pt x="123869" y="919800"/>
                  </a:cubicBezTo>
                  <a:cubicBezTo>
                    <a:pt x="160449" y="930333"/>
                    <a:pt x="197028" y="949484"/>
                    <a:pt x="201841" y="980126"/>
                  </a:cubicBezTo>
                  <a:cubicBezTo>
                    <a:pt x="203766" y="982998"/>
                    <a:pt x="205691" y="984914"/>
                    <a:pt x="206654" y="987786"/>
                  </a:cubicBezTo>
                  <a:cubicBezTo>
                    <a:pt x="209542" y="980126"/>
                    <a:pt x="213392" y="972465"/>
                    <a:pt x="218206" y="964805"/>
                  </a:cubicBezTo>
                  <a:cubicBezTo>
                    <a:pt x="202804" y="956187"/>
                    <a:pt x="340458" y="753185"/>
                    <a:pt x="352009" y="731161"/>
                  </a:cubicBezTo>
                  <a:cubicBezTo>
                    <a:pt x="330831" y="759888"/>
                    <a:pt x="309654" y="789572"/>
                    <a:pt x="289439" y="818299"/>
                  </a:cubicBezTo>
                  <a:cubicBezTo>
                    <a:pt x="280776" y="830747"/>
                    <a:pt x="272112" y="843195"/>
                    <a:pt x="264411" y="855643"/>
                  </a:cubicBezTo>
                  <a:cubicBezTo>
                    <a:pt x="254785" y="869049"/>
                    <a:pt x="248047" y="865219"/>
                    <a:pt x="257673" y="850856"/>
                  </a:cubicBezTo>
                  <a:cubicBezTo>
                    <a:pt x="294252" y="798190"/>
                    <a:pt x="331794" y="744567"/>
                    <a:pt x="371261" y="692859"/>
                  </a:cubicBezTo>
                  <a:cubicBezTo>
                    <a:pt x="372224" y="691901"/>
                    <a:pt x="372224" y="690944"/>
                    <a:pt x="374149" y="689986"/>
                  </a:cubicBezTo>
                  <a:cubicBezTo>
                    <a:pt x="375112" y="689028"/>
                    <a:pt x="376074" y="687113"/>
                    <a:pt x="377037" y="686156"/>
                  </a:cubicBezTo>
                  <a:cubicBezTo>
                    <a:pt x="376074" y="679453"/>
                    <a:pt x="398214" y="659344"/>
                    <a:pt x="402065" y="653599"/>
                  </a:cubicBezTo>
                  <a:cubicBezTo>
                    <a:pt x="403028" y="650726"/>
                    <a:pt x="403990" y="648811"/>
                    <a:pt x="404953" y="645938"/>
                  </a:cubicBezTo>
                  <a:cubicBezTo>
                    <a:pt x="392439" y="660302"/>
                    <a:pt x="379925" y="672750"/>
                    <a:pt x="367411" y="685198"/>
                  </a:cubicBezTo>
                  <a:cubicBezTo>
                    <a:pt x="364523" y="688071"/>
                    <a:pt x="356822" y="699562"/>
                    <a:pt x="352009" y="699562"/>
                  </a:cubicBezTo>
                  <a:cubicBezTo>
                    <a:pt x="349121" y="699562"/>
                    <a:pt x="348158" y="697646"/>
                    <a:pt x="349121" y="693816"/>
                  </a:cubicBezTo>
                  <a:cubicBezTo>
                    <a:pt x="368373" y="670835"/>
                    <a:pt x="391476" y="651684"/>
                    <a:pt x="409766" y="628702"/>
                  </a:cubicBezTo>
                  <a:cubicBezTo>
                    <a:pt x="411691" y="617212"/>
                    <a:pt x="412654" y="605721"/>
                    <a:pt x="410728" y="595188"/>
                  </a:cubicBezTo>
                  <a:cubicBezTo>
                    <a:pt x="409766" y="589442"/>
                    <a:pt x="401102" y="574122"/>
                    <a:pt x="403028" y="569334"/>
                  </a:cubicBezTo>
                  <a:cubicBezTo>
                    <a:pt x="407841" y="555928"/>
                    <a:pt x="418429" y="599018"/>
                    <a:pt x="419392" y="601891"/>
                  </a:cubicBezTo>
                  <a:cubicBezTo>
                    <a:pt x="422280" y="598060"/>
                    <a:pt x="426130" y="594230"/>
                    <a:pt x="429018" y="590400"/>
                  </a:cubicBezTo>
                  <a:cubicBezTo>
                    <a:pt x="429981" y="590400"/>
                    <a:pt x="429981" y="589442"/>
                    <a:pt x="429981" y="588485"/>
                  </a:cubicBezTo>
                  <a:cubicBezTo>
                    <a:pt x="422280" y="566461"/>
                    <a:pt x="411691" y="548268"/>
                    <a:pt x="391476" y="534862"/>
                  </a:cubicBezTo>
                  <a:cubicBezTo>
                    <a:pt x="397252" y="540607"/>
                    <a:pt x="403028" y="546352"/>
                    <a:pt x="406878" y="553055"/>
                  </a:cubicBezTo>
                  <a:cubicBezTo>
                    <a:pt x="407841" y="558801"/>
                    <a:pt x="405915" y="560716"/>
                    <a:pt x="400140" y="557843"/>
                  </a:cubicBezTo>
                  <a:cubicBezTo>
                    <a:pt x="390514" y="542522"/>
                    <a:pt x="376074" y="530074"/>
                    <a:pt x="360672" y="520498"/>
                  </a:cubicBezTo>
                  <a:cubicBezTo>
                    <a:pt x="331794" y="510923"/>
                    <a:pt x="301953" y="509008"/>
                    <a:pt x="274037" y="499432"/>
                  </a:cubicBezTo>
                  <a:cubicBezTo>
                    <a:pt x="260561" y="502305"/>
                    <a:pt x="192215" y="509008"/>
                    <a:pt x="228794" y="483154"/>
                  </a:cubicBezTo>
                  <a:cubicBezTo>
                    <a:pt x="226869" y="479323"/>
                    <a:pt x="229757" y="470705"/>
                    <a:pt x="230720" y="467833"/>
                  </a:cubicBezTo>
                  <a:cubicBezTo>
                    <a:pt x="226869" y="459215"/>
                    <a:pt x="229757" y="452512"/>
                    <a:pt x="236495" y="446766"/>
                  </a:cubicBezTo>
                  <a:cubicBezTo>
                    <a:pt x="239383" y="440064"/>
                    <a:pt x="242271" y="433361"/>
                    <a:pt x="245159" y="425700"/>
                  </a:cubicBezTo>
                  <a:cubicBezTo>
                    <a:pt x="232645" y="425700"/>
                    <a:pt x="248047" y="416125"/>
                    <a:pt x="249972" y="416125"/>
                  </a:cubicBezTo>
                  <a:cubicBezTo>
                    <a:pt x="251897" y="410379"/>
                    <a:pt x="254785" y="405591"/>
                    <a:pt x="257673" y="400804"/>
                  </a:cubicBezTo>
                  <a:cubicBezTo>
                    <a:pt x="258635" y="395058"/>
                    <a:pt x="260561" y="367289"/>
                    <a:pt x="267299" y="366332"/>
                  </a:cubicBezTo>
                  <a:cubicBezTo>
                    <a:pt x="268262" y="362501"/>
                    <a:pt x="274037" y="358671"/>
                    <a:pt x="276925" y="356756"/>
                  </a:cubicBezTo>
                  <a:cubicBezTo>
                    <a:pt x="281738" y="343350"/>
                    <a:pt x="286551" y="329944"/>
                    <a:pt x="291364" y="316539"/>
                  </a:cubicBezTo>
                  <a:cubicBezTo>
                    <a:pt x="271149" y="323242"/>
                    <a:pt x="292327" y="300260"/>
                    <a:pt x="299065" y="296430"/>
                  </a:cubicBezTo>
                  <a:cubicBezTo>
                    <a:pt x="300028" y="293557"/>
                    <a:pt x="303878" y="289727"/>
                    <a:pt x="306766" y="293557"/>
                  </a:cubicBezTo>
                  <a:cubicBezTo>
                    <a:pt x="332757" y="283024"/>
                    <a:pt x="373186" y="278236"/>
                    <a:pt x="399177" y="289727"/>
                  </a:cubicBezTo>
                  <a:cubicBezTo>
                    <a:pt x="407841" y="289727"/>
                    <a:pt x="416504" y="290685"/>
                    <a:pt x="425168" y="292600"/>
                  </a:cubicBezTo>
                  <a:cubicBezTo>
                    <a:pt x="462710" y="297388"/>
                    <a:pt x="502177" y="311751"/>
                    <a:pt x="529130" y="339520"/>
                  </a:cubicBezTo>
                  <a:cubicBezTo>
                    <a:pt x="543569" y="353883"/>
                    <a:pt x="557046" y="372077"/>
                    <a:pt x="573411" y="382610"/>
                  </a:cubicBezTo>
                  <a:cubicBezTo>
                    <a:pt x="585925" y="390271"/>
                    <a:pt x="599401" y="400804"/>
                    <a:pt x="604214" y="414209"/>
                  </a:cubicBezTo>
                  <a:cubicBezTo>
                    <a:pt x="608065" y="409422"/>
                    <a:pt x="611915" y="403676"/>
                    <a:pt x="616728" y="397931"/>
                  </a:cubicBezTo>
                  <a:cubicBezTo>
                    <a:pt x="604214" y="403676"/>
                    <a:pt x="630205" y="367289"/>
                    <a:pt x="632130" y="364417"/>
                  </a:cubicBezTo>
                  <a:cubicBezTo>
                    <a:pt x="642719" y="350053"/>
                    <a:pt x="654270" y="334732"/>
                    <a:pt x="666784" y="320369"/>
                  </a:cubicBezTo>
                  <a:cubicBezTo>
                    <a:pt x="662934" y="323242"/>
                    <a:pt x="659083" y="327072"/>
                    <a:pt x="655233" y="329944"/>
                  </a:cubicBezTo>
                  <a:cubicBezTo>
                    <a:pt x="652345" y="333775"/>
                    <a:pt x="635981" y="358671"/>
                    <a:pt x="630205" y="354841"/>
                  </a:cubicBezTo>
                  <a:cubicBezTo>
                    <a:pt x="597476" y="389313"/>
                    <a:pt x="625392" y="344308"/>
                    <a:pt x="635018" y="327072"/>
                  </a:cubicBezTo>
                  <a:cubicBezTo>
                    <a:pt x="637906" y="323242"/>
                    <a:pt x="656196" y="289727"/>
                    <a:pt x="662934" y="297388"/>
                  </a:cubicBezTo>
                  <a:cubicBezTo>
                    <a:pt x="666784" y="301218"/>
                    <a:pt x="643681" y="328029"/>
                    <a:pt x="640794" y="332817"/>
                  </a:cubicBezTo>
                  <a:cubicBezTo>
                    <a:pt x="676410" y="299303"/>
                    <a:pt x="711065" y="260043"/>
                    <a:pt x="738980" y="219825"/>
                  </a:cubicBezTo>
                  <a:cubicBezTo>
                    <a:pt x="731280" y="216953"/>
                    <a:pt x="741868" y="206420"/>
                    <a:pt x="743794" y="204505"/>
                  </a:cubicBezTo>
                  <a:cubicBezTo>
                    <a:pt x="743794" y="203547"/>
                    <a:pt x="743794" y="202589"/>
                    <a:pt x="743794" y="201632"/>
                  </a:cubicBezTo>
                  <a:cubicBezTo>
                    <a:pt x="740906" y="212165"/>
                    <a:pt x="722616" y="167160"/>
                    <a:pt x="719728" y="162372"/>
                  </a:cubicBezTo>
                  <a:cubicBezTo>
                    <a:pt x="708177" y="140348"/>
                    <a:pt x="691812" y="120239"/>
                    <a:pt x="673523" y="103003"/>
                  </a:cubicBezTo>
                  <a:cubicBezTo>
                    <a:pt x="669672" y="101088"/>
                    <a:pt x="665822" y="100131"/>
                    <a:pt x="661971" y="98216"/>
                  </a:cubicBezTo>
                  <a:cubicBezTo>
                    <a:pt x="655233" y="107791"/>
                    <a:pt x="643681" y="103003"/>
                    <a:pt x="654270" y="96301"/>
                  </a:cubicBezTo>
                  <a:cubicBezTo>
                    <a:pt x="635981" y="91513"/>
                    <a:pt x="617691" y="87683"/>
                    <a:pt x="599401" y="87683"/>
                  </a:cubicBezTo>
                  <a:cubicBezTo>
                    <a:pt x="601326" y="87683"/>
                    <a:pt x="578224" y="88640"/>
                    <a:pt x="585925" y="80022"/>
                  </a:cubicBezTo>
                  <a:cubicBezTo>
                    <a:pt x="595551" y="70447"/>
                    <a:pt x="645607" y="85767"/>
                    <a:pt x="657158" y="88640"/>
                  </a:cubicBezTo>
                  <a:cubicBezTo>
                    <a:pt x="652345" y="84810"/>
                    <a:pt x="646569" y="80980"/>
                    <a:pt x="641756" y="77149"/>
                  </a:cubicBezTo>
                  <a:cubicBezTo>
                    <a:pt x="595551" y="64701"/>
                    <a:pt x="549345" y="64701"/>
                    <a:pt x="503140" y="59913"/>
                  </a:cubicBezTo>
                  <a:cubicBezTo>
                    <a:pt x="524317" y="63744"/>
                    <a:pt x="545495" y="70447"/>
                    <a:pt x="564747" y="79065"/>
                  </a:cubicBezTo>
                  <a:cubicBezTo>
                    <a:pt x="577261" y="83852"/>
                    <a:pt x="576298" y="92470"/>
                    <a:pt x="561859" y="85767"/>
                  </a:cubicBezTo>
                  <a:cubicBezTo>
                    <a:pt x="525280" y="71404"/>
                    <a:pt x="477149" y="54168"/>
                    <a:pt x="437682" y="66616"/>
                  </a:cubicBezTo>
                  <a:cubicBezTo>
                    <a:pt x="426130" y="73319"/>
                    <a:pt x="403028" y="75234"/>
                    <a:pt x="425168" y="63744"/>
                  </a:cubicBezTo>
                  <a:cubicBezTo>
                    <a:pt x="441532" y="55126"/>
                    <a:pt x="456934" y="44592"/>
                    <a:pt x="473299" y="36932"/>
                  </a:cubicBezTo>
                  <a:cubicBezTo>
                    <a:pt x="467523" y="36932"/>
                    <a:pt x="461747" y="37890"/>
                    <a:pt x="455971" y="37890"/>
                  </a:cubicBezTo>
                  <a:cubicBezTo>
                    <a:pt x="455009" y="43635"/>
                    <a:pt x="444420" y="40762"/>
                    <a:pt x="441532" y="38847"/>
                  </a:cubicBezTo>
                  <a:cubicBezTo>
                    <a:pt x="441532" y="38847"/>
                    <a:pt x="440570" y="38847"/>
                    <a:pt x="440570" y="38847"/>
                  </a:cubicBezTo>
                  <a:cubicBezTo>
                    <a:pt x="433831" y="46508"/>
                    <a:pt x="412654" y="60871"/>
                    <a:pt x="429018" y="40762"/>
                  </a:cubicBezTo>
                  <a:cubicBezTo>
                    <a:pt x="417467" y="42677"/>
                    <a:pt x="404953" y="46508"/>
                    <a:pt x="396289" y="55126"/>
                  </a:cubicBezTo>
                  <a:cubicBezTo>
                    <a:pt x="390514" y="57041"/>
                    <a:pt x="388588" y="55126"/>
                    <a:pt x="390514" y="49380"/>
                  </a:cubicBezTo>
                  <a:cubicBezTo>
                    <a:pt x="394364" y="45550"/>
                    <a:pt x="399177" y="42677"/>
                    <a:pt x="403990" y="40762"/>
                  </a:cubicBezTo>
                  <a:cubicBezTo>
                    <a:pt x="403028" y="38847"/>
                    <a:pt x="403028" y="36932"/>
                    <a:pt x="404953" y="35017"/>
                  </a:cubicBezTo>
                  <a:cubicBezTo>
                    <a:pt x="401102" y="36932"/>
                    <a:pt x="390514" y="46508"/>
                    <a:pt x="385700" y="46508"/>
                  </a:cubicBezTo>
                  <a:cubicBezTo>
                    <a:pt x="376074" y="46508"/>
                    <a:pt x="387626" y="35974"/>
                    <a:pt x="388588" y="35017"/>
                  </a:cubicBezTo>
                  <a:cubicBezTo>
                    <a:pt x="402065" y="26399"/>
                    <a:pt x="417467" y="19696"/>
                    <a:pt x="433831" y="18738"/>
                  </a:cubicBezTo>
                  <a:cubicBezTo>
                    <a:pt x="431906" y="11078"/>
                    <a:pt x="457897" y="10120"/>
                    <a:pt x="460784" y="10120"/>
                  </a:cubicBezTo>
                  <a:cubicBezTo>
                    <a:pt x="470651" y="4854"/>
                    <a:pt x="481481" y="1921"/>
                    <a:pt x="492776" y="694"/>
                  </a:cubicBezTo>
                  <a:cubicBezTo>
                    <a:pt x="501248" y="-226"/>
                    <a:pt x="509982" y="-186"/>
                    <a:pt x="518769" y="547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形状17"/>
            <p:cNvSpPr txBox="1"/>
            <p:nvPr/>
          </p:nvSpPr>
          <p:spPr>
            <a:xfrm>
              <a:off x="101385" y="984467"/>
              <a:ext cx="81549" cy="73467"/>
            </a:xfrm>
            <a:custGeom>
              <a:gdLst>
                <a:gd name="connsiteX0" fmla="*/ 70634 w 81549"/>
                <a:gd name="connsiteY0" fmla="*/ 41 h 73467"/>
                <a:gd name="connsiteX1" fmla="*/ 74005 w 81549"/>
                <a:gd name="connsiteY1" fmla="*/ -251 h 73467"/>
                <a:gd name="connsiteX2" fmla="*/ 74005 w 81549"/>
                <a:gd name="connsiteY2" fmla="*/ 5006 h 73467"/>
                <a:gd name="connsiteX3" fmla="*/ 93103 w 81549"/>
                <a:gd name="connsiteY3" fmla="*/ 2670 h 73467"/>
                <a:gd name="connsiteX4" fmla="*/ 49289 w 81549"/>
                <a:gd name="connsiteY4" fmla="*/ 40052 h 73467"/>
                <a:gd name="connsiteX5" fmla="*/ 25696 w 81549"/>
                <a:gd name="connsiteY5" fmla="*/ 68089 h 73467"/>
                <a:gd name="connsiteX6" fmla="*/ 22325 w 81549"/>
                <a:gd name="connsiteY6" fmla="*/ 58744 h 73467"/>
                <a:gd name="connsiteX7" fmla="*/ -4638 w 81549"/>
                <a:gd name="connsiteY7" fmla="*/ 65753 h 73467"/>
                <a:gd name="connsiteX8" fmla="*/ 22325 w 81549"/>
                <a:gd name="connsiteY8" fmla="*/ 40052 h 73467"/>
                <a:gd name="connsiteX9" fmla="*/ 62770 w 81549"/>
                <a:gd name="connsiteY9" fmla="*/ 2086 h 7346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549" h="73467">
                  <a:moveTo>
                    <a:pt x="70634" y="41"/>
                  </a:moveTo>
                  <a:cubicBezTo>
                    <a:pt x="74005" y="-251"/>
                    <a:pt x="76252" y="918"/>
                    <a:pt x="72881" y="6175"/>
                  </a:cubicBezTo>
                  <a:cubicBezTo>
                    <a:pt x="74005" y="5006"/>
                    <a:pt x="76252" y="5006"/>
                    <a:pt x="77375" y="5006"/>
                  </a:cubicBezTo>
                  <a:cubicBezTo>
                    <a:pt x="93103" y="2670"/>
                    <a:pt x="59400" y="29539"/>
                    <a:pt x="58276" y="29539"/>
                  </a:cubicBezTo>
                  <a:cubicBezTo>
                    <a:pt x="49289" y="40052"/>
                    <a:pt x="41424" y="51734"/>
                    <a:pt x="31313" y="62248"/>
                  </a:cubicBezTo>
                  <a:cubicBezTo>
                    <a:pt x="25696" y="68089"/>
                    <a:pt x="23449" y="58744"/>
                    <a:pt x="25696" y="55239"/>
                  </a:cubicBezTo>
                  <a:cubicBezTo>
                    <a:pt x="22325" y="58744"/>
                    <a:pt x="7721" y="79771"/>
                    <a:pt x="980" y="71594"/>
                  </a:cubicBezTo>
                  <a:cubicBezTo>
                    <a:pt x="-4638" y="65753"/>
                    <a:pt x="15585" y="48230"/>
                    <a:pt x="18955" y="44725"/>
                  </a:cubicBezTo>
                  <a:cubicBezTo>
                    <a:pt x="22325" y="40052"/>
                    <a:pt x="61647" y="-11348"/>
                    <a:pt x="61647" y="2670"/>
                  </a:cubicBezTo>
                  <a:cubicBezTo>
                    <a:pt x="62770" y="2086"/>
                    <a:pt x="67264" y="334"/>
                    <a:pt x="70634" y="41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形状18"/>
            <p:cNvSpPr txBox="1"/>
            <p:nvPr/>
          </p:nvSpPr>
          <p:spPr>
            <a:xfrm>
              <a:off x="12490" y="1114507"/>
              <a:ext cx="533376" cy="211587"/>
            </a:xfrm>
            <a:custGeom>
              <a:gdLst>
                <a:gd name="connsiteX0" fmla="*/ 413416 w 533376"/>
                <a:gd name="connsiteY0" fmla="*/ 309 h 211587"/>
                <a:gd name="connsiteX1" fmla="*/ 444836 w 533376"/>
                <a:gd name="connsiteY1" fmla="*/ -657 h 211587"/>
                <a:gd name="connsiteX2" fmla="*/ 520054 w 533376"/>
                <a:gd name="connsiteY2" fmla="*/ 10939 h 211587"/>
                <a:gd name="connsiteX3" fmla="*/ 400086 w 533376"/>
                <a:gd name="connsiteY3" fmla="*/ 56356 h 211587"/>
                <a:gd name="connsiteX4" fmla="*/ 235367 w 533376"/>
                <a:gd name="connsiteY4" fmla="*/ 96942 h 211587"/>
                <a:gd name="connsiteX5" fmla="*/ 173479 w 533376"/>
                <a:gd name="connsiteY5" fmla="*/ 152022 h 211587"/>
                <a:gd name="connsiteX6" fmla="*/ 307729 w 533376"/>
                <a:gd name="connsiteY6" fmla="*/ 142359 h 211587"/>
                <a:gd name="connsiteX7" fmla="*/ 435315 w 533376"/>
                <a:gd name="connsiteY7" fmla="*/ 139460 h 211587"/>
                <a:gd name="connsiteX8" fmla="*/ 516245 w 533376"/>
                <a:gd name="connsiteY8" fmla="*/ 154921 h 211587"/>
                <a:gd name="connsiteX9" fmla="*/ 534336 w 533376"/>
                <a:gd name="connsiteY9" fmla="*/ 180045 h 211587"/>
                <a:gd name="connsiteX10" fmla="*/ 519102 w 533376"/>
                <a:gd name="connsiteY10" fmla="*/ 209035 h 211587"/>
                <a:gd name="connsiteX11" fmla="*/ 516245 w 533376"/>
                <a:gd name="connsiteY11" fmla="*/ 161685 h 211587"/>
                <a:gd name="connsiteX12" fmla="*/ 461974 w 533376"/>
                <a:gd name="connsiteY12" fmla="*/ 146224 h 211587"/>
                <a:gd name="connsiteX13" fmla="*/ 326772 w 533376"/>
                <a:gd name="connsiteY13" fmla="*/ 151056 h 211587"/>
                <a:gd name="connsiteX14" fmla="*/ 166814 w 533376"/>
                <a:gd name="connsiteY14" fmla="*/ 152988 h 211587"/>
                <a:gd name="connsiteX15" fmla="*/ 123016 w 533376"/>
                <a:gd name="connsiteY15" fmla="*/ 133662 h 211587"/>
                <a:gd name="connsiteX16" fmla="*/ 191569 w 533376"/>
                <a:gd name="connsiteY16" fmla="*/ 101773 h 211587"/>
                <a:gd name="connsiteX17" fmla="*/ 300112 w 533376"/>
                <a:gd name="connsiteY17" fmla="*/ 68918 h 211587"/>
                <a:gd name="connsiteX18" fmla="*/ 422937 w 533376"/>
                <a:gd name="connsiteY18" fmla="*/ 39928 h 211587"/>
                <a:gd name="connsiteX19" fmla="*/ 437219 w 533376"/>
                <a:gd name="connsiteY19" fmla="*/ 1276 h 211587"/>
                <a:gd name="connsiteX20" fmla="*/ 248697 w 533376"/>
                <a:gd name="connsiteY20" fmla="*/ 32198 h 211587"/>
                <a:gd name="connsiteX21" fmla="*/ 85883 w 533376"/>
                <a:gd name="connsiteY21" fmla="*/ 67952 h 211587"/>
                <a:gd name="connsiteX22" fmla="*/ 19234 w 533376"/>
                <a:gd name="connsiteY22" fmla="*/ 82447 h 211587"/>
                <a:gd name="connsiteX23" fmla="*/ 4953 w 533376"/>
                <a:gd name="connsiteY23" fmla="*/ 73750 h 211587"/>
                <a:gd name="connsiteX24" fmla="*/ 100165 w 533376"/>
                <a:gd name="connsiteY24" fmla="*/ 58289 h 211587"/>
                <a:gd name="connsiteX25" fmla="*/ 285830 w 533376"/>
                <a:gd name="connsiteY25" fmla="*/ 18669 h 21158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33376" h="211587">
                  <a:moveTo>
                    <a:pt x="413416" y="309"/>
                  </a:moveTo>
                  <a:cubicBezTo>
                    <a:pt x="444836" y="-657"/>
                    <a:pt x="477208" y="309"/>
                    <a:pt x="507676" y="8040"/>
                  </a:cubicBezTo>
                  <a:cubicBezTo>
                    <a:pt x="520054" y="10939"/>
                    <a:pt x="464830" y="37030"/>
                    <a:pt x="459118" y="38962"/>
                  </a:cubicBezTo>
                  <a:cubicBezTo>
                    <a:pt x="400086" y="56356"/>
                    <a:pt x="339150" y="65053"/>
                    <a:pt x="280117" y="83413"/>
                  </a:cubicBezTo>
                  <a:cubicBezTo>
                    <a:pt x="235367" y="96942"/>
                    <a:pt x="170623" y="108538"/>
                    <a:pt x="135394" y="141393"/>
                  </a:cubicBezTo>
                  <a:cubicBezTo>
                    <a:pt x="173479" y="152022"/>
                    <a:pt x="222038" y="144292"/>
                    <a:pt x="260123" y="143325"/>
                  </a:cubicBezTo>
                  <a:cubicBezTo>
                    <a:pt x="307729" y="142359"/>
                    <a:pt x="354384" y="142359"/>
                    <a:pt x="401990" y="140426"/>
                  </a:cubicBezTo>
                  <a:cubicBezTo>
                    <a:pt x="435315" y="139460"/>
                    <a:pt x="472448" y="137527"/>
                    <a:pt x="504820" y="150089"/>
                  </a:cubicBezTo>
                  <a:cubicBezTo>
                    <a:pt x="516245" y="154921"/>
                    <a:pt x="528623" y="161685"/>
                    <a:pt x="532432" y="175214"/>
                  </a:cubicBezTo>
                  <a:cubicBezTo>
                    <a:pt x="534336" y="180045"/>
                    <a:pt x="534336" y="216766"/>
                    <a:pt x="522910" y="210968"/>
                  </a:cubicBezTo>
                  <a:cubicBezTo>
                    <a:pt x="519102" y="209035"/>
                    <a:pt x="528623" y="181012"/>
                    <a:pt x="522910" y="172315"/>
                  </a:cubicBezTo>
                  <a:cubicBezTo>
                    <a:pt x="516245" y="161685"/>
                    <a:pt x="502916" y="156854"/>
                    <a:pt x="491490" y="153955"/>
                  </a:cubicBezTo>
                  <a:cubicBezTo>
                    <a:pt x="461974" y="146224"/>
                    <a:pt x="431506" y="147191"/>
                    <a:pt x="401990" y="148157"/>
                  </a:cubicBezTo>
                  <a:cubicBezTo>
                    <a:pt x="326772" y="151056"/>
                    <a:pt x="250601" y="152022"/>
                    <a:pt x="175383" y="152988"/>
                  </a:cubicBezTo>
                  <a:cubicBezTo>
                    <a:pt x="166814" y="152988"/>
                    <a:pt x="127777" y="154921"/>
                    <a:pt x="124921" y="143325"/>
                  </a:cubicBezTo>
                  <a:cubicBezTo>
                    <a:pt x="123016" y="133662"/>
                    <a:pt x="154437" y="119167"/>
                    <a:pt x="161102" y="115302"/>
                  </a:cubicBezTo>
                  <a:cubicBezTo>
                    <a:pt x="191569" y="101773"/>
                    <a:pt x="225846" y="92110"/>
                    <a:pt x="258218" y="82447"/>
                  </a:cubicBezTo>
                  <a:cubicBezTo>
                    <a:pt x="300112" y="68918"/>
                    <a:pt x="342958" y="55390"/>
                    <a:pt x="385804" y="46693"/>
                  </a:cubicBezTo>
                  <a:cubicBezTo>
                    <a:pt x="422937" y="39928"/>
                    <a:pt x="464830" y="35097"/>
                    <a:pt x="497203" y="13838"/>
                  </a:cubicBezTo>
                  <a:cubicBezTo>
                    <a:pt x="437219" y="1276"/>
                    <a:pt x="373426" y="9972"/>
                    <a:pt x="313442" y="20602"/>
                  </a:cubicBezTo>
                  <a:cubicBezTo>
                    <a:pt x="248697" y="32198"/>
                    <a:pt x="183952" y="44760"/>
                    <a:pt x="120160" y="60221"/>
                  </a:cubicBezTo>
                  <a:cubicBezTo>
                    <a:pt x="85883" y="67952"/>
                    <a:pt x="51607" y="76649"/>
                    <a:pt x="16378" y="83413"/>
                  </a:cubicBezTo>
                  <a:cubicBezTo>
                    <a:pt x="19234" y="82447"/>
                    <a:pt x="-5521" y="89211"/>
                    <a:pt x="1144" y="79548"/>
                  </a:cubicBezTo>
                  <a:cubicBezTo>
                    <a:pt x="4953" y="73750"/>
                    <a:pt x="31612" y="72784"/>
                    <a:pt x="38277" y="70851"/>
                  </a:cubicBezTo>
                  <a:cubicBezTo>
                    <a:pt x="100165" y="58289"/>
                    <a:pt x="161102" y="43794"/>
                    <a:pt x="222990" y="31232"/>
                  </a:cubicBezTo>
                  <a:cubicBezTo>
                    <a:pt x="285830" y="18669"/>
                    <a:pt x="348671" y="3208"/>
                    <a:pt x="413416" y="309"/>
                  </a:cubicBezTo>
                  <a:close/>
                </a:path>
              </a:pathLst>
            </a:custGeom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6" name="形状4" title=""/>
          <p:cNvSpPr txBox="1"/>
          <p:nvPr/>
        </p:nvSpPr>
        <p:spPr>
          <a:xfrm>
            <a:off x="1463478" y="1145050"/>
            <a:ext cx="6518089" cy="460375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物体内能的大小与哪些因素有关呢？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形状5" title=""/>
          <p:cNvSpPr txBox="1"/>
          <p:nvPr/>
        </p:nvSpPr>
        <p:spPr>
          <a:xfrm>
            <a:off x="2006652" y="4179282"/>
            <a:ext cx="8981561" cy="80835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/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内能的改变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会影响物体内部分子的运动及结构的变化，从而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引起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热膨胀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熔化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凝固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蒸发</a:t>
            </a:r>
            <a:r>
              <a:rPr lang="zh-CN" altLang="en-US" sz="2400" b="1" i="0">
                <a:solidFill>
                  <a:srgbClr val="0C0C0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等各种热现象。</a:t>
            </a:r>
            <a:endParaRPr lang="zh-CN" altLang="en-US" sz="2400" b="1" i="0">
              <a:solidFill>
                <a:srgbClr val="0C0C0C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形状6" title=""/>
          <p:cNvSpPr txBox="1"/>
          <p:nvPr/>
        </p:nvSpPr>
        <p:spPr>
          <a:xfrm>
            <a:off x="1090298" y="5163429"/>
            <a:ext cx="10067287" cy="1031758"/>
          </a:xfrm>
          <a:custGeom>
            <a:gdLst>
              <a:gd name="connsiteX0" fmla="*/ 116877 w 10067287"/>
              <a:gd name="connsiteY0" fmla="*/ 0 h 1031758"/>
              <a:gd name="connsiteX1" fmla="*/ 9950409 w 10067287"/>
              <a:gd name="connsiteY1" fmla="*/ 0 h 1031758"/>
              <a:gd name="connsiteX2" fmla="*/ 9981407 w 10067287"/>
              <a:gd name="connsiteY2" fmla="*/ 0 h 1031758"/>
              <a:gd name="connsiteX3" fmla="*/ 10054972 w 10067287"/>
              <a:gd name="connsiteY3" fmla="*/ 56151 h 1031758"/>
              <a:gd name="connsiteX4" fmla="*/ 10067287 w 10067287"/>
              <a:gd name="connsiteY4" fmla="*/ 914880 h 1031758"/>
              <a:gd name="connsiteX5" fmla="*/ 10067287 w 10067287"/>
              <a:gd name="connsiteY5" fmla="*/ 945878 h 1031758"/>
              <a:gd name="connsiteX6" fmla="*/ 10011134 w 10067287"/>
              <a:gd name="connsiteY6" fmla="*/ 1019444 h 1031758"/>
              <a:gd name="connsiteX7" fmla="*/ 116877 w 10067287"/>
              <a:gd name="connsiteY7" fmla="*/ 1031758 h 1031758"/>
              <a:gd name="connsiteX8" fmla="*/ 52328 w 10067287"/>
              <a:gd name="connsiteY8" fmla="*/ 1031758 h 1031758"/>
              <a:gd name="connsiteX9" fmla="*/ 0 w 10067287"/>
              <a:gd name="connsiteY9" fmla="*/ 116877 h 1031758"/>
              <a:gd name="connsiteX10" fmla="*/ 0 w 10067287"/>
              <a:gd name="connsiteY10" fmla="*/ 52328 h 103175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67287" h="1031758">
                <a:moveTo>
                  <a:pt x="116877" y="0"/>
                </a:moveTo>
                <a:lnTo>
                  <a:pt x="9950409" y="0"/>
                </a:lnTo>
                <a:cubicBezTo>
                  <a:pt x="9981407" y="0"/>
                  <a:pt x="10011134" y="12314"/>
                  <a:pt x="10033054" y="34232"/>
                </a:cubicBezTo>
                <a:cubicBezTo>
                  <a:pt x="10054972" y="56151"/>
                  <a:pt x="10067287" y="85880"/>
                  <a:pt x="10067287" y="116877"/>
                </a:cubicBezTo>
                <a:lnTo>
                  <a:pt x="10067287" y="914880"/>
                </a:lnTo>
                <a:cubicBezTo>
                  <a:pt x="10067287" y="945878"/>
                  <a:pt x="10054972" y="975606"/>
                  <a:pt x="10033054" y="997525"/>
                </a:cubicBezTo>
                <a:cubicBezTo>
                  <a:pt x="10011134" y="1019444"/>
                  <a:pt x="9981407" y="1031758"/>
                  <a:pt x="9950409" y="1031758"/>
                </a:cubicBezTo>
                <a:lnTo>
                  <a:pt x="116877" y="1031758"/>
                </a:lnTo>
                <a:cubicBezTo>
                  <a:pt x="52328" y="1031758"/>
                  <a:pt x="0" y="979430"/>
                  <a:pt x="0" y="914880"/>
                </a:cubicBezTo>
                <a:lnTo>
                  <a:pt x="0" y="116877"/>
                </a:lnTo>
                <a:cubicBezTo>
                  <a:pt x="0" y="52328"/>
                  <a:pt x="52328" y="0"/>
                  <a:pt x="116877" y="0"/>
                </a:cubicBezTo>
                <a:close/>
              </a:path>
            </a:pathLst>
          </a:custGeom>
          <a:solidFill>
            <a:srgbClr val="FFFFFF">
              <a:alpha val="0"/>
            </a:srgbClr>
          </a:solidFill>
          <a:ln w="9525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19" name="组合2" title=""/>
          <p:cNvGrpSpPr/>
          <p:nvPr/>
        </p:nvGrpSpPr>
        <p:grpSpPr>
          <a:xfrm>
            <a:off x="143132" y="4502556"/>
            <a:ext cx="1813689" cy="1332175"/>
            <a:chExt cx="1813689" cy="1332175"/>
          </a:xfrm>
        </p:grpSpPr>
        <p:sp>
          <p:nvSpPr>
            <p:cNvPr id="20" name="形状19"/>
            <p:cNvSpPr txBox="1"/>
            <p:nvPr/>
          </p:nvSpPr>
          <p:spPr>
            <a:xfrm>
              <a:off x="0" y="0"/>
              <a:ext cx="1753299" cy="1332175"/>
            </a:xfrm>
            <a:custGeom>
              <a:gdLst>
                <a:gd name="connsiteX0" fmla="*/ 739673 w 1753299"/>
                <a:gd name="connsiteY0" fmla="*/ 0 h 1332175"/>
                <a:gd name="connsiteX1" fmla="*/ 973504 w 1753299"/>
                <a:gd name="connsiteY1" fmla="*/ 233715 h 1332175"/>
                <a:gd name="connsiteX2" fmla="*/ 1136905 w 1753299"/>
                <a:gd name="connsiteY2" fmla="*/ 35057 h 1332175"/>
                <a:gd name="connsiteX3" fmla="*/ 1215002 w 1753299"/>
                <a:gd name="connsiteY3" fmla="*/ 274615 h 1332175"/>
                <a:gd name="connsiteX4" fmla="*/ 1525499 w 1753299"/>
                <a:gd name="connsiteY4" fmla="*/ 75957 h 1332175"/>
                <a:gd name="connsiteX5" fmla="*/ 1380600 w 1753299"/>
                <a:gd name="connsiteY5" fmla="*/ 385629 h 1332175"/>
                <a:gd name="connsiteX6" fmla="*/ 1650566 w 1753299"/>
                <a:gd name="connsiteY6" fmla="*/ 344730 h 1332175"/>
                <a:gd name="connsiteX7" fmla="*/ 1525499 w 1753299"/>
                <a:gd name="connsiteY7" fmla="*/ 566759 h 1332175"/>
                <a:gd name="connsiteX8" fmla="*/ 1753299 w 1753299"/>
                <a:gd name="connsiteY8" fmla="*/ 747888 h 1332175"/>
                <a:gd name="connsiteX9" fmla="*/ 1415099 w 1753299"/>
                <a:gd name="connsiteY9" fmla="*/ 718673 h 1332175"/>
                <a:gd name="connsiteX10" fmla="*/ 1458799 w 1753299"/>
                <a:gd name="connsiteY10" fmla="*/ 905645 h 1332175"/>
                <a:gd name="connsiteX11" fmla="*/ 1235701 w 1753299"/>
                <a:gd name="connsiteY11" fmla="*/ 870588 h 1332175"/>
                <a:gd name="connsiteX12" fmla="*/ 1301277 w 1753299"/>
                <a:gd name="connsiteY12" fmla="*/ 1127674 h 1332175"/>
                <a:gd name="connsiteX13" fmla="*/ 973504 w 1753299"/>
                <a:gd name="connsiteY13" fmla="*/ 1016659 h 1332175"/>
                <a:gd name="connsiteX14" fmla="*/ 780306 w 1753299"/>
                <a:gd name="connsiteY14" fmla="*/ 1302961 h 1332175"/>
                <a:gd name="connsiteX15" fmla="*/ 678034 w 1753299"/>
                <a:gd name="connsiteY15" fmla="*/ 1127674 h 1332175"/>
                <a:gd name="connsiteX16" fmla="*/ 304210 w 1753299"/>
                <a:gd name="connsiteY16" fmla="*/ 1332175 h 1332175"/>
                <a:gd name="connsiteX17" fmla="*/ 373210 w 1753299"/>
                <a:gd name="connsiteY17" fmla="*/ 1016659 h 1332175"/>
                <a:gd name="connsiteX18" fmla="*/ 111012 w 1753299"/>
                <a:gd name="connsiteY18" fmla="*/ 981603 h 1332175"/>
                <a:gd name="connsiteX19" fmla="*/ 290410 w 1753299"/>
                <a:gd name="connsiteY19" fmla="*/ 788788 h 1332175"/>
                <a:gd name="connsiteX20" fmla="*/ 0 w 1753299"/>
                <a:gd name="connsiteY20" fmla="*/ 625188 h 1332175"/>
                <a:gd name="connsiteX21" fmla="*/ 304210 w 1753299"/>
                <a:gd name="connsiteY21" fmla="*/ 543387 h 1332175"/>
                <a:gd name="connsiteX22" fmla="*/ 180012 w 1753299"/>
                <a:gd name="connsiteY22" fmla="*/ 198658 h 1332175"/>
                <a:gd name="connsiteX23" fmla="*/ 635407 w 1753299"/>
                <a:gd name="connsiteY23" fmla="*/ 309672 h 1332175"/>
                <a:gd name="connsiteX24" fmla="*/ 739673 w 1753299"/>
                <a:gd name="connsiteY24" fmla="*/ 0 h 133217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53299" h="1332175">
                  <a:moveTo>
                    <a:pt x="739673" y="0"/>
                  </a:moveTo>
                  <a:lnTo>
                    <a:pt x="973504" y="233715"/>
                  </a:lnTo>
                  <a:lnTo>
                    <a:pt x="1136905" y="35057"/>
                  </a:lnTo>
                  <a:lnTo>
                    <a:pt x="1215002" y="274615"/>
                  </a:lnTo>
                  <a:lnTo>
                    <a:pt x="1525499" y="75957"/>
                  </a:lnTo>
                  <a:lnTo>
                    <a:pt x="1380600" y="385629"/>
                  </a:lnTo>
                  <a:lnTo>
                    <a:pt x="1650566" y="344730"/>
                  </a:lnTo>
                  <a:lnTo>
                    <a:pt x="1525499" y="566759"/>
                  </a:lnTo>
                  <a:lnTo>
                    <a:pt x="1753299" y="747888"/>
                  </a:lnTo>
                  <a:lnTo>
                    <a:pt x="1415099" y="718673"/>
                  </a:lnTo>
                  <a:lnTo>
                    <a:pt x="1458799" y="905645"/>
                  </a:lnTo>
                  <a:lnTo>
                    <a:pt x="1235701" y="870588"/>
                  </a:lnTo>
                  <a:lnTo>
                    <a:pt x="1301277" y="1127674"/>
                  </a:lnTo>
                  <a:lnTo>
                    <a:pt x="973504" y="1016659"/>
                  </a:lnTo>
                  <a:lnTo>
                    <a:pt x="780306" y="1302961"/>
                  </a:lnTo>
                  <a:lnTo>
                    <a:pt x="678034" y="1127674"/>
                  </a:lnTo>
                  <a:lnTo>
                    <a:pt x="304210" y="1332175"/>
                  </a:lnTo>
                  <a:lnTo>
                    <a:pt x="373210" y="1016659"/>
                  </a:lnTo>
                  <a:lnTo>
                    <a:pt x="111012" y="981603"/>
                  </a:lnTo>
                  <a:lnTo>
                    <a:pt x="290410" y="788788"/>
                  </a:lnTo>
                  <a:lnTo>
                    <a:pt x="0" y="625188"/>
                  </a:lnTo>
                  <a:lnTo>
                    <a:pt x="304210" y="543387"/>
                  </a:lnTo>
                  <a:lnTo>
                    <a:pt x="180012" y="198658"/>
                  </a:lnTo>
                  <a:lnTo>
                    <a:pt x="635407" y="309672"/>
                  </a:lnTo>
                  <a:lnTo>
                    <a:pt x="739673" y="0"/>
                  </a:lnTo>
                  <a:close/>
                </a:path>
              </a:pathLst>
            </a:custGeom>
            <a:solidFill>
              <a:srgbClr val="33BAEB">
                <a:alpha val="80000"/>
              </a:srgbClr>
            </a:solidFill>
            <a:ln w="9525">
              <a:noFill/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1" name="文本10"/>
            <p:cNvSpPr txBox="1"/>
            <p:nvPr/>
          </p:nvSpPr>
          <p:spPr>
            <a:xfrm rot="20237004">
              <a:off x="281486" y="209369"/>
              <a:ext cx="1532203" cy="83566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400"/>
                </a:lnSpc>
              </a:pPr>
              <a:r>
                <a:rPr lang="zh-CN" altLang="en-US" sz="3600" b="1" i="0">
                  <a:solidFill>
                    <a:srgbClr val="FF0000">
                      <a:alpha val="100000"/>
                    </a:srgbClr>
                  </a:solidFill>
                  <a:latin typeface="Arial"/>
                  <a:ea typeface="Arial"/>
                </a:rPr>
                <a:t>注意</a:t>
              </a:r>
              <a:endParaRPr lang="zh-CN" altLang="en-US" sz="3600" b="1" i="0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endParaRPr>
            </a:p>
          </p:txBody>
        </p:sp>
      </p:grpSp>
      <p:sp>
        <p:nvSpPr>
          <p:cNvPr id="22" name="文本1" title=""/>
          <p:cNvSpPr txBox="1"/>
          <p:nvPr/>
        </p:nvSpPr>
        <p:spPr>
          <a:xfrm>
            <a:off x="914400" y="5163913"/>
            <a:ext cx="10525125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物体的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温度升高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，内能</a:t>
            </a:r>
            <a:r>
              <a:rPr lang="zh-CN" altLang="en-US" sz="2400" b="1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增大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；但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内能增大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，温度</a:t>
            </a:r>
            <a:r>
              <a:rPr lang="zh-CN" altLang="en-US" sz="2400" b="1" i="0" u="sng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              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升高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2" title=""/>
          <p:cNvSpPr txBox="1"/>
          <p:nvPr/>
        </p:nvSpPr>
        <p:spPr>
          <a:xfrm>
            <a:off x="458638" y="3508018"/>
            <a:ext cx="11437620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②同一物体，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温度越高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，物体内</a:t>
            </a:r>
            <a:r>
              <a:rPr lang="zh-CN" altLang="en-US" sz="24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分子运动越剧烈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4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分子动能越大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内能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也会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越大。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3" title=""/>
          <p:cNvSpPr txBox="1"/>
          <p:nvPr/>
        </p:nvSpPr>
        <p:spPr>
          <a:xfrm>
            <a:off x="458486" y="3005153"/>
            <a:ext cx="9029700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内能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和物体内部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分子的多少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种类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结构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状态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等因素有关。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4" title=""/>
          <p:cNvSpPr txBox="1"/>
          <p:nvPr/>
        </p:nvSpPr>
        <p:spPr>
          <a:xfrm>
            <a:off x="5918835" y="5592189"/>
            <a:ext cx="56464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正在熔化的晶体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正在沸腾的液体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6" name="图片4" title=""/>
          <p:cNvPicPr>
            <a:picLocks noChangeAspect="1"/>
          </p:cNvPicPr>
          <p:nvPr/>
        </p:nvPicPr>
        <p:blipFill>
          <a:blip r:embed="rId2"/>
          <a:srcRect r="1666" b="5416"/>
          <a:stretch>
            <a:fillRect/>
          </a:stretch>
        </p:blipFill>
        <p:spPr>
          <a:xfrm>
            <a:off x="541439" y="920163"/>
            <a:ext cx="813806" cy="782812"/>
          </a:xfrm>
          <a:prstGeom prst="rect">
            <a:avLst/>
          </a:prstGeom>
        </p:spPr>
      </p:pic>
      <p:sp>
        <p:nvSpPr>
          <p:cNvPr id="27" name="形状7" title=""/>
          <p:cNvSpPr txBox="1"/>
          <p:nvPr/>
        </p:nvSpPr>
        <p:spPr>
          <a:xfrm>
            <a:off x="1463373" y="1605363"/>
            <a:ext cx="7199633" cy="46037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物体内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所有分子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动能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势能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</a:t>
            </a:r>
            <a:r>
              <a:rPr lang="zh-CN" altLang="en-US" sz="2400" b="1" i="0">
                <a:solidFill>
                  <a:srgbClr val="3B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总和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，叫做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内能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 b="1" i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形状8" title=""/>
          <p:cNvSpPr txBox="1"/>
          <p:nvPr/>
        </p:nvSpPr>
        <p:spPr>
          <a:xfrm rot="19056000">
            <a:off x="2380812" y="2168557"/>
            <a:ext cx="775926" cy="335671"/>
          </a:xfrm>
          <a:custGeom>
            <a:gdLst>
              <a:gd name="connsiteX0" fmla="*/ 201402 w 775926"/>
              <a:gd name="connsiteY0" fmla="*/ 0 h 335671"/>
              <a:gd name="connsiteX1" fmla="*/ 201402 w 775926"/>
              <a:gd name="connsiteY1" fmla="*/ 111890 h 335671"/>
              <a:gd name="connsiteX2" fmla="*/ 775926 w 775926"/>
              <a:gd name="connsiteY2" fmla="*/ 111890 h 335671"/>
              <a:gd name="connsiteX3" fmla="*/ 775926 w 775926"/>
              <a:gd name="connsiteY3" fmla="*/ 223780 h 335671"/>
              <a:gd name="connsiteX4" fmla="*/ 201402 w 775926"/>
              <a:gd name="connsiteY4" fmla="*/ 223780 h 335671"/>
              <a:gd name="connsiteX5" fmla="*/ 201402 w 775926"/>
              <a:gd name="connsiteY5" fmla="*/ 335671 h 335671"/>
              <a:gd name="connsiteX6" fmla="*/ 0 w 775926"/>
              <a:gd name="connsiteY6" fmla="*/ 167835 h 335671"/>
              <a:gd name="connsiteX7" fmla="*/ 201402 w 775926"/>
              <a:gd name="connsiteY7" fmla="*/ 0 h 33567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5926" h="335671">
                <a:moveTo>
                  <a:pt x="201402" y="0"/>
                </a:moveTo>
                <a:lnTo>
                  <a:pt x="201402" y="111890"/>
                </a:lnTo>
                <a:lnTo>
                  <a:pt x="775926" y="111890"/>
                </a:lnTo>
                <a:lnTo>
                  <a:pt x="775926" y="223780"/>
                </a:lnTo>
                <a:lnTo>
                  <a:pt x="201402" y="223780"/>
                </a:lnTo>
                <a:lnTo>
                  <a:pt x="201402" y="335671"/>
                </a:lnTo>
                <a:lnTo>
                  <a:pt x="0" y="167835"/>
                </a:lnTo>
                <a:lnTo>
                  <a:pt x="201402" y="0"/>
                </a:lnTo>
                <a:close/>
              </a:path>
            </a:pathLst>
          </a:custGeom>
          <a:solidFill>
            <a:srgbClr val="5C81C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29" name="形状9" title=""/>
          <p:cNvSpPr txBox="1"/>
          <p:nvPr/>
        </p:nvSpPr>
        <p:spPr>
          <a:xfrm rot="16200000">
            <a:off x="4024827" y="2229002"/>
            <a:ext cx="581473" cy="253746"/>
          </a:xfrm>
          <a:custGeom>
            <a:gdLst>
              <a:gd name="connsiteX0" fmla="*/ 152248 w 581473"/>
              <a:gd name="connsiteY0" fmla="*/ 0 h 253746"/>
              <a:gd name="connsiteX1" fmla="*/ 152248 w 581473"/>
              <a:gd name="connsiteY1" fmla="*/ 81127 h 253746"/>
              <a:gd name="connsiteX2" fmla="*/ 581473 w 581473"/>
              <a:gd name="connsiteY2" fmla="*/ 81127 h 253746"/>
              <a:gd name="connsiteX3" fmla="*/ 581473 w 581473"/>
              <a:gd name="connsiteY3" fmla="*/ 172619 h 253746"/>
              <a:gd name="connsiteX4" fmla="*/ 152248 w 581473"/>
              <a:gd name="connsiteY4" fmla="*/ 172619 h 253746"/>
              <a:gd name="connsiteX5" fmla="*/ 152248 w 581473"/>
              <a:gd name="connsiteY5" fmla="*/ 253746 h 253746"/>
              <a:gd name="connsiteX6" fmla="*/ 0 w 581473"/>
              <a:gd name="connsiteY6" fmla="*/ 126873 h 253746"/>
              <a:gd name="connsiteX7" fmla="*/ 152248 w 581473"/>
              <a:gd name="connsiteY7" fmla="*/ 0 h 25374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73" h="253746">
                <a:moveTo>
                  <a:pt x="152248" y="0"/>
                </a:moveTo>
                <a:lnTo>
                  <a:pt x="152248" y="81127"/>
                </a:lnTo>
                <a:lnTo>
                  <a:pt x="581473" y="81127"/>
                </a:lnTo>
                <a:lnTo>
                  <a:pt x="581473" y="172619"/>
                </a:lnTo>
                <a:lnTo>
                  <a:pt x="152248" y="172619"/>
                </a:lnTo>
                <a:lnTo>
                  <a:pt x="152248" y="253746"/>
                </a:lnTo>
                <a:lnTo>
                  <a:pt x="0" y="126873"/>
                </a:lnTo>
                <a:lnTo>
                  <a:pt x="152248" y="0"/>
                </a:lnTo>
                <a:close/>
              </a:path>
            </a:pathLst>
          </a:custGeom>
          <a:solidFill>
            <a:srgbClr val="5C81C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0" name="形状10" title=""/>
          <p:cNvSpPr txBox="1"/>
          <p:nvPr/>
        </p:nvSpPr>
        <p:spPr>
          <a:xfrm rot="14250000">
            <a:off x="5057718" y="2188569"/>
            <a:ext cx="640852" cy="304486"/>
          </a:xfrm>
          <a:custGeom>
            <a:gdLst>
              <a:gd name="connsiteX0" fmla="*/ 182691 w 640852"/>
              <a:gd name="connsiteY0" fmla="*/ 0 h 304486"/>
              <a:gd name="connsiteX1" fmla="*/ 182691 w 640852"/>
              <a:gd name="connsiteY1" fmla="*/ 101495 h 304486"/>
              <a:gd name="connsiteX2" fmla="*/ 640852 w 640852"/>
              <a:gd name="connsiteY2" fmla="*/ 101495 h 304486"/>
              <a:gd name="connsiteX3" fmla="*/ 640852 w 640852"/>
              <a:gd name="connsiteY3" fmla="*/ 202990 h 304486"/>
              <a:gd name="connsiteX4" fmla="*/ 182691 w 640852"/>
              <a:gd name="connsiteY4" fmla="*/ 202990 h 304486"/>
              <a:gd name="connsiteX5" fmla="*/ 182691 w 640852"/>
              <a:gd name="connsiteY5" fmla="*/ 304486 h 304486"/>
              <a:gd name="connsiteX6" fmla="*/ 0 w 640852"/>
              <a:gd name="connsiteY6" fmla="*/ 152243 h 304486"/>
              <a:gd name="connsiteX7" fmla="*/ 182691 w 640852"/>
              <a:gd name="connsiteY7" fmla="*/ 0 h 30448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0852" h="304486">
                <a:moveTo>
                  <a:pt x="182691" y="0"/>
                </a:moveTo>
                <a:lnTo>
                  <a:pt x="182691" y="101495"/>
                </a:lnTo>
                <a:lnTo>
                  <a:pt x="640852" y="101495"/>
                </a:lnTo>
                <a:lnTo>
                  <a:pt x="640852" y="202990"/>
                </a:lnTo>
                <a:lnTo>
                  <a:pt x="182691" y="202990"/>
                </a:lnTo>
                <a:lnTo>
                  <a:pt x="182691" y="304486"/>
                </a:lnTo>
                <a:lnTo>
                  <a:pt x="0" y="152243"/>
                </a:lnTo>
                <a:lnTo>
                  <a:pt x="182691" y="0"/>
                </a:lnTo>
                <a:close/>
              </a:path>
            </a:pathLst>
          </a:custGeom>
          <a:solidFill>
            <a:srgbClr val="5C81C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1" name="文本5" title=""/>
          <p:cNvSpPr txBox="1"/>
          <p:nvPr/>
        </p:nvSpPr>
        <p:spPr>
          <a:xfrm>
            <a:off x="1653102" y="2520725"/>
            <a:ext cx="1714500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1" i="0">
                <a:solidFill>
                  <a:srgbClr val="FF009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分子的多少</a:t>
            </a:r>
            <a:endParaRPr lang="zh-CN" altLang="en-US" sz="2400" b="1" i="0">
              <a:solidFill>
                <a:srgbClr val="FF009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6" title=""/>
          <p:cNvSpPr txBox="1"/>
          <p:nvPr/>
        </p:nvSpPr>
        <p:spPr>
          <a:xfrm>
            <a:off x="3885721" y="2550462"/>
            <a:ext cx="800100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1" i="0">
                <a:solidFill>
                  <a:srgbClr val="FF009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温度</a:t>
            </a:r>
            <a:endParaRPr lang="zh-CN" altLang="en-US" sz="2400" b="1" i="0">
              <a:solidFill>
                <a:srgbClr val="FF009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7" title=""/>
          <p:cNvSpPr txBox="1"/>
          <p:nvPr/>
        </p:nvSpPr>
        <p:spPr>
          <a:xfrm>
            <a:off x="5163674" y="2520820"/>
            <a:ext cx="3324225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1" i="0">
                <a:solidFill>
                  <a:srgbClr val="FF009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种类、结构、状态</a:t>
            </a:r>
            <a:endParaRPr lang="zh-CN" altLang="en-US" sz="2400" b="1" i="0">
              <a:solidFill>
                <a:srgbClr val="FF009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8" title=""/>
          <p:cNvSpPr txBox="1"/>
          <p:nvPr/>
        </p:nvSpPr>
        <p:spPr>
          <a:xfrm>
            <a:off x="4705735" y="5119541"/>
            <a:ext cx="800100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一定</a:t>
            </a:r>
            <a:endParaRPr lang="zh-CN" altLang="en-US" sz="24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9" title=""/>
          <p:cNvSpPr txBox="1"/>
          <p:nvPr/>
        </p:nvSpPr>
        <p:spPr>
          <a:xfrm>
            <a:off x="8988552" y="5119297"/>
            <a:ext cx="1104900" cy="5927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00" b="1" i="0">
                <a:solidFill>
                  <a:srgbClr val="0000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不一定</a:t>
            </a:r>
            <a:endParaRPr lang="zh-CN" altLang="en-US" sz="2400" b="1" i="0">
              <a:solidFill>
                <a:srgbClr val="0000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形状1" title=""/>
          <p:cNvSpPr txBox="1"/>
          <p:nvPr/>
        </p:nvSpPr>
        <p:spPr>
          <a:xfrm>
            <a:off x="127000" y="12700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7" name="形状1" title=""/>
          <p:cNvSpPr txBox="1"/>
          <p:nvPr/>
        </p:nvSpPr>
        <p:spPr>
          <a:xfrm>
            <a:off x="127000" y="127000"/>
            <a:ext cx="1191" cy="1191"/>
          </a:xfrm>
          <a:prstGeom prst="rect">
            <a:avLst/>
          </a:prstGeom>
          <a:solidFill>
            <a:srgbClr val="5B9BD5">
              <a:alpha val="100000"/>
            </a:srgbClr>
          </a:solidFill>
          <a:ln w="9525">
            <a:solidFill>
              <a:srgbClr val="2D4D6A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8" name="形状4" title=""/>
          <p:cNvSpPr txBox="1"/>
          <p:nvPr/>
        </p:nvSpPr>
        <p:spPr>
          <a:xfrm>
            <a:off x="1169006" y="171329"/>
            <a:ext cx="3101359" cy="493004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物体的内能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形状4" title=""/>
          <p:cNvSpPr txBox="1"/>
          <p:nvPr/>
        </p:nvSpPr>
        <p:spPr>
          <a:xfrm>
            <a:off x="342265" y="171450"/>
            <a:ext cx="568960" cy="49276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3200" b="1" i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二</a:t>
            </a:r>
            <a:endParaRPr lang="zh-CN" altLang="en-US" sz="3200" b="1" i="0">
              <a:solidFill>
                <a:schemeClr val="bg1">
                  <a:alpha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2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7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2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7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24" grpId="0" animBg="1"/>
      <p:bldP spid="23" grpId="0" animBg="1"/>
      <p:bldP spid="17" grpId="0" animBg="1"/>
      <p:bldP spid="19" grpId="0" animBg="1"/>
      <p:bldP spid="18" grpId="0" animBg="1"/>
      <p:bldP spid="22" grpId="0" animBg="1"/>
      <p:bldP spid="34" grpId="0" animBg="1"/>
      <p:bldP spid="35" grpId="0" animBg="1"/>
      <p:bldP spid="25" grpId="0" animBg="1"/>
    </p:bldLst>
  </p:timing>
</p:sld>
</file>

<file path=ppt/tags/tag1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10.xml><?xml version="1.0" encoding="utf-8"?>
<p:tagLst xmlns:p="http://schemas.openxmlformats.org/presentationml/2006/main">
  <p:tag name="KSO_WM_DIAGRAM_VIRTUALLY_FRAME" val="{&quot;height&quot;:183.9088188976378,&quot;left&quot;:261.318031496063,&quot;top&quot;:176.4607874015748,&quot;width&quot;:523.2107874015749}"/>
</p:tagLst>
</file>

<file path=ppt/tags/tag11.xml><?xml version="1.0" encoding="utf-8"?>
<p:tagLst xmlns:p="http://schemas.openxmlformats.org/presentationml/2006/main">
  <p:tag name="KSO_WM_DIAGRAM_VIRTUALLY_FRAME" val="{&quot;height&quot;:183.9088188976378,&quot;left&quot;:261.318031496063,&quot;top&quot;:176.4607874015748,&quot;width&quot;:523.2107874015749}"/>
</p:tagLst>
</file>

<file path=ppt/tags/tag12.xml><?xml version="1.0" encoding="utf-8"?>
<p:tagLst xmlns:p="http://schemas.openxmlformats.org/presentationml/2006/main">
  <p:tag name="KSO_WM_DIAGRAM_VIRTUALLY_FRAME" val="{&quot;height&quot;:183.9088188976378,&quot;left&quot;:261.318031496063,&quot;top&quot;:176.4607874015748,&quot;width&quot;:523.2107874015749}"/>
</p:tagLst>
</file>

<file path=ppt/tags/tag1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2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3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4.xml><?xml version="1.0" encoding="utf-8"?>
<p:tagLst xmlns:p="http://schemas.openxmlformats.org/presentationml/2006/main">
  <p:tag name="KSO_WM_DIAGRAM_VIRTUALLY_FRAME" val="{&quot;height&quot;:183.9088188976378,&quot;left&quot;:261.318031496063,&quot;top&quot;:176.4607874015748,&quot;width&quot;:523.2107874015749}"/>
</p:tagLst>
</file>

<file path=ppt/tags/tag5.xml><?xml version="1.0" encoding="utf-8"?>
<p:tagLst xmlns:p="http://schemas.openxmlformats.org/presentationml/2006/main">
  <p:tag name="KSO_WM_DIAGRAM_VIRTUALLY_FRAME" val="{&quot;height&quot;:183.9088188976378,&quot;left&quot;:261.318031496063,&quot;top&quot;:176.4607874015748,&quot;width&quot;:523.2107874015749}"/>
</p:tagLst>
</file>

<file path=ppt/tags/tag6.xml><?xml version="1.0" encoding="utf-8"?>
<p:tagLst xmlns:p="http://schemas.openxmlformats.org/presentationml/2006/main">
  <p:tag name="KSO_WM_DIAGRAM_VIRTUALLY_FRAME" val="{&quot;height&quot;:183.9088188976378,&quot;left&quot;:261.318031496063,&quot;top&quot;:176.4607874015748,&quot;width&quot;:523.2107874015749}"/>
</p:tagLst>
</file>

<file path=ppt/tags/tag7.xml><?xml version="1.0" encoding="utf-8"?>
<p:tagLst xmlns:p="http://schemas.openxmlformats.org/presentationml/2006/main">
  <p:tag name="KSO_WM_DIAGRAM_VIRTUALLY_FRAME" val="{&quot;height&quot;:183.9088188976378,&quot;left&quot;:261.318031496063,&quot;top&quot;:176.4607874015748,&quot;width&quot;:523.2107874015749}"/>
</p:tagLst>
</file>

<file path=ppt/tags/tag8.xml><?xml version="1.0" encoding="utf-8"?>
<p:tagLst xmlns:p="http://schemas.openxmlformats.org/presentationml/2006/main">
  <p:tag name="KSO_WM_DIAGRAM_VIRTUALLY_FRAME" val="{&quot;height&quot;:183.9088188976378,&quot;left&quot;:261.318031496063,&quot;top&quot;:176.4607874015748,&quot;width&quot;:523.2107874015749}"/>
</p:tagLst>
</file>

<file path=ppt/tags/tag9.xml><?xml version="1.0" encoding="utf-8"?>
<p:tagLst xmlns:p="http://schemas.openxmlformats.org/presentationml/2006/main">
  <p:tag name="KSO_WM_DIAGRAM_VIRTUALLY_FRAME" val="{&quot;height&quot;:183.9088188976378,&quot;left&quot;:261.318031496063,&quot;top&quot;:176.4607874015748,&quot;width&quot;:523.2107874015749}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167</Paragraphs>
  <Slides>23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等线 Light</vt:lpstr>
      <vt:lpstr>等线</vt:lpstr>
      <vt:lpstr>微软雅黑</vt:lpstr>
      <vt:lpstr>FZSSJW--GB1-0</vt:lpstr>
      <vt:lpstr>汉仪旗黑-55简</vt:lpstr>
      <vt:lpstr>Times New Roman</vt:lpstr>
      <vt:lpstr>TimesNewRomanPS-ItalicMT</vt:lpstr>
      <vt:lpstr>TimesNewRomanPS-BoldMT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2025-10-25T15:25:24Z</cp:lastPrinted>
  <dcterms:created xsi:type="dcterms:W3CDTF">2025-10-25T15:25:24Z</dcterms:created>
  <dcterms:modified xsi:type="dcterms:W3CDTF">2025-10-25T07:25:24Z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