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693" r:id="rId5"/>
    <p:sldId id="258" r:id="rId6"/>
    <p:sldId id="743" r:id="rId7"/>
    <p:sldId id="744" r:id="rId8"/>
    <p:sldId id="745" r:id="rId9"/>
    <p:sldId id="746" r:id="rId10"/>
    <p:sldId id="747" r:id="rId11"/>
    <p:sldId id="764" r:id="rId12"/>
    <p:sldId id="672" r:id="rId13"/>
    <p:sldId id="765" r:id="rId14"/>
    <p:sldId id="766" r:id="rId15"/>
    <p:sldId id="770" r:id="rId16"/>
    <p:sldId id="771" r:id="rId17"/>
    <p:sldId id="769" r:id="rId18"/>
    <p:sldId id="772" r:id="rId19"/>
    <p:sldId id="773" r:id="rId20"/>
    <p:sldId id="775" r:id="rId21"/>
    <p:sldId id="776" r:id="rId22"/>
    <p:sldId id="578" r:id="rId23"/>
    <p:sldId id="617" r:id="rId24"/>
    <p:sldId id="618" r:id="rId25"/>
    <p:sldId id="778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7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420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2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2.xml" /><Relationship Id="rId11" Type="http://schemas.openxmlformats.org/officeDocument/2006/relationships/image" Target="../media/image10.jpeg" /><Relationship Id="rId12" Type="http://schemas.openxmlformats.org/officeDocument/2006/relationships/tags" Target="../tags/tag223.xml" /><Relationship Id="rId13" Type="http://schemas.openxmlformats.org/officeDocument/2006/relationships/tags" Target="../tags/tag224.xml" /><Relationship Id="rId14" Type="http://schemas.openxmlformats.org/officeDocument/2006/relationships/image" Target="../media/image5.png" /><Relationship Id="rId15" Type="http://schemas.openxmlformats.org/officeDocument/2006/relationships/tags" Target="../tags/tag225.xml" /><Relationship Id="rId16" Type="http://schemas.openxmlformats.org/officeDocument/2006/relationships/tags" Target="../tags/tag226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14" Type="http://schemas.openxmlformats.org/officeDocument/2006/relationships/tags" Target="../tags/tag239.xml" /><Relationship Id="rId15" Type="http://schemas.openxmlformats.org/officeDocument/2006/relationships/tags" Target="../tags/tag240.xml" /><Relationship Id="rId16" Type="http://schemas.openxmlformats.org/officeDocument/2006/relationships/tags" Target="../tags/tag241.xml" /><Relationship Id="rId17" Type="http://schemas.openxmlformats.org/officeDocument/2006/relationships/tags" Target="../tags/tag242.xml" /><Relationship Id="rId18" Type="http://schemas.openxmlformats.org/officeDocument/2006/relationships/tags" Target="../tags/tag243.xml" /><Relationship Id="rId19" Type="http://schemas.openxmlformats.org/officeDocument/2006/relationships/tags" Target="../tags/tag244.xml" /><Relationship Id="rId2" Type="http://schemas.openxmlformats.org/officeDocument/2006/relationships/tags" Target="../tags/tag227.xml" /><Relationship Id="rId20" Type="http://schemas.openxmlformats.org/officeDocument/2006/relationships/tags" Target="../tags/tag245.xml" /><Relationship Id="rId21" Type="http://schemas.openxmlformats.org/officeDocument/2006/relationships/tags" Target="../tags/tag246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12" Type="http://schemas.openxmlformats.org/officeDocument/2006/relationships/image" Target="../media/image11.png" /><Relationship Id="rId13" Type="http://schemas.openxmlformats.org/officeDocument/2006/relationships/tags" Target="../tags/tag257.xml" /><Relationship Id="rId14" Type="http://schemas.openxmlformats.org/officeDocument/2006/relationships/image" Target="../media/image10.jpeg" /><Relationship Id="rId15" Type="http://schemas.openxmlformats.org/officeDocument/2006/relationships/tags" Target="../tags/tag258.xml" /><Relationship Id="rId16" Type="http://schemas.openxmlformats.org/officeDocument/2006/relationships/tags" Target="../tags/tag259.xml" /><Relationship Id="rId17" Type="http://schemas.openxmlformats.org/officeDocument/2006/relationships/tags" Target="../tags/tag260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9.xml" /><Relationship Id="rId11" Type="http://schemas.openxmlformats.org/officeDocument/2006/relationships/image" Target="../media/image11.png" /><Relationship Id="rId12" Type="http://schemas.openxmlformats.org/officeDocument/2006/relationships/tags" Target="../tags/tag270.xml" /><Relationship Id="rId13" Type="http://schemas.openxmlformats.org/officeDocument/2006/relationships/tags" Target="../tags/tag271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tags" Target="../tags/tag266.xml" /><Relationship Id="rId8" Type="http://schemas.openxmlformats.org/officeDocument/2006/relationships/tags" Target="../tags/tag267.xml" /><Relationship Id="rId9" Type="http://schemas.openxmlformats.org/officeDocument/2006/relationships/tags" Target="../tags/tag26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0.xml" /><Relationship Id="rId11" Type="http://schemas.openxmlformats.org/officeDocument/2006/relationships/image" Target="../media/image12.png" /><Relationship Id="rId12" Type="http://schemas.openxmlformats.org/officeDocument/2006/relationships/tags" Target="../tags/tag281.xml" /><Relationship Id="rId13" Type="http://schemas.openxmlformats.org/officeDocument/2006/relationships/image" Target="../media/image13.png" /><Relationship Id="rId14" Type="http://schemas.openxmlformats.org/officeDocument/2006/relationships/tags" Target="../tags/tag282.xml" /><Relationship Id="rId15" Type="http://schemas.openxmlformats.org/officeDocument/2006/relationships/tags" Target="../tags/tag283.xml" /><Relationship Id="rId16" Type="http://schemas.openxmlformats.org/officeDocument/2006/relationships/tags" Target="../tags/tag284.xml" /><Relationship Id="rId17" Type="http://schemas.openxmlformats.org/officeDocument/2006/relationships/tags" Target="../tags/tag285.xml" /><Relationship Id="rId18" Type="http://schemas.openxmlformats.org/officeDocument/2006/relationships/tags" Target="../tags/tag286.xml" /><Relationship Id="rId19" Type="http://schemas.openxmlformats.org/officeDocument/2006/relationships/hyperlink" Target="01.flv" TargetMode="External" /><Relationship Id="rId2" Type="http://schemas.openxmlformats.org/officeDocument/2006/relationships/tags" Target="../tags/tag272.xml" /><Relationship Id="rId20" Type="http://schemas.openxmlformats.org/officeDocument/2006/relationships/tags" Target="../tags/tag287.xml" /><Relationship Id="rId21" Type="http://schemas.openxmlformats.org/officeDocument/2006/relationships/tags" Target="../tags/tag288.xml" /><Relationship Id="rId22" Type="http://schemas.openxmlformats.org/officeDocument/2006/relationships/tags" Target="../tags/tag289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8.xml" /><Relationship Id="rId11" Type="http://schemas.openxmlformats.org/officeDocument/2006/relationships/image" Target="../media/image13.png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tags" Target="../tags/tag301.xml" /><Relationship Id="rId15" Type="http://schemas.openxmlformats.org/officeDocument/2006/relationships/tags" Target="../tags/tag302.xml" /><Relationship Id="rId16" Type="http://schemas.openxmlformats.org/officeDocument/2006/relationships/tags" Target="../tags/tag303.xml" /><Relationship Id="rId17" Type="http://schemas.openxmlformats.org/officeDocument/2006/relationships/tags" Target="../tags/tag304.xml" /><Relationship Id="rId18" Type="http://schemas.openxmlformats.org/officeDocument/2006/relationships/tags" Target="../tags/tag305.xml" /><Relationship Id="rId19" Type="http://schemas.openxmlformats.org/officeDocument/2006/relationships/tags" Target="../tags/tag306.xml" /><Relationship Id="rId2" Type="http://schemas.openxmlformats.org/officeDocument/2006/relationships/tags" Target="../tags/tag290.xml" /><Relationship Id="rId20" Type="http://schemas.openxmlformats.org/officeDocument/2006/relationships/tags" Target="../tags/tag307.xml" /><Relationship Id="rId21" Type="http://schemas.openxmlformats.org/officeDocument/2006/relationships/tags" Target="../tags/tag308.xml" /><Relationship Id="rId22" Type="http://schemas.openxmlformats.org/officeDocument/2006/relationships/tags" Target="../tags/tag309.xml" /><Relationship Id="rId23" Type="http://schemas.openxmlformats.org/officeDocument/2006/relationships/tags" Target="../tags/tag310.xml" /><Relationship Id="rId24" Type="http://schemas.openxmlformats.org/officeDocument/2006/relationships/tags" Target="../tags/tag311.xml" /><Relationship Id="rId25" Type="http://schemas.openxmlformats.org/officeDocument/2006/relationships/tags" Target="../tags/tag312.xml" /><Relationship Id="rId26" Type="http://schemas.openxmlformats.org/officeDocument/2006/relationships/tags" Target="../tags/tag313.xml" /><Relationship Id="rId27" Type="http://schemas.openxmlformats.org/officeDocument/2006/relationships/tags" Target="../tags/tag314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4.png" /><Relationship Id="rId11" Type="http://schemas.openxmlformats.org/officeDocument/2006/relationships/tags" Target="../tags/tag323.xml" /><Relationship Id="rId12" Type="http://schemas.openxmlformats.org/officeDocument/2006/relationships/image" Target="../media/image15.png" /><Relationship Id="rId13" Type="http://schemas.openxmlformats.org/officeDocument/2006/relationships/tags" Target="../tags/tag324.xml" /><Relationship Id="rId14" Type="http://schemas.openxmlformats.org/officeDocument/2006/relationships/tags" Target="../tags/tag325.xml" /><Relationship Id="rId2" Type="http://schemas.openxmlformats.org/officeDocument/2006/relationships/tags" Target="../tags/tag315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tags" Target="../tags/tag320.xml" /><Relationship Id="rId8" Type="http://schemas.openxmlformats.org/officeDocument/2006/relationships/tags" Target="../tags/tag321.xml" /><Relationship Id="rId9" Type="http://schemas.openxmlformats.org/officeDocument/2006/relationships/tags" Target="../tags/tag32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png" /><Relationship Id="rId11" Type="http://schemas.openxmlformats.org/officeDocument/2006/relationships/tags" Target="../tags/tag334.xml" /><Relationship Id="rId12" Type="http://schemas.openxmlformats.org/officeDocument/2006/relationships/video" Target="../media/media2.mp4" /><Relationship Id="rId13" Type="http://schemas.microsoft.com/office/2007/relationships/media" Target="../media/media2.mp4" /><Relationship Id="rId14" Type="http://schemas.openxmlformats.org/officeDocument/2006/relationships/tags" Target="../tags/tag335.xml" /><Relationship Id="rId2" Type="http://schemas.openxmlformats.org/officeDocument/2006/relationships/tags" Target="../tags/tag326.xml" /><Relationship Id="rId3" Type="http://schemas.openxmlformats.org/officeDocument/2006/relationships/tags" Target="../tags/tag327.xml" /><Relationship Id="rId4" Type="http://schemas.openxmlformats.org/officeDocument/2006/relationships/tags" Target="../tags/tag328.xml" /><Relationship Id="rId5" Type="http://schemas.openxmlformats.org/officeDocument/2006/relationships/tags" Target="../tags/tag329.xml" /><Relationship Id="rId6" Type="http://schemas.openxmlformats.org/officeDocument/2006/relationships/tags" Target="../tags/tag330.xml" /><Relationship Id="rId7" Type="http://schemas.openxmlformats.org/officeDocument/2006/relationships/tags" Target="../tags/tag331.xml" /><Relationship Id="rId8" Type="http://schemas.openxmlformats.org/officeDocument/2006/relationships/tags" Target="../tags/tag332.xml" /><Relationship Id="rId9" Type="http://schemas.openxmlformats.org/officeDocument/2006/relationships/tags" Target="../tags/tag33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4.xml" /><Relationship Id="rId11" Type="http://schemas.openxmlformats.org/officeDocument/2006/relationships/tags" Target="../tags/tag345.xml" /><Relationship Id="rId12" Type="http://schemas.openxmlformats.org/officeDocument/2006/relationships/image" Target="../media/image17.png" /><Relationship Id="rId13" Type="http://schemas.openxmlformats.org/officeDocument/2006/relationships/tags" Target="../tags/tag346.xml" /><Relationship Id="rId14" Type="http://schemas.openxmlformats.org/officeDocument/2006/relationships/tags" Target="../tags/tag347.xml" /><Relationship Id="rId15" Type="http://schemas.openxmlformats.org/officeDocument/2006/relationships/tags" Target="../tags/tag348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7.xml" /><Relationship Id="rId11" Type="http://schemas.openxmlformats.org/officeDocument/2006/relationships/image" Target="../media/image18.png" /><Relationship Id="rId12" Type="http://schemas.openxmlformats.org/officeDocument/2006/relationships/tags" Target="../tags/tag358.xml" /><Relationship Id="rId13" Type="http://schemas.openxmlformats.org/officeDocument/2006/relationships/tags" Target="../tags/tag359.xml" /><Relationship Id="rId14" Type="http://schemas.openxmlformats.org/officeDocument/2006/relationships/tags" Target="../tags/tag360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Relationship Id="rId8" Type="http://schemas.openxmlformats.org/officeDocument/2006/relationships/tags" Target="../tags/tag355.xml" /><Relationship Id="rId9" Type="http://schemas.openxmlformats.org/officeDocument/2006/relationships/tags" Target="../tags/tag35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image" Target="../media/image3.png" /><Relationship Id="rId14" Type="http://schemas.openxmlformats.org/officeDocument/2006/relationships/tags" Target="../tags/tag123.xml" /><Relationship Id="rId15" Type="http://schemas.openxmlformats.org/officeDocument/2006/relationships/tags" Target="../tags/tag124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9.png" /><Relationship Id="rId11" Type="http://schemas.openxmlformats.org/officeDocument/2006/relationships/tags" Target="../tags/tag369.xml" /><Relationship Id="rId12" Type="http://schemas.openxmlformats.org/officeDocument/2006/relationships/video" Target="../media/media3.mp4" /><Relationship Id="rId13" Type="http://schemas.microsoft.com/office/2007/relationships/media" Target="../media/media3.mp4" /><Relationship Id="rId2" Type="http://schemas.openxmlformats.org/officeDocument/2006/relationships/tags" Target="../tags/tag361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tags" Target="../tags/tag367.xml" /><Relationship Id="rId9" Type="http://schemas.openxmlformats.org/officeDocument/2006/relationships/tags" Target="../tags/tag36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8.xml" /><Relationship Id="rId11" Type="http://schemas.openxmlformats.org/officeDocument/2006/relationships/image" Target="../media/image20.jpeg" /><Relationship Id="rId12" Type="http://schemas.openxmlformats.org/officeDocument/2006/relationships/tags" Target="../tags/tag379.xml" /><Relationship Id="rId13" Type="http://schemas.openxmlformats.org/officeDocument/2006/relationships/tags" Target="../tags/tag380.xml" /><Relationship Id="rId14" Type="http://schemas.openxmlformats.org/officeDocument/2006/relationships/tags" Target="../tags/tag381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Relationship Id="rId7" Type="http://schemas.openxmlformats.org/officeDocument/2006/relationships/tags" Target="../tags/tag375.xml" /><Relationship Id="rId8" Type="http://schemas.openxmlformats.org/officeDocument/2006/relationships/tags" Target="../tags/tag376.xml" /><Relationship Id="rId9" Type="http://schemas.openxmlformats.org/officeDocument/2006/relationships/tags" Target="../tags/tag37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0.xml" /><Relationship Id="rId11" Type="http://schemas.openxmlformats.org/officeDocument/2006/relationships/image" Target="../media/image21.jpeg" /><Relationship Id="rId12" Type="http://schemas.openxmlformats.org/officeDocument/2006/relationships/tags" Target="../tags/tag391.xml" /><Relationship Id="rId13" Type="http://schemas.openxmlformats.org/officeDocument/2006/relationships/tags" Target="../tags/tag392.xml" /><Relationship Id="rId14" Type="http://schemas.openxmlformats.org/officeDocument/2006/relationships/tags" Target="../tags/tag393.xml" /><Relationship Id="rId2" Type="http://schemas.openxmlformats.org/officeDocument/2006/relationships/tags" Target="../tags/tag382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Relationship Id="rId6" Type="http://schemas.openxmlformats.org/officeDocument/2006/relationships/tags" Target="../tags/tag386.xml" /><Relationship Id="rId7" Type="http://schemas.openxmlformats.org/officeDocument/2006/relationships/tags" Target="../tags/tag387.xml" /><Relationship Id="rId8" Type="http://schemas.openxmlformats.org/officeDocument/2006/relationships/tags" Target="../tags/tag388.xml" /><Relationship Id="rId9" Type="http://schemas.openxmlformats.org/officeDocument/2006/relationships/tags" Target="../tags/tag38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02.xml" /><Relationship Id="rId11" Type="http://schemas.openxmlformats.org/officeDocument/2006/relationships/tags" Target="../tags/tag403.xml" /><Relationship Id="rId12" Type="http://schemas.openxmlformats.org/officeDocument/2006/relationships/tags" Target="../tags/tag404.xml" /><Relationship Id="rId13" Type="http://schemas.openxmlformats.org/officeDocument/2006/relationships/tags" Target="../tags/tag405.xml" /><Relationship Id="rId14" Type="http://schemas.openxmlformats.org/officeDocument/2006/relationships/tags" Target="../tags/tag406.xml" /><Relationship Id="rId15" Type="http://schemas.openxmlformats.org/officeDocument/2006/relationships/tags" Target="../tags/tag407.xml" /><Relationship Id="rId16" Type="http://schemas.openxmlformats.org/officeDocument/2006/relationships/tags" Target="../tags/tag408.xml" /><Relationship Id="rId17" Type="http://schemas.openxmlformats.org/officeDocument/2006/relationships/tags" Target="../tags/tag409.xml" /><Relationship Id="rId18" Type="http://schemas.openxmlformats.org/officeDocument/2006/relationships/tags" Target="../tags/tag410.xml" /><Relationship Id="rId19" Type="http://schemas.openxmlformats.org/officeDocument/2006/relationships/tags" Target="../tags/tag411.xml" /><Relationship Id="rId2" Type="http://schemas.openxmlformats.org/officeDocument/2006/relationships/tags" Target="../tags/tag394.xml" /><Relationship Id="rId20" Type="http://schemas.openxmlformats.org/officeDocument/2006/relationships/tags" Target="../tags/tag412.xml" /><Relationship Id="rId21" Type="http://schemas.openxmlformats.org/officeDocument/2006/relationships/tags" Target="../tags/tag413.xml" /><Relationship Id="rId22" Type="http://schemas.openxmlformats.org/officeDocument/2006/relationships/tags" Target="../tags/tag414.xml" /><Relationship Id="rId23" Type="http://schemas.openxmlformats.org/officeDocument/2006/relationships/tags" Target="../tags/tag415.xml" /><Relationship Id="rId24" Type="http://schemas.openxmlformats.org/officeDocument/2006/relationships/tags" Target="../tags/tag416.xml" /><Relationship Id="rId25" Type="http://schemas.openxmlformats.org/officeDocument/2006/relationships/tags" Target="../tags/tag417.xml" /><Relationship Id="rId26" Type="http://schemas.openxmlformats.org/officeDocument/2006/relationships/tags" Target="../tags/tag418.xml" /><Relationship Id="rId27" Type="http://schemas.openxmlformats.org/officeDocument/2006/relationships/tags" Target="../tags/tag419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Relationship Id="rId6" Type="http://schemas.openxmlformats.org/officeDocument/2006/relationships/tags" Target="../tags/tag398.xml" /><Relationship Id="rId7" Type="http://schemas.openxmlformats.org/officeDocument/2006/relationships/tags" Target="../tags/tag399.xml" /><Relationship Id="rId8" Type="http://schemas.openxmlformats.org/officeDocument/2006/relationships/tags" Target="../tags/tag400.xml" /><Relationship Id="rId9" Type="http://schemas.openxmlformats.org/officeDocument/2006/relationships/tags" Target="../tags/tag40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3.xml" /><Relationship Id="rId11" Type="http://schemas.openxmlformats.org/officeDocument/2006/relationships/tags" Target="../tags/tag134.xml" /><Relationship Id="rId12" Type="http://schemas.openxmlformats.org/officeDocument/2006/relationships/tags" Target="../tags/tag135.xml" /><Relationship Id="rId13" Type="http://schemas.openxmlformats.org/officeDocument/2006/relationships/tags" Target="../tags/tag136.xml" /><Relationship Id="rId14" Type="http://schemas.openxmlformats.org/officeDocument/2006/relationships/tags" Target="../tags/tag137.xml" /><Relationship Id="rId15" Type="http://schemas.openxmlformats.org/officeDocument/2006/relationships/tags" Target="../tags/tag138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7.xml" /><Relationship Id="rId11" Type="http://schemas.openxmlformats.org/officeDocument/2006/relationships/image" Target="../media/image4.png" /><Relationship Id="rId12" Type="http://schemas.openxmlformats.org/officeDocument/2006/relationships/tags" Target="../tags/tag148.xml" /><Relationship Id="rId13" Type="http://schemas.openxmlformats.org/officeDocument/2006/relationships/tags" Target="../tags/tag149.xml" /><Relationship Id="rId14" Type="http://schemas.openxmlformats.org/officeDocument/2006/relationships/tags" Target="../tags/tag150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tags" Target="../tags/tag14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5.png" /><Relationship Id="rId11" Type="http://schemas.openxmlformats.org/officeDocument/2006/relationships/tags" Target="../tags/tag159.xml" /><Relationship Id="rId12" Type="http://schemas.openxmlformats.org/officeDocument/2006/relationships/tags" Target="../tags/tag160.xml" /><Relationship Id="rId13" Type="http://schemas.openxmlformats.org/officeDocument/2006/relationships/tags" Target="../tags/tag161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0.xml" /><Relationship Id="rId11" Type="http://schemas.openxmlformats.org/officeDocument/2006/relationships/tags" Target="../tags/tag171.xml" /><Relationship Id="rId12" Type="http://schemas.openxmlformats.org/officeDocument/2006/relationships/image" Target="../media/image6.png" /><Relationship Id="rId13" Type="http://schemas.openxmlformats.org/officeDocument/2006/relationships/tags" Target="../tags/tag172.xml" /><Relationship Id="rId14" Type="http://schemas.openxmlformats.org/officeDocument/2006/relationships/tags" Target="../tags/tag173.xml" /><Relationship Id="rId15" Type="http://schemas.openxmlformats.org/officeDocument/2006/relationships/tags" Target="../tags/tag174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3.xml" /><Relationship Id="rId11" Type="http://schemas.openxmlformats.org/officeDocument/2006/relationships/image" Target="../media/image7.png" /><Relationship Id="rId12" Type="http://schemas.openxmlformats.org/officeDocument/2006/relationships/tags" Target="../tags/tag184.xml" /><Relationship Id="rId13" Type="http://schemas.openxmlformats.org/officeDocument/2006/relationships/tags" Target="../tags/tag185.xml" /><Relationship Id="rId14" Type="http://schemas.openxmlformats.org/officeDocument/2006/relationships/tags" Target="../tags/tag186.xml" /><Relationship Id="rId15" Type="http://schemas.openxmlformats.org/officeDocument/2006/relationships/tags" Target="../tags/tag187.xml" /><Relationship Id="rId16" Type="http://schemas.openxmlformats.org/officeDocument/2006/relationships/tags" Target="../tags/tag188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tags" Target="../tags/tag200.xml" /><Relationship Id="rId14" Type="http://schemas.openxmlformats.org/officeDocument/2006/relationships/tags" Target="../tags/tag201.xml" /><Relationship Id="rId15" Type="http://schemas.openxmlformats.org/officeDocument/2006/relationships/image" Target="../media/image8.png" /><Relationship Id="rId16" Type="http://schemas.openxmlformats.org/officeDocument/2006/relationships/tags" Target="../tags/tag202.xml" /><Relationship Id="rId17" Type="http://schemas.openxmlformats.org/officeDocument/2006/relationships/tags" Target="../tags/tag203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9.png" /><Relationship Id="rId11" Type="http://schemas.openxmlformats.org/officeDocument/2006/relationships/tags" Target="../tags/tag212.xml" /><Relationship Id="rId12" Type="http://schemas.openxmlformats.org/officeDocument/2006/relationships/video" Target="../media/media1.mp4" /><Relationship Id="rId13" Type="http://schemas.microsoft.com/office/2007/relationships/media" Target="../media/media1.mp4" /><Relationship Id="rId14" Type="http://schemas.openxmlformats.org/officeDocument/2006/relationships/tags" Target="../tags/tag21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4425" y="1824"/>
              <a:ext cx="14867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   磁现象                                 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114" y="422"/>
              <a:ext cx="1407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第七章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磁与电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379345" y="1343660"/>
            <a:ext cx="9670415" cy="5635625"/>
          </a:xfrm>
        </p:spPr>
        <p:txBody>
          <a:bodyPr vert="horz" wrap="square" lIns="91440" tIns="45720" rIns="91440" bIns="45720" anchor="t" anchorCtr="0">
            <a:normAutofit fontScale="90000" lnSpcReduction="2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【物理观念】了解简单的磁现象，知道磁极间的相互作用规律；知道磁场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会用磁感线描述磁体周围的磁场方向和强弱；道地磁场。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能运用“转换法”将看不见的磁场转化为可观察的小磁针偏转现象，建立“通过效应认识对象”的思维路径。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】通过了解我国古代对磁的研究方面取得的成就，增强民族自豪感和使命感，进一步激发学习物理的兴趣。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7891" name="Rectangle 3" title="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581660" y="3543935"/>
            <a:ext cx="5732780" cy="2739390"/>
          </a:xfrm>
        </p:spPr>
        <p:txBody>
          <a:bodyPr vert="horz" wrap="square" lIns="91440" tIns="45720" rIns="91440" bIns="45720" anchor="t" anchorCtr="0">
            <a:normAutofit fontScale="70000"/>
          </a:bodyPr>
          <a:lstStyle/>
          <a:p>
            <a:pPr marL="0" indent="0" eaLnBrk="1" hangingPunct="1">
              <a:lnSpc>
                <a:spcPct val="100000"/>
              </a:lnSpc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思考：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小磁针为什么发生偏转？ 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是谁对它施加了作用？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00000"/>
              </a:lnSpc>
              <a:buNone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大胆想象：这个作用是通过谁传递的呢 ？     </a:t>
            </a:r>
            <a:r>
              <a:rPr lang="zh-CN" altLang="en-US"/>
              <a:t> </a:t>
            </a:r>
            <a:endParaRPr lang="zh-CN" altLang="en-US"/>
          </a:p>
          <a:p>
            <a:pPr eaLnBrk="1" hangingPunct="1"/>
            <a:endParaRPr lang="zh-CN" altLang="en-US"/>
          </a:p>
        </p:txBody>
      </p:sp>
      <p:pic>
        <p:nvPicPr>
          <p:cNvPr id="1024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482080" y="3182620"/>
            <a:ext cx="5256530" cy="355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title=""/>
          <p:cNvSpPr txBox="1"/>
          <p:nvPr>
            <p:custDataLst>
              <p:tags r:id="rId13"/>
            </p:custDataLst>
          </p:nvPr>
        </p:nvSpPr>
        <p:spPr>
          <a:xfrm>
            <a:off x="905510" y="1276985"/>
            <a:ext cx="46323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把小磁针靠近磁体，通过磁场，磁体对小磁针有作用力，使小磁针偏转方向。在磁体周围的不同位置，小磁针会指向不同的方向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66126" t="69204" r="9106" b="17981"/>
          <a:stretch>
            <a:fillRect/>
          </a:stretch>
        </p:blipFill>
        <p:spPr>
          <a:xfrm>
            <a:off x="6684010" y="1049655"/>
            <a:ext cx="4646930" cy="203136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362" name="Text Box 2" title=""/>
          <p:cNvSpPr txBox="1"/>
          <p:nvPr>
            <p:custDataLst>
              <p:tags r:id="rId10"/>
            </p:custDataLst>
          </p:nvPr>
        </p:nvSpPr>
        <p:spPr>
          <a:xfrm>
            <a:off x="1752600" y="1371600"/>
            <a:ext cx="8915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定义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: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磁体周围空间存在的一种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特殊物质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5366" name="Text Box 6" title=""/>
          <p:cNvSpPr txBox="1"/>
          <p:nvPr>
            <p:custDataLst>
              <p:tags r:id="rId11"/>
            </p:custDataLst>
          </p:nvPr>
        </p:nvSpPr>
        <p:spPr>
          <a:xfrm>
            <a:off x="7896225" y="3141663"/>
            <a:ext cx="1247775" cy="645160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ea typeface="华文新魏" panose="02010800040101010101" pitchFamily="2" charset="-122"/>
              </a:rPr>
              <a:t>磁体</a:t>
            </a:r>
            <a:endParaRPr lang="zh-CN" altLang="en-US" sz="3600" b="1">
              <a:ea typeface="华文新魏" panose="02010800040101010101" pitchFamily="2" charset="-122"/>
            </a:endParaRPr>
          </a:p>
        </p:txBody>
      </p:sp>
      <p:sp>
        <p:nvSpPr>
          <p:cNvPr id="15367" name="Text Box 7" title=""/>
          <p:cNvSpPr txBox="1"/>
          <p:nvPr>
            <p:custDataLst>
              <p:tags r:id="rId12"/>
            </p:custDataLst>
          </p:nvPr>
        </p:nvSpPr>
        <p:spPr>
          <a:xfrm>
            <a:off x="3152775" y="3154363"/>
            <a:ext cx="1114425" cy="645160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ea typeface="华文新魏" panose="02010800040101010101" pitchFamily="2" charset="-122"/>
              </a:rPr>
              <a:t>磁体</a:t>
            </a:r>
            <a:endParaRPr lang="zh-CN" altLang="en-US" sz="3600" b="1">
              <a:ea typeface="华文新魏" panose="02010800040101010101" pitchFamily="2" charset="-122"/>
            </a:endParaRPr>
          </a:p>
        </p:txBody>
      </p:sp>
      <p:sp>
        <p:nvSpPr>
          <p:cNvPr id="15368" name="Oval 8" title=""/>
          <p:cNvSpPr/>
          <p:nvPr>
            <p:custDataLst>
              <p:tags r:id="rId13"/>
            </p:custDataLst>
          </p:nvPr>
        </p:nvSpPr>
        <p:spPr>
          <a:xfrm>
            <a:off x="5257800" y="2743200"/>
            <a:ext cx="1512888" cy="13684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磁场</a:t>
            </a:r>
            <a:endParaRPr lang="zh-CN" altLang="en-US" sz="36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5369" name="AutoShape 9" title=""/>
          <p:cNvSpPr/>
          <p:nvPr>
            <p:custDataLst>
              <p:tags r:id="rId14"/>
            </p:custDataLst>
          </p:nvPr>
        </p:nvSpPr>
        <p:spPr>
          <a:xfrm>
            <a:off x="4343400" y="3200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CF8A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5370" name="AutoShape 10" title=""/>
          <p:cNvSpPr/>
          <p:nvPr>
            <p:custDataLst>
              <p:tags r:id="rId15"/>
            </p:custDataLst>
          </p:nvPr>
        </p:nvSpPr>
        <p:spPr>
          <a:xfrm>
            <a:off x="7010400" y="31242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CF8A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5371" name="AutoShape 11" title=""/>
          <p:cNvSpPr/>
          <p:nvPr>
            <p:custDataLst>
              <p:tags r:id="rId16"/>
            </p:custDataLst>
          </p:nvPr>
        </p:nvSpPr>
        <p:spPr>
          <a:xfrm rot="10800000">
            <a:off x="7010400" y="36576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CF8A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5372" name="AutoShape 12" title=""/>
          <p:cNvSpPr/>
          <p:nvPr>
            <p:custDataLst>
              <p:tags r:id="rId17"/>
            </p:custDataLst>
          </p:nvPr>
        </p:nvSpPr>
        <p:spPr>
          <a:xfrm rot="10800000">
            <a:off x="4343400" y="3581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CF8A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15373" name="Rectangle 13" title=""/>
          <p:cNvSpPr/>
          <p:nvPr>
            <p:custDataLst>
              <p:tags r:id="rId18"/>
            </p:custDataLst>
          </p:nvPr>
        </p:nvSpPr>
        <p:spPr>
          <a:xfrm>
            <a:off x="1828800" y="4419600"/>
            <a:ext cx="80772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2.</a:t>
            </a:r>
            <a:r>
              <a:rPr lang="zh-CN" altLang="en-US" sz="3600" b="1">
                <a:solidFill>
                  <a:srgbClr val="FF0000"/>
                </a:solidFill>
              </a:rPr>
              <a:t>基本性质：</a:t>
            </a:r>
            <a:endParaRPr lang="en-US" altLang="zh-CN" sz="36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</a:t>
            </a:r>
            <a:r>
              <a:rPr lang="zh-CN" altLang="en-US" sz="3600" b="1">
                <a:solidFill>
                  <a:srgbClr val="0000FF"/>
                </a:solidFill>
              </a:rPr>
              <a:t>对</a:t>
            </a:r>
            <a:r>
              <a:rPr lang="zh-CN" altLang="en-US" sz="3600" b="1"/>
              <a:t>放入其中的</a:t>
            </a:r>
            <a:r>
              <a:rPr lang="zh-CN" altLang="en-US" sz="3600" b="1">
                <a:solidFill>
                  <a:srgbClr val="0000FF"/>
                </a:solidFill>
              </a:rPr>
              <a:t>磁体</a:t>
            </a:r>
            <a:r>
              <a:rPr lang="zh-CN" altLang="en-US" sz="3600" b="1"/>
              <a:t>会</a:t>
            </a:r>
            <a:r>
              <a:rPr lang="zh-CN" altLang="en-US" sz="3600" b="1">
                <a:solidFill>
                  <a:srgbClr val="0000FF"/>
                </a:solidFill>
              </a:rPr>
              <a:t>产生力</a:t>
            </a:r>
            <a:r>
              <a:rPr lang="zh-CN" altLang="en-US" sz="3600" b="1"/>
              <a:t>作用</a:t>
            </a:r>
            <a:r>
              <a:rPr lang="en-US" altLang="zh-CN" sz="3600" b="1"/>
              <a:t>.</a:t>
            </a:r>
            <a:endParaRPr lang="en-US" altLang="zh-CN" sz="3600" b="1"/>
          </a:p>
        </p:txBody>
      </p:sp>
      <p:sp>
        <p:nvSpPr>
          <p:cNvPr id="15375" name="Text Box 15" title=""/>
          <p:cNvSpPr txBox="1"/>
          <p:nvPr>
            <p:custDataLst>
              <p:tags r:id="rId19"/>
            </p:custDataLst>
          </p:nvPr>
        </p:nvSpPr>
        <p:spPr>
          <a:xfrm>
            <a:off x="6705600" y="1981200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ea typeface="华文新魏" panose="02010800040101010101" pitchFamily="2" charset="-122"/>
              </a:rPr>
              <a:t>看不见、摸不着！</a:t>
            </a:r>
            <a:endParaRPr lang="zh-CN" altLang="en-US" sz="3600" b="1">
              <a:ea typeface="华文新魏" panose="02010800040101010101" pitchFamily="2" charset="-122"/>
            </a:endParaRPr>
          </a:p>
        </p:txBody>
      </p:sp>
      <p:sp>
        <p:nvSpPr>
          <p:cNvPr id="16" name="Oval 8" title=""/>
          <p:cNvSpPr/>
          <p:nvPr>
            <p:custDataLst>
              <p:tags r:id="rId20"/>
            </p:custDataLst>
          </p:nvPr>
        </p:nvSpPr>
        <p:spPr>
          <a:xfrm>
            <a:off x="5105400" y="2743200"/>
            <a:ext cx="1782763" cy="13684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ea typeface="华文新魏" panose="02010800040101010101" pitchFamily="2" charset="-122"/>
              </a:rPr>
              <a:t>特殊物质</a:t>
            </a:r>
            <a:endParaRPr lang="zh-CN" altLang="en-US" sz="3600" b="1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/>
      <p:bldP spid="16" grpId="0" animBg="1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7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8" name="椭圆 7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3" name="文本框 12" title=""/>
          <p:cNvSpPr txBox="1"/>
          <p:nvPr>
            <p:custDataLst>
              <p:tags r:id="rId10"/>
            </p:custDataLst>
          </p:nvPr>
        </p:nvSpPr>
        <p:spPr>
          <a:xfrm>
            <a:off x="907415" y="1770380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7-1-6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所示，把一个小磁针放在磁体周围的不同位置，小磁针还指向南北吗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画出在不同位置时小磁针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N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极的指向。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1"/>
            </p:custDataLst>
          </p:nvPr>
        </p:nvSpPr>
        <p:spPr>
          <a:xfrm>
            <a:off x="1816100" y="1173480"/>
            <a:ext cx="609600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chemeClr val="accent3">
                    <a:lumMod val="50000"/>
                  </a:schemeClr>
                </a:solidFill>
                <a:sym typeface="+mn-ea"/>
              </a:rPr>
              <a:t>【实验探究】</a:t>
            </a:r>
            <a:r>
              <a:rPr lang="zh-CN" altLang="en-US" sz="2600">
                <a:solidFill>
                  <a:srgbClr val="7030A0"/>
                </a:solidFill>
                <a:sym typeface="+mn-ea"/>
              </a:rPr>
              <a:t>画出磁场的方向</a:t>
            </a:r>
            <a:endParaRPr lang="zh-CN" altLang="en-US" sz="2600">
              <a:solidFill>
                <a:srgbClr val="7030A0"/>
              </a:solidFill>
              <a:sym typeface="+mn-ea"/>
            </a:endParaRPr>
          </a:p>
        </p:txBody>
      </p:sp>
      <p:pic>
        <p:nvPicPr>
          <p:cNvPr id="15" name="图片 1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7850" t="31352" r="63221" b="50972"/>
          <a:stretch>
            <a:fillRect/>
          </a:stretch>
        </p:blipFill>
        <p:spPr>
          <a:xfrm>
            <a:off x="7793990" y="1316355"/>
            <a:ext cx="3736975" cy="2286635"/>
          </a:xfrm>
          <a:prstGeom prst="rect">
            <a:avLst/>
          </a:prstGeom>
        </p:spPr>
      </p:pic>
      <p:pic>
        <p:nvPicPr>
          <p:cNvPr id="12290" name="图片 2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25780" y="3074670"/>
            <a:ext cx="6887845" cy="3563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 title=""/>
          <p:cNvSpPr txBox="1"/>
          <p:nvPr>
            <p:custDataLst>
              <p:tags r:id="rId16"/>
            </p:custDataLst>
          </p:nvPr>
        </p:nvSpPr>
        <p:spPr>
          <a:xfrm>
            <a:off x="7606030" y="4386580"/>
            <a:ext cx="39249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fontAlgn="base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b="1" noProof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物理学中规定：</a:t>
            </a:r>
            <a:r>
              <a:rPr lang="zh-CN" altLang="en-US" sz="24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小磁针在磁场中某一点静止时，</a:t>
            </a:r>
            <a:r>
              <a:rPr lang="en-US" altLang="zh-CN" sz="24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</a:t>
            </a:r>
            <a:r>
              <a:rPr lang="zh-CN" altLang="en-US" sz="24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极的指向</a:t>
            </a:r>
            <a:r>
              <a:rPr lang="zh-CN" altLang="en-US" sz="24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即为该点磁场的方向</a:t>
            </a:r>
            <a:endParaRPr lang="zh-CN" altLang="en-US" sz="24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7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8" name="椭圆 7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09625" y="1356995"/>
            <a:ext cx="60960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【观察】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磁场的分布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7-1-7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所示，在纸板下面放一条形磁体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取一些铁屑，均匀地撒在硬纸板上。轻敲纸板，观察到了什么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仿照铁屑在磁场中的排列情况，画出一些用箭头标明方向的曲线，和同学讨论怎样定性地描述磁场的方向和大小。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62593" t="68620" r="11396" b="13556"/>
          <a:stretch>
            <a:fillRect/>
          </a:stretch>
        </p:blipFill>
        <p:spPr>
          <a:xfrm>
            <a:off x="7010400" y="1766570"/>
            <a:ext cx="4505960" cy="436372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7" name="文本框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8" name="椭圆 7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203960" y="12954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磁场的描述</a:t>
            </a:r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------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磁感线</a:t>
            </a:r>
            <a:endParaRPr lang="zh-CN" altLang="en-US" sz="28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343" name="图片 4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014018" y="4131310"/>
            <a:ext cx="2960687" cy="237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5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158480" y="1291590"/>
            <a:ext cx="2286000" cy="249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 title=""/>
          <p:cNvSpPr txBox="1"/>
          <p:nvPr>
            <p:custDataLst>
              <p:tags r:id="rId15"/>
            </p:custDataLst>
          </p:nvPr>
        </p:nvSpPr>
        <p:spPr>
          <a:xfrm>
            <a:off x="414655" y="2072005"/>
            <a:ext cx="70053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）定义：</a:t>
            </a:r>
            <a:endParaRPr lang="zh-CN" altLang="en-US" sz="24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6"/>
            </p:custDataLst>
          </p:nvPr>
        </p:nvSpPr>
        <p:spPr>
          <a:xfrm>
            <a:off x="1038225" y="2078355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为了形象地描述磁场，人们就把铁屑在磁场中的排列情况，用一些带箭头的曲线来表示，</a:t>
            </a:r>
            <a:r>
              <a:rPr lang="zh-CN" altLang="en-US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这样的曲线叫作磁感线</a:t>
            </a:r>
            <a:endParaRPr lang="zh-CN" altLang="en-US" sz="24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7"/>
            </p:custDataLst>
          </p:nvPr>
        </p:nvSpPr>
        <p:spPr>
          <a:xfrm>
            <a:off x="414655" y="36563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研究方法：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8"/>
            </p:custDataLst>
          </p:nvPr>
        </p:nvSpPr>
        <p:spPr>
          <a:xfrm>
            <a:off x="2907665" y="3538220"/>
            <a:ext cx="42989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fontAlgn="base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b="1" noProof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用磁感线描述</a:t>
            </a:r>
            <a:r>
              <a:rPr lang="zh-CN" altLang="en-US" sz="2400" b="1" noProof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19" action="ppaction://hlinkfile"/>
              </a:rPr>
              <a:t>磁场</a:t>
            </a:r>
            <a:r>
              <a:rPr lang="zh-CN" altLang="en-US" sz="2400" b="1" noProof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的方法叫</a:t>
            </a:r>
            <a:endParaRPr lang="zh-CN" altLang="en-US" sz="2400" b="1" noProof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R="0" defTabSz="914400" fontAlgn="base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建立模型法 </a:t>
            </a:r>
            <a:endParaRPr lang="zh-CN" altLang="en-US" sz="24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20"/>
            </p:custDataLst>
          </p:nvPr>
        </p:nvSpPr>
        <p:spPr>
          <a:xfrm>
            <a:off x="795655" y="5791200"/>
            <a:ext cx="75438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u="sng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用带箭头的直线</a:t>
            </a:r>
            <a:r>
              <a:rPr kumimoji="0" lang="zh-CN" altLang="en-US" sz="24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表示光的传播路径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（光线）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21"/>
            </p:custDataLst>
          </p:nvPr>
        </p:nvSpPr>
        <p:spPr>
          <a:xfrm>
            <a:off x="414655" y="5105400"/>
            <a:ext cx="815340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以前的学习内容中，哪里还用到了建立模型法？</a:t>
            </a:r>
            <a:endParaRPr kumimoji="0" lang="zh-CN" altLang="en-US" sz="2400" b="1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-635" y="92710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21715" y="10502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）特点：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377" name="图片 5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08365" y="1196975"/>
            <a:ext cx="280987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title=""/>
          <p:cNvSpPr txBox="1"/>
          <p:nvPr>
            <p:custDataLst>
              <p:tags r:id="rId13"/>
            </p:custDataLst>
          </p:nvPr>
        </p:nvSpPr>
        <p:spPr>
          <a:xfrm>
            <a:off x="1203325" y="1508125"/>
            <a:ext cx="9144000" cy="11068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kumimoji="0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磁体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周围</a:t>
            </a:r>
            <a:r>
              <a:rPr kumimoji="0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的磁感线都是从磁体的</a:t>
            </a:r>
            <a:endParaRPr kumimoji="0" lang="zh-CN" altLang="en-US" sz="2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base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极出来，回到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kumimoji="0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altLang="en-US" sz="2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4"/>
            </p:custDataLst>
          </p:nvPr>
        </p:nvSpPr>
        <p:spPr>
          <a:xfrm>
            <a:off x="1221105" y="2487930"/>
            <a:ext cx="7897813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kumimoji="0" lang="en-US" altLang="zh-CN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磁体周围的磁感线，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两磁极稠密，中部稀疏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5"/>
            </p:custDataLst>
          </p:nvPr>
        </p:nvSpPr>
        <p:spPr>
          <a:xfrm>
            <a:off x="3898900" y="3138170"/>
            <a:ext cx="47117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磁极的磁性强，中部磁性弱</a:t>
            </a:r>
            <a:endParaRPr kumimoji="0" lang="zh-CN" altLang="en-US" sz="2400" b="1" kern="1200" cap="none" spc="0" normalizeH="0" baseline="0" noProof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6"/>
            </p:custDataLst>
          </p:nvPr>
        </p:nvSpPr>
        <p:spPr>
          <a:xfrm>
            <a:off x="1203325" y="3490595"/>
            <a:ext cx="832167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base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kumimoji="0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磁感线是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封闭</a:t>
            </a:r>
            <a:r>
              <a:rPr kumimoji="0" lang="zh-CN" altLang="en-US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的曲线，有无数条，</a:t>
            </a:r>
            <a:endParaRPr kumimoji="0" lang="zh-CN" altLang="en-US" sz="2400" b="1" kern="1200" cap="none" spc="0" normalizeH="0" baseline="0" noProof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base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且任意两条磁感线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都不相交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7"/>
            </p:custDataLst>
          </p:nvPr>
        </p:nvSpPr>
        <p:spPr>
          <a:xfrm>
            <a:off x="1151255" y="3176905"/>
            <a:ext cx="38369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说明了什么问题？</a:t>
            </a:r>
            <a:endParaRPr kumimoji="0" lang="zh-CN" altLang="en-US" sz="2400" b="1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8"/>
            </p:custDataLst>
          </p:nvPr>
        </p:nvSpPr>
        <p:spPr>
          <a:xfrm>
            <a:off x="1211580" y="4751070"/>
            <a:ext cx="89154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kumimoji="0" lang="en-US" altLang="zh-CN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磁感线是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立体</a:t>
            </a:r>
            <a:r>
              <a:rPr kumimoji="0" lang="zh-CN" altLang="en-US" sz="2400" b="1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的分布在磁体周围，而不是平面的。</a:t>
            </a:r>
            <a:endParaRPr kumimoji="0" lang="zh-CN" altLang="en-US" sz="2400" b="1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291" name="Text Box 19" title=""/>
          <p:cNvSpPr txBox="1"/>
          <p:nvPr>
            <p:custDataLst>
              <p:tags r:id="rId19"/>
            </p:custDataLst>
          </p:nvPr>
        </p:nvSpPr>
        <p:spPr>
          <a:xfrm>
            <a:off x="2057400" y="5486400"/>
            <a:ext cx="563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磁感线上任一点的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切线方向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92" name="Line 20" title=""/>
          <p:cNvSpPr/>
          <p:nvPr>
            <p:custDataLst>
              <p:tags r:id="rId20"/>
            </p:custDataLst>
          </p:nvPr>
        </p:nvSpPr>
        <p:spPr>
          <a:xfrm>
            <a:off x="7086600" y="57912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4293" name="Text Box 21" title=""/>
          <p:cNvSpPr txBox="1"/>
          <p:nvPr>
            <p:custDataLst>
              <p:tags r:id="rId21"/>
            </p:custDataLst>
          </p:nvPr>
        </p:nvSpPr>
        <p:spPr>
          <a:xfrm>
            <a:off x="7848600" y="5486400"/>
            <a:ext cx="2895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磁场的方向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94" name="Text Box 22" title=""/>
          <p:cNvSpPr txBox="1"/>
          <p:nvPr>
            <p:custDataLst>
              <p:tags r:id="rId22"/>
            </p:custDataLst>
          </p:nvPr>
        </p:nvSpPr>
        <p:spPr>
          <a:xfrm>
            <a:off x="3733800" y="6126163"/>
            <a:ext cx="4876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磁感线的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密疏程度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95" name="Line 23" title=""/>
          <p:cNvSpPr/>
          <p:nvPr>
            <p:custDataLst>
              <p:tags r:id="rId23"/>
            </p:custDataLst>
          </p:nvPr>
        </p:nvSpPr>
        <p:spPr>
          <a:xfrm>
            <a:off x="7162800" y="64008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4296" name="Text Box 24" title=""/>
          <p:cNvSpPr txBox="1"/>
          <p:nvPr>
            <p:custDataLst>
              <p:tags r:id="rId24"/>
            </p:custDataLst>
          </p:nvPr>
        </p:nvSpPr>
        <p:spPr>
          <a:xfrm>
            <a:off x="7924800" y="60960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磁场的强弱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97" name="Text Box 25" title=""/>
          <p:cNvSpPr txBox="1"/>
          <p:nvPr>
            <p:custDataLst>
              <p:tags r:id="rId25"/>
            </p:custDataLst>
          </p:nvPr>
        </p:nvSpPr>
        <p:spPr>
          <a:xfrm>
            <a:off x="1341755" y="5562600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298" name="AutoShape 26" title=""/>
          <p:cNvSpPr/>
          <p:nvPr>
            <p:custDataLst>
              <p:tags r:id="rId26"/>
            </p:custDataLst>
          </p:nvPr>
        </p:nvSpPr>
        <p:spPr>
          <a:xfrm>
            <a:off x="2057400" y="5486400"/>
            <a:ext cx="76200" cy="1219200"/>
          </a:xfrm>
          <a:prstGeom prst="leftBrace">
            <a:avLst>
              <a:gd name="adj1" fmla="val 1331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3" grpId="0"/>
      <p:bldP spid="54291" grpId="0"/>
      <p:bldP spid="54293" grpId="0"/>
      <p:bldP spid="54294" grpId="0"/>
      <p:bldP spid="54296" grpId="0"/>
      <p:bldP spid="54297" grpId="0"/>
      <p:bldP spid="542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-635" y="92710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6386" name="图片 8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55455"/>
          <a:stretch>
            <a:fillRect/>
          </a:stretch>
        </p:blipFill>
        <p:spPr>
          <a:xfrm>
            <a:off x="2303780" y="3898265"/>
            <a:ext cx="7028815" cy="2811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76437" t="17184" b="5086"/>
          <a:stretch>
            <a:fillRect/>
          </a:stretch>
        </p:blipFill>
        <p:spPr>
          <a:xfrm>
            <a:off x="2231073" y="1144905"/>
            <a:ext cx="3265487" cy="25542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-635" y="92710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磁体周围有什么</a:t>
                </a:r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----</a:t>
                </a:r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--</a:t>
                </a:r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磁场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磁场与磁感线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2470" y="1116330"/>
            <a:ext cx="10417175" cy="560197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-635" y="92710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地磁场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1401445" y="989330"/>
            <a:ext cx="98215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指南针是我国古代的四大发明之一。司南是指南针的始祖，在公元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世纪，我国古人就利用司南来辨别方向。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为什么指南针总是指向南北呢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977265" y="2492375"/>
            <a:ext cx="60960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地球是一个巨大的磁体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7-1-10)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地磁北极在地理南极附近，地磁南极在地理北极附近。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在地球周围的空间里存在着地磁场，地磁场的磁感线从地磁北极出发到地磁南极。磁针指南北，就是受到地磁场的作用。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4556" t="58750" r="4017" b="17389"/>
          <a:stretch>
            <a:fillRect/>
          </a:stretch>
        </p:blipFill>
        <p:spPr>
          <a:xfrm>
            <a:off x="8095615" y="2416175"/>
            <a:ext cx="3807460" cy="408495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1080770" y="4549775"/>
            <a:ext cx="60960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地理两极跟地磁两极并不重合，所以磁针所指的南北方向不是地理的正南、正北方向，而是稍微有些偏离的。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它们之间的夹角称为磁偏角（沈括）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-635" y="92710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地磁场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278255" y="1194435"/>
            <a:ext cx="95199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我们就处在地球这个大磁体所产生的磁场中。地磁场对人类的生产、生活都有重要意义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7-1-11)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27411" t="14279" r="7949" b="65259"/>
          <a:stretch>
            <a:fillRect/>
          </a:stretch>
        </p:blipFill>
        <p:spPr>
          <a:xfrm>
            <a:off x="2244725" y="2024380"/>
            <a:ext cx="7182485" cy="278511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1431925" y="5180330"/>
            <a:ext cx="86106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地磁场还是地球生命的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保护伞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。从太阳或其他星体发射出来的高速带电粒子流，在接近地球时，地磁场会改变其运动方向，使其偏离地球，对地球起到了保护作用。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1166495" y="1198880"/>
            <a:ext cx="94367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600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多年前，郑和率领当时世界上最庞大的船队，将指南针应用于航海定位，七次远涉重洋，开创了海上丝绸之路最为繁盛的时代。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3798570" y="6224270"/>
            <a:ext cx="5377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指南针是应用于航海定位的原理是什么？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r="-203" b="4206"/>
          <a:stretch>
            <a:fillRect/>
          </a:stretch>
        </p:blipFill>
        <p:spPr>
          <a:xfrm>
            <a:off x="1330960" y="2102485"/>
            <a:ext cx="9108440" cy="384683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磁现象 磁场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26795" y="1335405"/>
            <a:ext cx="10391140" cy="51974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101725" y="1576070"/>
            <a:ext cx="99485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89535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．如图是生活中常用来固定房门的“门吸”，它由磁铁和金属块两部分组成．该金属块能被磁铁所吸引，是因为可能含有以下材料中的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     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   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    C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    D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9535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．如图所示，在两个靠得较近的小车上分别放一块磁铁，同时松手后观察到的现象是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      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．两车都向左运动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．两车都向右运动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．一车先运动、另一车后运动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．甲车向左运动、乙车向右运动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59600" y="3711575"/>
            <a:ext cx="4448175" cy="229806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9846310" y="1936115"/>
            <a:ext cx="824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3286125" y="2946400"/>
            <a:ext cx="824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30605" y="1535430"/>
            <a:ext cx="11271250" cy="303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89535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．下列关于磁场的描述，正确的是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(       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．磁感线是磁场中真实存在的曲线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．磁体间的吸引或排斥作用是通过磁场实现的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．磁体周围的磁感线从磁体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极发出，回到磁体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极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8900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．地磁的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极在地理北极附近，地磁的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极在地理南极附近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89535" algn="l" defTabSz="26670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．如图中磁体两极间磁感线的画法正确的是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(     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14120" y="4573905"/>
            <a:ext cx="9048750" cy="2016760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7038340" y="1535430"/>
            <a:ext cx="824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8442325" y="3990340"/>
            <a:ext cx="824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352290" y="1181100"/>
            <a:ext cx="29927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6.2 </a:t>
            </a:r>
            <a:r>
              <a:rPr lang="zh-CN" altLang="en-US" sz="36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电功率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1496060" y="1870710"/>
            <a:ext cx="36493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认识磁体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1496060" y="5236210"/>
            <a:ext cx="453517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磁体周围有什么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--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--</a:t>
            </a:r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磁场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13"/>
            </p:custDataLst>
          </p:nvPr>
        </p:nvSpPr>
        <p:spPr>
          <a:xfrm>
            <a:off x="6268085" y="4695825"/>
            <a:ext cx="42538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三、地磁场</a:t>
            </a:r>
            <a:endParaRPr lang="zh-CN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218" name="Text Box 2" title=""/>
          <p:cNvSpPr txBox="1"/>
          <p:nvPr>
            <p:custDataLst>
              <p:tags r:id="rId14"/>
            </p:custDataLst>
          </p:nvPr>
        </p:nvSpPr>
        <p:spPr>
          <a:xfrm>
            <a:off x="1214120" y="2272665"/>
            <a:ext cx="2457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磁性：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19" name="Rectangle 3" title=""/>
          <p:cNvSpPr/>
          <p:nvPr>
            <p:custDataLst>
              <p:tags r:id="rId15"/>
            </p:custDataLst>
          </p:nvPr>
        </p:nvSpPr>
        <p:spPr>
          <a:xfrm>
            <a:off x="1214120" y="2733040"/>
            <a:ext cx="2740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磁体：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21" name="Rectangle 5" title=""/>
          <p:cNvSpPr/>
          <p:nvPr>
            <p:custDataLst>
              <p:tags r:id="rId16"/>
            </p:custDataLst>
          </p:nvPr>
        </p:nvSpPr>
        <p:spPr>
          <a:xfrm>
            <a:off x="2363470" y="3223260"/>
            <a:ext cx="27819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又叫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又叫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22" name="Rectangle 6" title=""/>
          <p:cNvSpPr/>
          <p:nvPr>
            <p:custDataLst>
              <p:tags r:id="rId17"/>
            </p:custDataLst>
          </p:nvPr>
        </p:nvSpPr>
        <p:spPr>
          <a:xfrm>
            <a:off x="1214120" y="4037330"/>
            <a:ext cx="34512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磁极间的相互作用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同名磁极相斥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异名磁极相吸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20" name="Rectangle 4" title=""/>
          <p:cNvSpPr/>
          <p:nvPr>
            <p:custDataLst>
              <p:tags r:id="rId18"/>
            </p:custDataLst>
          </p:nvPr>
        </p:nvSpPr>
        <p:spPr>
          <a:xfrm>
            <a:off x="1214120" y="3136265"/>
            <a:ext cx="1800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磁极：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19"/>
            </p:custDataLst>
          </p:nvPr>
        </p:nvSpPr>
        <p:spPr>
          <a:xfrm>
            <a:off x="1214120" y="57442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 title=""/>
          <p:cNvSpPr txBox="1"/>
          <p:nvPr>
            <p:custDataLst>
              <p:tags r:id="rId20"/>
            </p:custDataLst>
          </p:nvPr>
        </p:nvSpPr>
        <p:spPr>
          <a:xfrm>
            <a:off x="1249045" y="620458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基本性质：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21"/>
            </p:custDataLst>
          </p:nvPr>
        </p:nvSpPr>
        <p:spPr>
          <a:xfrm>
            <a:off x="6031230" y="198628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磁场的描述</a:t>
            </a:r>
            <a:r>
              <a:rPr lang="en-US" altLang="zh-CN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------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磁感线</a:t>
            </a:r>
            <a:endParaRPr lang="zh-CN" altLang="en-US" sz="2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 title=""/>
          <p:cNvSpPr txBox="1"/>
          <p:nvPr>
            <p:custDataLst>
              <p:tags r:id="rId22"/>
            </p:custDataLst>
          </p:nvPr>
        </p:nvSpPr>
        <p:spPr>
          <a:xfrm>
            <a:off x="6031230" y="2446655"/>
            <a:ext cx="19894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）定义：</a:t>
            </a:r>
            <a:endParaRPr lang="zh-CN" altLang="en-US" sz="2400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文本框 29" title=""/>
          <p:cNvSpPr txBox="1"/>
          <p:nvPr>
            <p:custDataLst>
              <p:tags r:id="rId23"/>
            </p:custDataLst>
          </p:nvPr>
        </p:nvSpPr>
        <p:spPr>
          <a:xfrm>
            <a:off x="6031230" y="290703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研究方法：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24"/>
            </p:custDataLst>
          </p:nvPr>
        </p:nvSpPr>
        <p:spPr>
          <a:xfrm>
            <a:off x="6031230" y="336740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）特点：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 title=""/>
          <p:cNvSpPr txBox="1"/>
          <p:nvPr>
            <p:custDataLst>
              <p:tags r:id="rId25"/>
            </p:custDataLst>
          </p:nvPr>
        </p:nvSpPr>
        <p:spPr>
          <a:xfrm>
            <a:off x="6953250" y="391160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/>
              <a:t>①   ②  ③  ④   ⑤</a:t>
            </a:r>
            <a:endParaRPr lang="en-US" altLang="en-US"/>
          </a:p>
        </p:txBody>
      </p:sp>
      <p:sp>
        <p:nvSpPr>
          <p:cNvPr id="33" name="Text Box 2" title=""/>
          <p:cNvSpPr txBox="1"/>
          <p:nvPr>
            <p:custDataLst>
              <p:tags r:id="rId26"/>
            </p:custDataLst>
          </p:nvPr>
        </p:nvSpPr>
        <p:spPr>
          <a:xfrm>
            <a:off x="6522720" y="5168265"/>
            <a:ext cx="2457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相反：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" name="Rectangle 3" title=""/>
          <p:cNvSpPr/>
          <p:nvPr>
            <p:custDataLst>
              <p:tags r:id="rId27"/>
            </p:custDataLst>
          </p:nvPr>
        </p:nvSpPr>
        <p:spPr>
          <a:xfrm>
            <a:off x="6522720" y="5628640"/>
            <a:ext cx="3573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磁偏角（沈括）：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2300605" y="1143000"/>
            <a:ext cx="86315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buNone/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探究活动一：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谈一谈：你对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磁现象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有哪些了解？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 Box 2" title=""/>
          <p:cNvSpPr txBox="1"/>
          <p:nvPr>
            <p:custDataLst>
              <p:tags r:id="rId11"/>
            </p:custDataLst>
          </p:nvPr>
        </p:nvSpPr>
        <p:spPr>
          <a:xfrm>
            <a:off x="1507490" y="362585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磁性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Rectangle 3" title=""/>
          <p:cNvSpPr/>
          <p:nvPr>
            <p:custDataLst>
              <p:tags r:id="rId12"/>
            </p:custDataLst>
          </p:nvPr>
        </p:nvSpPr>
        <p:spPr>
          <a:xfrm>
            <a:off x="1507490" y="423545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体：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4" title=""/>
          <p:cNvSpPr/>
          <p:nvPr>
            <p:custDataLst>
              <p:tags r:id="rId13"/>
            </p:custDataLst>
          </p:nvPr>
        </p:nvSpPr>
        <p:spPr>
          <a:xfrm>
            <a:off x="3248978" y="3625850"/>
            <a:ext cx="5684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能够吸引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铁、钴、镍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等物体的性质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矩形 7" title=""/>
          <p:cNvSpPr/>
          <p:nvPr>
            <p:custDataLst>
              <p:tags r:id="rId14"/>
            </p:custDataLst>
          </p:nvPr>
        </p:nvSpPr>
        <p:spPr>
          <a:xfrm>
            <a:off x="3280728" y="4264025"/>
            <a:ext cx="38814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具有磁性的物体叫磁体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742315" y="1704340"/>
            <a:ext cx="107905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磁体可以做成各种形状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7-1-2)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，在现代生活和科学技术中有广泛的应用。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5561" t="66704" r="2028" b="10907"/>
          <a:stretch>
            <a:fillRect/>
          </a:stretch>
        </p:blipFill>
        <p:spPr>
          <a:xfrm>
            <a:off x="1726565" y="2510790"/>
            <a:ext cx="7959090" cy="272478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1278890" y="5581650"/>
            <a:ext cx="8651875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磁极：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每个磁体有两个磁性最强的地方，叫作磁极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10768" t="17806" r="35536" b="68796"/>
          <a:stretch>
            <a:fillRect/>
          </a:stretch>
        </p:blipFill>
        <p:spPr>
          <a:xfrm>
            <a:off x="1278890" y="2592705"/>
            <a:ext cx="8935720" cy="315087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1431925" y="1209040"/>
            <a:ext cx="80759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若把磁体悬挂或支起来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静止后，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一端会指北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叫作北极，用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一端会指南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叫作南极，用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3556" name="Text Box 4" title=""/>
          <p:cNvSpPr txBox="1"/>
          <p:nvPr>
            <p:custDataLst>
              <p:tags r:id="rId10"/>
            </p:custDataLst>
          </p:nvPr>
        </p:nvSpPr>
        <p:spPr>
          <a:xfrm>
            <a:off x="1981200" y="1398270"/>
            <a:ext cx="74025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/>
              <a:t>每一段磁体上仍然有</a:t>
            </a:r>
            <a:r>
              <a:rPr lang="en-US" altLang="zh-CN" sz="4000" b="1"/>
              <a:t>N</a:t>
            </a:r>
            <a:r>
              <a:rPr lang="zh-CN" altLang="en-US" sz="4000" b="1"/>
              <a:t>极和</a:t>
            </a:r>
            <a:r>
              <a:rPr lang="en-US" altLang="zh-CN" sz="4000" b="1"/>
              <a:t>S</a:t>
            </a:r>
            <a:r>
              <a:rPr lang="zh-CN" altLang="en-US" sz="4000" b="1"/>
              <a:t>极</a:t>
            </a:r>
            <a:endParaRPr lang="zh-CN" altLang="en-US" sz="4000" b="1"/>
          </a:p>
        </p:txBody>
      </p:sp>
      <p:sp>
        <p:nvSpPr>
          <p:cNvPr id="8195" name="Rectangle 5" title=""/>
          <p:cNvSpPr/>
          <p:nvPr>
            <p:custDataLst>
              <p:tags r:id="rId11"/>
            </p:custDataLst>
          </p:nvPr>
        </p:nvSpPr>
        <p:spPr>
          <a:xfrm>
            <a:off x="5775325" y="368427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8" name="Picture 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05000" y="2160270"/>
            <a:ext cx="7696200" cy="436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4" title=""/>
          <p:cNvSpPr txBox="1"/>
          <p:nvPr>
            <p:custDataLst>
              <p:tags r:id="rId14"/>
            </p:custDataLst>
          </p:nvPr>
        </p:nvSpPr>
        <p:spPr>
          <a:xfrm>
            <a:off x="1676400" y="1322070"/>
            <a:ext cx="8534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/>
              <a:t>磁铁摔断后，每段是否只有一个磁极？</a:t>
            </a:r>
            <a:endParaRPr lang="zh-CN" altLang="en-US" sz="4000" b="1"/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1378585" y="1123950"/>
            <a:ext cx="94799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将一根条形磁铁用细线悬挂起来，用另一根条形磁铁的一端去接近它的其中一端，观察现象。换用磁体的另一端再去接近，观察现象。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78585" y="2129790"/>
            <a:ext cx="8445500" cy="221869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1523365" y="4945380"/>
            <a:ext cx="40055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N—N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排斥，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N—S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吸引；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S—N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吸引，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S—S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4"/>
            </p:custDataLst>
          </p:nvPr>
        </p:nvSpPr>
        <p:spPr>
          <a:xfrm>
            <a:off x="6489700" y="4657090"/>
            <a:ext cx="2348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总结规律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5"/>
            </p:custDataLst>
          </p:nvPr>
        </p:nvSpPr>
        <p:spPr>
          <a:xfrm>
            <a:off x="5896610" y="5316855"/>
            <a:ext cx="37826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同名磁极相斥，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异名磁极相吸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9218" name="Text Box 2" title=""/>
          <p:cNvSpPr txBox="1"/>
          <p:nvPr>
            <p:custDataLst>
              <p:tags r:id="rId10"/>
            </p:custDataLst>
          </p:nvPr>
        </p:nvSpPr>
        <p:spPr>
          <a:xfrm>
            <a:off x="1435100" y="1721168"/>
            <a:ext cx="88201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磁性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：能够吸引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铁、钴、镍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等物体的性质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9" name="Rectangle 3" title=""/>
          <p:cNvSpPr/>
          <p:nvPr>
            <p:custDataLst>
              <p:tags r:id="rId11"/>
            </p:custDataLst>
          </p:nvPr>
        </p:nvSpPr>
        <p:spPr>
          <a:xfrm>
            <a:off x="1435100" y="2499043"/>
            <a:ext cx="69119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磁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体：具有磁性的物体叫磁体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0" name="Rectangle 4" title=""/>
          <p:cNvSpPr/>
          <p:nvPr>
            <p:custDataLst>
              <p:tags r:id="rId12"/>
            </p:custDataLst>
          </p:nvPr>
        </p:nvSpPr>
        <p:spPr>
          <a:xfrm>
            <a:off x="1435100" y="3215005"/>
            <a:ext cx="79200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磁极：磁体上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磁性最强的部分叫磁极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1" name="Rectangle 5" title=""/>
          <p:cNvSpPr/>
          <p:nvPr>
            <p:custDataLst>
              <p:tags r:id="rId13"/>
            </p:custDataLst>
          </p:nvPr>
        </p:nvSpPr>
        <p:spPr>
          <a:xfrm>
            <a:off x="2309813" y="3748405"/>
            <a:ext cx="74882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小磁针静止时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指南的磁极叫做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南极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又叫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S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指北的磁极叫做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北极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又叫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极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2" name="Rectangle 6" title=""/>
          <p:cNvSpPr/>
          <p:nvPr>
            <p:custDataLst>
              <p:tags r:id="rId14"/>
            </p:custDataLst>
          </p:nvPr>
        </p:nvSpPr>
        <p:spPr>
          <a:xfrm>
            <a:off x="1506538" y="5196205"/>
            <a:ext cx="82089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4.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2" charset="-122"/>
              </a:rPr>
              <a:t>磁极间的相互作用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endParaRPr lang="en-US" altLang="zh-CN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同名磁极相斥，异名磁极相吸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10642600" y="114681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7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认识磁体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磁现象及磁极间相互作用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890" y="1162050"/>
            <a:ext cx="9852660" cy="54324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685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434"/>
</p:tagLst>
</file>

<file path=ppt/tags/tag101.xml><?xml version="1.0" encoding="utf-8"?>
<p:tagLst xmlns:p="http://schemas.openxmlformats.org/presentationml/2006/main">
  <p:tag name="AS_UNIQUEID" val="6435"/>
</p:tagLst>
</file>

<file path=ppt/tags/tag102.xml><?xml version="1.0" encoding="utf-8"?>
<p:tagLst xmlns:p="http://schemas.openxmlformats.org/presentationml/2006/main">
  <p:tag name="AS_UNIQUEID" val="6865"/>
</p:tagLst>
</file>

<file path=ppt/tags/tag103.xml><?xml version="1.0" encoding="utf-8"?>
<p:tagLst xmlns:p="http://schemas.openxmlformats.org/presentationml/2006/main">
  <p:tag name="AS_UNIQUEID" val="4504"/>
</p:tagLst>
</file>

<file path=ppt/tags/tag104.xml><?xml version="1.0" encoding="utf-8"?>
<p:tagLst xmlns:p="http://schemas.openxmlformats.org/presentationml/2006/main">
  <p:tag name="AS_UNIQUEID" val="4505"/>
</p:tagLst>
</file>

<file path=ppt/tags/tag105.xml><?xml version="1.0" encoding="utf-8"?>
<p:tagLst xmlns:p="http://schemas.openxmlformats.org/presentationml/2006/main">
  <p:tag name="AS_UNIQUEID" val="4506"/>
</p:tagLst>
</file>

<file path=ppt/tags/tag106.xml><?xml version="1.0" encoding="utf-8"?>
<p:tagLst xmlns:p="http://schemas.openxmlformats.org/presentationml/2006/main">
  <p:tag name="AS_UNIQUEID" val="4507"/>
  <p:tag name="KSO_WM_BEAUTIFY_FLAG" val=""/>
</p:tagLst>
</file>

<file path=ppt/tags/tag107.xml><?xml version="1.0" encoding="utf-8"?>
<p:tagLst xmlns:p="http://schemas.openxmlformats.org/presentationml/2006/main">
  <p:tag name="AS_UNIQUEID" val="4509"/>
</p:tagLst>
</file>

<file path=ppt/tags/tag108.xml><?xml version="1.0" encoding="utf-8"?>
<p:tagLst xmlns:p="http://schemas.openxmlformats.org/presentationml/2006/main">
  <p:tag name="AS_UNIQUEID" val="4512"/>
  <p:tag name="KSO_WM_BEAUTIFY_FLAG" val=""/>
</p:tagLst>
</file>

<file path=ppt/tags/tag109.xml><?xml version="1.0" encoding="utf-8"?>
<p:tagLst xmlns:p="http://schemas.openxmlformats.org/presentationml/2006/main">
  <p:tag name="AS_UNIQUEID" val="4514"/>
  <p:tag name="KSO_WM_BEAUTIFY_FLAG" val="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703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AS_UNIQUEID" val="6866"/>
</p:tagLst>
</file>

<file path=ppt/tags/tag113.xml><?xml version="1.0" encoding="utf-8"?>
<p:tagLst xmlns:p="http://schemas.openxmlformats.org/presentationml/2006/main">
  <p:tag name="AS_UNIQUEID" val="4520"/>
</p:tagLst>
</file>

<file path=ppt/tags/tag114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4522"/>
  <p:tag name="KSO_WM_BEAUTIFY_FLAG" val=""/>
</p:tagLst>
</file>

<file path=ppt/tags/tag116.xml><?xml version="1.0" encoding="utf-8"?>
<p:tagLst xmlns:p="http://schemas.openxmlformats.org/presentationml/2006/main">
  <p:tag name="AS_UNIQUEID" val="4523"/>
</p:tagLst>
</file>

<file path=ppt/tags/tag117.xml><?xml version="1.0" encoding="utf-8"?>
<p:tagLst xmlns:p="http://schemas.openxmlformats.org/presentationml/2006/main">
  <p:tag name="AS_UNIQUEID" val="4524"/>
  <p:tag name="KSO_WM_BEAUTIFY_FLAG" val=""/>
</p:tagLst>
</file>

<file path=ppt/tags/tag118.xml><?xml version="1.0" encoding="utf-8"?>
<p:tagLst xmlns:p="http://schemas.openxmlformats.org/presentationml/2006/main">
  <p:tag name="AS_UNIQUEID" val="4525"/>
  <p:tag name="KSO_WM_BEAUTIFY_FLAG" val=""/>
</p:tagLst>
</file>

<file path=ppt/tags/tag119.xml><?xml version="1.0" encoding="utf-8"?>
<p:tagLst xmlns:p="http://schemas.openxmlformats.org/presentationml/2006/main">
  <p:tag name="AS_UNIQUEID" val="4526"/>
  <p:tag name="KSO_WM_BEAUTIFY_FLAG" val="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527"/>
  <p:tag name="KSO_WM_BEAUTIFY_FLAG" val=""/>
</p:tagLst>
</file>

<file path=ppt/tags/tag121.xml><?xml version="1.0" encoding="utf-8"?>
<p:tagLst xmlns:p="http://schemas.openxmlformats.org/presentationml/2006/main">
  <p:tag name="AS_UNIQUEID" val="6867"/>
</p:tagLst>
</file>

<file path=ppt/tags/tag122.xml><?xml version="1.0" encoding="utf-8"?>
<p:tagLst xmlns:p="http://schemas.openxmlformats.org/presentationml/2006/main">
  <p:tag name="AS_UNIQUEID" val="6868"/>
</p:tagLst>
</file>

<file path=ppt/tags/tag123.xml><?xml version="1.0" encoding="utf-8"?>
<p:tagLst xmlns:p="http://schemas.openxmlformats.org/presentationml/2006/main">
  <p:tag name="AS_UNIQUEID" val="6869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5.xml><?xml version="1.0" encoding="utf-8"?>
<p:tagLst xmlns:p="http://schemas.openxmlformats.org/presentationml/2006/main">
  <p:tag name="AS_UNIQUEID" val="6870"/>
</p:tagLst>
</file>

<file path=ppt/tags/tag126.xml><?xml version="1.0" encoding="utf-8"?>
<p:tagLst xmlns:p="http://schemas.openxmlformats.org/presentationml/2006/main">
  <p:tag name="AS_UNIQUEID" val="1725"/>
</p:tagLst>
</file>

<file path=ppt/tags/tag12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28.xml><?xml version="1.0" encoding="utf-8"?>
<p:tagLst xmlns:p="http://schemas.openxmlformats.org/presentationml/2006/main">
  <p:tag name="AS_UNIQUEID" val="1727"/>
  <p:tag name="KSO_WM_BEAUTIFY_FLAG" val=""/>
</p:tagLst>
</file>

<file path=ppt/tags/tag129.xml><?xml version="1.0" encoding="utf-8"?>
<p:tagLst xmlns:p="http://schemas.openxmlformats.org/presentationml/2006/main">
  <p:tag name="AS_UNIQUEID" val="1728"/>
</p:tagLst>
</file>

<file path=ppt/tags/tag13.xml><?xml version="1.0" encoding="utf-8"?>
<p:tagLst xmlns:p="http://schemas.openxmlformats.org/presentationml/2006/main">
  <p:tag name="AS_UNIQUEID" val="6852"/>
</p:tagLst>
</file>

<file path=ppt/tags/tag130.xml><?xml version="1.0" encoding="utf-8"?>
<p:tagLst xmlns:p="http://schemas.openxmlformats.org/presentationml/2006/main">
  <p:tag name="AS_UNIQUEID" val="1729"/>
  <p:tag name="KSO_WM_BEAUTIFY_FLAG" val=""/>
</p:tagLst>
</file>

<file path=ppt/tags/tag131.xml><?xml version="1.0" encoding="utf-8"?>
<p:tagLst xmlns:p="http://schemas.openxmlformats.org/presentationml/2006/main">
  <p:tag name="AS_UNIQUEID" val="1731"/>
  <p:tag name="KSO_WM_BEAUTIFY_FLAG" val=""/>
</p:tagLst>
</file>

<file path=ppt/tags/tag132.xml><?xml version="1.0" encoding="utf-8"?>
<p:tagLst xmlns:p="http://schemas.openxmlformats.org/presentationml/2006/main">
  <p:tag name="AS_UNIQUEID" val="1732"/>
  <p:tag name="KSO_WM_BEAUTIFY_FLAG" val=""/>
</p:tagLst>
</file>

<file path=ppt/tags/tag133.xml><?xml version="1.0" encoding="utf-8"?>
<p:tagLst xmlns:p="http://schemas.openxmlformats.org/presentationml/2006/main">
  <p:tag name="AS_UNIQUEID" val="6871"/>
</p:tagLst>
</file>

<file path=ppt/tags/tag134.xml><?xml version="1.0" encoding="utf-8"?>
<p:tagLst xmlns:p="http://schemas.openxmlformats.org/presentationml/2006/main">
  <p:tag name="AS_UNIQUEID" val="6872"/>
</p:tagLst>
</file>

<file path=ppt/tags/tag135.xml><?xml version="1.0" encoding="utf-8"?>
<p:tagLst xmlns:p="http://schemas.openxmlformats.org/presentationml/2006/main">
  <p:tag name="AS_UNIQUEID" val="6873"/>
</p:tagLst>
</file>

<file path=ppt/tags/tag136.xml><?xml version="1.0" encoding="utf-8"?>
<p:tagLst xmlns:p="http://schemas.openxmlformats.org/presentationml/2006/main">
  <p:tag name="AS_UNIQUEID" val="6874"/>
</p:tagLst>
</file>

<file path=ppt/tags/tag137.xml><?xml version="1.0" encoding="utf-8"?>
<p:tagLst xmlns:p="http://schemas.openxmlformats.org/presentationml/2006/main">
  <p:tag name="AS_UNIQUEID" val="6875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9.xml><?xml version="1.0" encoding="utf-8"?>
<p:tagLst xmlns:p="http://schemas.openxmlformats.org/presentationml/2006/main">
  <p:tag name="AS_UNIQUEID" val="6876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725"/>
</p:tagLst>
</file>

<file path=ppt/tags/tag14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42.xml><?xml version="1.0" encoding="utf-8"?>
<p:tagLst xmlns:p="http://schemas.openxmlformats.org/presentationml/2006/main">
  <p:tag name="AS_UNIQUEID" val="1727"/>
  <p:tag name="KSO_WM_BEAUTIFY_FLAG" val=""/>
</p:tagLst>
</file>

<file path=ppt/tags/tag143.xml><?xml version="1.0" encoding="utf-8"?>
<p:tagLst xmlns:p="http://schemas.openxmlformats.org/presentationml/2006/main">
  <p:tag name="AS_UNIQUEID" val="1728"/>
</p:tagLst>
</file>

<file path=ppt/tags/tag144.xml><?xml version="1.0" encoding="utf-8"?>
<p:tagLst xmlns:p="http://schemas.openxmlformats.org/presentationml/2006/main">
  <p:tag name="AS_UNIQUEID" val="1729"/>
  <p:tag name="KSO_WM_BEAUTIFY_FLAG" val=""/>
</p:tagLst>
</file>

<file path=ppt/tags/tag145.xml><?xml version="1.0" encoding="utf-8"?>
<p:tagLst xmlns:p="http://schemas.openxmlformats.org/presentationml/2006/main">
  <p:tag name="AS_UNIQUEID" val="1731"/>
  <p:tag name="KSO_WM_BEAUTIFY_FLAG" val=""/>
</p:tagLst>
</file>

<file path=ppt/tags/tag146.xml><?xml version="1.0" encoding="utf-8"?>
<p:tagLst xmlns:p="http://schemas.openxmlformats.org/presentationml/2006/main">
  <p:tag name="AS_UNIQUEID" val="1732"/>
  <p:tag name="KSO_WM_BEAUTIFY_FLAG" val=""/>
</p:tagLst>
</file>

<file path=ppt/tags/tag147.xml><?xml version="1.0" encoding="utf-8"?>
<p:tagLst xmlns:p="http://schemas.openxmlformats.org/presentationml/2006/main">
  <p:tag name="AS_UNIQUEID" val="6877"/>
</p:tagLst>
</file>

<file path=ppt/tags/tag148.xml><?xml version="1.0" encoding="utf-8"?>
<p:tagLst xmlns:p="http://schemas.openxmlformats.org/presentationml/2006/main">
  <p:tag name="AS_UNIQUEID" val="6878"/>
</p:tagLst>
</file>

<file path=ppt/tags/tag149.xml><?xml version="1.0" encoding="utf-8"?>
<p:tagLst xmlns:p="http://schemas.openxmlformats.org/presentationml/2006/main">
  <p:tag name="AS_UNIQUEID" val="6879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1.xml><?xml version="1.0" encoding="utf-8"?>
<p:tagLst xmlns:p="http://schemas.openxmlformats.org/presentationml/2006/main">
  <p:tag name="AS_UNIQUEID" val="6880"/>
</p:tagLst>
</file>

<file path=ppt/tags/tag152.xml><?xml version="1.0" encoding="utf-8"?>
<p:tagLst xmlns:p="http://schemas.openxmlformats.org/presentationml/2006/main">
  <p:tag name="AS_UNIQUEID" val="1725"/>
</p:tagLst>
</file>

<file path=ppt/tags/tag15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54.xml><?xml version="1.0" encoding="utf-8"?>
<p:tagLst xmlns:p="http://schemas.openxmlformats.org/presentationml/2006/main">
  <p:tag name="AS_UNIQUEID" val="1727"/>
  <p:tag name="KSO_WM_BEAUTIFY_FLAG" val=""/>
</p:tagLst>
</file>

<file path=ppt/tags/tag155.xml><?xml version="1.0" encoding="utf-8"?>
<p:tagLst xmlns:p="http://schemas.openxmlformats.org/presentationml/2006/main">
  <p:tag name="AS_UNIQUEID" val="1728"/>
</p:tagLst>
</file>

<file path=ppt/tags/tag156.xml><?xml version="1.0" encoding="utf-8"?>
<p:tagLst xmlns:p="http://schemas.openxmlformats.org/presentationml/2006/main">
  <p:tag name="AS_UNIQUEID" val="1729"/>
  <p:tag name="KSO_WM_BEAUTIFY_FLAG" val=""/>
</p:tagLst>
</file>

<file path=ppt/tags/tag157.xml><?xml version="1.0" encoding="utf-8"?>
<p:tagLst xmlns:p="http://schemas.openxmlformats.org/presentationml/2006/main">
  <p:tag name="AS_UNIQUEID" val="1731"/>
  <p:tag name="KSO_WM_BEAUTIFY_FLAG" val=""/>
</p:tagLst>
</file>

<file path=ppt/tags/tag158.xml><?xml version="1.0" encoding="utf-8"?>
<p:tagLst xmlns:p="http://schemas.openxmlformats.org/presentationml/2006/main">
  <p:tag name="AS_UNIQUEID" val="1732"/>
  <p:tag name="KSO_WM_BEAUTIFY_FLAG" val=""/>
</p:tagLst>
</file>

<file path=ppt/tags/tag159.xml><?xml version="1.0" encoding="utf-8"?>
<p:tagLst xmlns:p="http://schemas.openxmlformats.org/presentationml/2006/main">
  <p:tag name="AS_UNIQUEID" val="688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882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2.xml><?xml version="1.0" encoding="utf-8"?>
<p:tagLst xmlns:p="http://schemas.openxmlformats.org/presentationml/2006/main">
  <p:tag name="AS_UNIQUEID" val="6883"/>
</p:tagLst>
</file>

<file path=ppt/tags/tag163.xml><?xml version="1.0" encoding="utf-8"?>
<p:tagLst xmlns:p="http://schemas.openxmlformats.org/presentationml/2006/main">
  <p:tag name="AS_UNIQUEID" val="1725"/>
</p:tagLst>
</file>

<file path=ppt/tags/tag16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5.xml><?xml version="1.0" encoding="utf-8"?>
<p:tagLst xmlns:p="http://schemas.openxmlformats.org/presentationml/2006/main">
  <p:tag name="AS_UNIQUEID" val="1727"/>
  <p:tag name="KSO_WM_BEAUTIFY_FLAG" val=""/>
</p:tagLst>
</file>

<file path=ppt/tags/tag166.xml><?xml version="1.0" encoding="utf-8"?>
<p:tagLst xmlns:p="http://schemas.openxmlformats.org/presentationml/2006/main">
  <p:tag name="AS_UNIQUEID" val="1728"/>
</p:tagLst>
</file>

<file path=ppt/tags/tag167.xml><?xml version="1.0" encoding="utf-8"?>
<p:tagLst xmlns:p="http://schemas.openxmlformats.org/presentationml/2006/main">
  <p:tag name="AS_UNIQUEID" val="1729"/>
  <p:tag name="KSO_WM_BEAUTIFY_FLAG" val=""/>
</p:tagLst>
</file>

<file path=ppt/tags/tag168.xml><?xml version="1.0" encoding="utf-8"?>
<p:tagLst xmlns:p="http://schemas.openxmlformats.org/presentationml/2006/main">
  <p:tag name="AS_UNIQUEID" val="1731"/>
  <p:tag name="KSO_WM_BEAUTIFY_FLAG" val=""/>
</p:tagLst>
</file>

<file path=ppt/tags/tag169.xml><?xml version="1.0" encoding="utf-8"?>
<p:tagLst xmlns:p="http://schemas.openxmlformats.org/presentationml/2006/main">
  <p:tag name="AS_UNIQUEID" val="1732"/>
  <p:tag name="KSO_WM_BEAUTIFY_FLAG" val="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84"/>
</p:tagLst>
</file>

<file path=ppt/tags/tag171.xml><?xml version="1.0" encoding="utf-8"?>
<p:tagLst xmlns:p="http://schemas.openxmlformats.org/presentationml/2006/main">
  <p:tag name="AS_UNIQUEID" val="6885"/>
</p:tagLst>
</file>

<file path=ppt/tags/tag172.xml><?xml version="1.0" encoding="utf-8"?>
<p:tagLst xmlns:p="http://schemas.openxmlformats.org/presentationml/2006/main">
  <p:tag name="AS_UNIQUEID" val="6886"/>
</p:tagLst>
</file>

<file path=ppt/tags/tag173.xml><?xml version="1.0" encoding="utf-8"?>
<p:tagLst xmlns:p="http://schemas.openxmlformats.org/presentationml/2006/main">
  <p:tag name="AS_UNIQUEID" val="6887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5.xml><?xml version="1.0" encoding="utf-8"?>
<p:tagLst xmlns:p="http://schemas.openxmlformats.org/presentationml/2006/main">
  <p:tag name="AS_UNIQUEID" val="6888"/>
</p:tagLst>
</file>

<file path=ppt/tags/tag176.xml><?xml version="1.0" encoding="utf-8"?>
<p:tagLst xmlns:p="http://schemas.openxmlformats.org/presentationml/2006/main">
  <p:tag name="AS_UNIQUEID" val="1725"/>
</p:tagLst>
</file>

<file path=ppt/tags/tag17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78.xml><?xml version="1.0" encoding="utf-8"?>
<p:tagLst xmlns:p="http://schemas.openxmlformats.org/presentationml/2006/main">
  <p:tag name="AS_UNIQUEID" val="1727"/>
  <p:tag name="KSO_WM_BEAUTIFY_FLAG" val=""/>
</p:tagLst>
</file>

<file path=ppt/tags/tag179.xml><?xml version="1.0" encoding="utf-8"?>
<p:tagLst xmlns:p="http://schemas.openxmlformats.org/presentationml/2006/main">
  <p:tag name="AS_UNIQUEID" val="1728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729"/>
  <p:tag name="KSO_WM_BEAUTIFY_FLAG" val=""/>
</p:tagLst>
</file>

<file path=ppt/tags/tag181.xml><?xml version="1.0" encoding="utf-8"?>
<p:tagLst xmlns:p="http://schemas.openxmlformats.org/presentationml/2006/main">
  <p:tag name="AS_UNIQUEID" val="1731"/>
  <p:tag name="KSO_WM_BEAUTIFY_FLAG" val=""/>
</p:tagLst>
</file>

<file path=ppt/tags/tag182.xml><?xml version="1.0" encoding="utf-8"?>
<p:tagLst xmlns:p="http://schemas.openxmlformats.org/presentationml/2006/main">
  <p:tag name="AS_UNIQUEID" val="1732"/>
  <p:tag name="KSO_WM_BEAUTIFY_FLAG" val=""/>
</p:tagLst>
</file>

<file path=ppt/tags/tag183.xml><?xml version="1.0" encoding="utf-8"?>
<p:tagLst xmlns:p="http://schemas.openxmlformats.org/presentationml/2006/main">
  <p:tag name="AS_UNIQUEID" val="6889"/>
</p:tagLst>
</file>

<file path=ppt/tags/tag184.xml><?xml version="1.0" encoding="utf-8"?>
<p:tagLst xmlns:p="http://schemas.openxmlformats.org/presentationml/2006/main">
  <p:tag name="AS_UNIQUEID" val="6890"/>
</p:tagLst>
</file>

<file path=ppt/tags/tag185.xml><?xml version="1.0" encoding="utf-8"?>
<p:tagLst xmlns:p="http://schemas.openxmlformats.org/presentationml/2006/main">
  <p:tag name="AS_UNIQUEID" val="6891"/>
</p:tagLst>
</file>

<file path=ppt/tags/tag186.xml><?xml version="1.0" encoding="utf-8"?>
<p:tagLst xmlns:p="http://schemas.openxmlformats.org/presentationml/2006/main">
  <p:tag name="AS_UNIQUEID" val="6892"/>
</p:tagLst>
</file>

<file path=ppt/tags/tag187.xml><?xml version="1.0" encoding="utf-8"?>
<p:tagLst xmlns:p="http://schemas.openxmlformats.org/presentationml/2006/main">
  <p:tag name="AS_UNIQUEID" val="6893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89.xml><?xml version="1.0" encoding="utf-8"?>
<p:tagLst xmlns:p="http://schemas.openxmlformats.org/presentationml/2006/main">
  <p:tag name="AS_UNIQUEID" val="6894"/>
</p:tagLst>
</file>

<file path=ppt/tags/tag19.xml><?xml version="1.0" encoding="utf-8"?>
<p:tagLst xmlns:p="http://schemas.openxmlformats.org/presentationml/2006/main">
  <p:tag name="AS_UNIQUEID" val="6853"/>
</p:tagLst>
</file>

<file path=ppt/tags/tag190.xml><?xml version="1.0" encoding="utf-8"?>
<p:tagLst xmlns:p="http://schemas.openxmlformats.org/presentationml/2006/main">
  <p:tag name="AS_UNIQUEID" val="1725"/>
</p:tagLst>
</file>

<file path=ppt/tags/tag19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2.xml><?xml version="1.0" encoding="utf-8"?>
<p:tagLst xmlns:p="http://schemas.openxmlformats.org/presentationml/2006/main">
  <p:tag name="AS_UNIQUEID" val="1727"/>
  <p:tag name="KSO_WM_BEAUTIFY_FLAG" val=""/>
</p:tagLst>
</file>

<file path=ppt/tags/tag193.xml><?xml version="1.0" encoding="utf-8"?>
<p:tagLst xmlns:p="http://schemas.openxmlformats.org/presentationml/2006/main">
  <p:tag name="AS_UNIQUEID" val="1728"/>
</p:tagLst>
</file>

<file path=ppt/tags/tag194.xml><?xml version="1.0" encoding="utf-8"?>
<p:tagLst xmlns:p="http://schemas.openxmlformats.org/presentationml/2006/main">
  <p:tag name="AS_UNIQUEID" val="1729"/>
  <p:tag name="KSO_WM_BEAUTIFY_FLAG" val=""/>
</p:tagLst>
</file>

<file path=ppt/tags/tag195.xml><?xml version="1.0" encoding="utf-8"?>
<p:tagLst xmlns:p="http://schemas.openxmlformats.org/presentationml/2006/main">
  <p:tag name="AS_UNIQUEID" val="1731"/>
  <p:tag name="KSO_WM_BEAUTIFY_FLAG" val=""/>
</p:tagLst>
</file>

<file path=ppt/tags/tag196.xml><?xml version="1.0" encoding="utf-8"?>
<p:tagLst xmlns:p="http://schemas.openxmlformats.org/presentationml/2006/main">
  <p:tag name="AS_UNIQUEID" val="1732"/>
  <p:tag name="KSO_WM_BEAUTIFY_FLAG" val=""/>
</p:tagLst>
</file>

<file path=ppt/tags/tag197.xml><?xml version="1.0" encoding="utf-8"?>
<p:tagLst xmlns:p="http://schemas.openxmlformats.org/presentationml/2006/main">
  <p:tag name="AS_UNIQUEID" val="6895"/>
</p:tagLst>
</file>

<file path=ppt/tags/tag198.xml><?xml version="1.0" encoding="utf-8"?>
<p:tagLst xmlns:p="http://schemas.openxmlformats.org/presentationml/2006/main">
  <p:tag name="AS_UNIQUEID" val="6896"/>
</p:tagLst>
</file>

<file path=ppt/tags/tag199.xml><?xml version="1.0" encoding="utf-8"?>
<p:tagLst xmlns:p="http://schemas.openxmlformats.org/presentationml/2006/main">
  <p:tag name="AS_UNIQUEID" val="6897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898"/>
</p:tagLst>
</file>

<file path=ppt/tags/tag201.xml><?xml version="1.0" encoding="utf-8"?>
<p:tagLst xmlns:p="http://schemas.openxmlformats.org/presentationml/2006/main">
  <p:tag name="AS_UNIQUEID" val="6899"/>
</p:tagLst>
</file>

<file path=ppt/tags/tag202.xml><?xml version="1.0" encoding="utf-8"?>
<p:tagLst xmlns:p="http://schemas.openxmlformats.org/presentationml/2006/main">
  <p:tag name="AS_UNIQUEID" val="6999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4.xml><?xml version="1.0" encoding="utf-8"?>
<p:tagLst xmlns:p="http://schemas.openxmlformats.org/presentationml/2006/main">
  <p:tag name="AS_UNIQUEID" val="6900"/>
</p:tagLst>
</file>

<file path=ppt/tags/tag205.xml><?xml version="1.0" encoding="utf-8"?>
<p:tagLst xmlns:p="http://schemas.openxmlformats.org/presentationml/2006/main">
  <p:tag name="AS_UNIQUEID" val="1725"/>
</p:tagLst>
</file>

<file path=ppt/tags/tag20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7.xml><?xml version="1.0" encoding="utf-8"?>
<p:tagLst xmlns:p="http://schemas.openxmlformats.org/presentationml/2006/main">
  <p:tag name="AS_UNIQUEID" val="1727"/>
  <p:tag name="KSO_WM_BEAUTIFY_FLAG" val=""/>
</p:tagLst>
</file>

<file path=ppt/tags/tag208.xml><?xml version="1.0" encoding="utf-8"?>
<p:tagLst xmlns:p="http://schemas.openxmlformats.org/presentationml/2006/main">
  <p:tag name="AS_UNIQUEID" val="1728"/>
</p:tagLst>
</file>

<file path=ppt/tags/tag209.xml><?xml version="1.0" encoding="utf-8"?>
<p:tagLst xmlns:p="http://schemas.openxmlformats.org/presentationml/2006/main">
  <p:tag name="AS_UNIQUEID" val="1729"/>
  <p:tag name="KSO_WM_BEAUTIFY_FLAG" val="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31"/>
  <p:tag name="KSO_WM_BEAUTIFY_FLAG" val=""/>
</p:tagLst>
</file>

<file path=ppt/tags/tag211.xml><?xml version="1.0" encoding="utf-8"?>
<p:tagLst xmlns:p="http://schemas.openxmlformats.org/presentationml/2006/main">
  <p:tag name="AS_UNIQUEID" val="1732"/>
  <p:tag name="KSO_WM_BEAUTIFY_FLAG" val=""/>
</p:tagLst>
</file>

<file path=ppt/tags/tag212.xml><?xml version="1.0" encoding="utf-8"?>
<p:tagLst xmlns:p="http://schemas.openxmlformats.org/presentationml/2006/main">
  <p:tag name="AS_UNIQUEID" val="6901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4.xml><?xml version="1.0" encoding="utf-8"?>
<p:tagLst xmlns:p="http://schemas.openxmlformats.org/presentationml/2006/main">
  <p:tag name="AS_UNIQUEID" val="6902"/>
</p:tagLst>
</file>

<file path=ppt/tags/tag215.xml><?xml version="1.0" encoding="utf-8"?>
<p:tagLst xmlns:p="http://schemas.openxmlformats.org/presentationml/2006/main">
  <p:tag name="AS_UNIQUEID" val="1725"/>
</p:tagLst>
</file>

<file path=ppt/tags/tag21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7.xml><?xml version="1.0" encoding="utf-8"?>
<p:tagLst xmlns:p="http://schemas.openxmlformats.org/presentationml/2006/main">
  <p:tag name="AS_UNIQUEID" val="1727"/>
  <p:tag name="KSO_WM_BEAUTIFY_FLAG" val=""/>
</p:tagLst>
</file>

<file path=ppt/tags/tag218.xml><?xml version="1.0" encoding="utf-8"?>
<p:tagLst xmlns:p="http://schemas.openxmlformats.org/presentationml/2006/main">
  <p:tag name="AS_UNIQUEID" val="1728"/>
</p:tagLst>
</file>

<file path=ppt/tags/tag219.xml><?xml version="1.0" encoding="utf-8"?>
<p:tagLst xmlns:p="http://schemas.openxmlformats.org/presentationml/2006/main">
  <p:tag name="AS_UNIQUEID" val="1729"/>
  <p:tag name="KSO_WM_BEAUTIFY_FLAG" val="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31"/>
  <p:tag name="KSO_WM_BEAUTIFY_FLAG" val=""/>
</p:tagLst>
</file>

<file path=ppt/tags/tag221.xml><?xml version="1.0" encoding="utf-8"?>
<p:tagLst xmlns:p="http://schemas.openxmlformats.org/presentationml/2006/main">
  <p:tag name="AS_UNIQUEID" val="1732"/>
  <p:tag name="KSO_WM_BEAUTIFY_FLAG" val=""/>
</p:tagLst>
</file>

<file path=ppt/tags/tag222.xml><?xml version="1.0" encoding="utf-8"?>
<p:tagLst xmlns:p="http://schemas.openxmlformats.org/presentationml/2006/main">
  <p:tag name="AS_UNIQUEID" val="6903"/>
</p:tagLst>
</file>

<file path=ppt/tags/tag223.xml><?xml version="1.0" encoding="utf-8"?>
<p:tagLst xmlns:p="http://schemas.openxmlformats.org/presentationml/2006/main">
  <p:tag name="AS_UNIQUEID" val="6904"/>
</p:tagLst>
</file>

<file path=ppt/tags/tag224.xml><?xml version="1.0" encoding="utf-8"?>
<p:tagLst xmlns:p="http://schemas.openxmlformats.org/presentationml/2006/main">
  <p:tag name="AS_UNIQUEID" val="6905"/>
</p:tagLst>
</file>

<file path=ppt/tags/tag225.xml><?xml version="1.0" encoding="utf-8"?>
<p:tagLst xmlns:p="http://schemas.openxmlformats.org/presentationml/2006/main">
  <p:tag name="AS_UNIQUEID" val="6906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7.xml><?xml version="1.0" encoding="utf-8"?>
<p:tagLst xmlns:p="http://schemas.openxmlformats.org/presentationml/2006/main">
  <p:tag name="AS_UNIQUEID" val="6907"/>
</p:tagLst>
</file>

<file path=ppt/tags/tag228.xml><?xml version="1.0" encoding="utf-8"?>
<p:tagLst xmlns:p="http://schemas.openxmlformats.org/presentationml/2006/main">
  <p:tag name="AS_UNIQUEID" val="1725"/>
</p:tagLst>
</file>

<file path=ppt/tags/tag22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727"/>
  <p:tag name="KSO_WM_BEAUTIFY_FLAG" val=""/>
</p:tagLst>
</file>

<file path=ppt/tags/tag231.xml><?xml version="1.0" encoding="utf-8"?>
<p:tagLst xmlns:p="http://schemas.openxmlformats.org/presentationml/2006/main">
  <p:tag name="AS_UNIQUEID" val="1728"/>
</p:tagLst>
</file>

<file path=ppt/tags/tag232.xml><?xml version="1.0" encoding="utf-8"?>
<p:tagLst xmlns:p="http://schemas.openxmlformats.org/presentationml/2006/main">
  <p:tag name="AS_UNIQUEID" val="1729"/>
  <p:tag name="KSO_WM_BEAUTIFY_FLAG" val=""/>
</p:tagLst>
</file>

<file path=ppt/tags/tag233.xml><?xml version="1.0" encoding="utf-8"?>
<p:tagLst xmlns:p="http://schemas.openxmlformats.org/presentationml/2006/main">
  <p:tag name="AS_UNIQUEID" val="1731"/>
  <p:tag name="KSO_WM_BEAUTIFY_FLAG" val=""/>
</p:tagLst>
</file>

<file path=ppt/tags/tag234.xml><?xml version="1.0" encoding="utf-8"?>
<p:tagLst xmlns:p="http://schemas.openxmlformats.org/presentationml/2006/main">
  <p:tag name="AS_UNIQUEID" val="1732"/>
  <p:tag name="KSO_WM_BEAUTIFY_FLAG" val=""/>
</p:tagLst>
</file>

<file path=ppt/tags/tag235.xml><?xml version="1.0" encoding="utf-8"?>
<p:tagLst xmlns:p="http://schemas.openxmlformats.org/presentationml/2006/main">
  <p:tag name="AS_UNIQUEID" val="6908"/>
</p:tagLst>
</file>

<file path=ppt/tags/tag236.xml><?xml version="1.0" encoding="utf-8"?>
<p:tagLst xmlns:p="http://schemas.openxmlformats.org/presentationml/2006/main">
  <p:tag name="AS_UNIQUEID" val="6909"/>
</p:tagLst>
</file>

<file path=ppt/tags/tag237.xml><?xml version="1.0" encoding="utf-8"?>
<p:tagLst xmlns:p="http://schemas.openxmlformats.org/presentationml/2006/main">
  <p:tag name="AS_UNIQUEID" val="6910"/>
</p:tagLst>
</file>

<file path=ppt/tags/tag238.xml><?xml version="1.0" encoding="utf-8"?>
<p:tagLst xmlns:p="http://schemas.openxmlformats.org/presentationml/2006/main">
  <p:tag name="AS_UNIQUEID" val="6911"/>
</p:tagLst>
</file>

<file path=ppt/tags/tag239.xml><?xml version="1.0" encoding="utf-8"?>
<p:tagLst xmlns:p="http://schemas.openxmlformats.org/presentationml/2006/main">
  <p:tag name="AS_UNIQUEID" val="6912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13"/>
</p:tagLst>
</file>

<file path=ppt/tags/tag241.xml><?xml version="1.0" encoding="utf-8"?>
<p:tagLst xmlns:p="http://schemas.openxmlformats.org/presentationml/2006/main">
  <p:tag name="AS_UNIQUEID" val="6914"/>
</p:tagLst>
</file>

<file path=ppt/tags/tag242.xml><?xml version="1.0" encoding="utf-8"?>
<p:tagLst xmlns:p="http://schemas.openxmlformats.org/presentationml/2006/main">
  <p:tag name="AS_UNIQUEID" val="6915"/>
</p:tagLst>
</file>

<file path=ppt/tags/tag243.xml><?xml version="1.0" encoding="utf-8"?>
<p:tagLst xmlns:p="http://schemas.openxmlformats.org/presentationml/2006/main">
  <p:tag name="AS_UNIQUEID" val="6916"/>
</p:tagLst>
</file>

<file path=ppt/tags/tag244.xml><?xml version="1.0" encoding="utf-8"?>
<p:tagLst xmlns:p="http://schemas.openxmlformats.org/presentationml/2006/main">
  <p:tag name="AS_UNIQUEID" val="6917"/>
</p:tagLst>
</file>

<file path=ppt/tags/tag245.xml><?xml version="1.0" encoding="utf-8"?>
<p:tagLst xmlns:p="http://schemas.openxmlformats.org/presentationml/2006/main">
  <p:tag name="AS_UNIQUEID" val="6918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7.xml><?xml version="1.0" encoding="utf-8"?>
<p:tagLst xmlns:p="http://schemas.openxmlformats.org/presentationml/2006/main">
  <p:tag name="AS_UNIQUEID" val="6919"/>
</p:tagLst>
</file>

<file path=ppt/tags/tag248.xml><?xml version="1.0" encoding="utf-8"?>
<p:tagLst xmlns:p="http://schemas.openxmlformats.org/presentationml/2006/main">
  <p:tag name="AS_UNIQUEID" val="1725"/>
</p:tagLst>
</file>

<file path=ppt/tags/tag24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727"/>
  <p:tag name="KSO_WM_BEAUTIFY_FLAG" val=""/>
</p:tagLst>
</file>

<file path=ppt/tags/tag251.xml><?xml version="1.0" encoding="utf-8"?>
<p:tagLst xmlns:p="http://schemas.openxmlformats.org/presentationml/2006/main">
  <p:tag name="AS_UNIQUEID" val="1728"/>
</p:tagLst>
</file>

<file path=ppt/tags/tag252.xml><?xml version="1.0" encoding="utf-8"?>
<p:tagLst xmlns:p="http://schemas.openxmlformats.org/presentationml/2006/main">
  <p:tag name="AS_UNIQUEID" val="1729"/>
  <p:tag name="KSO_WM_BEAUTIFY_FLAG" val=""/>
</p:tagLst>
</file>

<file path=ppt/tags/tag253.xml><?xml version="1.0" encoding="utf-8"?>
<p:tagLst xmlns:p="http://schemas.openxmlformats.org/presentationml/2006/main">
  <p:tag name="AS_UNIQUEID" val="1731"/>
  <p:tag name="KSO_WM_BEAUTIFY_FLAG" val=""/>
</p:tagLst>
</file>

<file path=ppt/tags/tag254.xml><?xml version="1.0" encoding="utf-8"?>
<p:tagLst xmlns:p="http://schemas.openxmlformats.org/presentationml/2006/main">
  <p:tag name="AS_UNIQUEID" val="1732"/>
  <p:tag name="KSO_WM_BEAUTIFY_FLAG" val=""/>
</p:tagLst>
</file>

<file path=ppt/tags/tag255.xml><?xml version="1.0" encoding="utf-8"?>
<p:tagLst xmlns:p="http://schemas.openxmlformats.org/presentationml/2006/main">
  <p:tag name="AS_UNIQUEID" val="6920"/>
</p:tagLst>
</file>

<file path=ppt/tags/tag256.xml><?xml version="1.0" encoding="utf-8"?>
<p:tagLst xmlns:p="http://schemas.openxmlformats.org/presentationml/2006/main">
  <p:tag name="AS_UNIQUEID" val="6921"/>
</p:tagLst>
</file>

<file path=ppt/tags/tag257.xml><?xml version="1.0" encoding="utf-8"?>
<p:tagLst xmlns:p="http://schemas.openxmlformats.org/presentationml/2006/main">
  <p:tag name="AS_UNIQUEID" val="6922"/>
</p:tagLst>
</file>

<file path=ppt/tags/tag258.xml><?xml version="1.0" encoding="utf-8"?>
<p:tagLst xmlns:p="http://schemas.openxmlformats.org/presentationml/2006/main">
  <p:tag name="AS_UNIQUEID" val="6923"/>
</p:tagLst>
</file>

<file path=ppt/tags/tag259.xml><?xml version="1.0" encoding="utf-8"?>
<p:tagLst xmlns:p="http://schemas.openxmlformats.org/presentationml/2006/main">
  <p:tag name="AS_UNIQUEID" val="6924"/>
</p:tagLst>
</file>

<file path=ppt/tags/tag26.xml><?xml version="1.0" encoding="utf-8"?>
<p:tagLst xmlns:p="http://schemas.openxmlformats.org/presentationml/2006/main">
  <p:tag name="AS_UNIQUEID" val="6854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1.xml><?xml version="1.0" encoding="utf-8"?>
<p:tagLst xmlns:p="http://schemas.openxmlformats.org/presentationml/2006/main">
  <p:tag name="AS_UNIQUEID" val="6925"/>
</p:tagLst>
</file>

<file path=ppt/tags/tag262.xml><?xml version="1.0" encoding="utf-8"?>
<p:tagLst xmlns:p="http://schemas.openxmlformats.org/presentationml/2006/main">
  <p:tag name="AS_UNIQUEID" val="1725"/>
</p:tagLst>
</file>

<file path=ppt/tags/tag26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4.xml><?xml version="1.0" encoding="utf-8"?>
<p:tagLst xmlns:p="http://schemas.openxmlformats.org/presentationml/2006/main">
  <p:tag name="AS_UNIQUEID" val="1727"/>
  <p:tag name="KSO_WM_BEAUTIFY_FLAG" val=""/>
</p:tagLst>
</file>

<file path=ppt/tags/tag265.xml><?xml version="1.0" encoding="utf-8"?>
<p:tagLst xmlns:p="http://schemas.openxmlformats.org/presentationml/2006/main">
  <p:tag name="AS_UNIQUEID" val="1728"/>
</p:tagLst>
</file>

<file path=ppt/tags/tag266.xml><?xml version="1.0" encoding="utf-8"?>
<p:tagLst xmlns:p="http://schemas.openxmlformats.org/presentationml/2006/main">
  <p:tag name="AS_UNIQUEID" val="1729"/>
  <p:tag name="KSO_WM_BEAUTIFY_FLAG" val=""/>
</p:tagLst>
</file>

<file path=ppt/tags/tag267.xml><?xml version="1.0" encoding="utf-8"?>
<p:tagLst xmlns:p="http://schemas.openxmlformats.org/presentationml/2006/main">
  <p:tag name="AS_UNIQUEID" val="1731"/>
  <p:tag name="KSO_WM_BEAUTIFY_FLAG" val=""/>
</p:tagLst>
</file>

<file path=ppt/tags/tag268.xml><?xml version="1.0" encoding="utf-8"?>
<p:tagLst xmlns:p="http://schemas.openxmlformats.org/presentationml/2006/main">
  <p:tag name="AS_UNIQUEID" val="1732"/>
  <p:tag name="KSO_WM_BEAUTIFY_FLAG" val=""/>
</p:tagLst>
</file>

<file path=ppt/tags/tag269.xml><?xml version="1.0" encoding="utf-8"?>
<p:tagLst xmlns:p="http://schemas.openxmlformats.org/presentationml/2006/main">
  <p:tag name="AS_UNIQUEID" val="6926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6927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2.xml><?xml version="1.0" encoding="utf-8"?>
<p:tagLst xmlns:p="http://schemas.openxmlformats.org/presentationml/2006/main">
  <p:tag name="AS_UNIQUEID" val="6928"/>
</p:tagLst>
</file>

<file path=ppt/tags/tag273.xml><?xml version="1.0" encoding="utf-8"?>
<p:tagLst xmlns:p="http://schemas.openxmlformats.org/presentationml/2006/main">
  <p:tag name="AS_UNIQUEID" val="1725"/>
</p:tagLst>
</file>

<file path=ppt/tags/tag27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5.xml><?xml version="1.0" encoding="utf-8"?>
<p:tagLst xmlns:p="http://schemas.openxmlformats.org/presentationml/2006/main">
  <p:tag name="AS_UNIQUEID" val="1727"/>
  <p:tag name="KSO_WM_BEAUTIFY_FLAG" val=""/>
</p:tagLst>
</file>

<file path=ppt/tags/tag276.xml><?xml version="1.0" encoding="utf-8"?>
<p:tagLst xmlns:p="http://schemas.openxmlformats.org/presentationml/2006/main">
  <p:tag name="AS_UNIQUEID" val="1728"/>
</p:tagLst>
</file>

<file path=ppt/tags/tag277.xml><?xml version="1.0" encoding="utf-8"?>
<p:tagLst xmlns:p="http://schemas.openxmlformats.org/presentationml/2006/main">
  <p:tag name="AS_UNIQUEID" val="1729"/>
  <p:tag name="KSO_WM_BEAUTIFY_FLAG" val=""/>
</p:tagLst>
</file>

<file path=ppt/tags/tag278.xml><?xml version="1.0" encoding="utf-8"?>
<p:tagLst xmlns:p="http://schemas.openxmlformats.org/presentationml/2006/main">
  <p:tag name="AS_UNIQUEID" val="1731"/>
  <p:tag name="KSO_WM_BEAUTIFY_FLAG" val=""/>
</p:tagLst>
</file>

<file path=ppt/tags/tag279.xml><?xml version="1.0" encoding="utf-8"?>
<p:tagLst xmlns:p="http://schemas.openxmlformats.org/presentationml/2006/main">
  <p:tag name="AS_UNIQUEID" val="1732"/>
  <p:tag name="KSO_WM_BEAUTIFY_FLAG" val="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6929"/>
</p:tagLst>
</file>

<file path=ppt/tags/tag281.xml><?xml version="1.0" encoding="utf-8"?>
<p:tagLst xmlns:p="http://schemas.openxmlformats.org/presentationml/2006/main">
  <p:tag name="AS_UNIQUEID" val="6930"/>
</p:tagLst>
</file>

<file path=ppt/tags/tag282.xml><?xml version="1.0" encoding="utf-8"?>
<p:tagLst xmlns:p="http://schemas.openxmlformats.org/presentationml/2006/main">
  <p:tag name="AS_UNIQUEID" val="6931"/>
</p:tagLst>
</file>

<file path=ppt/tags/tag283.xml><?xml version="1.0" encoding="utf-8"?>
<p:tagLst xmlns:p="http://schemas.openxmlformats.org/presentationml/2006/main">
  <p:tag name="AS_UNIQUEID" val="6932"/>
</p:tagLst>
</file>

<file path=ppt/tags/tag284.xml><?xml version="1.0" encoding="utf-8"?>
<p:tagLst xmlns:p="http://schemas.openxmlformats.org/presentationml/2006/main">
  <p:tag name="AS_UNIQUEID" val="6933"/>
</p:tagLst>
</file>

<file path=ppt/tags/tag285.xml><?xml version="1.0" encoding="utf-8"?>
<p:tagLst xmlns:p="http://schemas.openxmlformats.org/presentationml/2006/main">
  <p:tag name="AS_UNIQUEID" val="6934"/>
</p:tagLst>
</file>

<file path=ppt/tags/tag286.xml><?xml version="1.0" encoding="utf-8"?>
<p:tagLst xmlns:p="http://schemas.openxmlformats.org/presentationml/2006/main">
  <p:tag name="AS_UNIQUEID" val="6935"/>
</p:tagLst>
</file>

<file path=ppt/tags/tag287.xml><?xml version="1.0" encoding="utf-8"?>
<p:tagLst xmlns:p="http://schemas.openxmlformats.org/presentationml/2006/main">
  <p:tag name="AS_UNIQUEID" val="6936"/>
</p:tagLst>
</file>

<file path=ppt/tags/tag288.xml><?xml version="1.0" encoding="utf-8"?>
<p:tagLst xmlns:p="http://schemas.openxmlformats.org/presentationml/2006/main">
  <p:tag name="AS_UNIQUEID" val="6937"/>
</p:tagLst>
</file>

<file path=ppt/tags/tag2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38"/>
</p:tagLst>
</file>

<file path=ppt/tags/tag291.xml><?xml version="1.0" encoding="utf-8"?>
<p:tagLst xmlns:p="http://schemas.openxmlformats.org/presentationml/2006/main">
  <p:tag name="AS_UNIQUEID" val="1725"/>
</p:tagLst>
</file>

<file path=ppt/tags/tag29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93.xml><?xml version="1.0" encoding="utf-8"?>
<p:tagLst xmlns:p="http://schemas.openxmlformats.org/presentationml/2006/main">
  <p:tag name="AS_UNIQUEID" val="1727"/>
  <p:tag name="KSO_WM_BEAUTIFY_FLAG" val=""/>
</p:tagLst>
</file>

<file path=ppt/tags/tag294.xml><?xml version="1.0" encoding="utf-8"?>
<p:tagLst xmlns:p="http://schemas.openxmlformats.org/presentationml/2006/main">
  <p:tag name="AS_UNIQUEID" val="1728"/>
</p:tagLst>
</file>

<file path=ppt/tags/tag295.xml><?xml version="1.0" encoding="utf-8"?>
<p:tagLst xmlns:p="http://schemas.openxmlformats.org/presentationml/2006/main">
  <p:tag name="AS_UNIQUEID" val="1729"/>
  <p:tag name="KSO_WM_BEAUTIFY_FLAG" val=""/>
</p:tagLst>
</file>

<file path=ppt/tags/tag296.xml><?xml version="1.0" encoding="utf-8"?>
<p:tagLst xmlns:p="http://schemas.openxmlformats.org/presentationml/2006/main">
  <p:tag name="AS_UNIQUEID" val="1731"/>
  <p:tag name="KSO_WM_BEAUTIFY_FLAG" val=""/>
</p:tagLst>
</file>

<file path=ppt/tags/tag297.xml><?xml version="1.0" encoding="utf-8"?>
<p:tagLst xmlns:p="http://schemas.openxmlformats.org/presentationml/2006/main">
  <p:tag name="AS_UNIQUEID" val="1732"/>
  <p:tag name="KSO_WM_BEAUTIFY_FLAG" val=""/>
</p:tagLst>
</file>

<file path=ppt/tags/tag298.xml><?xml version="1.0" encoding="utf-8"?>
<p:tagLst xmlns:p="http://schemas.openxmlformats.org/presentationml/2006/main">
  <p:tag name="AS_UNIQUEID" val="6939"/>
</p:tagLst>
</file>

<file path=ppt/tags/tag299.xml><?xml version="1.0" encoding="utf-8"?>
<p:tagLst xmlns:p="http://schemas.openxmlformats.org/presentationml/2006/main">
  <p:tag name="AS_UNIQUEID" val="6940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6941"/>
</p:tagLst>
</file>

<file path=ppt/tags/tag301.xml><?xml version="1.0" encoding="utf-8"?>
<p:tagLst xmlns:p="http://schemas.openxmlformats.org/presentationml/2006/main">
  <p:tag name="AS_UNIQUEID" val="6942"/>
</p:tagLst>
</file>

<file path=ppt/tags/tag302.xml><?xml version="1.0" encoding="utf-8"?>
<p:tagLst xmlns:p="http://schemas.openxmlformats.org/presentationml/2006/main">
  <p:tag name="AS_UNIQUEID" val="6943"/>
</p:tagLst>
</file>

<file path=ppt/tags/tag303.xml><?xml version="1.0" encoding="utf-8"?>
<p:tagLst xmlns:p="http://schemas.openxmlformats.org/presentationml/2006/main">
  <p:tag name="AS_UNIQUEID" val="6944"/>
</p:tagLst>
</file>

<file path=ppt/tags/tag304.xml><?xml version="1.0" encoding="utf-8"?>
<p:tagLst xmlns:p="http://schemas.openxmlformats.org/presentationml/2006/main">
  <p:tag name="AS_UNIQUEID" val="6945"/>
</p:tagLst>
</file>

<file path=ppt/tags/tag305.xml><?xml version="1.0" encoding="utf-8"?>
<p:tagLst xmlns:p="http://schemas.openxmlformats.org/presentationml/2006/main">
  <p:tag name="AS_UNIQUEID" val="6946"/>
</p:tagLst>
</file>

<file path=ppt/tags/tag306.xml><?xml version="1.0" encoding="utf-8"?>
<p:tagLst xmlns:p="http://schemas.openxmlformats.org/presentationml/2006/main">
  <p:tag name="AS_UNIQUEID" val="6947"/>
</p:tagLst>
</file>

<file path=ppt/tags/tag307.xml><?xml version="1.0" encoding="utf-8"?>
<p:tagLst xmlns:p="http://schemas.openxmlformats.org/presentationml/2006/main">
  <p:tag name="AS_UNIQUEID" val="6948"/>
</p:tagLst>
</file>

<file path=ppt/tags/tag308.xml><?xml version="1.0" encoding="utf-8"?>
<p:tagLst xmlns:p="http://schemas.openxmlformats.org/presentationml/2006/main">
  <p:tag name="AS_UNIQUEID" val="6949"/>
</p:tagLst>
</file>

<file path=ppt/tags/tag309.xml><?xml version="1.0" encoding="utf-8"?>
<p:tagLst xmlns:p="http://schemas.openxmlformats.org/presentationml/2006/main">
  <p:tag name="AS_UNIQUEID" val="6950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6951"/>
</p:tagLst>
</file>

<file path=ppt/tags/tag311.xml><?xml version="1.0" encoding="utf-8"?>
<p:tagLst xmlns:p="http://schemas.openxmlformats.org/presentationml/2006/main">
  <p:tag name="AS_UNIQUEID" val="6952"/>
</p:tagLst>
</file>

<file path=ppt/tags/tag312.xml><?xml version="1.0" encoding="utf-8"?>
<p:tagLst xmlns:p="http://schemas.openxmlformats.org/presentationml/2006/main">
  <p:tag name="AS_UNIQUEID" val="6953"/>
</p:tagLst>
</file>

<file path=ppt/tags/tag313.xml><?xml version="1.0" encoding="utf-8"?>
<p:tagLst xmlns:p="http://schemas.openxmlformats.org/presentationml/2006/main">
  <p:tag name="AS_UNIQUEID" val="6954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5.xml><?xml version="1.0" encoding="utf-8"?>
<p:tagLst xmlns:p="http://schemas.openxmlformats.org/presentationml/2006/main">
  <p:tag name="AS_UNIQUEID" val="6955"/>
</p:tagLst>
</file>

<file path=ppt/tags/tag316.xml><?xml version="1.0" encoding="utf-8"?>
<p:tagLst xmlns:p="http://schemas.openxmlformats.org/presentationml/2006/main">
  <p:tag name="AS_UNIQUEID" val="1725"/>
</p:tagLst>
</file>

<file path=ppt/tags/tag31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18.xml><?xml version="1.0" encoding="utf-8"?>
<p:tagLst xmlns:p="http://schemas.openxmlformats.org/presentationml/2006/main">
  <p:tag name="AS_UNIQUEID" val="1727"/>
  <p:tag name="KSO_WM_BEAUTIFY_FLAG" val=""/>
</p:tagLst>
</file>

<file path=ppt/tags/tag319.xml><?xml version="1.0" encoding="utf-8"?>
<p:tagLst xmlns:p="http://schemas.openxmlformats.org/presentationml/2006/main">
  <p:tag name="AS_UNIQUEID" val="1728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729"/>
  <p:tag name="KSO_WM_BEAUTIFY_FLAG" val=""/>
</p:tagLst>
</file>

<file path=ppt/tags/tag321.xml><?xml version="1.0" encoding="utf-8"?>
<p:tagLst xmlns:p="http://schemas.openxmlformats.org/presentationml/2006/main">
  <p:tag name="AS_UNIQUEID" val="1731"/>
  <p:tag name="KSO_WM_BEAUTIFY_FLAG" val=""/>
</p:tagLst>
</file>

<file path=ppt/tags/tag322.xml><?xml version="1.0" encoding="utf-8"?>
<p:tagLst xmlns:p="http://schemas.openxmlformats.org/presentationml/2006/main">
  <p:tag name="AS_UNIQUEID" val="1732"/>
  <p:tag name="KSO_WM_BEAUTIFY_FLAG" val=""/>
</p:tagLst>
</file>

<file path=ppt/tags/tag323.xml><?xml version="1.0" encoding="utf-8"?>
<p:tagLst xmlns:p="http://schemas.openxmlformats.org/presentationml/2006/main">
  <p:tag name="AS_UNIQUEID" val="6956"/>
</p:tagLst>
</file>

<file path=ppt/tags/tag324.xml><?xml version="1.0" encoding="utf-8"?>
<p:tagLst xmlns:p="http://schemas.openxmlformats.org/presentationml/2006/main">
  <p:tag name="AS_UNIQUEID" val="6957"/>
</p:tagLst>
</file>

<file path=ppt/tags/tag3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26.xml><?xml version="1.0" encoding="utf-8"?>
<p:tagLst xmlns:p="http://schemas.openxmlformats.org/presentationml/2006/main">
  <p:tag name="AS_UNIQUEID" val="6958"/>
</p:tagLst>
</file>

<file path=ppt/tags/tag327.xml><?xml version="1.0" encoding="utf-8"?>
<p:tagLst xmlns:p="http://schemas.openxmlformats.org/presentationml/2006/main">
  <p:tag name="AS_UNIQUEID" val="1725"/>
</p:tagLst>
</file>

<file path=ppt/tags/tag32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29.xml><?xml version="1.0" encoding="utf-8"?>
<p:tagLst xmlns:p="http://schemas.openxmlformats.org/presentationml/2006/main">
  <p:tag name="AS_UNIQUEID" val="1727"/>
  <p:tag name="KSO_WM_BEAUTIFY_FLAG" val="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728"/>
</p:tagLst>
</file>

<file path=ppt/tags/tag331.xml><?xml version="1.0" encoding="utf-8"?>
<p:tagLst xmlns:p="http://schemas.openxmlformats.org/presentationml/2006/main">
  <p:tag name="AS_UNIQUEID" val="1729"/>
  <p:tag name="KSO_WM_BEAUTIFY_FLAG" val=""/>
</p:tagLst>
</file>

<file path=ppt/tags/tag332.xml><?xml version="1.0" encoding="utf-8"?>
<p:tagLst xmlns:p="http://schemas.openxmlformats.org/presentationml/2006/main">
  <p:tag name="AS_UNIQUEID" val="1731"/>
  <p:tag name="KSO_WM_BEAUTIFY_FLAG" val=""/>
</p:tagLst>
</file>

<file path=ppt/tags/tag333.xml><?xml version="1.0" encoding="utf-8"?>
<p:tagLst xmlns:p="http://schemas.openxmlformats.org/presentationml/2006/main">
  <p:tag name="AS_UNIQUEID" val="1732"/>
  <p:tag name="KSO_WM_BEAUTIFY_FLAG" val=""/>
</p:tagLst>
</file>

<file path=ppt/tags/tag334.xml><?xml version="1.0" encoding="utf-8"?>
<p:tagLst xmlns:p="http://schemas.openxmlformats.org/presentationml/2006/main">
  <p:tag name="AS_UNIQUEID" val="6959"/>
</p:tagLst>
</file>

<file path=ppt/tags/tag3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6.xml><?xml version="1.0" encoding="utf-8"?>
<p:tagLst xmlns:p="http://schemas.openxmlformats.org/presentationml/2006/main">
  <p:tag name="AS_UNIQUEID" val="6960"/>
</p:tagLst>
</file>

<file path=ppt/tags/tag337.xml><?xml version="1.0" encoding="utf-8"?>
<p:tagLst xmlns:p="http://schemas.openxmlformats.org/presentationml/2006/main">
  <p:tag name="AS_UNIQUEID" val="1725"/>
</p:tagLst>
</file>

<file path=ppt/tags/tag33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39.xml><?xml version="1.0" encoding="utf-8"?>
<p:tagLst xmlns:p="http://schemas.openxmlformats.org/presentationml/2006/main">
  <p:tag name="AS_UNIQUEID" val="1727"/>
  <p:tag name="KSO_WM_BEAUTIFY_FLAG" val="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728"/>
</p:tagLst>
</file>

<file path=ppt/tags/tag341.xml><?xml version="1.0" encoding="utf-8"?>
<p:tagLst xmlns:p="http://schemas.openxmlformats.org/presentationml/2006/main">
  <p:tag name="AS_UNIQUEID" val="1729"/>
  <p:tag name="KSO_WM_BEAUTIFY_FLAG" val=""/>
</p:tagLst>
</file>

<file path=ppt/tags/tag342.xml><?xml version="1.0" encoding="utf-8"?>
<p:tagLst xmlns:p="http://schemas.openxmlformats.org/presentationml/2006/main">
  <p:tag name="AS_UNIQUEID" val="1731"/>
  <p:tag name="KSO_WM_BEAUTIFY_FLAG" val=""/>
</p:tagLst>
</file>

<file path=ppt/tags/tag343.xml><?xml version="1.0" encoding="utf-8"?>
<p:tagLst xmlns:p="http://schemas.openxmlformats.org/presentationml/2006/main">
  <p:tag name="AS_UNIQUEID" val="1732"/>
  <p:tag name="KSO_WM_BEAUTIFY_FLAG" val=""/>
</p:tagLst>
</file>

<file path=ppt/tags/tag344.xml><?xml version="1.0" encoding="utf-8"?>
<p:tagLst xmlns:p="http://schemas.openxmlformats.org/presentationml/2006/main">
  <p:tag name="AS_UNIQUEID" val="6961"/>
</p:tagLst>
</file>

<file path=ppt/tags/tag345.xml><?xml version="1.0" encoding="utf-8"?>
<p:tagLst xmlns:p="http://schemas.openxmlformats.org/presentationml/2006/main">
  <p:tag name="AS_UNIQUEID" val="6962"/>
</p:tagLst>
</file>

<file path=ppt/tags/tag346.xml><?xml version="1.0" encoding="utf-8"?>
<p:tagLst xmlns:p="http://schemas.openxmlformats.org/presentationml/2006/main">
  <p:tag name="AS_UNIQUEID" val="6963"/>
</p:tagLst>
</file>

<file path=ppt/tags/tag347.xml><?xml version="1.0" encoding="utf-8"?>
<p:tagLst xmlns:p="http://schemas.openxmlformats.org/presentationml/2006/main">
  <p:tag name="AS_UNIQUEID" val="6964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9.xml><?xml version="1.0" encoding="utf-8"?>
<p:tagLst xmlns:p="http://schemas.openxmlformats.org/presentationml/2006/main">
  <p:tag name="AS_UNIQUEID" val="6965"/>
</p:tagLst>
</file>

<file path=ppt/tags/tag35.xml><?xml version="1.0" encoding="utf-8"?>
<p:tagLst xmlns:p="http://schemas.openxmlformats.org/presentationml/2006/main">
  <p:tag name="AS_UNIQUEID" val="6855"/>
</p:tagLst>
</file>

<file path=ppt/tags/tag350.xml><?xml version="1.0" encoding="utf-8"?>
<p:tagLst xmlns:p="http://schemas.openxmlformats.org/presentationml/2006/main">
  <p:tag name="AS_UNIQUEID" val="1725"/>
</p:tagLst>
</file>

<file path=ppt/tags/tag35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52.xml><?xml version="1.0" encoding="utf-8"?>
<p:tagLst xmlns:p="http://schemas.openxmlformats.org/presentationml/2006/main">
  <p:tag name="AS_UNIQUEID" val="1727"/>
  <p:tag name="KSO_WM_BEAUTIFY_FLAG" val=""/>
</p:tagLst>
</file>

<file path=ppt/tags/tag353.xml><?xml version="1.0" encoding="utf-8"?>
<p:tagLst xmlns:p="http://schemas.openxmlformats.org/presentationml/2006/main">
  <p:tag name="AS_UNIQUEID" val="1728"/>
</p:tagLst>
</file>

<file path=ppt/tags/tag354.xml><?xml version="1.0" encoding="utf-8"?>
<p:tagLst xmlns:p="http://schemas.openxmlformats.org/presentationml/2006/main">
  <p:tag name="AS_UNIQUEID" val="1729"/>
  <p:tag name="KSO_WM_BEAUTIFY_FLAG" val=""/>
</p:tagLst>
</file>

<file path=ppt/tags/tag355.xml><?xml version="1.0" encoding="utf-8"?>
<p:tagLst xmlns:p="http://schemas.openxmlformats.org/presentationml/2006/main">
  <p:tag name="AS_UNIQUEID" val="1731"/>
  <p:tag name="KSO_WM_BEAUTIFY_FLAG" val=""/>
</p:tagLst>
</file>

<file path=ppt/tags/tag356.xml><?xml version="1.0" encoding="utf-8"?>
<p:tagLst xmlns:p="http://schemas.openxmlformats.org/presentationml/2006/main">
  <p:tag name="AS_UNIQUEID" val="1732"/>
  <p:tag name="KSO_WM_BEAUTIFY_FLAG" val=""/>
</p:tagLst>
</file>

<file path=ppt/tags/tag357.xml><?xml version="1.0" encoding="utf-8"?>
<p:tagLst xmlns:p="http://schemas.openxmlformats.org/presentationml/2006/main">
  <p:tag name="AS_UNIQUEID" val="6966"/>
</p:tagLst>
</file>

<file path=ppt/tags/tag358.xml><?xml version="1.0" encoding="utf-8"?>
<p:tagLst xmlns:p="http://schemas.openxmlformats.org/presentationml/2006/main">
  <p:tag name="AS_UNIQUEID" val="6967"/>
</p:tagLst>
</file>

<file path=ppt/tags/tag359.xml><?xml version="1.0" encoding="utf-8"?>
<p:tagLst xmlns:p="http://schemas.openxmlformats.org/presentationml/2006/main">
  <p:tag name="AS_UNIQUEID" val="6968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1.xml><?xml version="1.0" encoding="utf-8"?>
<p:tagLst xmlns:p="http://schemas.openxmlformats.org/presentationml/2006/main">
  <p:tag name="AS_UNIQUEID" val="6969"/>
</p:tagLst>
</file>

<file path=ppt/tags/tag362.xml><?xml version="1.0" encoding="utf-8"?>
<p:tagLst xmlns:p="http://schemas.openxmlformats.org/presentationml/2006/main">
  <p:tag name="AS_UNIQUEID" val="2307"/>
</p:tagLst>
</file>

<file path=ppt/tags/tag363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4.xml><?xml version="1.0" encoding="utf-8"?>
<p:tagLst xmlns:p="http://schemas.openxmlformats.org/presentationml/2006/main">
  <p:tag name="AS_UNIQUEID" val="2309"/>
  <p:tag name="KSO_WM_BEAUTIFY_FLAG" val=""/>
</p:tagLst>
</file>

<file path=ppt/tags/tag365.xml><?xml version="1.0" encoding="utf-8"?>
<p:tagLst xmlns:p="http://schemas.openxmlformats.org/presentationml/2006/main">
  <p:tag name="AS_UNIQUEID" val="2310"/>
</p:tagLst>
</file>

<file path=ppt/tags/tag366.xml><?xml version="1.0" encoding="utf-8"?>
<p:tagLst xmlns:p="http://schemas.openxmlformats.org/presentationml/2006/main">
  <p:tag name="AS_UNIQUEID" val="2311"/>
  <p:tag name="KSO_WM_BEAUTIFY_FLAG" val=""/>
</p:tagLst>
</file>

<file path=ppt/tags/tag367.xml><?xml version="1.0" encoding="utf-8"?>
<p:tagLst xmlns:p="http://schemas.openxmlformats.org/presentationml/2006/main">
  <p:tag name="AS_UNIQUEID" val="2313"/>
  <p:tag name="KSO_WM_BEAUTIFY_FLAG" val=""/>
</p:tagLst>
</file>

<file path=ppt/tags/tag368.xml><?xml version="1.0" encoding="utf-8"?>
<p:tagLst xmlns:p="http://schemas.openxmlformats.org/presentationml/2006/main">
  <p:tag name="AS_UNIQUEID" val="2314"/>
  <p:tag name="KSO_WM_BEAUTIFY_FLAG" val=""/>
</p:tagLst>
</file>

<file path=ppt/tags/tag369.xml><?xml version="1.0" encoding="utf-8"?>
<p:tagLst xmlns:p="http://schemas.openxmlformats.org/presentationml/2006/main">
  <p:tag name="AS_UNIQUEID" val="6970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6971"/>
</p:tagLst>
</file>

<file path=ppt/tags/tag371.xml><?xml version="1.0" encoding="utf-8"?>
<p:tagLst xmlns:p="http://schemas.openxmlformats.org/presentationml/2006/main">
  <p:tag name="AS_UNIQUEID" val="2307"/>
</p:tagLst>
</file>

<file path=ppt/tags/tag372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73.xml><?xml version="1.0" encoding="utf-8"?>
<p:tagLst xmlns:p="http://schemas.openxmlformats.org/presentationml/2006/main">
  <p:tag name="AS_UNIQUEID" val="2309"/>
  <p:tag name="KSO_WM_BEAUTIFY_FLAG" val=""/>
</p:tagLst>
</file>

<file path=ppt/tags/tag374.xml><?xml version="1.0" encoding="utf-8"?>
<p:tagLst xmlns:p="http://schemas.openxmlformats.org/presentationml/2006/main">
  <p:tag name="AS_UNIQUEID" val="2310"/>
</p:tagLst>
</file>

<file path=ppt/tags/tag375.xml><?xml version="1.0" encoding="utf-8"?>
<p:tagLst xmlns:p="http://schemas.openxmlformats.org/presentationml/2006/main">
  <p:tag name="AS_UNIQUEID" val="2311"/>
  <p:tag name="KSO_WM_BEAUTIFY_FLAG" val=""/>
</p:tagLst>
</file>

<file path=ppt/tags/tag376.xml><?xml version="1.0" encoding="utf-8"?>
<p:tagLst xmlns:p="http://schemas.openxmlformats.org/presentationml/2006/main">
  <p:tag name="AS_UNIQUEID" val="2313"/>
  <p:tag name="KSO_WM_BEAUTIFY_FLAG" val=""/>
</p:tagLst>
</file>

<file path=ppt/tags/tag377.xml><?xml version="1.0" encoding="utf-8"?>
<p:tagLst xmlns:p="http://schemas.openxmlformats.org/presentationml/2006/main">
  <p:tag name="AS_UNIQUEID" val="2314"/>
  <p:tag name="KSO_WM_BEAUTIFY_FLAG" val=""/>
</p:tagLst>
</file>

<file path=ppt/tags/tag378.xml><?xml version="1.0" encoding="utf-8"?>
<p:tagLst xmlns:p="http://schemas.openxmlformats.org/presentationml/2006/main">
  <p:tag name="AS_UNIQUEID" val="6972"/>
</p:tagLst>
</file>

<file path=ppt/tags/tag379.xml><?xml version="1.0" encoding="utf-8"?>
<p:tagLst xmlns:p="http://schemas.openxmlformats.org/presentationml/2006/main">
  <p:tag name="AS_UNIQUEID" val="6973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974"/>
</p:tagLst>
</file>

<file path=ppt/tags/tag381.xml><?xml version="1.0" encoding="utf-8"?>
<p:tagLst xmlns:p="http://schemas.openxmlformats.org/presentationml/2006/main">
  <p:tag name="AS_UNIQUEID" val="6975"/>
</p:tagLst>
</file>

<file path=ppt/tags/tag382.xml><?xml version="1.0" encoding="utf-8"?>
<p:tagLst xmlns:p="http://schemas.openxmlformats.org/presentationml/2006/main">
  <p:tag name="AS_UNIQUEID" val="6976"/>
</p:tagLst>
</file>

<file path=ppt/tags/tag383.xml><?xml version="1.0" encoding="utf-8"?>
<p:tagLst xmlns:p="http://schemas.openxmlformats.org/presentationml/2006/main">
  <p:tag name="AS_UNIQUEID" val="2307"/>
</p:tagLst>
</file>

<file path=ppt/tags/tag384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5.xml><?xml version="1.0" encoding="utf-8"?>
<p:tagLst xmlns:p="http://schemas.openxmlformats.org/presentationml/2006/main">
  <p:tag name="AS_UNIQUEID" val="2309"/>
  <p:tag name="KSO_WM_BEAUTIFY_FLAG" val=""/>
</p:tagLst>
</file>

<file path=ppt/tags/tag386.xml><?xml version="1.0" encoding="utf-8"?>
<p:tagLst xmlns:p="http://schemas.openxmlformats.org/presentationml/2006/main">
  <p:tag name="AS_UNIQUEID" val="2310"/>
</p:tagLst>
</file>

<file path=ppt/tags/tag387.xml><?xml version="1.0" encoding="utf-8"?>
<p:tagLst xmlns:p="http://schemas.openxmlformats.org/presentationml/2006/main">
  <p:tag name="AS_UNIQUEID" val="2311"/>
  <p:tag name="KSO_WM_BEAUTIFY_FLAG" val=""/>
</p:tagLst>
</file>

<file path=ppt/tags/tag388.xml><?xml version="1.0" encoding="utf-8"?>
<p:tagLst xmlns:p="http://schemas.openxmlformats.org/presentationml/2006/main">
  <p:tag name="AS_UNIQUEID" val="2313"/>
  <p:tag name="KSO_WM_BEAUTIFY_FLAG" val=""/>
</p:tagLst>
</file>

<file path=ppt/tags/tag389.xml><?xml version="1.0" encoding="utf-8"?>
<p:tagLst xmlns:p="http://schemas.openxmlformats.org/presentationml/2006/main">
  <p:tag name="AS_UNIQUEID" val="2314"/>
  <p:tag name="KSO_WM_BEAUTIFY_FLAG" val="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977"/>
</p:tagLst>
</file>

<file path=ppt/tags/tag391.xml><?xml version="1.0" encoding="utf-8"?>
<p:tagLst xmlns:p="http://schemas.openxmlformats.org/presentationml/2006/main">
  <p:tag name="AS_UNIQUEID" val="6978"/>
</p:tagLst>
</file>

<file path=ppt/tags/tag392.xml><?xml version="1.0" encoding="utf-8"?>
<p:tagLst xmlns:p="http://schemas.openxmlformats.org/presentationml/2006/main">
  <p:tag name="AS_UNIQUEID" val="6979"/>
</p:tagLst>
</file>

<file path=ppt/tags/tag393.xml><?xml version="1.0" encoding="utf-8"?>
<p:tagLst xmlns:p="http://schemas.openxmlformats.org/presentationml/2006/main">
  <p:tag name="AS_UNIQUEID" val="6980"/>
</p:tagLst>
</file>

<file path=ppt/tags/tag394.xml><?xml version="1.0" encoding="utf-8"?>
<p:tagLst xmlns:p="http://schemas.openxmlformats.org/presentationml/2006/main">
  <p:tag name="AS_UNIQUEID" val="6981"/>
</p:tagLst>
</file>

<file path=ppt/tags/tag395.xml><?xml version="1.0" encoding="utf-8"?>
<p:tagLst xmlns:p="http://schemas.openxmlformats.org/presentationml/2006/main">
  <p:tag name="AS_UNIQUEID" val="6823"/>
</p:tagLst>
</file>

<file path=ppt/tags/tag396.xml><?xml version="1.0" encoding="utf-8"?>
<p:tagLst xmlns:p="http://schemas.openxmlformats.org/presentationml/2006/main">
  <p:tag name="AS_UNIQUEID" val="2307"/>
</p:tagLst>
</file>

<file path=ppt/tags/tag39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8.xml><?xml version="1.0" encoding="utf-8"?>
<p:tagLst xmlns:p="http://schemas.openxmlformats.org/presentationml/2006/main">
  <p:tag name="AS_UNIQUEID" val="2309"/>
  <p:tag name="KSO_WM_BEAUTIFY_FLAG" val=""/>
</p:tagLst>
</file>

<file path=ppt/tags/tag399.xml><?xml version="1.0" encoding="utf-8"?>
<p:tagLst xmlns:p="http://schemas.openxmlformats.org/presentationml/2006/main">
  <p:tag name="AS_UNIQUEID" val="2310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56"/>
</p:tagLst>
</file>

<file path=ppt/tags/tag400.xml><?xml version="1.0" encoding="utf-8"?>
<p:tagLst xmlns:p="http://schemas.openxmlformats.org/presentationml/2006/main">
  <p:tag name="AS_UNIQUEID" val="2311"/>
  <p:tag name="KSO_WM_BEAUTIFY_FLAG" val=""/>
</p:tagLst>
</file>

<file path=ppt/tags/tag401.xml><?xml version="1.0" encoding="utf-8"?>
<p:tagLst xmlns:p="http://schemas.openxmlformats.org/presentationml/2006/main">
  <p:tag name="AS_UNIQUEID" val="2313"/>
  <p:tag name="KSO_WM_BEAUTIFY_FLAG" val=""/>
</p:tagLst>
</file>

<file path=ppt/tags/tag402.xml><?xml version="1.0" encoding="utf-8"?>
<p:tagLst xmlns:p="http://schemas.openxmlformats.org/presentationml/2006/main">
  <p:tag name="AS_UNIQUEID" val="2314"/>
  <p:tag name="KSO_WM_BEAUTIFY_FLAG" val=""/>
</p:tagLst>
</file>

<file path=ppt/tags/tag403.xml><?xml version="1.0" encoding="utf-8"?>
<p:tagLst xmlns:p="http://schemas.openxmlformats.org/presentationml/2006/main">
  <p:tag name="AS_UNIQUEID" val="6982"/>
</p:tagLst>
</file>

<file path=ppt/tags/tag404.xml><?xml version="1.0" encoding="utf-8"?>
<p:tagLst xmlns:p="http://schemas.openxmlformats.org/presentationml/2006/main">
  <p:tag name="AS_UNIQUEID" val="6983"/>
</p:tagLst>
</file>

<file path=ppt/tags/tag405.xml><?xml version="1.0" encoding="utf-8"?>
<p:tagLst xmlns:p="http://schemas.openxmlformats.org/presentationml/2006/main">
  <p:tag name="AS_UNIQUEID" val="6984"/>
</p:tagLst>
</file>

<file path=ppt/tags/tag406.xml><?xml version="1.0" encoding="utf-8"?>
<p:tagLst xmlns:p="http://schemas.openxmlformats.org/presentationml/2006/main">
  <p:tag name="AS_UNIQUEID" val="6985"/>
</p:tagLst>
</file>

<file path=ppt/tags/tag407.xml><?xml version="1.0" encoding="utf-8"?>
<p:tagLst xmlns:p="http://schemas.openxmlformats.org/presentationml/2006/main">
  <p:tag name="AS_UNIQUEID" val="6986"/>
</p:tagLst>
</file>

<file path=ppt/tags/tag408.xml><?xml version="1.0" encoding="utf-8"?>
<p:tagLst xmlns:p="http://schemas.openxmlformats.org/presentationml/2006/main">
  <p:tag name="AS_UNIQUEID" val="6987"/>
</p:tagLst>
</file>

<file path=ppt/tags/tag409.xml><?xml version="1.0" encoding="utf-8"?>
<p:tagLst xmlns:p="http://schemas.openxmlformats.org/presentationml/2006/main">
  <p:tag name="AS_UNIQUEID" val="6988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6989"/>
</p:tagLst>
</file>

<file path=ppt/tags/tag411.xml><?xml version="1.0" encoding="utf-8"?>
<p:tagLst xmlns:p="http://schemas.openxmlformats.org/presentationml/2006/main">
  <p:tag name="AS_UNIQUEID" val="6990"/>
</p:tagLst>
</file>

<file path=ppt/tags/tag412.xml><?xml version="1.0" encoding="utf-8"?>
<p:tagLst xmlns:p="http://schemas.openxmlformats.org/presentationml/2006/main">
  <p:tag name="AS_UNIQUEID" val="6991"/>
</p:tagLst>
</file>

<file path=ppt/tags/tag413.xml><?xml version="1.0" encoding="utf-8"?>
<p:tagLst xmlns:p="http://schemas.openxmlformats.org/presentationml/2006/main">
  <p:tag name="AS_UNIQUEID" val="6992"/>
</p:tagLst>
</file>

<file path=ppt/tags/tag414.xml><?xml version="1.0" encoding="utf-8"?>
<p:tagLst xmlns:p="http://schemas.openxmlformats.org/presentationml/2006/main">
  <p:tag name="AS_UNIQUEID" val="6993"/>
</p:tagLst>
</file>

<file path=ppt/tags/tag415.xml><?xml version="1.0" encoding="utf-8"?>
<p:tagLst xmlns:p="http://schemas.openxmlformats.org/presentationml/2006/main">
  <p:tag name="AS_UNIQUEID" val="6994"/>
</p:tagLst>
</file>

<file path=ppt/tags/tag416.xml><?xml version="1.0" encoding="utf-8"?>
<p:tagLst xmlns:p="http://schemas.openxmlformats.org/presentationml/2006/main">
  <p:tag name="AS_UNIQUEID" val="6995"/>
</p:tagLst>
</file>

<file path=ppt/tags/tag417.xml><?xml version="1.0" encoding="utf-8"?>
<p:tagLst xmlns:p="http://schemas.openxmlformats.org/presentationml/2006/main">
  <p:tag name="AS_UNIQUEID" val="6996"/>
</p:tagLst>
</file>

<file path=ppt/tags/tag418.xml><?xml version="1.0" encoding="utf-8"?>
<p:tagLst xmlns:p="http://schemas.openxmlformats.org/presentationml/2006/main">
  <p:tag name="AS_UNIQUEID" val="6997"/>
</p:tagLst>
</file>

<file path=ppt/tags/tag419.xml><?xml version="1.0" encoding="utf-8"?>
<p:tagLst xmlns:p="http://schemas.openxmlformats.org/presentationml/2006/main">
  <p:tag name="AS_UNIQUEID" val="6998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6857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6858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6859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6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6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5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6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6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64"/>
</p:tagLst>
</file>

<file path=ppt/tags/tag96.xml><?xml version="1.0" encoding="utf-8"?>
<p:tagLst xmlns:p="http://schemas.openxmlformats.org/presentationml/2006/main">
  <p:tag name="AS_UNIQUEID" val="6430"/>
</p:tagLst>
</file>

<file path=ppt/tags/tag97.xml><?xml version="1.0" encoding="utf-8"?>
<p:tagLst xmlns:p="http://schemas.openxmlformats.org/presentationml/2006/main">
  <p:tag name="AS_UNIQUEID" val="6431"/>
</p:tagLst>
</file>

<file path=ppt/tags/tag98.xml><?xml version="1.0" encoding="utf-8"?>
<p:tagLst xmlns:p="http://schemas.openxmlformats.org/presentationml/2006/main">
  <p:tag name="AS_UNIQUEID" val="6432"/>
</p:tagLst>
</file>

<file path=ppt/tags/tag99.xml><?xml version="1.0" encoding="utf-8"?>
<p:tagLst xmlns:p="http://schemas.openxmlformats.org/presentationml/2006/main">
  <p:tag name="AS_UNIQUEID" val="6433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160</Paragraphs>
  <Slides>23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黑体</vt:lpstr>
      <vt:lpstr>华文新魏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2025-12-15T16:42:40Z</cp:lastPrinted>
  <dcterms:created xsi:type="dcterms:W3CDTF">2025-12-15T16:42:40Z</dcterms:created>
  <dcterms:modified xsi:type="dcterms:W3CDTF">2025-12-15T08:42:40Z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