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647" r:id="rId6"/>
    <p:sldId id="693" r:id="rId7"/>
    <p:sldId id="694" r:id="rId8"/>
    <p:sldId id="695" r:id="rId9"/>
    <p:sldId id="696" r:id="rId10"/>
    <p:sldId id="697" r:id="rId11"/>
    <p:sldId id="698" r:id="rId12"/>
    <p:sldId id="699" r:id="rId13"/>
    <p:sldId id="700" r:id="rId14"/>
    <p:sldId id="703" r:id="rId15"/>
    <p:sldId id="701" r:id="rId16"/>
    <p:sldId id="702" r:id="rId17"/>
    <p:sldId id="705" r:id="rId18"/>
    <p:sldId id="715" r:id="rId19"/>
    <p:sldId id="713" r:id="rId20"/>
    <p:sldId id="714" r:id="rId21"/>
    <p:sldId id="716" r:id="rId22"/>
    <p:sldId id="681" r:id="rId23"/>
    <p:sldId id="711" r:id="rId24"/>
    <p:sldId id="578" r:id="rId25"/>
    <p:sldId id="617" r:id="rId26"/>
    <p:sldId id="618" r:id="rId27"/>
    <p:sldId id="718"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3" userDrawn="1">
          <p15:clr>
            <a:srgbClr val="A4A3A4"/>
          </p15:clr>
        </p15:guide>
        <p15:guide id="2" pos="3734" userDrawn="1">
          <p15:clr>
            <a:srgbClr val="A4A3A4"/>
          </p15:clr>
        </p15:guide>
      </p15:sldGuideLst>
    </p:ext>
  </p:extLst>
</p:presentation>
</file>

<file path=ppt/commentAuthors.xml><?xml version="1.0" encoding="utf-8"?>
<p:cmAuthorLst xmlns:p="http://schemas.openxmlformats.org/presentationml/2006/main">
  <p:cmAuthor id="1" name="tudou" initials="t"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343"/>
        <p:guide pos="37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419.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3.w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7.w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10" Type="http://schemas.openxmlformats.org/officeDocument/2006/relationships/tags" Target="../tags/tag77.xml" /><Relationship Id="rId11" Type="http://schemas.openxmlformats.org/officeDocument/2006/relationships/tags" Target="../tags/tag78.xml" /><Relationship Id="rId12" Type="http://schemas.openxmlformats.org/officeDocument/2006/relationships/tags" Target="../tags/tag79.xml" /><Relationship Id="rId13" Type="http://schemas.openxmlformats.org/officeDocument/2006/relationships/tags" Target="../tags/tag80.xml" /><Relationship Id="rId14" Type="http://schemas.openxmlformats.org/officeDocument/2006/relationships/tags" Target="../tags/tag81.xml" /><Relationship Id="rId15" Type="http://schemas.openxmlformats.org/officeDocument/2006/relationships/tags" Target="../tags/tag82.xml" /><Relationship Id="rId16" Type="http://schemas.openxmlformats.org/officeDocument/2006/relationships/tags" Target="../tags/tag83.xml" /><Relationship Id="rId17" Type="http://schemas.openxmlformats.org/officeDocument/2006/relationships/tags" Target="../tags/tag84.xml" /><Relationship Id="rId18" Type="http://schemas.openxmlformats.org/officeDocument/2006/relationships/slideMaster" Target="../slideMasters/slideMaster1.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宫格文本-6项">
    <p:spTree>
      <p:nvGrpSpPr>
        <p:cNvPr id="1" name=""/>
        <p:cNvGrpSpPr/>
        <p:nvPr>
          <p:custDataLst>
            <p:tags r:id="rId1"/>
          </p:custDataLst>
        </p:nvPr>
      </p:nvGrpSpPr>
      <p:grpSpPr>
        <a:xfrm>
          <a:off x="0" y="0"/>
          <a:ext cx="0" cy="0"/>
        </a:xfrm>
      </p:grpSpPr>
      <p:sp>
        <p:nvSpPr>
          <p:cNvPr id="6" name="标题 5"/>
          <p:cNvSpPr>
            <a:spLocks noGrp="1"/>
          </p:cNvSpPr>
          <p:nvPr>
            <p:ph type="ctrTitle" idx="17826049" hasCustomPrompt="1"/>
            <p:custDataLst>
              <p:tags r:id="rId2"/>
            </p:custDataLst>
          </p:nvPr>
        </p:nvSpPr>
        <p:spPr>
          <a:xfrm>
            <a:off x="609600" y="609600"/>
            <a:ext cx="10972800" cy="762000"/>
          </a:xfrm>
          <a:noFill/>
        </p:spPr>
        <p:txBody>
          <a:bodyPr lIns="0" tIns="0" rIns="0" bIns="0" anchor="ctr">
            <a:normAutofit/>
          </a:bodyPr>
          <a:lstStyle>
            <a:lvl1pPr marL="0" indent="0" algn="l">
              <a:spcBef>
                <a:spcPct val="0"/>
              </a:spcBef>
              <a:spcAft>
                <a:spcPct val="0"/>
              </a:spcAft>
              <a:buNone/>
              <a:defRPr sz="44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51446017" hasCustomPrompt="1"/>
            <p:custDataLst>
              <p:tags r:id="rId3"/>
            </p:custDataLst>
          </p:nvPr>
        </p:nvSpPr>
        <p:spPr>
          <a:xfrm>
            <a:off x="60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文本占位符 7"/>
          <p:cNvSpPr>
            <a:spLocks noGrp="1"/>
          </p:cNvSpPr>
          <p:nvPr>
            <p:ph type="body" idx="51446785" hasCustomPrompt="1"/>
            <p:custDataLst>
              <p:tags r:id="rId4"/>
            </p:custDataLst>
          </p:nvPr>
        </p:nvSpPr>
        <p:spPr>
          <a:xfrm>
            <a:off x="60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文本占位符 8"/>
          <p:cNvSpPr>
            <a:spLocks noGrp="1"/>
          </p:cNvSpPr>
          <p:nvPr>
            <p:ph type="body" idx="51511553" hasCustomPrompt="1"/>
            <p:custDataLst>
              <p:tags r:id="rId5"/>
            </p:custDataLst>
          </p:nvPr>
        </p:nvSpPr>
        <p:spPr>
          <a:xfrm>
            <a:off x="441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51512321" hasCustomPrompt="1"/>
            <p:custDataLst>
              <p:tags r:id="rId6"/>
            </p:custDataLst>
          </p:nvPr>
        </p:nvSpPr>
        <p:spPr>
          <a:xfrm>
            <a:off x="441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51577089" hasCustomPrompt="1"/>
            <p:custDataLst>
              <p:tags r:id="rId7"/>
            </p:custDataLst>
          </p:nvPr>
        </p:nvSpPr>
        <p:spPr>
          <a:xfrm>
            <a:off x="822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51577857" hasCustomPrompt="1"/>
            <p:custDataLst>
              <p:tags r:id="rId8"/>
            </p:custDataLst>
          </p:nvPr>
        </p:nvSpPr>
        <p:spPr>
          <a:xfrm>
            <a:off x="822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51642625" hasCustomPrompt="1"/>
            <p:custDataLst>
              <p:tags r:id="rId9"/>
            </p:custDataLst>
          </p:nvPr>
        </p:nvSpPr>
        <p:spPr>
          <a:xfrm>
            <a:off x="60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51643393" hasCustomPrompt="1"/>
            <p:custDataLst>
              <p:tags r:id="rId10"/>
            </p:custDataLst>
          </p:nvPr>
        </p:nvSpPr>
        <p:spPr>
          <a:xfrm>
            <a:off x="60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51708161" hasCustomPrompt="1"/>
            <p:custDataLst>
              <p:tags r:id="rId11"/>
            </p:custDataLst>
          </p:nvPr>
        </p:nvSpPr>
        <p:spPr>
          <a:xfrm>
            <a:off x="441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51708929" hasCustomPrompt="1"/>
            <p:custDataLst>
              <p:tags r:id="rId12"/>
            </p:custDataLst>
          </p:nvPr>
        </p:nvSpPr>
        <p:spPr>
          <a:xfrm>
            <a:off x="441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51773697" hasCustomPrompt="1"/>
            <p:custDataLst>
              <p:tags r:id="rId13"/>
            </p:custDataLst>
          </p:nvPr>
        </p:nvSpPr>
        <p:spPr>
          <a:xfrm>
            <a:off x="822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51774465" hasCustomPrompt="1"/>
            <p:custDataLst>
              <p:tags r:id="rId14"/>
            </p:custDataLst>
          </p:nvPr>
        </p:nvSpPr>
        <p:spPr>
          <a:xfrm>
            <a:off x="822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6"/>
            </p:custDataLst>
          </p:nvPr>
        </p:nvSpPr>
        <p:spPr/>
        <p:txBody>
          <a:bodyPr/>
          <a:lstStyle/>
          <a:p>
            <a:endParaRPr lang="zh-CN" altLang="en-US"/>
          </a:p>
        </p:txBody>
      </p:sp>
      <p:sp>
        <p:nvSpPr>
          <p:cNvPr id="5" name="灯片编号占位符 4"/>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85.xml" /><Relationship Id="rId14" Type="http://schemas.openxmlformats.org/officeDocument/2006/relationships/tags" Target="../tags/tag86.xml" /><Relationship Id="rId15" Type="http://schemas.openxmlformats.org/officeDocument/2006/relationships/tags" Target="../tags/tag87.xml" /><Relationship Id="rId16" Type="http://schemas.openxmlformats.org/officeDocument/2006/relationships/tags" Target="../tags/tag88.xml" /><Relationship Id="rId17" Type="http://schemas.openxmlformats.org/officeDocument/2006/relationships/tags" Target="../tags/tag89.xml" /><Relationship Id="rId18" Type="http://schemas.openxmlformats.org/officeDocument/2006/relationships/tags" Target="../tags/tag90.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1.png" /><Relationship Id="rId21" Type="http://schemas.openxmlformats.org/officeDocument/2006/relationships/tags" Target="../tags/tag91.xml" /><Relationship Id="rId22" Type="http://schemas.openxmlformats.org/officeDocument/2006/relationships/tags" Target="../tags/tag92.xml" /><Relationship Id="rId23" Type="http://schemas.openxmlformats.org/officeDocument/2006/relationships/tags" Target="../tags/tag93.xml" /><Relationship Id="rId24" Type="http://schemas.openxmlformats.org/officeDocument/2006/relationships/tags" Target="../tags/tag9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22"/>
            </p:custDataLst>
          </p:nvPr>
        </p:nvPicPr>
        <p:blipFill>
          <a:blip r:embed="rId20" r:link="rId19"/>
          <a:stretch>
            <a:fillRect/>
          </a:stretch>
        </p:blipFill>
        <p:spPr>
          <a:xfrm>
            <a:off x="838200" y="365125"/>
            <a:ext cx="9525" cy="9525"/>
          </a:xfrm>
          <a:prstGeom prst="rect">
            <a:avLst/>
          </a:prstGeom>
          <a:noFill/>
          <a:ln>
            <a:noFill/>
            <a:miter lim="800000"/>
          </a:ln>
        </p:spPr>
      </p:pic>
      <p:pic>
        <p:nvPicPr>
          <p:cNvPr id="9" name="图片 1073743875" descr="学科网 zxxk.com" title=""/>
          <p:cNvPicPr>
            <a:picLocks noChangeAspect="1"/>
          </p:cNvPicPr>
          <p:nvPr>
            <p:custDataLst>
              <p:tags r:id="rId23"/>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tags" Target="../tags/tag11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image" Target="../media/image2.png" /><Relationship Id="rId8" Type="http://schemas.openxmlformats.org/officeDocument/2006/relationships/tags" Target="../tags/tag107.xml" /><Relationship Id="rId9" Type="http://schemas.openxmlformats.org/officeDocument/2006/relationships/tags" Target="../tags/tag10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png" /><Relationship Id="rId11" Type="http://schemas.openxmlformats.org/officeDocument/2006/relationships/tags" Target="../tags/tag226.xml" /><Relationship Id="rId12" Type="http://schemas.openxmlformats.org/officeDocument/2006/relationships/video" Target="../media/media2.mp4" /><Relationship Id="rId13" Type="http://schemas.microsoft.com/office/2007/relationships/media" Target="../media/media2.mp4" /><Relationship Id="rId14" Type="http://schemas.openxmlformats.org/officeDocument/2006/relationships/tags" Target="../tags/tag227.xml" /><Relationship Id="rId15" Type="http://schemas.openxmlformats.org/officeDocument/2006/relationships/tags" Target="../tags/tag228.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1.png" /><Relationship Id="rId11" Type="http://schemas.openxmlformats.org/officeDocument/2006/relationships/tags" Target="../tags/tag249.xml" /><Relationship Id="rId12" Type="http://schemas.openxmlformats.org/officeDocument/2006/relationships/video" Target="../media/media3.mp4" /><Relationship Id="rId13" Type="http://schemas.microsoft.com/office/2007/relationships/media" Target="../media/media3.mp4" /><Relationship Id="rId14" Type="http://schemas.openxmlformats.org/officeDocument/2006/relationships/tags" Target="../tags/tag250.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image" Target="../media/image12.png" /><Relationship Id="rId14" Type="http://schemas.openxmlformats.org/officeDocument/2006/relationships/tags" Target="../tags/tag262.xml" /><Relationship Id="rId15" Type="http://schemas.openxmlformats.org/officeDocument/2006/relationships/tags" Target="../tags/tag263.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2.png" /><Relationship Id="rId11" Type="http://schemas.openxmlformats.org/officeDocument/2006/relationships/tags" Target="../tags/tag272.xml" /><Relationship Id="rId12" Type="http://schemas.openxmlformats.org/officeDocument/2006/relationships/tags" Target="../tags/tag273.xml" /><Relationship Id="rId13" Type="http://schemas.openxmlformats.org/officeDocument/2006/relationships/tags" Target="../tags/tag274.xml" /><Relationship Id="rId14" Type="http://schemas.openxmlformats.org/officeDocument/2006/relationships/tags" Target="../tags/tag275.xml" /><Relationship Id="rId15" Type="http://schemas.openxmlformats.org/officeDocument/2006/relationships/tags" Target="../tags/tag276.xml" /><Relationship Id="rId16" Type="http://schemas.openxmlformats.org/officeDocument/2006/relationships/tags" Target="../tags/tag277.xml" /><Relationship Id="rId17" Type="http://schemas.openxmlformats.org/officeDocument/2006/relationships/tags" Target="../tags/tag278.xml" /><Relationship Id="rId18" Type="http://schemas.openxmlformats.org/officeDocument/2006/relationships/tags" Target="../tags/tag279.xml" /><Relationship Id="rId19" Type="http://schemas.openxmlformats.org/officeDocument/2006/relationships/tags" Target="../tags/tag280.xml" /><Relationship Id="rId2" Type="http://schemas.openxmlformats.org/officeDocument/2006/relationships/tags" Target="../tags/tag264.xml" /><Relationship Id="rId20" Type="http://schemas.openxmlformats.org/officeDocument/2006/relationships/oleObject" Target="../embeddings/oleObject1.bin" TargetMode="Internal" /><Relationship Id="rId21" Type="http://schemas.openxmlformats.org/officeDocument/2006/relationships/image" Target="../media/image13.wmf" /><Relationship Id="rId22" Type="http://schemas.openxmlformats.org/officeDocument/2006/relationships/image" Target="../media/image14.png" /><Relationship Id="rId23" Type="http://schemas.openxmlformats.org/officeDocument/2006/relationships/tags" Target="../tags/tag281.xml" /><Relationship Id="rId24" Type="http://schemas.openxmlformats.org/officeDocument/2006/relationships/tags" Target="../tags/tag282.xml" /><Relationship Id="rId25" Type="http://schemas.openxmlformats.org/officeDocument/2006/relationships/vmlDrawing" Target="../drawings/vmlDrawing1.v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1.xml" /><Relationship Id="rId11" Type="http://schemas.openxmlformats.org/officeDocument/2006/relationships/image" Target="../media/image15.jpeg" /><Relationship Id="rId12" Type="http://schemas.openxmlformats.org/officeDocument/2006/relationships/tags" Target="../tags/tag292.xml" /><Relationship Id="rId13" Type="http://schemas.openxmlformats.org/officeDocument/2006/relationships/tags" Target="../tags/tag293.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 Id="rId9" Type="http://schemas.openxmlformats.org/officeDocument/2006/relationships/tags" Target="../tags/tag29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6.png" /><Relationship Id="rId11" Type="http://schemas.openxmlformats.org/officeDocument/2006/relationships/tags" Target="../tags/tag302.xml" /><Relationship Id="rId12" Type="http://schemas.openxmlformats.org/officeDocument/2006/relationships/video" Target="../media/media4.mp4" /><Relationship Id="rId13" Type="http://schemas.microsoft.com/office/2007/relationships/media" Target="../media/media4.mp4" /><Relationship Id="rId14" Type="http://schemas.openxmlformats.org/officeDocument/2006/relationships/tags" Target="../tags/tag303.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2.xml" /><Relationship Id="rId11" Type="http://schemas.openxmlformats.org/officeDocument/2006/relationships/tags" Target="../tags/tag313.xml" /><Relationship Id="rId12" Type="http://schemas.openxmlformats.org/officeDocument/2006/relationships/tags" Target="../tags/tag314.xml" /><Relationship Id="rId13" Type="http://schemas.openxmlformats.org/officeDocument/2006/relationships/tags" Target="../tags/tag315.xml" /><Relationship Id="rId14" Type="http://schemas.openxmlformats.org/officeDocument/2006/relationships/tags" Target="../tags/tag316.xml" /><Relationship Id="rId15" Type="http://schemas.openxmlformats.org/officeDocument/2006/relationships/tags" Target="../tags/tag317.xml" /><Relationship Id="rId16" Type="http://schemas.openxmlformats.org/officeDocument/2006/relationships/oleObject" Target="../embeddings/oleObject2.bin" TargetMode="Internal" /><Relationship Id="rId17" Type="http://schemas.openxmlformats.org/officeDocument/2006/relationships/image" Target="../media/image17.wmf" /><Relationship Id="rId18" Type="http://schemas.openxmlformats.org/officeDocument/2006/relationships/tags" Target="../tags/tag318.xml" /><Relationship Id="rId19" Type="http://schemas.openxmlformats.org/officeDocument/2006/relationships/vmlDrawing" Target="../drawings/vmlDrawing2.vml" /><Relationship Id="rId2" Type="http://schemas.openxmlformats.org/officeDocument/2006/relationships/tags" Target="../tags/tag304.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8.png" /><Relationship Id="rId11" Type="http://schemas.openxmlformats.org/officeDocument/2006/relationships/tags" Target="../tags/tag327.xml" /><Relationship Id="rId12" Type="http://schemas.openxmlformats.org/officeDocument/2006/relationships/video" Target="../media/media5.mp4" /><Relationship Id="rId13" Type="http://schemas.microsoft.com/office/2007/relationships/media" Target="../media/media5.mp4" /><Relationship Id="rId14" Type="http://schemas.openxmlformats.org/officeDocument/2006/relationships/tags" Target="../tags/tag328.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7.xml" /><Relationship Id="rId11" Type="http://schemas.openxmlformats.org/officeDocument/2006/relationships/tags" Target="../tags/tag338.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tags" Target="../tags/tag333.xml"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image" Target="../media/image3.png" /><Relationship Id="rId13" Type="http://schemas.openxmlformats.org/officeDocument/2006/relationships/tags" Target="../tags/tag122.xml" /><Relationship Id="rId14" Type="http://schemas.openxmlformats.org/officeDocument/2006/relationships/tags" Target="../tags/tag123.xml" /><Relationship Id="rId15" Type="http://schemas.openxmlformats.org/officeDocument/2006/relationships/tags" Target="../tags/tag124.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image" Target="../media/image12.png" /><Relationship Id="rId13" Type="http://schemas.openxmlformats.org/officeDocument/2006/relationships/tags" Target="../tags/tag349.xml" /><Relationship Id="rId14" Type="http://schemas.openxmlformats.org/officeDocument/2006/relationships/image" Target="../media/image5.png" /><Relationship Id="rId15" Type="http://schemas.openxmlformats.org/officeDocument/2006/relationships/tags" Target="../tags/tag350.xml" /><Relationship Id="rId16" Type="http://schemas.openxmlformats.org/officeDocument/2006/relationships/tags" Target="../tags/tag351.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0.xml" /><Relationship Id="rId11" Type="http://schemas.openxmlformats.org/officeDocument/2006/relationships/tags" Target="../tags/tag361.xml" /><Relationship Id="rId12" Type="http://schemas.openxmlformats.org/officeDocument/2006/relationships/image" Target="../media/image12.png" /><Relationship Id="rId13" Type="http://schemas.openxmlformats.org/officeDocument/2006/relationships/tags" Target="../tags/tag362.xml" /><Relationship Id="rId14" Type="http://schemas.openxmlformats.org/officeDocument/2006/relationships/image" Target="../media/image19.jpeg" /><Relationship Id="rId15" Type="http://schemas.openxmlformats.org/officeDocument/2006/relationships/tags" Target="../tags/tag363.xml" /><Relationship Id="rId16" Type="http://schemas.openxmlformats.org/officeDocument/2006/relationships/image" Target="../media/image20.jpeg" /><Relationship Id="rId17" Type="http://schemas.openxmlformats.org/officeDocument/2006/relationships/tags" Target="../tags/tag364.xml" /><Relationship Id="rId18" Type="http://schemas.openxmlformats.org/officeDocument/2006/relationships/tags" Target="../tags/tag365.xml" /><Relationship Id="rId19" Type="http://schemas.openxmlformats.org/officeDocument/2006/relationships/tags" Target="../tags/tag366.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tags" Target="../tags/tag3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1.png" /><Relationship Id="rId11" Type="http://schemas.openxmlformats.org/officeDocument/2006/relationships/tags" Target="../tags/tag375.xml" /><Relationship Id="rId12" Type="http://schemas.openxmlformats.org/officeDocument/2006/relationships/video" Target="../media/media6.mp4" /><Relationship Id="rId13" Type="http://schemas.microsoft.com/office/2007/relationships/media" Target="../media/media6.mp4"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 Id="rId6" Type="http://schemas.openxmlformats.org/officeDocument/2006/relationships/tags" Target="../tags/tag371.xml" /><Relationship Id="rId7" Type="http://schemas.openxmlformats.org/officeDocument/2006/relationships/tags" Target="../tags/tag372.xml" /><Relationship Id="rId8" Type="http://schemas.openxmlformats.org/officeDocument/2006/relationships/tags" Target="../tags/tag373.xml" /><Relationship Id="rId9" Type="http://schemas.openxmlformats.org/officeDocument/2006/relationships/tags" Target="../tags/tag37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4.xml" /><Relationship Id="rId11" Type="http://schemas.openxmlformats.org/officeDocument/2006/relationships/image" Target="../media/image22.png" /><Relationship Id="rId12" Type="http://schemas.openxmlformats.org/officeDocument/2006/relationships/tags" Target="../tags/tag385.xml" /><Relationship Id="rId13" Type="http://schemas.openxmlformats.org/officeDocument/2006/relationships/tags" Target="../tags/tag386.xml" /><Relationship Id="rId14" Type="http://schemas.openxmlformats.org/officeDocument/2006/relationships/tags" Target="../tags/tag387.xml" /><Relationship Id="rId15" Type="http://schemas.openxmlformats.org/officeDocument/2006/relationships/tags" Target="../tags/tag388.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 Id="rId6" Type="http://schemas.openxmlformats.org/officeDocument/2006/relationships/tags" Target="../tags/tag380.xml" /><Relationship Id="rId7" Type="http://schemas.openxmlformats.org/officeDocument/2006/relationships/tags" Target="../tags/tag381.xml" /><Relationship Id="rId8" Type="http://schemas.openxmlformats.org/officeDocument/2006/relationships/tags" Target="../tags/tag382.xml" /><Relationship Id="rId9" Type="http://schemas.openxmlformats.org/officeDocument/2006/relationships/tags" Target="../tags/tag38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7.xml" /><Relationship Id="rId11" Type="http://schemas.openxmlformats.org/officeDocument/2006/relationships/tags" Target="../tags/tag398.xml" /><Relationship Id="rId12" Type="http://schemas.openxmlformats.org/officeDocument/2006/relationships/image" Target="../media/image23.jpeg" /><Relationship Id="rId13" Type="http://schemas.openxmlformats.org/officeDocument/2006/relationships/tags" Target="../tags/tag399.xml" /><Relationship Id="rId14" Type="http://schemas.openxmlformats.org/officeDocument/2006/relationships/tags" Target="../tags/tag400.xml" /><Relationship Id="rId15" Type="http://schemas.openxmlformats.org/officeDocument/2006/relationships/tags" Target="../tags/tag401.xml" /><Relationship Id="rId2" Type="http://schemas.openxmlformats.org/officeDocument/2006/relationships/tags" Target="../tags/tag389.xml" /><Relationship Id="rId3" Type="http://schemas.openxmlformats.org/officeDocument/2006/relationships/tags" Target="../tags/tag390.xml" /><Relationship Id="rId4" Type="http://schemas.openxmlformats.org/officeDocument/2006/relationships/tags" Target="../tags/tag391.xml" /><Relationship Id="rId5" Type="http://schemas.openxmlformats.org/officeDocument/2006/relationships/tags" Target="../tags/tag392.xml" /><Relationship Id="rId6" Type="http://schemas.openxmlformats.org/officeDocument/2006/relationships/tags" Target="../tags/tag393.xml" /><Relationship Id="rId7" Type="http://schemas.openxmlformats.org/officeDocument/2006/relationships/tags" Target="../tags/tag394.xml" /><Relationship Id="rId8" Type="http://schemas.openxmlformats.org/officeDocument/2006/relationships/tags" Target="../tags/tag395.xml" /><Relationship Id="rId9" Type="http://schemas.openxmlformats.org/officeDocument/2006/relationships/tags" Target="../tags/tag39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13" Type="http://schemas.openxmlformats.org/officeDocument/2006/relationships/tags" Target="../tags/tag413.xml" /><Relationship Id="rId14" Type="http://schemas.openxmlformats.org/officeDocument/2006/relationships/tags" Target="../tags/tag414.xml" /><Relationship Id="rId15" Type="http://schemas.openxmlformats.org/officeDocument/2006/relationships/tags" Target="../tags/tag415.xml" /><Relationship Id="rId16" Type="http://schemas.openxmlformats.org/officeDocument/2006/relationships/tags" Target="../tags/tag416.xml" /><Relationship Id="rId17" Type="http://schemas.openxmlformats.org/officeDocument/2006/relationships/tags" Target="../tags/tag417.xml" /><Relationship Id="rId18" Type="http://schemas.openxmlformats.org/officeDocument/2006/relationships/tags" Target="../tags/tag418.xml" /><Relationship Id="rId2" Type="http://schemas.openxmlformats.org/officeDocument/2006/relationships/tags" Target="../tags/tag402.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tags" Target="../tags/tag40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image" Target="../media/image4.png" /><Relationship Id="rId12" Type="http://schemas.openxmlformats.org/officeDocument/2006/relationships/tags" Target="../tags/tag134.xml" /><Relationship Id="rId13" Type="http://schemas.openxmlformats.org/officeDocument/2006/relationships/tags" Target="../tags/tag135.xml" /><Relationship Id="rId14" Type="http://schemas.openxmlformats.org/officeDocument/2006/relationships/tags" Target="../tags/tag136.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5.xml" /><Relationship Id="rId11" Type="http://schemas.openxmlformats.org/officeDocument/2006/relationships/tags" Target="../tags/tag146.xml" /><Relationship Id="rId12" Type="http://schemas.openxmlformats.org/officeDocument/2006/relationships/image" Target="../media/image5.png" /><Relationship Id="rId13" Type="http://schemas.openxmlformats.org/officeDocument/2006/relationships/tags" Target="../tags/tag147.xml" /><Relationship Id="rId14" Type="http://schemas.openxmlformats.org/officeDocument/2006/relationships/tags" Target="../tags/tag148.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157.xml" /><Relationship Id="rId12" Type="http://schemas.openxmlformats.org/officeDocument/2006/relationships/video" Target="../media/media1.mp4" /><Relationship Id="rId13" Type="http://schemas.microsoft.com/office/2007/relationships/media" Target="../media/media1.mp4" /><Relationship Id="rId14" Type="http://schemas.openxmlformats.org/officeDocument/2006/relationships/tags" Target="../tags/tag15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7.xml" /><Relationship Id="rId11" Type="http://schemas.openxmlformats.org/officeDocument/2006/relationships/image" Target="../media/image7.jpeg" /><Relationship Id="rId12" Type="http://schemas.openxmlformats.org/officeDocument/2006/relationships/tags" Target="../tags/tag168.xml" /><Relationship Id="rId13" Type="http://schemas.openxmlformats.org/officeDocument/2006/relationships/tags" Target="../tags/tag169.xml" /><Relationship Id="rId14" Type="http://schemas.openxmlformats.org/officeDocument/2006/relationships/tags" Target="../tags/tag170.xml" /><Relationship Id="rId15" Type="http://schemas.openxmlformats.org/officeDocument/2006/relationships/tags" Target="../tags/tag171.xml" /><Relationship Id="rId16" Type="http://schemas.openxmlformats.org/officeDocument/2006/relationships/tags" Target="../tags/tag172.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181.xml" /><Relationship Id="rId12" Type="http://schemas.openxmlformats.org/officeDocument/2006/relationships/tags" Target="../tags/tag182.xml" /><Relationship Id="rId13" Type="http://schemas.openxmlformats.org/officeDocument/2006/relationships/tags" Target="../tags/tag183.xml" /><Relationship Id="rId14" Type="http://schemas.openxmlformats.org/officeDocument/2006/relationships/tags" Target="../tags/tag184.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3.xml" /><Relationship Id="rId11" Type="http://schemas.openxmlformats.org/officeDocument/2006/relationships/tags" Target="../tags/tag194.xml" /><Relationship Id="rId12" Type="http://schemas.openxmlformats.org/officeDocument/2006/relationships/tags" Target="../tags/tag195.xml" /><Relationship Id="rId13" Type="http://schemas.openxmlformats.org/officeDocument/2006/relationships/tags" Target="../tags/tag196.xml" /><Relationship Id="rId14" Type="http://schemas.openxmlformats.org/officeDocument/2006/relationships/tags" Target="../tags/tag197.xml" /><Relationship Id="rId15" Type="http://schemas.openxmlformats.org/officeDocument/2006/relationships/tags" Target="../tags/tag198.xml" /><Relationship Id="rId16" Type="http://schemas.openxmlformats.org/officeDocument/2006/relationships/tags" Target="../tags/tag199.xml" /><Relationship Id="rId17" Type="http://schemas.openxmlformats.org/officeDocument/2006/relationships/tags" Target="../tags/tag200.xml" /><Relationship Id="rId18" Type="http://schemas.openxmlformats.org/officeDocument/2006/relationships/tags" Target="../tags/tag201.xml" /><Relationship Id="rId19" Type="http://schemas.openxmlformats.org/officeDocument/2006/relationships/tags" Target="../tags/tag202.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tags" Target="../tags/tag213.xml" /><Relationship Id="rId13" Type="http://schemas.openxmlformats.org/officeDocument/2006/relationships/image" Target="../media/image9.png" /><Relationship Id="rId14" Type="http://schemas.openxmlformats.org/officeDocument/2006/relationships/tags" Target="../tags/tag214.xml" /><Relationship Id="rId15" Type="http://schemas.openxmlformats.org/officeDocument/2006/relationships/tags" Target="../tags/tag215.xml" /><Relationship Id="rId16" Type="http://schemas.openxmlformats.org/officeDocument/2006/relationships/tags" Target="../tags/tag216.xml" /><Relationship Id="rId17" Type="http://schemas.openxmlformats.org/officeDocument/2006/relationships/tags" Target="../tags/tag217.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8100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46" name="组合 45" title=""/>
          <p:cNvGrpSpPr/>
          <p:nvPr>
            <p:custDataLst>
              <p:tags r:id="rId3"/>
            </p:custDataLst>
          </p:nvPr>
        </p:nvGrpSpPr>
        <p:grpSpPr>
          <a:xfrm>
            <a:off x="-6985" y="-6350"/>
            <a:ext cx="12257405" cy="6883400"/>
            <a:chOff x="-11" y="-10"/>
            <a:chExt cx="19303" cy="10840"/>
          </a:xfrm>
        </p:grpSpPr>
        <p:sp>
          <p:nvSpPr>
            <p:cNvPr id="39" name="矩形 38"/>
            <p:cNvSpPr/>
            <p:nvPr>
              <p:custDataLst>
                <p:tags r:id="rId4"/>
              </p:custDataLst>
            </p:nvPr>
          </p:nvSpPr>
          <p:spPr>
            <a:xfrm>
              <a:off x="-11" y="3570"/>
              <a:ext cx="19200" cy="4640"/>
            </a:xfrm>
            <a:prstGeom prst="rect">
              <a:avLst/>
            </a:prstGeom>
            <a:solidFill>
              <a:srgbClr val="0070C0">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3" name="任意多边形 32"/>
            <p:cNvSpPr/>
            <p:nvPr>
              <p:custDataLst>
                <p:tags r:id="rId5"/>
              </p:custDataLst>
            </p:nvPr>
          </p:nvSpPr>
          <p:spPr>
            <a:xfrm>
              <a:off x="2178" y="-10"/>
              <a:ext cx="4380" cy="10840"/>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4380" h="10840">
                  <a:moveTo>
                    <a:pt x="0" y="0"/>
                  </a:moveTo>
                  <a:lnTo>
                    <a:pt x="518" y="0"/>
                  </a:lnTo>
                  <a:lnTo>
                    <a:pt x="534" y="6"/>
                  </a:lnTo>
                  <a:cubicBezTo>
                    <a:pt x="2775" y="795"/>
                    <a:pt x="4380" y="2930"/>
                    <a:pt x="4380" y="5440"/>
                  </a:cubicBezTo>
                  <a:cubicBezTo>
                    <a:pt x="4380" y="7900"/>
                    <a:pt x="2838" y="10001"/>
                    <a:pt x="667" y="10826"/>
                  </a:cubicBezTo>
                  <a:lnTo>
                    <a:pt x="629" y="10840"/>
                  </a:lnTo>
                  <a:lnTo>
                    <a:pt x="150" y="10840"/>
                  </a:lnTo>
                  <a:lnTo>
                    <a:pt x="156" y="10838"/>
                  </a:lnTo>
                  <a:cubicBezTo>
                    <a:pt x="2508" y="10170"/>
                    <a:pt x="4231" y="8006"/>
                    <a:pt x="4231" y="5440"/>
                  </a:cubicBezTo>
                  <a:cubicBezTo>
                    <a:pt x="4231" y="2825"/>
                    <a:pt x="2443" y="628"/>
                    <a:pt x="23" y="6"/>
                  </a:cubicBezTo>
                  <a:lnTo>
                    <a:pt x="0" y="0"/>
                  </a:lnTo>
                  <a:close/>
                </a:path>
              </a:pathLst>
            </a:custGeom>
            <a:gradFill>
              <a:gsLst>
                <a:gs pos="0">
                  <a:schemeClr val="accent1">
                    <a:lumMod val="5000"/>
                    <a:lumOff val="95000"/>
                  </a:schemeClr>
                </a:gs>
                <a:gs pos="100000">
                  <a:srgbClr val="C6B82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endParaRPr>
            </a:p>
          </p:txBody>
        </p:sp>
        <p:sp>
          <p:nvSpPr>
            <p:cNvPr id="31" name="任意多边形 30"/>
            <p:cNvSpPr/>
            <p:nvPr>
              <p:custDataLst>
                <p:tags r:id="rId6"/>
              </p:custDataLst>
            </p:nvPr>
          </p:nvSpPr>
          <p:spPr>
            <a:xfrm>
              <a:off x="-11" y="0"/>
              <a:ext cx="4236" cy="10800"/>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6420" h="10800">
                  <a:moveTo>
                    <a:pt x="0" y="0"/>
                  </a:moveTo>
                  <a:lnTo>
                    <a:pt x="2228" y="0"/>
                  </a:lnTo>
                  <a:lnTo>
                    <a:pt x="2278" y="13"/>
                  </a:lnTo>
                  <a:cubicBezTo>
                    <a:pt x="4665" y="659"/>
                    <a:pt x="6420" y="2840"/>
                    <a:pt x="6420" y="5430"/>
                  </a:cubicBezTo>
                  <a:cubicBezTo>
                    <a:pt x="6420" y="7948"/>
                    <a:pt x="4762" y="10078"/>
                    <a:pt x="2478" y="10789"/>
                  </a:cubicBezTo>
                  <a:lnTo>
                    <a:pt x="2441" y="10800"/>
                  </a:lnTo>
                  <a:lnTo>
                    <a:pt x="0" y="10800"/>
                  </a:lnTo>
                  <a:lnTo>
                    <a:pt x="0" y="0"/>
                  </a:lnTo>
                  <a:close/>
                </a:path>
              </a:pathLst>
            </a:cu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endParaRPr>
            </a:p>
          </p:txBody>
        </p:sp>
        <p:sp>
          <p:nvSpPr>
            <p:cNvPr id="40" name="任意多边形 39"/>
            <p:cNvSpPr/>
            <p:nvPr>
              <p:custDataLst>
                <p:tags r:id="rId8"/>
              </p:custDataLst>
            </p:nvPr>
          </p:nvSpPr>
          <p:spPr>
            <a:xfrm>
              <a:off x="17290" y="8535"/>
              <a:ext cx="1919" cy="2285"/>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1519" h="1809">
                  <a:moveTo>
                    <a:pt x="1400" y="0"/>
                  </a:moveTo>
                  <a:cubicBezTo>
                    <a:pt x="1436" y="0"/>
                    <a:pt x="1472" y="1"/>
                    <a:pt x="1507" y="4"/>
                  </a:cubicBezTo>
                  <a:lnTo>
                    <a:pt x="1519" y="5"/>
                  </a:lnTo>
                  <a:lnTo>
                    <a:pt x="1519" y="1809"/>
                  </a:lnTo>
                  <a:lnTo>
                    <a:pt x="61" y="1809"/>
                  </a:lnTo>
                  <a:lnTo>
                    <a:pt x="53" y="1783"/>
                  </a:lnTo>
                  <a:cubicBezTo>
                    <a:pt x="19" y="1661"/>
                    <a:pt x="0" y="1532"/>
                    <a:pt x="0" y="1400"/>
                  </a:cubicBezTo>
                  <a:cubicBezTo>
                    <a:pt x="0" y="627"/>
                    <a:pt x="627" y="0"/>
                    <a:pt x="1400" y="0"/>
                  </a:cubicBezTo>
                  <a:close/>
                </a:path>
              </a:pathLst>
            </a:custGeom>
            <a:solidFill>
              <a:srgbClr val="FFC00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endParaRPr>
            </a:p>
          </p:txBody>
        </p:sp>
        <p:sp>
          <p:nvSpPr>
            <p:cNvPr id="42" name="文本框 41"/>
            <p:cNvSpPr txBox="1"/>
            <p:nvPr>
              <p:custDataLst>
                <p:tags r:id="rId9"/>
              </p:custDataLst>
            </p:nvPr>
          </p:nvSpPr>
          <p:spPr>
            <a:xfrm>
              <a:off x="4425" y="1824"/>
              <a:ext cx="14867" cy="1888"/>
            </a:xfrm>
            <a:prstGeom prst="rect">
              <a:avLst/>
            </a:prstGeom>
            <a:noFill/>
          </p:spPr>
          <p:txBody>
            <a:bodyPr wrap="square" rtlCol="0" anchor="t">
              <a:spAutoFit/>
              <a:scene3d>
                <a:camera prst="orthographicFront"/>
                <a:lightRig rig="threePt" dir="t"/>
              </a:scene3d>
            </a:bodyPr>
            <a:lstStyle/>
            <a:p>
              <a:pPr algn="ctr">
                <a:buClrTx/>
                <a:buSzTx/>
                <a:buFontTx/>
              </a:pPr>
              <a:r>
                <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节   焦耳定律                                 </a:t>
              </a:r>
              <a:r>
                <a:rPr lang="en-US" altLang="zh-CN"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ctr">
                <a:buClrTx/>
                <a:buSzTx/>
                <a:buFontTx/>
              </a:pPr>
              <a:endPar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5" name="文本框 44"/>
            <p:cNvSpPr txBox="1"/>
            <p:nvPr>
              <p:custDataLst>
                <p:tags r:id="rId10"/>
              </p:custDataLst>
            </p:nvPr>
          </p:nvSpPr>
          <p:spPr>
            <a:xfrm>
              <a:off x="4114" y="422"/>
              <a:ext cx="14079" cy="1307"/>
            </a:xfrm>
            <a:prstGeom prst="rect">
              <a:avLst/>
            </a:prstGeom>
            <a:noFill/>
          </p:spPr>
          <p:txBody>
            <a:bodyPr wrap="square" rtlCol="0" anchor="t">
              <a:spAutoFit/>
              <a:scene3d>
                <a:camera prst="orthographicFront"/>
                <a:lightRig rig="threePt" dir="t"/>
              </a:scene3d>
            </a:bodyPr>
            <a:lstStyle/>
            <a:p>
              <a:pPr algn="ctr">
                <a:buClrTx/>
                <a:buSzTx/>
                <a:buFontTx/>
              </a:pPr>
              <a:r>
                <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第六章</a:t>
              </a:r>
              <a:r>
                <a:rPr lang="en-US" altLang="zh-CN"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电功率</a:t>
              </a:r>
              <a:endPar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7170" name="内容占位符 2" title=""/>
          <p:cNvSpPr>
            <a:spLocks noGrp="1"/>
          </p:cNvSpPr>
          <p:nvPr>
            <p:ph idx="1"/>
            <p:custDataLst>
              <p:tags r:id="rId11"/>
            </p:custDataLst>
          </p:nvPr>
        </p:nvSpPr>
        <p:spPr>
          <a:xfrm>
            <a:off x="2809875" y="1555115"/>
            <a:ext cx="9177020" cy="5302885"/>
          </a:xfrm>
        </p:spPr>
        <p:txBody>
          <a:bodyPr vert="horz" wrap="square" lIns="91440" tIns="45720" rIns="91440" bIns="45720" anchor="t" anchorCtr="0">
            <a:normAutofit fontScale="80000"/>
          </a:bodyPr>
          <a:lstStyle/>
          <a:p>
            <a:pPr algn="l">
              <a:buNone/>
            </a:pP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rPr>
              <a:t>学习目标： </a:t>
            </a:r>
            <a:endPar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【物理观念】知道电流热效应的现象和焦耳定律的内容、公式、单位及其分析解决简单的实际问题。。</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【科学思维】</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通过设计电流热效应影响因素，发展推理和论证思维。</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R="0" algn="l" defTabSz="914400">
              <a:buClrTx/>
              <a:buSzTx/>
              <a:buFont typeface="Arial" panose="020b0604020202020204" pitchFamily="34" charset="0"/>
              <a:buNone/>
              <a:defRPr/>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科学态度与责任</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】在实验探究过程中逐渐养成尊重事实务实求真的态度以及通过对焦耳生平的介绍培养学生热爱科学，勇于克服困难的信念。</a:t>
            </a:r>
            <a:endParaRPr lang="zh-CN" altLang="en-US" sz="360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4358648e3b5743d960ee6de8553e2a4e"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524000" y="1076325"/>
            <a:ext cx="9144000" cy="5638800"/>
          </a:xfrm>
          <a:prstGeom prst="rect">
            <a:avLst/>
          </a:prstGeom>
        </p:spPr>
      </p:pic>
      <p:sp>
        <p:nvSpPr>
          <p:cNvPr id="3" name="文本框 2" title=""/>
          <p:cNvSpPr txBox="1"/>
          <p:nvPr>
            <p:custDataLst>
              <p:tags r:id="rId14"/>
            </p:custDataLst>
          </p:nvPr>
        </p:nvSpPr>
        <p:spPr>
          <a:xfrm>
            <a:off x="1524000" y="1114425"/>
            <a:ext cx="3450590" cy="357505"/>
          </a:xfrm>
          <a:prstGeom prst="rect">
            <a:avLst/>
          </a:prstGeom>
          <a:solidFill>
            <a:schemeClr val="bg2">
              <a:lumMod val="25000"/>
            </a:schemeClr>
          </a:solidFill>
        </p:spPr>
        <p:txBody>
          <a:bodyPr wrap="square" rtlCol="0">
            <a:noAutofit/>
          </a:bodyPr>
          <a:lstStyle/>
          <a:p>
            <a:r>
              <a:rPr lang="zh-CN" altLang="en-US">
                <a:solidFill>
                  <a:schemeClr val="bg1"/>
                </a:solidFill>
                <a:latin typeface="宋体" panose="02010600030101010101" pitchFamily="2" charset="-122"/>
                <a:ea typeface="宋体" panose="02010600030101010101" pitchFamily="2" charset="-122"/>
                <a:sym typeface="+mn-ea"/>
              </a:rPr>
              <a:t>电流产生的热量与什么因素有关</a:t>
            </a:r>
            <a:endParaRPr lang="zh-CN" altLang="en-US">
              <a:solidFill>
                <a:schemeClr val="bg1"/>
              </a:solidFill>
              <a:latin typeface="宋体" panose="02010600030101010101" pitchFamily="2" charset="-122"/>
              <a:ea typeface="宋体" panose="02010600030101010101" pitchFamily="2" charset="-122"/>
              <a:sym typeface="+mn-ea"/>
            </a:endParaRPr>
          </a:p>
        </p:txBody>
      </p:sp>
    </p:spTree>
    <p:custDataLst>
      <p:tags r:id="rId15"/>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833755" y="2159635"/>
            <a:ext cx="10361295" cy="3476625"/>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实验表明</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nSpc>
                <a:spcPct val="200000"/>
              </a:lnSpc>
            </a:pPr>
            <a:r>
              <a:rPr lang="zh-CN" altLang="en-US" sz="2400">
                <a:latin typeface="宋体" panose="02010600030101010101" pitchFamily="2" charset="-122"/>
                <a:ea typeface="宋体" panose="02010600030101010101" pitchFamily="2" charset="-122"/>
                <a:cs typeface="宋体" panose="02010600030101010101" pitchFamily="2" charset="-122"/>
              </a:rPr>
              <a:t>在相等时间内，电流相同时，电阻较大的导体比电阻较小的导体产生的热量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u="sng">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20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在相等时间内，</a:t>
            </a:r>
            <a:r>
              <a:rPr lang="zh-CN" altLang="en-US" sz="2400">
                <a:latin typeface="宋体" panose="02010600030101010101" pitchFamily="2" charset="-122"/>
                <a:ea typeface="宋体" panose="02010600030101010101" pitchFamily="2" charset="-122"/>
                <a:cs typeface="宋体" panose="02010600030101010101" pitchFamily="2" charset="-122"/>
              </a:rPr>
              <a:t>电阻相同时，通过的电流较大的导体比电流较小的导体产生的热量</a:t>
            </a:r>
            <a:r>
              <a:rPr lang="en-US" altLang="zh-CN"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1492885" y="3468370"/>
            <a:ext cx="1024890" cy="460375"/>
          </a:xfrm>
          <a:prstGeom prst="rect">
            <a:avLst/>
          </a:prstGeom>
          <a:noFill/>
        </p:spPr>
        <p:txBody>
          <a:bodyPr wrap="square" rtlCol="0" anchor="t">
            <a:spAutoFit/>
          </a:bodyPr>
          <a:lstStyle/>
          <a:p>
            <a:r>
              <a:rPr lang="zh-CN" altLang="en-US" sz="2400" b="1">
                <a:solidFill>
                  <a:srgbClr val="FF0000"/>
                </a:solidFill>
                <a:latin typeface="宋体" panose="02010600030101010101" pitchFamily="2" charset="-122"/>
                <a:ea typeface="宋体" panose="02010600030101010101" pitchFamily="2" charset="-122"/>
              </a:rPr>
              <a:t>多</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4" name="文本框 3" title=""/>
          <p:cNvSpPr txBox="1"/>
          <p:nvPr>
            <p:custDataLst>
              <p:tags r:id="rId12"/>
            </p:custDataLst>
          </p:nvPr>
        </p:nvSpPr>
        <p:spPr>
          <a:xfrm>
            <a:off x="2019935" y="4882515"/>
            <a:ext cx="1024890" cy="460375"/>
          </a:xfrm>
          <a:prstGeom prst="rect">
            <a:avLst/>
          </a:prstGeom>
          <a:noFill/>
        </p:spPr>
        <p:txBody>
          <a:bodyPr wrap="square" rtlCol="0" anchor="t">
            <a:spAutoFit/>
          </a:bodyPr>
          <a:lstStyle/>
          <a:p>
            <a:r>
              <a:rPr lang="zh-CN" altLang="en-US" sz="2400" b="1">
                <a:solidFill>
                  <a:srgbClr val="FF0000"/>
                </a:solidFill>
                <a:latin typeface="宋体" panose="02010600030101010101" pitchFamily="2" charset="-122"/>
                <a:ea typeface="宋体" panose="02010600030101010101" pitchFamily="2" charset="-122"/>
              </a:rPr>
              <a:t>多</a:t>
            </a:r>
            <a:endParaRPr lang="zh-CN" altLang="en-US" sz="2400" b="1">
              <a:solidFill>
                <a:srgbClr val="FF0000"/>
              </a:solidFill>
              <a:latin typeface="宋体" panose="02010600030101010101" pitchFamily="2" charset="-122"/>
              <a:ea typeface="宋体" panose="02010600030101010101" pitchFamily="2"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3" name="探究影响导体产生热量的因素 010"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151890" y="1317625"/>
            <a:ext cx="9257665" cy="5249545"/>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2968625" y="2047240"/>
            <a:ext cx="609600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【理论探究</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】热效应与电阻的关系</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1351280" y="1217295"/>
            <a:ext cx="9225915" cy="829945"/>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从能量角度来说，电能转化为内能的过程，是用电器消耗电能做功的过程。所以，我们可以利用电功关系进行理论探究。</a:t>
            </a:r>
            <a:endParaRPr lang="zh-CN" altLang="en-US" sz="2400">
              <a:latin typeface="宋体" panose="02010600030101010101" pitchFamily="2" charset="-122"/>
              <a:ea typeface="宋体" panose="02010600030101010101" pitchFamily="2" charset="-122"/>
            </a:endParaRPr>
          </a:p>
        </p:txBody>
      </p:sp>
      <p:sp>
        <p:nvSpPr>
          <p:cNvPr id="4" name="文本框 3" title=""/>
          <p:cNvSpPr txBox="1"/>
          <p:nvPr>
            <p:custDataLst>
              <p:tags r:id="rId12"/>
            </p:custDataLst>
          </p:nvPr>
        </p:nvSpPr>
        <p:spPr>
          <a:xfrm>
            <a:off x="1061085" y="2750820"/>
            <a:ext cx="6096000" cy="3599815"/>
          </a:xfrm>
          <a:prstGeom prst="rect">
            <a:avLst/>
          </a:prstGeom>
          <a:noFill/>
        </p:spPr>
        <p:txBody>
          <a:bodyPr wrap="square" rtlCol="0" anchor="t">
            <a:spAutoFit/>
          </a:bodyPr>
          <a:lstStyle/>
          <a:p>
            <a:pPr>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 6-3-5 </a:t>
            </a:r>
            <a:r>
              <a:rPr lang="zh-CN" altLang="en-US" sz="2400">
                <a:latin typeface="宋体" panose="02010600030101010101" pitchFamily="2" charset="-122"/>
                <a:ea typeface="宋体" panose="02010600030101010101" pitchFamily="2" charset="-122"/>
                <a:cs typeface="宋体" panose="02010600030101010101" pitchFamily="2" charset="-122"/>
              </a:rPr>
              <a:t>所示，两个定值电阻</a:t>
            </a:r>
            <a:r>
              <a:rPr lang="en-US" altLang="zh-CN" sz="2400">
                <a:latin typeface="宋体" panose="02010600030101010101" pitchFamily="2" charset="-122"/>
                <a:ea typeface="宋体" panose="02010600030101010101" pitchFamily="2" charset="-122"/>
                <a:cs typeface="宋体" panose="02010600030101010101" pitchFamily="2" charset="-122"/>
              </a:rPr>
              <a:t>R</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R,</a:t>
            </a:r>
            <a:r>
              <a:rPr lang="zh-CN" altLang="en-US" sz="2400">
                <a:latin typeface="宋体" panose="02010600030101010101" pitchFamily="2" charset="-122"/>
                <a:ea typeface="宋体" panose="02010600030101010101" pitchFamily="2" charset="-122"/>
                <a:cs typeface="宋体" panose="02010600030101010101" pitchFamily="2" charset="-122"/>
              </a:rPr>
              <a:t>串联起来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接在电源上，通过它们的电流应该是相等的。通电一段时间后，电阻消耗的电能全部转化为内能，对这两个电阻产生的热量，应用</a:t>
            </a:r>
            <a:r>
              <a:rPr lang="en-US" altLang="zh-CN" sz="2400">
                <a:latin typeface="宋体" panose="02010600030101010101" pitchFamily="2" charset="-122"/>
                <a:ea typeface="宋体" panose="02010600030101010101" pitchFamily="2" charset="-122"/>
                <a:cs typeface="宋体" panose="02010600030101010101" pitchFamily="2" charset="-122"/>
              </a:rPr>
              <a:t>W=UIt </a:t>
            </a:r>
            <a:r>
              <a:rPr lang="zh-CN" altLang="en-US" sz="2400">
                <a:latin typeface="宋体" panose="02010600030101010101" pitchFamily="2" charset="-122"/>
                <a:ea typeface="宋体" panose="02010600030101010101" pitchFamily="2" charset="-122"/>
                <a:cs typeface="宋体" panose="02010600030101010101" pitchFamily="2" charset="-122"/>
              </a:rPr>
              <a:t>和欧姆定律进行分析，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我们能得出什么推论</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与上面实验探究的结论一致吗</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title=""/>
          <p:cNvPicPr>
            <a:picLocks noChangeAspect="1"/>
          </p:cNvPicPr>
          <p:nvPr>
            <p:custDataLst>
              <p:tags r:id="rId14"/>
            </p:custDataLst>
          </p:nvPr>
        </p:nvPicPr>
        <p:blipFill>
          <a:blip r:embed="rId13"/>
          <a:srcRect l="66545" t="13824" r="11187" b="71148"/>
          <a:stretch>
            <a:fillRect/>
          </a:stretch>
        </p:blipFill>
        <p:spPr>
          <a:xfrm>
            <a:off x="7261860" y="2750820"/>
            <a:ext cx="4070985" cy="3881755"/>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ox(in)">
                                      <p:cBhvr>
                                        <p:cTn id="12" dur="2000"/>
                                        <p:tgtEl>
                                          <p:spTgt spid="4">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2000"/>
                                        <p:tgtEl>
                                          <p:spTgt spid="5"/>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heel(1)">
                                      <p:cBhvr>
                                        <p:cTn id="20" dur="2000"/>
                                        <p:tgtEl>
                                          <p:spTgt spid="4">
                                            <p:txEl>
                                              <p:pRg st="1" end="1"/>
                                            </p:txEl>
                                          </p:spTgt>
                                        </p:tgtEl>
                                      </p:cBhvr>
                                    </p:animEffect>
                                  </p:childTnLst>
                                </p:cTn>
                              </p:par>
                              <p:par>
                                <p:cTn id="21" presetID="21" presetClass="entr" presetSubtype="1"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heel(1)">
                                      <p:cBhvr>
                                        <p:cTn id="23"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5" name="图片 4" title=""/>
          <p:cNvPicPr>
            <a:picLocks noChangeAspect="1"/>
          </p:cNvPicPr>
          <p:nvPr>
            <p:custDataLst>
              <p:tags r:id="rId11"/>
            </p:custDataLst>
          </p:nvPr>
        </p:nvPicPr>
        <p:blipFill>
          <a:blip r:embed="rId10"/>
          <a:srcRect l="66545" t="13824" r="11187" b="71148"/>
          <a:stretch>
            <a:fillRect/>
          </a:stretch>
        </p:blipFill>
        <p:spPr>
          <a:xfrm>
            <a:off x="8082280" y="1417320"/>
            <a:ext cx="3149600" cy="3003550"/>
          </a:xfrm>
          <a:prstGeom prst="rect">
            <a:avLst/>
          </a:prstGeom>
        </p:spPr>
      </p:pic>
      <p:sp>
        <p:nvSpPr>
          <p:cNvPr id="49" name="文本框 48" title=""/>
          <p:cNvSpPr txBox="1"/>
          <p:nvPr>
            <p:custDataLst>
              <p:tags r:id="rId12"/>
            </p:custDataLst>
          </p:nvPr>
        </p:nvSpPr>
        <p:spPr>
          <a:xfrm>
            <a:off x="1278890" y="1757680"/>
            <a:ext cx="4156710" cy="460375"/>
          </a:xfrm>
          <a:prstGeom prst="rect">
            <a:avLst/>
          </a:prstGeom>
          <a:noFill/>
        </p:spPr>
        <p:txBody>
          <a:bodyPr wrap="square" rtlCol="0" anchor="t">
            <a:spAutoFit/>
          </a:bodyPr>
          <a:lstStyle/>
          <a:p>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W</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U</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R</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baseline="30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R</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a:t>
            </a:r>
            <a:endPar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54" name="文本框 53" title=""/>
          <p:cNvSpPr txBox="1"/>
          <p:nvPr>
            <p:custDataLst>
              <p:tags r:id="rId13"/>
            </p:custDataLst>
          </p:nvPr>
        </p:nvSpPr>
        <p:spPr>
          <a:xfrm>
            <a:off x="1430020" y="3627755"/>
            <a:ext cx="1184275" cy="460375"/>
          </a:xfrm>
          <a:prstGeom prst="rect">
            <a:avLst/>
          </a:prstGeom>
          <a:noFill/>
        </p:spPr>
        <p:txBody>
          <a:bodyPr wrap="square" rtlCol="0" anchor="t">
            <a:spAutoFit/>
          </a:bodyPr>
          <a:lstStyle/>
          <a:p>
            <a:r>
              <a:rPr lang="en-US"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sz="24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sz="2400" baseline="-250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1</a:t>
            </a:r>
            <a:r>
              <a:rPr lang="en-US" sz="24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sz="2400" baseline="-250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2</a:t>
            </a:r>
            <a:endParaRPr lang="en-US" sz="2400" i="1" baseline="-250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2" name="文本框 1" title=""/>
          <p:cNvSpPr txBox="1"/>
          <p:nvPr>
            <p:custDataLst>
              <p:tags r:id="rId14"/>
            </p:custDataLst>
          </p:nvPr>
        </p:nvSpPr>
        <p:spPr>
          <a:xfrm>
            <a:off x="790575" y="3128645"/>
            <a:ext cx="3740785" cy="460375"/>
          </a:xfrm>
          <a:prstGeom prst="rect">
            <a:avLst/>
          </a:prstGeom>
          <a:noFill/>
        </p:spPr>
        <p:txBody>
          <a:bodyPr wrap="square" rtlCol="0" anchor="t">
            <a:spAutoFit/>
          </a:bodyPr>
          <a:lstStyle/>
          <a:p>
            <a:r>
              <a:rPr lang="zh-CN" altLang="en-US"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由图可知</a:t>
            </a:r>
            <a:r>
              <a:rPr lang="en-US" altLang="zh-CN"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R</a:t>
            </a:r>
            <a:r>
              <a:rPr lang="en-US" altLang="zh-CN" sz="2400" baseline="-250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R</a:t>
            </a:r>
            <a:r>
              <a:rPr lang="en-US" altLang="zh-CN" sz="2400" baseline="-250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串联，</a:t>
            </a:r>
            <a:endParaRPr lang="zh-CN" altLang="en-US" sz="24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5"/>
            </p:custDataLst>
          </p:nvPr>
        </p:nvSpPr>
        <p:spPr>
          <a:xfrm>
            <a:off x="1278890" y="2537460"/>
            <a:ext cx="4156710" cy="460375"/>
          </a:xfrm>
          <a:prstGeom prst="rect">
            <a:avLst/>
          </a:prstGeom>
          <a:noFill/>
        </p:spPr>
        <p:txBody>
          <a:bodyPr wrap="square" rtlCol="0" anchor="t">
            <a:spAutoFit/>
          </a:bodyPr>
          <a:lstStyle/>
          <a:p>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W</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U</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R</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=I</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baseline="30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R</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endPar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4" name="文本框 3" title=""/>
          <p:cNvSpPr txBox="1"/>
          <p:nvPr>
            <p:custDataLst>
              <p:tags r:id="rId16"/>
            </p:custDataLst>
          </p:nvPr>
        </p:nvSpPr>
        <p:spPr>
          <a:xfrm>
            <a:off x="3128010" y="3589020"/>
            <a:ext cx="1834515" cy="460375"/>
          </a:xfrm>
          <a:prstGeom prst="rect">
            <a:avLst/>
          </a:prstGeom>
          <a:noFill/>
        </p:spPr>
        <p:txBody>
          <a:bodyPr wrap="square" rtlCol="0">
            <a:spAutoFit/>
          </a:bodyPr>
          <a:lstStyle/>
          <a:p>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1  </a:t>
            </a:r>
            <a:r>
              <a:rPr lang="en-US" altLang="zh-CN" sz="2400" i="1">
                <a:solidFill>
                  <a:srgbClr val="0070C0"/>
                </a:solidFill>
                <a:latin typeface="宋体" panose="02010600030101010101" pitchFamily="2" charset="-122"/>
                <a:ea typeface="宋体" panose="02010600030101010101" pitchFamily="2" charset="-122"/>
                <a:cs typeface="Times New Roman" panose="02020603050405020304" pitchFamily="18" charset="0"/>
                <a:sym typeface="+mn-ea"/>
              </a:rPr>
              <a:t>= t</a:t>
            </a:r>
            <a:r>
              <a:rPr lang="en-US" altLang="zh-CN" sz="2400" i="1" baseline="-25000">
                <a:solidFill>
                  <a:srgbClr val="0070C0"/>
                </a:solidFill>
                <a:uFillTx/>
                <a:latin typeface="宋体" panose="02010600030101010101" pitchFamily="2" charset="-122"/>
                <a:ea typeface="宋体" panose="02010600030101010101" pitchFamily="2" charset="-122"/>
                <a:cs typeface="Times New Roman" panose="02020603050405020304" pitchFamily="18" charset="0"/>
                <a:sym typeface="+mn-ea"/>
              </a:rPr>
              <a:t>2</a:t>
            </a:r>
            <a:endParaRPr lang="zh-CN" altLang="en-US" sz="2400">
              <a:latin typeface="宋体" panose="02010600030101010101" pitchFamily="2" charset="-122"/>
              <a:ea typeface="宋体" panose="02010600030101010101" pitchFamily="2" charset="-122"/>
            </a:endParaRPr>
          </a:p>
        </p:txBody>
      </p:sp>
      <p:sp>
        <p:nvSpPr>
          <p:cNvPr id="6" name="文本框 5" title=""/>
          <p:cNvSpPr txBox="1"/>
          <p:nvPr>
            <p:custDataLst>
              <p:tags r:id="rId17"/>
            </p:custDataLst>
          </p:nvPr>
        </p:nvSpPr>
        <p:spPr>
          <a:xfrm>
            <a:off x="1203960" y="4420870"/>
            <a:ext cx="3472815" cy="46037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若</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i="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R</a:t>
            </a:r>
            <a:r>
              <a:rPr lang="en-US" altLang="zh-CN" sz="2400" i="1" baseline="-2500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rPr>
              <a:t>1     </a:t>
            </a:r>
            <a:r>
              <a:rPr lang="en-US" altLang="zh-CN" sz="2400" i="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&gt;R</a:t>
            </a:r>
            <a:r>
              <a:rPr lang="en-US" altLang="zh-CN" sz="2400" i="1" baseline="-2500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rPr>
              <a:t>2</a:t>
            </a:r>
            <a:endParaRPr lang="zh-CN" altLang="en-US" sz="2400" i="1" baseline="-2500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title=""/>
          <p:cNvSpPr txBox="1"/>
          <p:nvPr>
            <p:custDataLst>
              <p:tags r:id="rId18"/>
            </p:custDataLst>
          </p:nvPr>
        </p:nvSpPr>
        <p:spPr>
          <a:xfrm>
            <a:off x="1123315" y="5158105"/>
            <a:ext cx="4064000" cy="46037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则</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zh-CN" sz="2400" i="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W</a:t>
            </a:r>
            <a:r>
              <a:rPr lang="en-US" altLang="zh-CN" sz="2400" i="1" baseline="-2500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2400">
                <a:latin typeface="宋体" panose="02010600030101010101" pitchFamily="2" charset="-122"/>
                <a:ea typeface="宋体" panose="02010600030101010101" pitchFamily="2" charset="-122"/>
                <a:cs typeface="宋体" panose="02010600030101010101" pitchFamily="2" charset="-122"/>
              </a:rPr>
              <a:t>   &gt;  </a:t>
            </a:r>
            <a:r>
              <a:rPr lang="en-US" altLang="zh-CN" sz="2400" i="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W</a:t>
            </a:r>
            <a:r>
              <a:rPr lang="en-US" altLang="zh-CN" sz="2400" i="1" baseline="-2500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rPr>
              <a:t>2</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6392" name="Object 8" title=""/>
          <p:cNvGraphicFramePr>
            <a:graphicFrameLocks noChangeAspect="1"/>
          </p:cNvGraphicFramePr>
          <p:nvPr>
            <p:custDataLst>
              <p:tags r:id="rId19"/>
            </p:custDataLst>
          </p:nvPr>
        </p:nvGraphicFramePr>
        <p:xfrm>
          <a:off x="6303010" y="5020310"/>
          <a:ext cx="1546225" cy="1143000"/>
        </p:xfrm>
        <a:graphic>
          <a:graphicData uri="http://schemas.openxmlformats.org/presentationml/2006/ole">
            <mc:AlternateContent>
              <mc:Choice xmlns:v="urn:schemas-microsoft-com:vml" Requires="v">
                <p:oleObj spid="_x0000_s1038" r:id="rId20" imgW="584200" imgH="431800" progId="Equation.3">
                  <p:embed/>
                </p:oleObj>
              </mc:Choice>
              <mc:Fallback>
                <p:oleObj r:id="rId20" imgW="584200" imgH="431800" progId="Equation.3">
                  <p:embed/>
                  <p:pic>
                    <p:nvPicPr>
                      <p:cNvPr id="0" name="OLE substitute image"/>
                      <p:cNvPicPr/>
                      <p:nvPr/>
                    </p:nvPicPr>
                    <p:blipFill>
                      <a:blip r:embed="rId21"/>
                      <a:stretch>
                        <a:fillRect/>
                      </a:stretch>
                    </p:blipFill>
                    <p:spPr>
                      <a:xfrm>
                        <a:off x="6303010" y="5020310"/>
                        <a:ext cx="1546225" cy="1143000"/>
                      </a:xfrm>
                      <a:prstGeom prst="rect">
                        <a:avLst/>
                      </a:prstGeom>
                      <a:noFill/>
                      <a:ln w="9525" cap="flat" cmpd="sng">
                        <a:solidFill>
                          <a:schemeClr val="tx1"/>
                        </a:solidFill>
                        <a:prstDash val="solid"/>
                        <a:miter/>
                        <a:headEnd type="none" w="med" len="med"/>
                        <a:tailEnd type="none" w="med" len="med"/>
                      </a:ln>
                    </p:spPr>
                  </p:pic>
                </p:oleObj>
              </mc:Fallback>
            </mc:AlternateContent>
          </a:graphicData>
        </a:graphic>
      </p:graphicFrame>
      <p:pic>
        <p:nvPicPr>
          <p:cNvPr id="8" name="Picture 8"/>
          <p:cNvPicPr>
            <a:picLocks noChangeAspect="1"/>
          </p:cNvPicPr>
          <p:nvPr>
            <p:custDataLst>
              <p:tags r:id="rId23"/>
            </p:custDataLst>
          </p:nvPr>
        </p:nvPicPr>
        <p:blipFill>
          <a:blip r:embed="rId22"/>
          <a:stretch>
            <a:fillRect/>
          </a:stretch>
        </p:blipFill>
        <p:spPr>
          <a:xfrm flipH="1">
            <a:off x="11760200" y="11544300"/>
            <a:ext cx="0" cy="0"/>
          </a:xfrm>
          <a:prstGeom prst="rect">
            <a:avLst/>
          </a:prstGeom>
          <a:ln>
            <a:noFill/>
          </a:ln>
        </p:spPr>
      </p:pic>
    </p:spTree>
    <p:custDataLst>
      <p:tags r:id="rId2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ox(in)">
                                      <p:cBhvr>
                                        <p:cTn id="22" dur="2000"/>
                                        <p:tgtEl>
                                          <p:spTgt spid="54"/>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ox(in)">
                                      <p:cBhvr>
                                        <p:cTn id="25" dur="2000"/>
                                        <p:tgtEl>
                                          <p:spTgt spid="4"/>
                                        </p:tgtEl>
                                      </p:cBhvr>
                                    </p:animEffect>
                                  </p:childTnLst>
                                </p:cTn>
                              </p:par>
                            </p:childTnLst>
                          </p:cTn>
                        </p:par>
                      </p:childTnLst>
                    </p:cTn>
                  </p:par>
                  <p:par>
                    <p:cTn id="26" fill="hold" nodeType="clickPar">
                      <p:stCondLst>
                        <p:cond delay="indefinite"/>
                      </p:stCondLst>
                      <p:childTnLst>
                        <p:par>
                          <p:cTn id="27" fill="hold">
                            <p:stCondLst>
                              <p:cond delay="0"/>
                            </p:stCondLst>
                            <p:childTnLst>
                              <p:par>
                                <p:cTn id="28" presetID="7"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0" fill="hold"/>
                                        <p:tgtEl>
                                          <p:spTgt spid="6"/>
                                        </p:tgtEl>
                                        <p:attrNameLst>
                                          <p:attrName>ppt_x</p:attrName>
                                        </p:attrNameLst>
                                      </p:cBhvr>
                                      <p:tavLst>
                                        <p:tav tm="0">
                                          <p:val>
                                            <p:strVal val="#ppt_x"/>
                                          </p:val>
                                        </p:tav>
                                        <p:tav tm="100000">
                                          <p:val>
                                            <p:strVal val="#ppt_x"/>
                                          </p:val>
                                        </p:tav>
                                      </p:tavLst>
                                    </p:anim>
                                    <p:anim calcmode="lin" valueType="num">
                                      <p:cBhvr additive="base">
                                        <p:cTn id="31" dur="5000" fill="hold"/>
                                        <p:tgtEl>
                                          <p:spTgt spid="6"/>
                                        </p:tgtEl>
                                        <p:attrNameLst>
                                          <p:attrName>ppt_y</p:attrName>
                                        </p:attrNameLst>
                                      </p:cBhvr>
                                      <p:tavLst>
                                        <p:tav tm="0">
                                          <p:val>
                                            <p:strVal val="1+#ppt_h/2"/>
                                          </p:val>
                                        </p:tav>
                                        <p:tav tm="100000">
                                          <p:val>
                                            <p:strVal val="#ppt_y"/>
                                          </p:val>
                                        </p:tav>
                                      </p:tavLst>
                                    </p:anim>
                                  </p:childTnLst>
                                </p:cTn>
                              </p:par>
                              <p:par>
                                <p:cTn id="32" presetID="7" presetClass="entr" presetSubtype="4"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0" fill="hold"/>
                                        <p:tgtEl>
                                          <p:spTgt spid="7"/>
                                        </p:tgtEl>
                                        <p:attrNameLst>
                                          <p:attrName>ppt_x</p:attrName>
                                        </p:attrNameLst>
                                      </p:cBhvr>
                                      <p:tavLst>
                                        <p:tav tm="0">
                                          <p:val>
                                            <p:strVal val="#ppt_x"/>
                                          </p:val>
                                        </p:tav>
                                        <p:tav tm="100000">
                                          <p:val>
                                            <p:strVal val="#ppt_x"/>
                                          </p:val>
                                        </p:tav>
                                      </p:tavLst>
                                    </p:anim>
                                    <p:anim calcmode="lin" valueType="num">
                                      <p:cBhvr additive="base">
                                        <p:cTn id="35"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6392"/>
                                        </p:tgtEl>
                                        <p:attrNameLst>
                                          <p:attrName>style.visibility</p:attrName>
                                        </p:attrNameLst>
                                      </p:cBhvr>
                                      <p:to>
                                        <p:strVal val="visible"/>
                                      </p:to>
                                    </p:set>
                                    <p:anim calcmode="lin" valueType="num">
                                      <p:cBhvr additive="base">
                                        <p:cTn id="40" dur="500" fill="hold"/>
                                        <p:tgtEl>
                                          <p:spTgt spid="16392"/>
                                        </p:tgtEl>
                                        <p:attrNameLst>
                                          <p:attrName>ppt_x</p:attrName>
                                        </p:attrNameLst>
                                      </p:cBhvr>
                                      <p:tavLst>
                                        <p:tav tm="0">
                                          <p:val>
                                            <p:strVal val="#ppt_x"/>
                                          </p:val>
                                        </p:tav>
                                        <p:tav tm="100000">
                                          <p:val>
                                            <p:strVal val="#ppt_x"/>
                                          </p:val>
                                        </p:tav>
                                      </p:tavLst>
                                    </p:anim>
                                    <p:anim calcmode="lin" valueType="num">
                                      <p:cBhvr additive="base">
                                        <p:cTn id="41" dur="500" fill="hold"/>
                                        <p:tgtEl>
                                          <p:spTgt spid="163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 grpId="0"/>
      <p:bldP spid="2" grpId="0"/>
      <p:bldP spid="54" grpId="0"/>
      <p:bldP spid="4" grpId="0"/>
      <p:bldP spid="6"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焦耳定律</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5568315" y="1460500"/>
            <a:ext cx="5930900" cy="4070985"/>
          </a:xfrm>
          <a:prstGeom prst="rect">
            <a:avLst/>
          </a:prstGeom>
          <a:noFill/>
        </p:spPr>
        <p:txBody>
          <a:bodyPr wrap="square" rtlCol="0" anchor="t">
            <a:noAutofit/>
          </a:bodyPr>
          <a:lstStyle/>
          <a:p>
            <a:pPr>
              <a:spcBef>
                <a:spcPct val="50000"/>
              </a:spcBef>
            </a:pPr>
            <a:r>
              <a:rPr lang="en-US" altLang="zh-CN" sz="2800" b="1">
                <a:latin typeface="华文中宋" panose="02010600040101010101" pitchFamily="2" charset="-122"/>
                <a:ea typeface="华文中宋" panose="02010600040101010101" pitchFamily="2" charset="-122"/>
                <a:sym typeface="+mn-ea"/>
              </a:rPr>
              <a:t>      </a:t>
            </a:r>
            <a:r>
              <a:rPr lang="zh-CN" altLang="en-US" sz="2800" b="1">
                <a:latin typeface="华文中宋" panose="02010600040101010101" pitchFamily="2" charset="-122"/>
                <a:ea typeface="华文中宋" panose="02010600040101010101" pitchFamily="2" charset="-122"/>
                <a:sym typeface="+mn-ea"/>
              </a:rPr>
              <a:t>英国物理学家</a:t>
            </a:r>
            <a:r>
              <a:rPr lang="zh-CN" altLang="en-US" sz="2800" b="1">
                <a:solidFill>
                  <a:srgbClr val="FF0000"/>
                </a:solidFill>
                <a:latin typeface="华文中宋" panose="02010600040101010101" pitchFamily="2" charset="-122"/>
                <a:ea typeface="华文中宋" panose="02010600040101010101" pitchFamily="2" charset="-122"/>
                <a:sym typeface="+mn-ea"/>
              </a:rPr>
              <a:t>焦耳用近四十年</a:t>
            </a:r>
            <a:r>
              <a:rPr lang="zh-CN" altLang="en-US" sz="2800" b="1">
                <a:latin typeface="华文中宋" panose="02010600040101010101" pitchFamily="2" charset="-122"/>
                <a:ea typeface="华文中宋" panose="02010600040101010101" pitchFamily="2" charset="-122"/>
                <a:sym typeface="+mn-ea"/>
              </a:rPr>
              <a:t>的时间探索了</a:t>
            </a:r>
            <a:r>
              <a:rPr lang="zh-CN" altLang="en-US" sz="2800" b="1">
                <a:latin typeface="Times New Roman" panose="02020603050405020304" pitchFamily="18" charset="0"/>
                <a:ea typeface="华文中宋" panose="02010600040101010101" pitchFamily="2" charset="-122"/>
                <a:sym typeface="+mn-ea"/>
              </a:rPr>
              <a:t>“</a:t>
            </a:r>
            <a:r>
              <a:rPr lang="zh-CN" altLang="en-US" sz="2800" b="1">
                <a:solidFill>
                  <a:srgbClr val="FF0000"/>
                </a:solidFill>
                <a:latin typeface="华文中宋" panose="02010600040101010101" pitchFamily="2" charset="-122"/>
                <a:ea typeface="华文中宋" panose="02010600040101010101" pitchFamily="2" charset="-122"/>
                <a:sym typeface="+mn-ea"/>
              </a:rPr>
              <a:t>电热与电流、电阻、时间的定量关系</a:t>
            </a:r>
            <a:r>
              <a:rPr lang="zh-CN" altLang="en-US" sz="2800" b="1">
                <a:solidFill>
                  <a:srgbClr val="FF0000"/>
                </a:solidFill>
                <a:latin typeface="Times New Roman" panose="02020603050405020304" pitchFamily="18" charset="0"/>
                <a:ea typeface="华文中宋" panose="02010600040101010101" pitchFamily="2" charset="-122"/>
                <a:sym typeface="+mn-ea"/>
              </a:rPr>
              <a:t>”</a:t>
            </a:r>
            <a:r>
              <a:rPr lang="zh-CN" altLang="en-US" sz="2800" b="1">
                <a:latin typeface="华文中宋" panose="02010600040101010101" pitchFamily="2" charset="-122"/>
                <a:ea typeface="华文中宋" panose="02010600040101010101" pitchFamily="2" charset="-122"/>
                <a:sym typeface="+mn-ea"/>
              </a:rPr>
              <a:t> ，不畏艰难，呕心沥血，他为推动人类社会的进步，为科学而贡献几乎毕生的精力，他的事迹非常感人。为了纪念这位伟大的科学家，</a:t>
            </a:r>
            <a:r>
              <a:rPr lang="zh-CN" altLang="en-US" sz="2800" b="1">
                <a:solidFill>
                  <a:srgbClr val="FF0000"/>
                </a:solidFill>
                <a:latin typeface="华文中宋" panose="02010600040101010101" pitchFamily="2" charset="-122"/>
                <a:ea typeface="华文中宋" panose="02010600040101010101" pitchFamily="2" charset="-122"/>
                <a:sym typeface="+mn-ea"/>
              </a:rPr>
              <a:t>物理上用</a:t>
            </a:r>
            <a:r>
              <a:rPr lang="zh-CN" altLang="en-US" sz="2800" b="1">
                <a:solidFill>
                  <a:srgbClr val="FF0000"/>
                </a:solidFill>
                <a:latin typeface="Times New Roman" panose="02020603050405020304" pitchFamily="18" charset="0"/>
                <a:ea typeface="华文中宋" panose="02010600040101010101" pitchFamily="2" charset="-122"/>
                <a:sym typeface="+mn-ea"/>
              </a:rPr>
              <a:t>“</a:t>
            </a:r>
            <a:r>
              <a:rPr lang="zh-CN" altLang="en-US" sz="2800" b="1">
                <a:solidFill>
                  <a:srgbClr val="FF0000"/>
                </a:solidFill>
                <a:latin typeface="华文中宋" panose="02010600040101010101" pitchFamily="2" charset="-122"/>
                <a:ea typeface="华文中宋" panose="02010600040101010101" pitchFamily="2" charset="-122"/>
                <a:sym typeface="+mn-ea"/>
              </a:rPr>
              <a:t>焦耳</a:t>
            </a:r>
            <a:r>
              <a:rPr lang="zh-CN" altLang="en-US" sz="2800" b="1">
                <a:solidFill>
                  <a:srgbClr val="FF0000"/>
                </a:solidFill>
                <a:latin typeface="Times New Roman" panose="02020603050405020304" pitchFamily="18" charset="0"/>
                <a:ea typeface="华文中宋" panose="02010600040101010101" pitchFamily="2" charset="-122"/>
                <a:sym typeface="+mn-ea"/>
              </a:rPr>
              <a:t>”</a:t>
            </a:r>
            <a:r>
              <a:rPr lang="zh-CN" altLang="en-US" sz="2800" b="1">
                <a:solidFill>
                  <a:srgbClr val="FF0000"/>
                </a:solidFill>
                <a:latin typeface="华文中宋" panose="02010600040101010101" pitchFamily="2" charset="-122"/>
                <a:ea typeface="华文中宋" panose="02010600040101010101" pitchFamily="2" charset="-122"/>
                <a:sym typeface="+mn-ea"/>
              </a:rPr>
              <a:t>作为功</a:t>
            </a:r>
            <a:r>
              <a:rPr lang="en-US" altLang="zh-CN" sz="2800" b="1">
                <a:solidFill>
                  <a:srgbClr val="FF0000"/>
                </a:solidFill>
                <a:latin typeface="华文中宋" panose="02010600040101010101" pitchFamily="2" charset="-122"/>
                <a:ea typeface="华文中宋" panose="02010600040101010101" pitchFamily="2" charset="-122"/>
                <a:sym typeface="+mn-ea"/>
              </a:rPr>
              <a:t>,</a:t>
            </a:r>
            <a:r>
              <a:rPr lang="zh-CN" altLang="en-US" sz="2800" b="1">
                <a:solidFill>
                  <a:srgbClr val="FF0000"/>
                </a:solidFill>
                <a:latin typeface="华文中宋" panose="02010600040101010101" pitchFamily="2" charset="-122"/>
                <a:ea typeface="华文中宋" panose="02010600040101010101" pitchFamily="2" charset="-122"/>
                <a:sym typeface="+mn-ea"/>
              </a:rPr>
              <a:t>热或能的单位</a:t>
            </a:r>
            <a:r>
              <a:rPr lang="zh-CN" altLang="en-US" sz="2800" b="1">
                <a:latin typeface="华文中宋" panose="02010600040101010101" pitchFamily="2" charset="-122"/>
                <a:ea typeface="华文中宋" panose="02010600040101010101" pitchFamily="2" charset="-122"/>
                <a:sym typeface="+mn-ea"/>
              </a:rPr>
              <a:t>。把这一定律称作</a:t>
            </a:r>
            <a:r>
              <a:rPr lang="zh-CN" altLang="en-US" sz="2800" b="1">
                <a:solidFill>
                  <a:srgbClr val="FF0000"/>
                </a:solidFill>
                <a:latin typeface="华文中宋" panose="02010600040101010101" pitchFamily="2" charset="-122"/>
                <a:ea typeface="华文中宋" panose="02010600040101010101" pitchFamily="2" charset="-122"/>
                <a:sym typeface="+mn-ea"/>
              </a:rPr>
              <a:t>焦耳定律</a:t>
            </a:r>
            <a:endParaRPr lang="zh-CN" altLang="en-US" sz="2800" b="1">
              <a:solidFill>
                <a:srgbClr val="FF0000"/>
              </a:solidFill>
              <a:latin typeface="华文中宋" panose="02010600040101010101" pitchFamily="2" charset="-122"/>
              <a:ea typeface="华文中宋" panose="02010600040101010101" pitchFamily="2" charset="-122"/>
              <a:sym typeface="+mn-ea"/>
            </a:endParaRPr>
          </a:p>
        </p:txBody>
      </p:sp>
      <p:pic>
        <p:nvPicPr>
          <p:cNvPr id="3" name="图片 2" title=""/>
          <p:cNvPicPr/>
          <p:nvPr>
            <p:custDataLst>
              <p:tags r:id="rId12"/>
            </p:custDataLst>
          </p:nvPr>
        </p:nvPicPr>
        <p:blipFill>
          <a:blip r:embed="rId11"/>
          <a:srcRect l="8759" t="20852" r="5965" b="28556"/>
          <a:stretch>
            <a:fillRect/>
          </a:stretch>
        </p:blipFill>
        <p:spPr>
          <a:xfrm>
            <a:off x="784860" y="1249680"/>
            <a:ext cx="4225290" cy="4681220"/>
          </a:xfrm>
          <a:prstGeom prst="rect">
            <a:avLst/>
          </a:prstGeom>
        </p:spPr>
      </p:pic>
    </p:spTree>
    <p:custDataLst>
      <p:tags r:id="rId1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焦耳定律</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焦耳定律"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278890" y="1288415"/>
            <a:ext cx="9752965" cy="5230495"/>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焦耳定律</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18435" name="文本框 18434" title=""/>
          <p:cNvSpPr txBox="1"/>
          <p:nvPr>
            <p:custDataLst>
              <p:tags r:id="rId10"/>
            </p:custDataLst>
          </p:nvPr>
        </p:nvSpPr>
        <p:spPr>
          <a:xfrm>
            <a:off x="414655" y="1379855"/>
            <a:ext cx="10549255" cy="953135"/>
          </a:xfrm>
          <a:prstGeom prst="rect">
            <a:avLst/>
          </a:prstGeom>
          <a:noFill/>
          <a:ln w="9525">
            <a:noFill/>
          </a:ln>
        </p:spPr>
        <p:txBody>
          <a:bodyPr wrap="square">
            <a:spAutoFit/>
          </a:bodyPr>
          <a:lstStyle/>
          <a:p>
            <a:pPr marR="0" defTabSz="914400">
              <a:spcBef>
                <a:spcPct val="50000"/>
              </a:spcBef>
              <a:buClrTx/>
              <a:buSzTx/>
              <a:buFont typeface="Arial" panose="020b0604020202020204" pitchFamily="34" charset="0"/>
              <a:buNone/>
              <a:defRPr/>
            </a:pP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１、内容：电流通过导体产生的热量与</a:t>
            </a:r>
            <a:r>
              <a:rPr kumimoji="0" lang="zh-CN" altLang="en-US"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mn-ea"/>
              </a:rPr>
              <a:t>电流的平方</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成正比，与导体</a:t>
            </a:r>
            <a:r>
              <a:rPr kumimoji="0" lang="zh-CN" altLang="en-US"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mn-ea"/>
              </a:rPr>
              <a:t>电阻</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成正比，与</a:t>
            </a:r>
            <a:r>
              <a:rPr kumimoji="0" lang="zh-CN" altLang="en-US"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mn-ea"/>
              </a:rPr>
              <a:t>通电时间</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成正比。</a:t>
            </a:r>
            <a:endPar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endParaRPr>
          </a:p>
        </p:txBody>
      </p:sp>
      <p:sp>
        <p:nvSpPr>
          <p:cNvPr id="18436" name="文本框 18435" title=""/>
          <p:cNvSpPr txBox="1"/>
          <p:nvPr>
            <p:custDataLst>
              <p:tags r:id="rId11"/>
            </p:custDataLst>
          </p:nvPr>
        </p:nvSpPr>
        <p:spPr>
          <a:xfrm>
            <a:off x="436245" y="2731770"/>
            <a:ext cx="7268845" cy="521970"/>
          </a:xfrm>
          <a:prstGeom prst="rect">
            <a:avLst/>
          </a:prstGeom>
          <a:noFill/>
          <a:ln w="9525">
            <a:noFill/>
          </a:ln>
        </p:spPr>
        <p:txBody>
          <a:bodyPr wrap="square">
            <a:spAutoFit/>
          </a:bodyPr>
          <a:lstStyle/>
          <a:p>
            <a:pPr marR="0" defTabSz="914400">
              <a:spcBef>
                <a:spcPct val="50000"/>
              </a:spcBef>
              <a:buClrTx/>
              <a:buSzTx/>
              <a:buFont typeface="Arial" panose="020b0604020202020204" pitchFamily="34" charset="0"/>
              <a:buNone/>
              <a:defRPr/>
            </a:pP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2、公式：</a:t>
            </a:r>
            <a:r>
              <a:rPr kumimoji="0" lang="zh-CN" altLang="zh-CN"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Q </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 I</a:t>
            </a:r>
            <a:r>
              <a:rPr kumimoji="0" lang="zh-CN" altLang="zh-CN" sz="2800" b="1" kern="1200" cap="none" spc="0" normalizeH="0" baseline="3000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2</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Rt </a:t>
            </a:r>
            <a:endPar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8440" name="文本框 18439" title=""/>
          <p:cNvSpPr txBox="1"/>
          <p:nvPr>
            <p:custDataLst>
              <p:tags r:id="rId12"/>
            </p:custDataLst>
          </p:nvPr>
        </p:nvSpPr>
        <p:spPr>
          <a:xfrm>
            <a:off x="436245" y="3581400"/>
            <a:ext cx="10109200" cy="1599565"/>
          </a:xfrm>
          <a:prstGeom prst="rect">
            <a:avLst/>
          </a:prstGeom>
          <a:noFill/>
          <a:ln w="9525">
            <a:noFill/>
          </a:ln>
        </p:spPr>
        <p:txBody>
          <a:bodyPr wrap="square">
            <a:spAutoFit/>
          </a:bodyPr>
          <a:lstStyle/>
          <a:p>
            <a:pPr marR="0" defTabSz="914400">
              <a:spcBef>
                <a:spcPct val="50000"/>
              </a:spcBef>
              <a:buClrTx/>
              <a:buSzTx/>
              <a:buFont typeface="Arial" panose="020b0604020202020204" pitchFamily="34" charset="0"/>
              <a:buNone/>
              <a:defRPr/>
            </a:pPr>
            <a:r>
              <a:rPr kumimoji="0" lang="en-US" altLang="zh-CN"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3.</a:t>
            </a:r>
            <a:r>
              <a:rPr kumimoji="0" lang="zh-CN" altLang="en-US"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注意点：</a:t>
            </a:r>
            <a:endParaRPr kumimoji="0" lang="en-US" altLang="zh-CN"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a:p>
            <a:pPr marR="0" defTabSz="914400">
              <a:spcBef>
                <a:spcPct val="50000"/>
              </a:spcBef>
              <a:buClrTx/>
              <a:buSzTx/>
              <a:buFont typeface="Arial" panose="020b0604020202020204" pitchFamily="34" charset="0"/>
              <a:buNone/>
              <a:defRPr/>
            </a:pPr>
            <a:r>
              <a:rPr kumimoji="0" lang="zh-CN" altLang="en-US" sz="2800" b="1" kern="1200" cap="none" spc="0" normalizeH="0" baseline="0"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①在纯电阻电路中（如电灯泡，电炉丝等）， </a:t>
            </a:r>
            <a:r>
              <a:rPr kumimoji="0" lang="zh-CN" altLang="en-US" sz="2800" b="1" kern="1200" cap="none" spc="0" normalizeH="0" baseline="0" noProof="1">
                <a:solidFill>
                  <a:srgbClr val="0000FF"/>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电能全部转化为内能；</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则</a:t>
            </a:r>
            <a:r>
              <a:rPr kumimoji="0" lang="en-US"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Q=W=UIt=Pt=</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I</a:t>
            </a:r>
            <a:r>
              <a:rPr kumimoji="0" lang="en-US" altLang="zh-CN" sz="2800" b="1" kern="1200" cap="none" spc="0" normalizeH="0" baseline="3000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2</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Rt =</a:t>
            </a:r>
            <a:r>
              <a:rPr kumimoji="0" lang="en-US"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  </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均可用于求电热。</a:t>
            </a:r>
            <a:endParaRPr kumimoji="0" lang="zh-CN" altLang="en-US" sz="2800" b="1" kern="1200" cap="none" spc="0" normalizeH="0" baseline="0" noProof="1">
              <a:solidFill>
                <a:srgbClr val="0000FF"/>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8446" name="文本框 18445" title=""/>
          <p:cNvSpPr txBox="1"/>
          <p:nvPr>
            <p:custDataLst>
              <p:tags r:id="rId13"/>
            </p:custDataLst>
          </p:nvPr>
        </p:nvSpPr>
        <p:spPr>
          <a:xfrm>
            <a:off x="414655" y="5313045"/>
            <a:ext cx="10373360" cy="1168400"/>
          </a:xfrm>
          <a:prstGeom prst="rect">
            <a:avLst/>
          </a:prstGeom>
          <a:noFill/>
          <a:ln w="9525">
            <a:noFill/>
          </a:ln>
        </p:spPr>
        <p:txBody>
          <a:bodyPr wrap="square">
            <a:spAutoFit/>
          </a:bodyPr>
          <a:lstStyle/>
          <a:p>
            <a:pPr marR="0" defTabSz="914400">
              <a:spcBef>
                <a:spcPct val="50000"/>
              </a:spcBef>
              <a:buClrTx/>
              <a:buSzTx/>
              <a:buFont typeface="Arial" panose="020b0604020202020204" pitchFamily="34" charset="0"/>
              <a:buNone/>
              <a:defRPr/>
            </a:pPr>
            <a:r>
              <a:rPr kumimoji="0" lang="zh-CN" altLang="en-US"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②在非纯电阻电路中（如电动机等）</a:t>
            </a:r>
            <a:r>
              <a:rPr kumimoji="0" lang="zh-CN" altLang="en-US" sz="2800" b="1" kern="1200" cap="none" spc="0" normalizeH="0" baseline="0" noProof="1">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电能部分转化为内能，</a:t>
            </a:r>
            <a:endParaRPr kumimoji="0" lang="zh-CN" altLang="en-US" sz="2800" b="1" kern="1200" cap="none" spc="0" normalizeH="0" baseline="0" noProof="1">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endParaRPr>
          </a:p>
          <a:p>
            <a:pPr marR="0" defTabSz="914400">
              <a:spcBef>
                <a:spcPct val="50000"/>
              </a:spcBef>
              <a:buClrTx/>
              <a:buSzTx/>
              <a:buFont typeface="Arial" panose="020b0604020202020204" pitchFamily="34" charset="0"/>
              <a:buNone/>
              <a:defRPr/>
            </a:pPr>
            <a:r>
              <a:rPr kumimoji="0" lang="zh-CN" altLang="en-US" sz="2800" b="1" kern="1200" cap="none" spc="0" normalizeH="0" baseline="0" noProof="1">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则</a:t>
            </a:r>
            <a:r>
              <a:rPr kumimoji="0" lang="en-US" altLang="zh-CN"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Q</a:t>
            </a:r>
            <a:r>
              <a:rPr kumimoji="0" lang="en-US" altLang="en-US"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W</a:t>
            </a:r>
            <a:r>
              <a:rPr kumimoji="0" lang="en-US" altLang="zh-CN" sz="2800" kern="1200" cap="none" spc="0" normalizeH="0" baseline="0" noProof="1">
                <a:latin typeface="宋体" panose="02010600030101010101" pitchFamily="2" charset="-122"/>
                <a:ea typeface="宋体" panose="02010600030101010101" pitchFamily="2" charset="-122"/>
                <a:cs typeface="宋体" panose="02010600030101010101" pitchFamily="2" charset="-122"/>
              </a:rPr>
              <a:t> </a:t>
            </a:r>
            <a:r>
              <a:rPr kumimoji="0" lang="en-US" altLang="en-US" sz="2800" kern="1200" cap="none" spc="0" normalizeH="0" baseline="0" noProof="1">
                <a:latin typeface="宋体" panose="02010600030101010101" pitchFamily="2" charset="-122"/>
                <a:ea typeface="宋体" panose="02010600030101010101" pitchFamily="2" charset="-122"/>
                <a:cs typeface="宋体" panose="02010600030101010101" pitchFamily="2" charset="-122"/>
              </a:rPr>
              <a:t>；</a:t>
            </a:r>
            <a:r>
              <a:rPr kumimoji="0" lang="zh-CN" altLang="en-US"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求电热时只能用</a:t>
            </a:r>
            <a:endParaRPr kumimoji="0" lang="zh-CN" altLang="en-US" sz="2800" b="1" kern="1200" cap="none" spc="0" normalizeH="0" baseline="0" noProof="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8448" name="文本框 18447" title=""/>
          <p:cNvSpPr txBox="1"/>
          <p:nvPr>
            <p:custDataLst>
              <p:tags r:id="rId14"/>
            </p:custDataLst>
          </p:nvPr>
        </p:nvSpPr>
        <p:spPr>
          <a:xfrm>
            <a:off x="5041265" y="5959475"/>
            <a:ext cx="2109470" cy="521970"/>
          </a:xfrm>
          <a:prstGeom prst="rect">
            <a:avLst/>
          </a:prstGeom>
          <a:noFill/>
          <a:ln w="9525">
            <a:noFill/>
          </a:ln>
        </p:spPr>
        <p:txBody>
          <a:bodyPr wrap="square">
            <a:spAutoFit/>
          </a:bodyPr>
          <a:lstStyle/>
          <a:p>
            <a:pPr marR="0" defTabSz="914400">
              <a:spcBef>
                <a:spcPct val="50000"/>
              </a:spcBef>
              <a:buClrTx/>
              <a:buSzTx/>
              <a:buFont typeface="Arial" panose="020b0604020202020204" pitchFamily="34" charset="0"/>
              <a:buNone/>
              <a:defRPr/>
            </a:pP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Q= I</a:t>
            </a:r>
            <a:r>
              <a:rPr kumimoji="0" lang="zh-CN" altLang="zh-CN" sz="2800" b="1" kern="1200" cap="none" spc="0" normalizeH="0" baseline="30000" noProof="1">
                <a:effectLst>
                  <a:outerShdw blurRad="38100" dist="38100" dir="2700000">
                    <a:srgbClr val="C0C0C0"/>
                  </a:outerShdw>
                </a:effectLst>
                <a:latin typeface="宋体" panose="02010600030101010101" pitchFamily="2" charset="-122"/>
                <a:ea typeface="宋体" panose="02010600030101010101" pitchFamily="2" charset="-122"/>
                <a:cs typeface="+mn-ea"/>
              </a:rPr>
              <a:t>2</a:t>
            </a:r>
            <a:r>
              <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ea"/>
              </a:rPr>
              <a:t>Rt </a:t>
            </a:r>
            <a:endParaRPr kumimoji="0" lang="zh-CN" altLang="zh-CN" sz="28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endParaRPr>
          </a:p>
        </p:txBody>
      </p:sp>
      <p:graphicFrame>
        <p:nvGraphicFramePr>
          <p:cNvPr id="2" name="Object 10" title=""/>
          <p:cNvGraphicFramePr>
            <a:graphicFrameLocks noChangeAspect="1"/>
          </p:cNvGraphicFramePr>
          <p:nvPr>
            <p:custDataLst>
              <p:tags r:id="rId15"/>
            </p:custDataLst>
          </p:nvPr>
        </p:nvGraphicFramePr>
        <p:xfrm>
          <a:off x="5313680" y="4608195"/>
          <a:ext cx="615315" cy="704850"/>
        </p:xfrm>
        <a:graphic>
          <a:graphicData uri="http://schemas.openxmlformats.org/presentationml/2006/ole">
            <mc:AlternateContent>
              <mc:Choice xmlns:v="urn:schemas-microsoft-com:vml" Requires="v">
                <p:oleObj spid="_x0000_s1039" r:id="rId16" imgW="317500" imgH="418465" progId="Equation.3">
                  <p:embed/>
                </p:oleObj>
              </mc:Choice>
              <mc:Fallback>
                <p:oleObj r:id="rId16" imgW="317500" imgH="418465" progId="Equation.3">
                  <p:embed/>
                  <p:pic>
                    <p:nvPicPr>
                      <p:cNvPr id="0" name="OLE substitute image"/>
                      <p:cNvPicPr/>
                      <p:nvPr/>
                    </p:nvPicPr>
                    <p:blipFill>
                      <a:blip r:embed="rId17"/>
                      <a:stretch>
                        <a:fillRect/>
                      </a:stretch>
                    </p:blipFill>
                    <p:spPr>
                      <a:xfrm>
                        <a:off x="5313680" y="4608195"/>
                        <a:ext cx="615315" cy="704850"/>
                      </a:xfrm>
                      <a:prstGeom prst="rect">
                        <a:avLst/>
                      </a:prstGeom>
                      <a:noFill/>
                      <a:ln w="38100">
                        <a:noFill/>
                        <a:miter/>
                      </a:ln>
                    </p:spPr>
                  </p:pic>
                </p:oleObj>
              </mc:Fallback>
            </mc:AlternateContent>
          </a:graphicData>
        </a:graphic>
      </p:graphicFrame>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2000" fill="hold"/>
                                        <p:tgtEl>
                                          <p:spTgt spid="18435"/>
                                        </p:tgtEl>
                                        <p:attrNameLst>
                                          <p:attrName>ppt_x</p:attrName>
                                        </p:attrNameLst>
                                      </p:cBhvr>
                                      <p:tavLst>
                                        <p:tav tm="0">
                                          <p:val>
                                            <p:strVal val="0-#ppt_w/2"/>
                                          </p:val>
                                        </p:tav>
                                        <p:tav tm="100000">
                                          <p:val>
                                            <p:strVal val="#ppt_x"/>
                                          </p:val>
                                        </p:tav>
                                      </p:tavLst>
                                    </p:anim>
                                    <p:anim calcmode="lin" valueType="num">
                                      <p:cBhvr additive="base">
                                        <p:cTn id="8" dur="20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ppt_x"/>
                                          </p:val>
                                        </p:tav>
                                        <p:tav tm="100000">
                                          <p:val>
                                            <p:strVal val="#ppt_x"/>
                                          </p:val>
                                        </p:tav>
                                      </p:tavLst>
                                    </p:anim>
                                    <p:anim calcmode="lin" valueType="num">
                                      <p:cBhvr additive="base">
                                        <p:cTn id="1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8440"/>
                                        </p:tgtEl>
                                        <p:attrNameLst>
                                          <p:attrName>style.visibility</p:attrName>
                                        </p:attrNameLst>
                                      </p:cBhvr>
                                      <p:to>
                                        <p:strVal val="visible"/>
                                      </p:to>
                                    </p:set>
                                    <p:anim calcmode="lin" valueType="num">
                                      <p:cBhvr additive="base">
                                        <p:cTn id="19" dur="500" fill="hold"/>
                                        <p:tgtEl>
                                          <p:spTgt spid="18440"/>
                                        </p:tgtEl>
                                        <p:attrNameLst>
                                          <p:attrName>ppt_x</p:attrName>
                                        </p:attrNameLst>
                                      </p:cBhvr>
                                      <p:tavLst>
                                        <p:tav tm="0">
                                          <p:val>
                                            <p:strVal val="1+#ppt_w/2"/>
                                          </p:val>
                                        </p:tav>
                                        <p:tav tm="100000">
                                          <p:val>
                                            <p:strVal val="#ppt_x"/>
                                          </p:val>
                                        </p:tav>
                                      </p:tavLst>
                                    </p:anim>
                                    <p:anim calcmode="lin" valueType="num">
                                      <p:cBhvr additive="base">
                                        <p:cTn id="20" dur="500" fill="hold"/>
                                        <p:tgtEl>
                                          <p:spTgt spid="18440"/>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8446"/>
                                        </p:tgtEl>
                                        <p:attrNameLst>
                                          <p:attrName>style.visibility</p:attrName>
                                        </p:attrNameLst>
                                      </p:cBhvr>
                                      <p:to>
                                        <p:strVal val="visible"/>
                                      </p:to>
                                    </p:set>
                                    <p:anim calcmode="lin" valueType="num">
                                      <p:cBhvr additive="base">
                                        <p:cTn id="29" dur="500" fill="hold"/>
                                        <p:tgtEl>
                                          <p:spTgt spid="18446"/>
                                        </p:tgtEl>
                                        <p:attrNameLst>
                                          <p:attrName>ppt_x</p:attrName>
                                        </p:attrNameLst>
                                      </p:cBhvr>
                                      <p:tavLst>
                                        <p:tav tm="0">
                                          <p:val>
                                            <p:strVal val="1+#ppt_w/2"/>
                                          </p:val>
                                        </p:tav>
                                        <p:tav tm="100000">
                                          <p:val>
                                            <p:strVal val="#ppt_x"/>
                                          </p:val>
                                        </p:tav>
                                      </p:tavLst>
                                    </p:anim>
                                    <p:anim calcmode="lin" valueType="num">
                                      <p:cBhvr additive="base">
                                        <p:cTn id="30" dur="500" fill="hold"/>
                                        <p:tgtEl>
                                          <p:spTgt spid="18446"/>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448"/>
                                        </p:tgtEl>
                                        <p:attrNameLst>
                                          <p:attrName>style.visibility</p:attrName>
                                        </p:attrNameLst>
                                      </p:cBhvr>
                                      <p:to>
                                        <p:strVal val="visible"/>
                                      </p:to>
                                    </p:set>
                                    <p:anim calcmode="lin" valueType="num">
                                      <p:cBhvr additive="base">
                                        <p:cTn id="33" dur="500" fill="hold"/>
                                        <p:tgtEl>
                                          <p:spTgt spid="18448"/>
                                        </p:tgtEl>
                                        <p:attrNameLst>
                                          <p:attrName>ppt_x</p:attrName>
                                        </p:attrNameLst>
                                      </p:cBhvr>
                                      <p:tavLst>
                                        <p:tav tm="0">
                                          <p:val>
                                            <p:strVal val="#ppt_x"/>
                                          </p:val>
                                        </p:tav>
                                        <p:tav tm="100000">
                                          <p:val>
                                            <p:strVal val="#ppt_x"/>
                                          </p:val>
                                        </p:tav>
                                      </p:tavLst>
                                    </p:anim>
                                    <p:anim calcmode="lin" valueType="num">
                                      <p:cBhvr additive="base">
                                        <p:cTn id="34" dur="500" fill="hold"/>
                                        <p:tgtEl>
                                          <p:spTgt spid="184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40" grpId="0"/>
      <p:bldP spid="18446" grpId="0"/>
      <p:bldP spid="1844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焦耳定律</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焦耳定律的公式推广及及简单计算"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873885" y="1404620"/>
            <a:ext cx="8134350" cy="4572000"/>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焦耳定律</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32770" name="内容占位符 32769" title=""/>
          <p:cNvSpPr>
            <a:spLocks noGrp="1"/>
          </p:cNvSpPr>
          <p:nvPr>
            <p:ph idx="1"/>
            <p:custDataLst>
              <p:tags r:id="rId10"/>
            </p:custDataLst>
          </p:nvPr>
        </p:nvSpPr>
        <p:spPr>
          <a:xfrm>
            <a:off x="595630" y="1416050"/>
            <a:ext cx="11266805" cy="4575810"/>
          </a:xfrm>
        </p:spPr>
        <p:txBody>
          <a:bodyPr vert="horz" wrap="square" lIns="91440" tIns="45720" rIns="91440" bIns="45720" anchor="t" anchorCtr="0"/>
          <a:lstStyle/>
          <a:p>
            <a:pPr eaLnBrk="1" hangingPunct="1">
              <a:lnSpc>
                <a:spcPct val="150000"/>
              </a:lnSpc>
              <a:buNone/>
            </a:pPr>
            <a:r>
              <a:rPr lang="zh-CN" altLang="en-US" sz="3200" b="1">
                <a:latin typeface="Times New Roman" panose="02020603050405020304" pitchFamily="18" charset="0"/>
                <a:ea typeface="楷体" panose="02010609060101010101" pitchFamily="49" charset="-122"/>
              </a:rPr>
              <a:t>例</a:t>
            </a:r>
            <a:r>
              <a:rPr lang="en-US" altLang="zh-CN" sz="3200" b="1">
                <a:latin typeface="Times New Roman" panose="02020603050405020304" pitchFamily="18" charset="0"/>
                <a:ea typeface="楷体" panose="02010609060101010101" pitchFamily="49" charset="-122"/>
              </a:rPr>
              <a:t>1.   </a:t>
            </a:r>
            <a:r>
              <a:rPr lang="zh-CN" altLang="en-US" sz="3200" b="1">
                <a:latin typeface="Times New Roman" panose="02020603050405020304" pitchFamily="18" charset="0"/>
                <a:ea typeface="楷体" panose="02010609060101010101" pitchFamily="49" charset="-122"/>
              </a:rPr>
              <a:t>某导体的电阻是</a:t>
            </a:r>
            <a:r>
              <a:rPr lang="en-US" altLang="zh-CN" sz="3200" b="1">
                <a:latin typeface="Times New Roman" panose="02020603050405020304" pitchFamily="18" charset="0"/>
                <a:ea typeface="楷体" panose="02010609060101010101" pitchFamily="49" charset="-122"/>
              </a:rPr>
              <a:t>2Ω</a:t>
            </a:r>
            <a:r>
              <a:rPr lang="zh-CN" altLang="en-US" sz="3200" b="1">
                <a:latin typeface="Times New Roman" panose="02020603050405020304" pitchFamily="18" charset="0"/>
                <a:ea typeface="楷体" panose="02010609060101010101" pitchFamily="49" charset="-122"/>
              </a:rPr>
              <a:t>，当</a:t>
            </a:r>
            <a:r>
              <a:rPr lang="en-US" altLang="zh-CN" sz="3200" b="1">
                <a:latin typeface="Times New Roman" panose="02020603050405020304" pitchFamily="18" charset="0"/>
                <a:ea typeface="楷体" panose="02010609060101010101" pitchFamily="49" charset="-122"/>
              </a:rPr>
              <a:t>1A</a:t>
            </a:r>
            <a:r>
              <a:rPr lang="zh-CN" altLang="en-US" sz="3200" b="1">
                <a:latin typeface="Times New Roman" panose="02020603050405020304" pitchFamily="18" charset="0"/>
                <a:ea typeface="楷体" panose="02010609060101010101" pitchFamily="49" charset="-122"/>
              </a:rPr>
              <a:t>的电流通过时，</a:t>
            </a:r>
            <a:r>
              <a:rPr lang="en-US" altLang="zh-CN" sz="3200" b="1">
                <a:latin typeface="Times New Roman" panose="02020603050405020304" pitchFamily="18" charset="0"/>
                <a:ea typeface="楷体" panose="02010609060101010101" pitchFamily="49" charset="-122"/>
              </a:rPr>
              <a:t> 1 min</a:t>
            </a:r>
            <a:r>
              <a:rPr lang="zh-CN" altLang="en-US" sz="3200" b="1">
                <a:latin typeface="Times New Roman" panose="02020603050405020304" pitchFamily="18" charset="0"/>
                <a:ea typeface="楷体" panose="02010609060101010101" pitchFamily="49" charset="-122"/>
              </a:rPr>
              <a:t>产生的热量是多少焦？</a:t>
            </a:r>
            <a:endParaRPr lang="zh-CN" altLang="en-US" sz="3200" b="1">
              <a:latin typeface="Times New Roman" panose="02020603050405020304" pitchFamily="18" charset="0"/>
              <a:ea typeface="楷体" panose="02010609060101010101" pitchFamily="49" charset="-122"/>
            </a:endParaRPr>
          </a:p>
          <a:p>
            <a:pPr eaLnBrk="1" hangingPunct="1">
              <a:lnSpc>
                <a:spcPct val="90000"/>
              </a:lnSpc>
              <a:buNone/>
            </a:pPr>
            <a:r>
              <a:rPr lang="zh-CN" altLang="en-US" sz="3200" b="1">
                <a:solidFill>
                  <a:srgbClr val="0000FF"/>
                </a:solidFill>
                <a:latin typeface="Times New Roman" panose="02020603050405020304" pitchFamily="18" charset="0"/>
                <a:ea typeface="楷体" panose="02010609060101010101" pitchFamily="49" charset="-122"/>
              </a:rPr>
              <a:t>解：</a:t>
            </a:r>
            <a:r>
              <a:rPr lang="en-US" altLang="zh-CN" sz="3200" b="1">
                <a:solidFill>
                  <a:srgbClr val="0000FF"/>
                </a:solidFill>
                <a:latin typeface="Times New Roman" panose="02020603050405020304" pitchFamily="18" charset="0"/>
                <a:ea typeface="楷体" panose="02010609060101010101" pitchFamily="49" charset="-122"/>
              </a:rPr>
              <a:t>t =1 min =60s</a:t>
            </a:r>
            <a:endParaRPr lang="en-US" altLang="zh-CN" sz="3200" b="1">
              <a:solidFill>
                <a:srgbClr val="0000FF"/>
              </a:solidFill>
              <a:latin typeface="Times New Roman" panose="02020603050405020304" pitchFamily="18" charset="0"/>
              <a:ea typeface="楷体" panose="02010609060101010101" pitchFamily="49" charset="-122"/>
            </a:endParaRPr>
          </a:p>
          <a:p>
            <a:pPr eaLnBrk="1" hangingPunct="1">
              <a:lnSpc>
                <a:spcPct val="90000"/>
              </a:lnSpc>
              <a:buNone/>
            </a:pPr>
            <a:r>
              <a:rPr lang="en-US" altLang="zh-CN" sz="3200" b="1">
                <a:solidFill>
                  <a:srgbClr val="0000FF"/>
                </a:solidFill>
                <a:latin typeface="Times New Roman" panose="02020603050405020304" pitchFamily="18" charset="0"/>
                <a:ea typeface="楷体" panose="02010609060101010101" pitchFamily="49" charset="-122"/>
              </a:rPr>
              <a:t>         </a:t>
            </a:r>
            <a:r>
              <a:rPr lang="en-US" altLang="zh-CN" sz="3200" b="1">
                <a:solidFill>
                  <a:srgbClr val="0000FF"/>
                </a:solidFill>
                <a:latin typeface="EU-BX" pitchFamily="65" charset="-122"/>
                <a:ea typeface="EU-BX" pitchFamily="65" charset="-122"/>
              </a:rPr>
              <a:t>Q </a:t>
            </a:r>
            <a:r>
              <a:rPr lang="en-US" altLang="zh-CN" sz="3200" b="1">
                <a:solidFill>
                  <a:srgbClr val="0000FF"/>
                </a:solidFill>
                <a:latin typeface="Times New Roman" panose="02020603050405020304" pitchFamily="18" charset="0"/>
                <a:ea typeface="楷体" panose="02010609060101010101" pitchFamily="49" charset="-122"/>
              </a:rPr>
              <a:t>= </a:t>
            </a:r>
            <a:r>
              <a:rPr lang="en-US" altLang="zh-CN" sz="3200" b="1">
                <a:solidFill>
                  <a:srgbClr val="0000FF"/>
                </a:solidFill>
                <a:latin typeface="EU-BX" pitchFamily="65" charset="-122"/>
                <a:ea typeface="EU-BX" pitchFamily="65" charset="-122"/>
              </a:rPr>
              <a:t>I</a:t>
            </a:r>
            <a:r>
              <a:rPr lang="en-US" altLang="zh-CN" sz="3200" b="1" baseline="30000">
                <a:solidFill>
                  <a:srgbClr val="0000FF"/>
                </a:solidFill>
                <a:latin typeface="Times New Roman" panose="02020603050405020304" pitchFamily="18" charset="0"/>
                <a:ea typeface="楷体" panose="02010609060101010101" pitchFamily="49" charset="-122"/>
              </a:rPr>
              <a:t>2</a:t>
            </a:r>
            <a:r>
              <a:rPr lang="en-US" altLang="zh-CN" sz="3200" b="1">
                <a:solidFill>
                  <a:srgbClr val="0000FF"/>
                </a:solidFill>
                <a:latin typeface="EU-BX" pitchFamily="65" charset="-122"/>
                <a:ea typeface="EU-BX" pitchFamily="65" charset="-122"/>
              </a:rPr>
              <a:t>Rt</a:t>
            </a:r>
            <a:endParaRPr lang="en-US" altLang="zh-CN" sz="3200" b="1">
              <a:solidFill>
                <a:srgbClr val="0000FF"/>
              </a:solidFill>
              <a:latin typeface="EU-BX" pitchFamily="65" charset="-122"/>
              <a:ea typeface="EU-BX" pitchFamily="65" charset="-122"/>
            </a:endParaRPr>
          </a:p>
          <a:p>
            <a:pPr eaLnBrk="1" hangingPunct="1">
              <a:lnSpc>
                <a:spcPct val="90000"/>
              </a:lnSpc>
              <a:buNone/>
            </a:pPr>
            <a:r>
              <a:rPr lang="en-US" altLang="zh-CN" sz="3200" b="1">
                <a:solidFill>
                  <a:srgbClr val="0000FF"/>
                </a:solidFill>
                <a:latin typeface="Times New Roman" panose="02020603050405020304" pitchFamily="18" charset="0"/>
                <a:ea typeface="楷体" panose="02010609060101010101" pitchFamily="49" charset="-122"/>
              </a:rPr>
              <a:t>            =(1 A)</a:t>
            </a:r>
            <a:r>
              <a:rPr lang="en-US" altLang="zh-CN" sz="3200" b="1" baseline="30000">
                <a:solidFill>
                  <a:srgbClr val="0000FF"/>
                </a:solidFill>
                <a:latin typeface="Times New Roman" panose="02020603050405020304" pitchFamily="18" charset="0"/>
                <a:ea typeface="楷体" panose="02010609060101010101" pitchFamily="49" charset="-122"/>
              </a:rPr>
              <a:t>2</a:t>
            </a:r>
            <a:r>
              <a:rPr lang="en-US" altLang="zh-CN" sz="3200" b="1">
                <a:solidFill>
                  <a:srgbClr val="0000FF"/>
                </a:solidFill>
                <a:latin typeface="Times New Roman" panose="02020603050405020304" pitchFamily="18" charset="0"/>
                <a:ea typeface="楷体" panose="02010609060101010101" pitchFamily="49" charset="-122"/>
              </a:rPr>
              <a:t> ×2 Ω×60 s</a:t>
            </a:r>
            <a:endParaRPr lang="en-US" altLang="zh-CN" sz="3200" b="1">
              <a:solidFill>
                <a:srgbClr val="0000FF"/>
              </a:solidFill>
              <a:latin typeface="Times New Roman" panose="02020603050405020304" pitchFamily="18" charset="0"/>
              <a:ea typeface="楷体" panose="02010609060101010101" pitchFamily="49" charset="-122"/>
            </a:endParaRPr>
          </a:p>
          <a:p>
            <a:pPr eaLnBrk="1" hangingPunct="1">
              <a:lnSpc>
                <a:spcPct val="90000"/>
              </a:lnSpc>
              <a:buNone/>
            </a:pPr>
            <a:r>
              <a:rPr lang="en-US" altLang="zh-CN" sz="3200" b="1">
                <a:solidFill>
                  <a:srgbClr val="0000FF"/>
                </a:solidFill>
                <a:latin typeface="Times New Roman" panose="02020603050405020304" pitchFamily="18" charset="0"/>
                <a:ea typeface="楷体" panose="02010609060101010101" pitchFamily="49" charset="-122"/>
              </a:rPr>
              <a:t>            =120 J</a:t>
            </a:r>
            <a:endParaRPr lang="en-US" altLang="zh-CN" sz="3200" b="1">
              <a:solidFill>
                <a:srgbClr val="0000FF"/>
              </a:solidFill>
              <a:latin typeface="Times New Roman" panose="02020603050405020304" pitchFamily="18" charset="0"/>
              <a:ea typeface="楷体" panose="02010609060101010101" pitchFamily="49" charset="-122"/>
            </a:endParaRPr>
          </a:p>
          <a:p>
            <a:pPr eaLnBrk="1" hangingPunct="1">
              <a:lnSpc>
                <a:spcPct val="90000"/>
              </a:lnSpc>
              <a:buNone/>
            </a:pPr>
            <a:endParaRPr lang="en-US" altLang="zh-CN" sz="3200" b="1">
              <a:solidFill>
                <a:srgbClr val="0000FF"/>
              </a:solidFill>
              <a:latin typeface="Times New Roman" panose="02020603050405020304" pitchFamily="18" charset="0"/>
              <a:ea typeface="楷体" panose="02010609060101010101" pitchFamily="49"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2770">
                                            <p:txEl>
                                              <p:pRg st="0" end="0"/>
                                            </p:txEl>
                                          </p:spTgt>
                                        </p:tgtEl>
                                        <p:attrNameLst>
                                          <p:attrName>style.visibility</p:attrName>
                                        </p:attrNameLst>
                                      </p:cBhvr>
                                      <p:to>
                                        <p:strVal val="visible"/>
                                      </p:to>
                                    </p:set>
                                    <p:anim calcmode="lin" valueType="num">
                                      <p:cBhvr additive="base">
                                        <p:cTn id="11" dur="500" fill="hold"/>
                                        <p:tgtEl>
                                          <p:spTgt spid="32770">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277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2770">
                                            <p:txEl>
                                              <p:pRg st="1" end="1"/>
                                            </p:txEl>
                                          </p:spTgt>
                                        </p:tgtEl>
                                        <p:attrNameLst>
                                          <p:attrName>style.visibility</p:attrName>
                                        </p:attrNameLst>
                                      </p:cBhvr>
                                      <p:to>
                                        <p:strVal val="visible"/>
                                      </p:to>
                                    </p:set>
                                    <p:anim calcmode="lin" valueType="num">
                                      <p:cBhvr additive="base">
                                        <p:cTn id="17" dur="500" fill="hold"/>
                                        <p:tgtEl>
                                          <p:spTgt spid="32770">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277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2770">
                                            <p:txEl>
                                              <p:pRg st="2" end="2"/>
                                            </p:txEl>
                                          </p:spTgt>
                                        </p:tgtEl>
                                        <p:attrNameLst>
                                          <p:attrName>style.visibility</p:attrName>
                                        </p:attrNameLst>
                                      </p:cBhvr>
                                      <p:to>
                                        <p:strVal val="visible"/>
                                      </p:to>
                                    </p:set>
                                    <p:anim calcmode="lin" valueType="num">
                                      <p:cBhvr additive="base">
                                        <p:cTn id="23" dur="500" fill="hold"/>
                                        <p:tgtEl>
                                          <p:spTgt spid="32770">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277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2770">
                                            <p:txEl>
                                              <p:pRg st="3" end="3"/>
                                            </p:txEl>
                                          </p:spTgt>
                                        </p:tgtEl>
                                        <p:attrNameLst>
                                          <p:attrName>style.visibility</p:attrName>
                                        </p:attrNameLst>
                                      </p:cBhvr>
                                      <p:to>
                                        <p:strVal val="visible"/>
                                      </p:to>
                                    </p:set>
                                    <p:anim calcmode="lin" valueType="num">
                                      <p:cBhvr additive="base">
                                        <p:cTn id="29" dur="500" fill="hold"/>
                                        <p:tgtEl>
                                          <p:spTgt spid="32770">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277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2770">
                                            <p:txEl>
                                              <p:pRg st="4" end="4"/>
                                            </p:txEl>
                                          </p:spTgt>
                                        </p:tgtEl>
                                        <p:attrNameLst>
                                          <p:attrName>style.visibility</p:attrName>
                                        </p:attrNameLst>
                                      </p:cBhvr>
                                      <p:to>
                                        <p:strVal val="visible"/>
                                      </p:to>
                                    </p:set>
                                    <p:anim calcmode="lin" valueType="num">
                                      <p:cBhvr additive="base">
                                        <p:cTn id="35" dur="500" fill="hold"/>
                                        <p:tgtEl>
                                          <p:spTgt spid="32770">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2770">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8" name="组合 7" title=""/>
          <p:cNvGrpSpPr/>
          <p:nvPr>
            <p:custDataLst>
              <p:tags r:id="rId3"/>
            </p:custDataLst>
          </p:nvPr>
        </p:nvGrpSpPr>
        <p:grpSpPr>
          <a:xfrm>
            <a:off x="0" y="135255"/>
            <a:ext cx="12192000" cy="989965"/>
            <a:chOff x="0" y="378"/>
            <a:chExt cx="19200" cy="1559"/>
          </a:xfrm>
        </p:grpSpPr>
        <p:sp>
          <p:nvSpPr>
            <p:cNvPr id="9" name="矩形 8"/>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0" name="矩形 9"/>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1" name="组合 10"/>
            <p:cNvGrpSpPr/>
            <p:nvPr>
              <p:custDataLst>
                <p:tags r:id="rId6"/>
              </p:custDataLst>
            </p:nvPr>
          </p:nvGrpSpPr>
          <p:grpSpPr>
            <a:xfrm>
              <a:off x="494" y="378"/>
              <a:ext cx="4432" cy="1559"/>
              <a:chOff x="487" y="636"/>
              <a:chExt cx="4170" cy="1346"/>
            </a:xfrm>
          </p:grpSpPr>
          <p:sp>
            <p:nvSpPr>
              <p:cNvPr id="12" name="文本框 11"/>
              <p:cNvSpPr txBox="1"/>
              <p:nvPr>
                <p:custDataLst>
                  <p:tags r:id="rId7"/>
                </p:custDataLst>
              </p:nvPr>
            </p:nvSpPr>
            <p:spPr>
              <a:xfrm>
                <a:off x="1828" y="854"/>
                <a:ext cx="2829"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教学引入</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25" name="椭圆 24"/>
              <p:cNvSpPr/>
              <p:nvPr>
                <p:custDataLst>
                  <p:tags r:id="rId8"/>
                </p:custDataLst>
              </p:nvPr>
            </p:nvSpPr>
            <p:spPr>
              <a:xfrm>
                <a:off x="1165" y="1290"/>
                <a:ext cx="776" cy="692"/>
              </a:xfrm>
              <a:prstGeom prst="ellipse">
                <a:avLst/>
              </a:prstGeom>
              <a:solidFill>
                <a:srgbClr val="00206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6" name="椭圆 25"/>
              <p:cNvSpPr/>
              <p:nvPr>
                <p:custDataLst>
                  <p:tags r:id="rId9"/>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7" name="矩形 6"/>
              <p:cNvSpPr/>
              <p:nvPr>
                <p:custDataLst>
                  <p:tags r:id="rId10"/>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1"/>
            </p:custDataLst>
          </p:nvPr>
        </p:nvSpPr>
        <p:spPr>
          <a:xfrm>
            <a:off x="3994785" y="6109335"/>
            <a:ext cx="3286125" cy="443230"/>
          </a:xfrm>
          <a:prstGeom prst="rect">
            <a:avLst/>
          </a:prstGeom>
          <a:noFill/>
        </p:spPr>
        <p:txBody>
          <a:bodyPr wrap="square" rtlCol="0" anchor="t">
            <a:noAutofit/>
          </a:bodyPr>
          <a:lstStyle/>
          <a:p>
            <a:pPr algn="ctr"/>
            <a:r>
              <a:rPr lang="zh-CN" altLang="en-US" sz="2400">
                <a:latin typeface="宋体" panose="02010600030101010101" pitchFamily="2" charset="-122"/>
                <a:ea typeface="宋体" panose="02010600030101010101" pitchFamily="2" charset="-122"/>
                <a:cs typeface="宋体" panose="02010600030101010101" pitchFamily="2" charset="-122"/>
                <a:sym typeface="+mn-ea"/>
              </a:rPr>
              <a:t>这些热量从何而来?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title=""/>
          <p:cNvPicPr>
            <a:picLocks noChangeAspect="1"/>
          </p:cNvPicPr>
          <p:nvPr>
            <p:custDataLst>
              <p:tags r:id="rId13"/>
            </p:custDataLst>
          </p:nvPr>
        </p:nvPicPr>
        <p:blipFill>
          <a:blip r:embed="rId12"/>
          <a:stretch>
            <a:fillRect/>
          </a:stretch>
        </p:blipFill>
        <p:spPr>
          <a:xfrm>
            <a:off x="1642110" y="2322195"/>
            <a:ext cx="8482330" cy="3604260"/>
          </a:xfrm>
          <a:prstGeom prst="rect">
            <a:avLst/>
          </a:prstGeom>
        </p:spPr>
      </p:pic>
      <p:sp>
        <p:nvSpPr>
          <p:cNvPr id="21" name="文本框 20" title=""/>
          <p:cNvSpPr txBox="1"/>
          <p:nvPr>
            <p:custDataLst>
              <p:tags r:id="rId14"/>
            </p:custDataLst>
          </p:nvPr>
        </p:nvSpPr>
        <p:spPr>
          <a:xfrm>
            <a:off x="1166495" y="1123315"/>
            <a:ext cx="10276840" cy="1198880"/>
          </a:xfrm>
          <a:prstGeom prst="rect">
            <a:avLst/>
          </a:prstGeom>
          <a:noFill/>
        </p:spPr>
        <p:txBody>
          <a:bodyPr wrap="square" rtlCol="0" anchor="t">
            <a:spAutoFit/>
          </a:bodyPr>
          <a:lstStyle/>
          <a:p>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钢花飞溅，铁水奔流。炼钢厂的电炉中，电产生巨大的热，将电炉中的铁水加热到上千摄氏度。在生产、生活实践中，用电产生热是我们利用电能的重要方式之一</a:t>
            </a:r>
            <a:endParaRPr lang="zh-CN" altLang="en-US" sz="2400" b="1">
              <a:latin typeface="宋体" panose="02010600030101010101" pitchFamily="2" charset="-122"/>
              <a:ea typeface="宋体" panose="02010600030101010101" pitchFamily="2"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电热的利用和危害</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三</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094105" y="1178560"/>
            <a:ext cx="4064000" cy="521970"/>
          </a:xfrm>
          <a:prstGeom prst="rect">
            <a:avLst/>
          </a:prstGeom>
          <a:noFill/>
        </p:spPr>
        <p:txBody>
          <a:bodyPr wrap="square" rtlCol="0">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b="1">
                <a:latin typeface="宋体" panose="02010600030101010101" pitchFamily="2" charset="-122"/>
                <a:ea typeface="宋体" panose="02010600030101010101" pitchFamily="2" charset="-122"/>
                <a:cs typeface="宋体" panose="02010600030101010101" pitchFamily="2" charset="-122"/>
                <a:sym typeface="+mn-ea"/>
              </a:rPr>
              <a:t>电热的利用</a:t>
            </a:r>
            <a:endParaRPr lang="zh-CN" altLang="zh-CN"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496570" y="2020570"/>
            <a:ext cx="6007100" cy="156845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在生活和生产中，许多地方要利用电热。根据电流的热效应，人们制造出电烤箱、电熨斗、电烙铁、白炽灯等电器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电流还用于熔化和焊接金属。</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title=""/>
          <p:cNvPicPr>
            <a:picLocks noChangeAspect="1"/>
          </p:cNvPicPr>
          <p:nvPr>
            <p:custDataLst>
              <p:tags r:id="rId13"/>
            </p:custDataLst>
          </p:nvPr>
        </p:nvPicPr>
        <p:blipFill>
          <a:blip r:embed="rId12"/>
          <a:srcRect l="7262" t="69278" r="37433" b="13194"/>
          <a:stretch>
            <a:fillRect/>
          </a:stretch>
        </p:blipFill>
        <p:spPr>
          <a:xfrm>
            <a:off x="414655" y="3589020"/>
            <a:ext cx="6207760" cy="2882265"/>
          </a:xfrm>
          <a:prstGeom prst="rect">
            <a:avLst/>
          </a:prstGeom>
        </p:spPr>
      </p:pic>
      <p:pic>
        <p:nvPicPr>
          <p:cNvPr id="9218" name="文本占位符 6149" title=""/>
          <p:cNvPicPr>
            <a:picLocks noGrp="1" noChangeAspect="1"/>
          </p:cNvPicPr>
          <p:nvPr>
            <p:ph idx="1"/>
            <p:custDataLst>
              <p:tags r:id="rId15"/>
            </p:custDataLst>
          </p:nvPr>
        </p:nvPicPr>
        <p:blipFill>
          <a:blip r:embed="rId14"/>
          <a:stretch>
            <a:fillRect/>
          </a:stretch>
        </p:blipFill>
        <p:spPr>
          <a:xfrm>
            <a:off x="6749415" y="1700530"/>
            <a:ext cx="4801235" cy="4799965"/>
          </a:xfrm>
        </p:spPr>
      </p:pic>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4" presetClass="entr" presetSubtype="16" fill="hold" nodeType="with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box(in)">
                                      <p:cBhvr>
                                        <p:cTn id="14"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电热的利用和危害</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三</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979805" y="1261110"/>
            <a:ext cx="6096000" cy="598805"/>
          </a:xfrm>
          <a:prstGeom prst="rect">
            <a:avLst/>
          </a:prstGeom>
          <a:noFill/>
        </p:spPr>
        <p:txBody>
          <a:bodyPr wrap="square" rtlCol="0" anchor="t">
            <a:spAutoFit/>
          </a:bodyPr>
          <a:lstStyle/>
          <a:p>
            <a:r>
              <a:rPr lang="en-US" altLang="zh-CN" sz="3300" b="1">
                <a:latin typeface="宋体" panose="02010600030101010101" pitchFamily="2" charset="-122"/>
                <a:ea typeface="宋体" panose="02010600030101010101" pitchFamily="2" charset="-122"/>
                <a:sym typeface="+mn-ea"/>
              </a:rPr>
              <a:t>2.</a:t>
            </a:r>
            <a:r>
              <a:rPr lang="zh-CN" altLang="zh-CN" sz="3300" b="1">
                <a:latin typeface="宋体" panose="02010600030101010101" pitchFamily="2" charset="-122"/>
                <a:ea typeface="宋体" panose="02010600030101010101" pitchFamily="2" charset="-122"/>
                <a:sym typeface="+mn-ea"/>
              </a:rPr>
              <a:t>电热的危害</a:t>
            </a:r>
            <a:endParaRPr lang="zh-CN" altLang="zh-CN" sz="3300" b="1">
              <a:latin typeface="宋体" panose="02010600030101010101" pitchFamily="2" charset="-122"/>
              <a:ea typeface="宋体" panose="02010600030101010101" pitchFamily="2" charset="-122"/>
              <a:sym typeface="+mn-ea"/>
            </a:endParaRPr>
          </a:p>
        </p:txBody>
      </p:sp>
      <p:sp>
        <p:nvSpPr>
          <p:cNvPr id="3" name="文本框 2" title=""/>
          <p:cNvSpPr txBox="1"/>
          <p:nvPr>
            <p:custDataLst>
              <p:tags r:id="rId11"/>
            </p:custDataLst>
          </p:nvPr>
        </p:nvSpPr>
        <p:spPr>
          <a:xfrm>
            <a:off x="767715" y="1859915"/>
            <a:ext cx="10681335" cy="119888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很多情况我们并不希望导体的温度过高，要设法减少电热。例如，在电路中由于导线有电阻，也会产生热量，这些热量容易使导线的绝缘外皮迅速老化，甚至可能烧坏，这就需要考虑如何减少导线产生的热量。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title=""/>
          <p:cNvPicPr>
            <a:picLocks noChangeAspect="1"/>
          </p:cNvPicPr>
          <p:nvPr>
            <p:custDataLst>
              <p:tags r:id="rId13"/>
            </p:custDataLst>
          </p:nvPr>
        </p:nvPicPr>
        <p:blipFill>
          <a:blip r:embed="rId12"/>
          <a:srcRect l="61765" t="69977" r="8763" b="13458"/>
          <a:stretch>
            <a:fillRect/>
          </a:stretch>
        </p:blipFill>
        <p:spPr>
          <a:xfrm>
            <a:off x="525145" y="3098165"/>
            <a:ext cx="4014470" cy="3305175"/>
          </a:xfrm>
          <a:prstGeom prst="rect">
            <a:avLst/>
          </a:prstGeom>
        </p:spPr>
      </p:pic>
      <p:pic>
        <p:nvPicPr>
          <p:cNvPr id="6" name="图片 5" title=""/>
          <p:cNvPicPr/>
          <p:nvPr>
            <p:custDataLst>
              <p:tags r:id="rId15"/>
            </p:custDataLst>
          </p:nvPr>
        </p:nvPicPr>
        <p:blipFill>
          <a:blip r:embed="rId14"/>
          <a:stretch>
            <a:fillRect/>
          </a:stretch>
        </p:blipFill>
        <p:spPr>
          <a:xfrm>
            <a:off x="4664710" y="3058795"/>
            <a:ext cx="3329305" cy="3267710"/>
          </a:xfrm>
          <a:prstGeom prst="rect">
            <a:avLst/>
          </a:prstGeom>
        </p:spPr>
      </p:pic>
      <p:pic>
        <p:nvPicPr>
          <p:cNvPr id="5" name="图片 4" title=""/>
          <p:cNvPicPr/>
          <p:nvPr>
            <p:custDataLst>
              <p:tags r:id="rId17"/>
            </p:custDataLst>
          </p:nvPr>
        </p:nvPicPr>
        <p:blipFill>
          <a:blip r:embed="rId16"/>
          <a:stretch>
            <a:fillRect/>
          </a:stretch>
        </p:blipFill>
        <p:spPr>
          <a:xfrm>
            <a:off x="8216265" y="3090545"/>
            <a:ext cx="3409950" cy="3180715"/>
          </a:xfrm>
          <a:prstGeom prst="rect">
            <a:avLst/>
          </a:prstGeom>
        </p:spPr>
      </p:pic>
      <p:pic>
        <p:nvPicPr>
          <p:cNvPr id="7" name="图片 6" title=""/>
          <p:cNvPicPr>
            <a:picLocks noChangeAspect="1"/>
          </p:cNvPicPr>
          <p:nvPr>
            <p:custDataLst>
              <p:tags r:id="rId18"/>
            </p:custDataLst>
          </p:nvPr>
        </p:nvPicPr>
        <p:blipFill>
          <a:blip r:embed="rId12"/>
          <a:srcRect l="61765" t="69977" r="8763" b="13458"/>
          <a:stretch>
            <a:fillRect/>
          </a:stretch>
        </p:blipFill>
        <p:spPr>
          <a:xfrm>
            <a:off x="525145" y="3088005"/>
            <a:ext cx="4014470" cy="3305175"/>
          </a:xfrm>
          <a:prstGeom prst="rect">
            <a:avLst/>
          </a:prstGeom>
        </p:spPr>
      </p:pic>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in)">
                                      <p:cBhvr>
                                        <p:cTn id="11" dur="2000"/>
                                        <p:tgtEl>
                                          <p:spTgt spid="7"/>
                                        </p:tgtEl>
                                      </p:cBhvr>
                                    </p:animEffect>
                                  </p:childTnLst>
                                </p:cTn>
                              </p:par>
                              <p:par>
                                <p:cTn id="12" presetID="4" presetClass="entr" presetSubtype="16"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 name="组合 1" title=""/>
          <p:cNvGrpSpPr/>
          <p:nvPr>
            <p:custDataLst>
              <p:tags r:id="rId3"/>
            </p:custDataLst>
          </p:nvPr>
        </p:nvGrpSpPr>
        <p:grpSpPr>
          <a:xfrm>
            <a:off x="0" y="135255"/>
            <a:ext cx="12192000" cy="853440"/>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grpSp>
          <p:nvGrpSpPr>
            <p:cNvPr id="13" name="组合 12"/>
            <p:cNvGrpSpPr/>
            <p:nvPr>
              <p:custDataLst>
                <p:tags r:id="rId6"/>
              </p:custDataLst>
            </p:nvPr>
          </p:nvGrpSpPr>
          <p:grpSpPr>
            <a:xfrm>
              <a:off x="494" y="378"/>
              <a:ext cx="6159" cy="1332"/>
              <a:chOff x="487" y="636"/>
              <a:chExt cx="5795" cy="1150"/>
            </a:xfrm>
          </p:grpSpPr>
          <p:sp>
            <p:nvSpPr>
              <p:cNvPr id="15" name="文本框 14"/>
              <p:cNvSpPr txBox="1"/>
              <p:nvPr>
                <p:custDataLst>
                  <p:tags r:id="rId7"/>
                </p:custDataLst>
              </p:nvPr>
            </p:nvSpPr>
            <p:spPr>
              <a:xfrm>
                <a:off x="1954" y="854"/>
                <a:ext cx="4328" cy="814"/>
              </a:xfrm>
              <a:prstGeom prst="rect">
                <a:avLst/>
              </a:prstGeom>
              <a:noFill/>
            </p:spPr>
            <p:txBody>
              <a:bodyPr wrap="square" rtlCol="0">
                <a:spAutoFit/>
              </a:bodyPr>
              <a:lstStyle/>
              <a:p>
                <a:r>
                  <a:rPr lang="zh-CN" altLang="zh-CN" sz="3300" b="1">
                    <a:solidFill>
                      <a:srgbClr val="FF0000"/>
                    </a:solidFill>
                    <a:latin typeface="宋体" panose="02010600030101010101" pitchFamily="2" charset="-122"/>
                    <a:ea typeface="宋体" panose="02010600030101010101" pitchFamily="2" charset="-122"/>
                    <a:sym typeface="+mn-ea"/>
                  </a:rPr>
                  <a:t>本节小结</a:t>
                </a:r>
                <a:endParaRPr lang="zh-CN" altLang="zh-CN" sz="3300" b="1">
                  <a:solidFill>
                    <a:srgbClr val="FF0000"/>
                  </a:solidFill>
                  <a:latin typeface="宋体" panose="02010600030101010101" pitchFamily="2" charset="-122"/>
                  <a:ea typeface="宋体" panose="02010600030101010101" pitchFamily="2" charset="-122"/>
                  <a:sym typeface="+mn-ea"/>
                </a:endParaRPr>
              </a:p>
            </p:txBody>
          </p:sp>
          <p:sp>
            <p:nvSpPr>
              <p:cNvPr id="16" name="椭圆 15"/>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sp>
            <p:nvSpPr>
              <p:cNvPr id="17" name="矩形 6"/>
              <p:cNvSpPr/>
              <p:nvPr>
                <p:custDataLst>
                  <p:tags r:id="rId9"/>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rgbClr val="FF0000"/>
                  </a:solidFill>
                  <a:latin typeface="宋体" panose="02010600030101010101" pitchFamily="2" charset="-122"/>
                  <a:ea typeface="宋体" panose="02010600030101010101" pitchFamily="2" charset="-122"/>
                </a:endParaRPr>
              </a:p>
            </p:txBody>
          </p:sp>
        </p:grpSp>
      </p:grpSp>
      <p:pic>
        <p:nvPicPr>
          <p:cNvPr id="3" name="焦耳定律  小结"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041400" y="1200785"/>
            <a:ext cx="10234295" cy="522224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4" name="组合 3" title=""/>
          <p:cNvGrpSpPr/>
          <p:nvPr>
            <p:custDataLst>
              <p:tags r:id="rId3"/>
            </p:custDataLst>
          </p:nvPr>
        </p:nvGrpSpPr>
        <p:grpSpPr>
          <a:xfrm>
            <a:off x="0" y="135255"/>
            <a:ext cx="12192000" cy="853440"/>
            <a:chOff x="0" y="378"/>
            <a:chExt cx="19200" cy="1344"/>
          </a:xfrm>
        </p:grpSpPr>
        <p:sp>
          <p:nvSpPr>
            <p:cNvPr id="5" name="矩形 4"/>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grpSp>
          <p:nvGrpSpPr>
            <p:cNvPr id="14" name="组合 13"/>
            <p:cNvGrpSpPr/>
            <p:nvPr>
              <p:custDataLst>
                <p:tags r:id="rId6"/>
              </p:custDataLst>
            </p:nvPr>
          </p:nvGrpSpPr>
          <p:grpSpPr>
            <a:xfrm>
              <a:off x="494" y="378"/>
              <a:ext cx="6159" cy="1332"/>
              <a:chOff x="487" y="636"/>
              <a:chExt cx="5795" cy="1150"/>
            </a:xfrm>
          </p:grpSpPr>
          <p:sp>
            <p:nvSpPr>
              <p:cNvPr id="15" name="文本框 14"/>
              <p:cNvSpPr txBox="1"/>
              <p:nvPr>
                <p:custDataLst>
                  <p:tags r:id="rId7"/>
                </p:custDataLst>
              </p:nvPr>
            </p:nvSpPr>
            <p:spPr>
              <a:xfrm>
                <a:off x="1954" y="854"/>
                <a:ext cx="4328"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课堂练习</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16" name="椭圆 15"/>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7" name="矩形 6"/>
              <p:cNvSpPr/>
              <p:nvPr>
                <p:custDataLst>
                  <p:tags r:id="rId9"/>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040765" y="1406525"/>
            <a:ext cx="7977505" cy="3119120"/>
          </a:xfrm>
          <a:prstGeom prst="rect">
            <a:avLst/>
          </a:prstGeom>
          <a:noFill/>
        </p:spPr>
        <p:txBody>
          <a:bodyPr wrap="square" rtlCol="0" anchor="t">
            <a:spAutoFit/>
          </a:bodyPr>
          <a:lstStyle/>
          <a:p>
            <a:pPr marL="342900" indent="-342900">
              <a:lnSpc>
                <a:spcPct val="100000"/>
              </a:lnSpc>
              <a:spcBef>
                <a:spcPct val="20000"/>
              </a:spcBef>
              <a:buClr>
                <a:srgbClr val="0000FF"/>
              </a:buClr>
              <a:buFont typeface="Wingdings" panose="05000000000000000000" pitchFamily="2" charset="2"/>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下列关于如图所示实验的说法中错误的是（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spcBef>
                <a:spcPct val="20000"/>
              </a:spcBef>
              <a:buClr>
                <a:srgbClr val="0000FF"/>
              </a:buClr>
              <a:buFont typeface="Wingdings" panose="05000000000000000000" pitchFamily="2" charset="2"/>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A</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．该实验研究的是电流的热效应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spcBef>
                <a:spcPct val="20000"/>
              </a:spcBef>
              <a:buClr>
                <a:srgbClr val="0000FF"/>
              </a:buClr>
              <a:buFont typeface="Wingdings" panose="05000000000000000000" pitchFamily="2" charset="2"/>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B</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．实验中采用了控制变量法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spcBef>
                <a:spcPct val="20000"/>
              </a:spcBef>
              <a:buClr>
                <a:srgbClr val="0000FF"/>
              </a:buClr>
              <a:buFont typeface="Wingdings" panose="05000000000000000000" pitchFamily="2" charset="2"/>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．观察实验现象可知：在其它条件相同时，</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ct val="20000"/>
              </a:spcBef>
              <a:buClr>
                <a:srgbClr val="0000FF"/>
              </a:buClr>
              <a:buFont typeface="Wingdings" panose="05000000000000000000" pitchFamily="2" charset="2"/>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电阻越大产生的热量越少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spcBef>
                <a:spcPct val="20000"/>
              </a:spcBef>
              <a:buClr>
                <a:srgbClr val="0000FF"/>
              </a:buClr>
              <a:buFont typeface="Wingdings" panose="05000000000000000000" pitchFamily="2" charset="2"/>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D</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．实验中是通过观察温度计示数的高低来判断</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ct val="20000"/>
              </a:spcBef>
              <a:buClr>
                <a:srgbClr val="0000FF"/>
              </a:buClr>
              <a:buFont typeface="Wingdings" panose="05000000000000000000" pitchFamily="2" charset="2"/>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电流通过导体时产生热量的多少</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1507" name="图片 25602" title=""/>
          <p:cNvPicPr>
            <a:picLocks noChangeAspect="1"/>
          </p:cNvPicPr>
          <p:nvPr>
            <p:custDataLst>
              <p:tags r:id="rId12"/>
            </p:custDataLst>
          </p:nvPr>
        </p:nvPicPr>
        <p:blipFill>
          <a:blip r:embed="rId11"/>
          <a:stretch>
            <a:fillRect/>
          </a:stretch>
        </p:blipFill>
        <p:spPr>
          <a:xfrm>
            <a:off x="8291195" y="1474470"/>
            <a:ext cx="3095625" cy="2528570"/>
          </a:xfrm>
          <a:prstGeom prst="rect">
            <a:avLst/>
          </a:prstGeom>
          <a:noFill/>
          <a:ln w="9525">
            <a:noFill/>
          </a:ln>
        </p:spPr>
      </p:pic>
      <p:sp>
        <p:nvSpPr>
          <p:cNvPr id="7" name="文本框 6" title=""/>
          <p:cNvSpPr txBox="1"/>
          <p:nvPr>
            <p:custDataLst>
              <p:tags r:id="rId13"/>
            </p:custDataLst>
          </p:nvPr>
        </p:nvSpPr>
        <p:spPr>
          <a:xfrm>
            <a:off x="716280" y="4488815"/>
            <a:ext cx="9867265" cy="1568450"/>
          </a:xfrm>
          <a:prstGeom prst="rect">
            <a:avLst/>
          </a:prstGeom>
        </p:spPr>
        <p:txBody>
          <a:bodyPr wrap="square">
            <a:spAutoFit/>
          </a:bodyPr>
          <a:lstStyle/>
          <a:p>
            <a:pPr marL="0" indent="267970" algn="just" defTabSz="266700">
              <a:lnSpc>
                <a:spcPct val="100000"/>
              </a:lnSpc>
              <a:spcBef>
                <a:spcPct val="0"/>
              </a:spcBef>
              <a:spcAft>
                <a:spcPct val="0"/>
              </a:spcAft>
            </a:pPr>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．将规格都是“</a:t>
            </a:r>
            <a:r>
              <a:rPr lang="en-US" altLang="zh-CN" sz="2400">
                <a:latin typeface="宋体" panose="02010600030101010101" pitchFamily="2" charset="-122"/>
                <a:ea typeface="宋体" panose="02010600030101010101" pitchFamily="2" charset="-122"/>
                <a:cs typeface="宋体" panose="02010600030101010101" pitchFamily="2" charset="-122"/>
              </a:rPr>
              <a:t>220 V</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100 W”</a:t>
            </a:r>
            <a:r>
              <a:rPr lang="zh-CN" altLang="en-US" sz="2400">
                <a:latin typeface="宋体" panose="02010600030101010101" pitchFamily="2" charset="-122"/>
                <a:ea typeface="宋体" panose="02010600030101010101" pitchFamily="2" charset="-122"/>
                <a:cs typeface="宋体" panose="02010600030101010101" pitchFamily="2" charset="-122"/>
              </a:rPr>
              <a:t>的一台电风扇、一台电视机和一把电烙铁分别接入同一家庭电路中，通电时间相同，下列说法正确的是</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rPr>
              <a:t>A</a:t>
            </a:r>
            <a:r>
              <a:rPr lang="zh-CN" altLang="en-US" sz="2400">
                <a:latin typeface="宋体" panose="02010600030101010101" pitchFamily="2" charset="-122"/>
                <a:ea typeface="宋体" panose="02010600030101010101" pitchFamily="2" charset="-122"/>
                <a:cs typeface="宋体" panose="02010600030101010101" pitchFamily="2" charset="-122"/>
              </a:rPr>
              <a:t>．三个用电器产生的热量相同</a:t>
            </a:r>
            <a:r>
              <a:rPr lang="en-US" altLang="zh-CN" sz="2400">
                <a:latin typeface="宋体" panose="02010600030101010101" pitchFamily="2" charset="-122"/>
                <a:ea typeface="宋体" panose="02010600030101010101" pitchFamily="2" charset="-122"/>
                <a:cs typeface="宋体" panose="02010600030101010101" pitchFamily="2" charset="-122"/>
              </a:rPr>
              <a:t>          B</a:t>
            </a:r>
            <a:r>
              <a:rPr lang="zh-CN" altLang="en-US" sz="2400">
                <a:latin typeface="宋体" panose="02010600030101010101" pitchFamily="2" charset="-122"/>
                <a:ea typeface="宋体" panose="02010600030101010101" pitchFamily="2" charset="-122"/>
                <a:cs typeface="宋体" panose="02010600030101010101" pitchFamily="2" charset="-122"/>
              </a:rPr>
              <a:t>．电风扇产生的热量最多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rPr>
              <a:t>C</a:t>
            </a:r>
            <a:r>
              <a:rPr lang="zh-CN" altLang="en-US" sz="2400">
                <a:latin typeface="宋体" panose="02010600030101010101" pitchFamily="2" charset="-122"/>
                <a:ea typeface="宋体" panose="02010600030101010101" pitchFamily="2" charset="-122"/>
                <a:cs typeface="宋体" panose="02010600030101010101" pitchFamily="2" charset="-122"/>
              </a:rPr>
              <a:t>．电烙铁产生的热量最多</a:t>
            </a:r>
            <a:r>
              <a:rPr lang="en-US" altLang="zh-CN" sz="2400">
                <a:latin typeface="宋体" panose="02010600030101010101" pitchFamily="2" charset="-122"/>
                <a:ea typeface="宋体" panose="02010600030101010101" pitchFamily="2" charset="-122"/>
                <a:cs typeface="宋体" panose="02010600030101010101" pitchFamily="2" charset="-122"/>
              </a:rPr>
              <a:t>              D</a:t>
            </a:r>
            <a:r>
              <a:rPr lang="zh-CN" altLang="en-US" sz="2400">
                <a:latin typeface="宋体" panose="02010600030101010101" pitchFamily="2" charset="-122"/>
                <a:ea typeface="宋体" panose="02010600030101010101" pitchFamily="2" charset="-122"/>
                <a:cs typeface="宋体" panose="02010600030101010101" pitchFamily="2" charset="-122"/>
              </a:rPr>
              <a:t>．电视机产生的热量最多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title=""/>
          <p:cNvSpPr txBox="1"/>
          <p:nvPr>
            <p:custDataLst>
              <p:tags r:id="rId14"/>
            </p:custDataLst>
          </p:nvPr>
        </p:nvSpPr>
        <p:spPr>
          <a:xfrm>
            <a:off x="7331075" y="1406525"/>
            <a:ext cx="96012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title=""/>
          <p:cNvSpPr txBox="1"/>
          <p:nvPr>
            <p:custDataLst>
              <p:tags r:id="rId15"/>
            </p:custDataLst>
          </p:nvPr>
        </p:nvSpPr>
        <p:spPr>
          <a:xfrm>
            <a:off x="9716135" y="4789805"/>
            <a:ext cx="96012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4" name="组合 3" title=""/>
          <p:cNvGrpSpPr/>
          <p:nvPr>
            <p:custDataLst>
              <p:tags r:id="rId3"/>
            </p:custDataLst>
          </p:nvPr>
        </p:nvGrpSpPr>
        <p:grpSpPr>
          <a:xfrm>
            <a:off x="0" y="135255"/>
            <a:ext cx="12192000" cy="853440"/>
            <a:chOff x="0" y="378"/>
            <a:chExt cx="19200" cy="1344"/>
          </a:xfrm>
        </p:grpSpPr>
        <p:sp>
          <p:nvSpPr>
            <p:cNvPr id="5" name="矩形 4"/>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grpSp>
          <p:nvGrpSpPr>
            <p:cNvPr id="14" name="组合 13"/>
            <p:cNvGrpSpPr/>
            <p:nvPr>
              <p:custDataLst>
                <p:tags r:id="rId6"/>
              </p:custDataLst>
            </p:nvPr>
          </p:nvGrpSpPr>
          <p:grpSpPr>
            <a:xfrm>
              <a:off x="494" y="378"/>
              <a:ext cx="6159" cy="1332"/>
              <a:chOff x="487" y="636"/>
              <a:chExt cx="5795" cy="1150"/>
            </a:xfrm>
          </p:grpSpPr>
          <p:sp>
            <p:nvSpPr>
              <p:cNvPr id="15" name="文本框 14"/>
              <p:cNvSpPr txBox="1"/>
              <p:nvPr>
                <p:custDataLst>
                  <p:tags r:id="rId7"/>
                </p:custDataLst>
              </p:nvPr>
            </p:nvSpPr>
            <p:spPr>
              <a:xfrm>
                <a:off x="1954" y="854"/>
                <a:ext cx="4328"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课堂练习</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16" name="椭圆 15"/>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7" name="矩形 6"/>
              <p:cNvSpPr/>
              <p:nvPr>
                <p:custDataLst>
                  <p:tags r:id="rId9"/>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652780" y="4366260"/>
            <a:ext cx="9178925" cy="2491740"/>
          </a:xfrm>
          <a:prstGeom prst="rect">
            <a:avLst/>
          </a:prstGeom>
        </p:spPr>
        <p:txBody>
          <a:bodyPr wrap="square">
            <a:spAutoFit/>
          </a:bodyPr>
          <a:lstStyle/>
          <a:p>
            <a:pPr marL="0" indent="267970" algn="just" defTabSz="266700">
              <a:lnSpc>
                <a:spcPct val="100000"/>
              </a:lnSpc>
              <a:spcBef>
                <a:spcPct val="0"/>
              </a:spcBef>
              <a:spcAft>
                <a:spcPct val="0"/>
              </a:spcAft>
            </a:pPr>
            <a:r>
              <a:rPr lang="en-US" altLang="zh-CN" sz="2400" b="1">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．下列不是为了防止电热危害的是</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rPr>
              <a:t>A</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电脑机箱中安有电风扇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B</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．炎热夏天，连续长时间工作的电视机要停用一会儿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C</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．天气潮湿时，长期不用的电器隔一段时间要通一次电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00000"/>
              </a:lnSpc>
              <a:spcBef>
                <a:spcPct val="0"/>
              </a:spcBef>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D</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．电视机的后盖上有许多散热孔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266700" algn="just" defTabSz="266700">
              <a:lnSpc>
                <a:spcPct val="150000"/>
              </a:lnSpc>
              <a:spcBef>
                <a:spcPct val="0"/>
              </a:spcBef>
              <a:spcAft>
                <a:spcPct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title=""/>
          <p:cNvSpPr txBox="1"/>
          <p:nvPr>
            <p:custDataLst>
              <p:tags r:id="rId11"/>
            </p:custDataLst>
          </p:nvPr>
        </p:nvSpPr>
        <p:spPr>
          <a:xfrm>
            <a:off x="944880" y="1254760"/>
            <a:ext cx="10418445" cy="1198880"/>
          </a:xfrm>
          <a:prstGeom prst="rect">
            <a:avLst/>
          </a:prstGeom>
          <a:noFill/>
        </p:spPr>
        <p:txBody>
          <a:bodyPr wrap="square" rtlCol="0" anchor="t">
            <a:spAutoFit/>
          </a:bodyPr>
          <a:lstStyle/>
          <a:p>
            <a:pPr marL="342900" indent="-342900">
              <a:buClr>
                <a:srgbClr val="0000FF"/>
              </a:buClr>
              <a:buFont typeface="Wingdings" panose="05000000000000000000" pitchFamily="2" charset="2"/>
            </a:pPr>
            <a:r>
              <a:rPr lang="en-US" altLang="zh-CN" sz="2400">
                <a:latin typeface="Times New Roman" panose="02020603050405020304" pitchFamily="18" charset="0"/>
                <a:ea typeface="楷体" panose="02010609060101010101" pitchFamily="49" charset="-122"/>
                <a:sym typeface="+mn-ea"/>
              </a:rPr>
              <a:t>2.</a:t>
            </a:r>
            <a:r>
              <a:rPr lang="zh-CN" altLang="en-US" sz="2400">
                <a:latin typeface="Times New Roman" panose="02020603050405020304" pitchFamily="18" charset="0"/>
                <a:ea typeface="楷体" panose="02010609060101010101" pitchFamily="49" charset="-122"/>
                <a:sym typeface="+mn-ea"/>
              </a:rPr>
              <a:t>如图所示，在四个相同的水槽中盛有质量和温度都相同的水，现将电阻丝</a:t>
            </a:r>
            <a:r>
              <a:rPr lang="en-US" altLang="zh-CN" sz="2400">
                <a:latin typeface="Times New Roman" panose="02020603050405020304" pitchFamily="18" charset="0"/>
                <a:ea typeface="楷体" panose="02010609060101010101" pitchFamily="49" charset="-122"/>
                <a:sym typeface="+mn-ea"/>
              </a:rPr>
              <a:t>R</a:t>
            </a:r>
            <a:r>
              <a:rPr lang="en-US" altLang="zh-CN" sz="2400" baseline="-25000">
                <a:latin typeface="Times New Roman" panose="02020603050405020304" pitchFamily="18" charset="0"/>
                <a:ea typeface="楷体" panose="02010609060101010101" pitchFamily="49" charset="-122"/>
                <a:sym typeface="+mn-ea"/>
              </a:rPr>
              <a:t>1</a:t>
            </a:r>
            <a:r>
              <a:rPr lang="zh-CN" altLang="en-US" sz="2400">
                <a:latin typeface="Times New Roman" panose="02020603050405020304" pitchFamily="18" charset="0"/>
                <a:ea typeface="楷体" panose="02010609060101010101" pitchFamily="49" charset="-122"/>
                <a:sym typeface="+mn-ea"/>
              </a:rPr>
              <a:t>、</a:t>
            </a:r>
            <a:r>
              <a:rPr lang="en-US" altLang="zh-CN" sz="2400">
                <a:latin typeface="Times New Roman" panose="02020603050405020304" pitchFamily="18" charset="0"/>
                <a:ea typeface="楷体" panose="02010609060101010101" pitchFamily="49" charset="-122"/>
                <a:sym typeface="+mn-ea"/>
              </a:rPr>
              <a:t>R</a:t>
            </a:r>
            <a:r>
              <a:rPr lang="en-US" altLang="zh-CN" sz="2400" baseline="-25000">
                <a:latin typeface="Times New Roman" panose="02020603050405020304" pitchFamily="18" charset="0"/>
                <a:ea typeface="楷体" panose="02010609060101010101" pitchFamily="49" charset="-122"/>
                <a:sym typeface="+mn-ea"/>
              </a:rPr>
              <a:t>2</a:t>
            </a:r>
            <a:r>
              <a:rPr lang="zh-CN" altLang="en-US" sz="2400">
                <a:latin typeface="Times New Roman" panose="02020603050405020304" pitchFamily="18" charset="0"/>
                <a:ea typeface="楷体" panose="02010609060101010101" pitchFamily="49" charset="-122"/>
                <a:sym typeface="+mn-ea"/>
              </a:rPr>
              <a:t>（</a:t>
            </a:r>
            <a:r>
              <a:rPr lang="en-US" altLang="zh-CN" sz="2400">
                <a:latin typeface="Times New Roman" panose="02020603050405020304" pitchFamily="18" charset="0"/>
                <a:ea typeface="楷体" panose="02010609060101010101" pitchFamily="49" charset="-122"/>
                <a:sym typeface="+mn-ea"/>
              </a:rPr>
              <a:t>R</a:t>
            </a:r>
            <a:r>
              <a:rPr lang="en-US" altLang="zh-CN" sz="2400" baseline="-25000">
                <a:latin typeface="Times New Roman" panose="02020603050405020304" pitchFamily="18" charset="0"/>
                <a:ea typeface="楷体" panose="02010609060101010101" pitchFamily="49" charset="-122"/>
                <a:sym typeface="+mn-ea"/>
              </a:rPr>
              <a:t>1</a:t>
            </a:r>
            <a:r>
              <a:rPr lang="zh-CN" altLang="en-US" sz="2400">
                <a:latin typeface="Times New Roman" panose="02020603050405020304" pitchFamily="18" charset="0"/>
                <a:ea typeface="楷体" panose="02010609060101010101" pitchFamily="49" charset="-122"/>
                <a:sym typeface="+mn-ea"/>
              </a:rPr>
              <a:t>＜</a:t>
            </a:r>
            <a:r>
              <a:rPr lang="en-US" altLang="zh-CN" sz="2400">
                <a:latin typeface="Times New Roman" panose="02020603050405020304" pitchFamily="18" charset="0"/>
                <a:ea typeface="楷体" panose="02010609060101010101" pitchFamily="49" charset="-122"/>
                <a:sym typeface="+mn-ea"/>
              </a:rPr>
              <a:t>R</a:t>
            </a:r>
            <a:r>
              <a:rPr lang="en-US" altLang="zh-CN" sz="2400" baseline="-25000">
                <a:latin typeface="Times New Roman" panose="02020603050405020304" pitchFamily="18" charset="0"/>
                <a:ea typeface="楷体" panose="02010609060101010101" pitchFamily="49" charset="-122"/>
                <a:sym typeface="+mn-ea"/>
              </a:rPr>
              <a:t>2</a:t>
            </a:r>
            <a:r>
              <a:rPr lang="zh-CN" altLang="en-US" sz="2400">
                <a:latin typeface="Times New Roman" panose="02020603050405020304" pitchFamily="18" charset="0"/>
                <a:ea typeface="楷体" panose="02010609060101010101" pitchFamily="49" charset="-122"/>
                <a:sym typeface="+mn-ea"/>
              </a:rPr>
              <a:t>），分别按下图所示的四种方法连接放入水槽，并接入相同的电路．通电相同时间后，水槽中水温最高的是（　　）</a:t>
            </a:r>
            <a:endParaRPr lang="zh-CN" altLang="en-US" sz="2400">
              <a:latin typeface="Times New Roman" panose="02020603050405020304" pitchFamily="18" charset="0"/>
              <a:ea typeface="楷体" panose="02010609060101010101" pitchFamily="49" charset="-122"/>
              <a:sym typeface="+mn-ea"/>
            </a:endParaRPr>
          </a:p>
        </p:txBody>
      </p:sp>
      <p:pic>
        <p:nvPicPr>
          <p:cNvPr id="6148" name="图片 26626" title=""/>
          <p:cNvPicPr>
            <a:picLocks noChangeAspect="1"/>
          </p:cNvPicPr>
          <p:nvPr>
            <p:custDataLst>
              <p:tags r:id="rId13"/>
            </p:custDataLst>
          </p:nvPr>
        </p:nvPicPr>
        <p:blipFill>
          <a:blip r:embed="rId12">
            <a:lum bright="-17999" contrast="42000"/>
          </a:blip>
          <a:stretch>
            <a:fillRect/>
          </a:stretch>
        </p:blipFill>
        <p:spPr>
          <a:xfrm>
            <a:off x="1856105" y="2490470"/>
            <a:ext cx="7467600" cy="1676400"/>
          </a:xfrm>
          <a:prstGeom prst="rect">
            <a:avLst/>
          </a:prstGeom>
          <a:noFill/>
          <a:ln w="9525">
            <a:noFill/>
          </a:ln>
        </p:spPr>
      </p:pic>
      <p:sp>
        <p:nvSpPr>
          <p:cNvPr id="9" name="文本框 8" title=""/>
          <p:cNvSpPr txBox="1"/>
          <p:nvPr>
            <p:custDataLst>
              <p:tags r:id="rId14"/>
            </p:custDataLst>
          </p:nvPr>
        </p:nvSpPr>
        <p:spPr>
          <a:xfrm>
            <a:off x="8363585" y="1993265"/>
            <a:ext cx="96012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D</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title=""/>
          <p:cNvSpPr txBox="1"/>
          <p:nvPr>
            <p:custDataLst>
              <p:tags r:id="rId15"/>
            </p:custDataLst>
          </p:nvPr>
        </p:nvSpPr>
        <p:spPr>
          <a:xfrm>
            <a:off x="6003290" y="4366260"/>
            <a:ext cx="96012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4352290" y="1181100"/>
            <a:ext cx="2992755" cy="645160"/>
          </a:xfrm>
          <a:prstGeom prst="rect">
            <a:avLst/>
          </a:prstGeom>
        </p:spPr>
        <p:txBody>
          <a:bodyPr wrap="square">
            <a:spAutoFit/>
          </a:bodyPr>
          <a:lstStyle/>
          <a:p>
            <a:pPr marL="0" indent="0" algn="just" defTabSz="266700">
              <a:spcBef>
                <a:spcPct val="0"/>
              </a:spcBef>
              <a:spcAft>
                <a:spcPct val="0"/>
              </a:spcAft>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rPr>
              <a:t>6.3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焦耳定律</a:t>
            </a:r>
            <a:endPar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0" name="组合 9" title=""/>
          <p:cNvGrpSpPr/>
          <p:nvPr>
            <p:custDataLst>
              <p:tags r:id="rId4"/>
            </p:custDataLst>
          </p:nvPr>
        </p:nvGrpSpPr>
        <p:grpSpPr>
          <a:xfrm>
            <a:off x="0" y="135255"/>
            <a:ext cx="12192000" cy="853440"/>
            <a:chOff x="0" y="378"/>
            <a:chExt cx="19200" cy="1344"/>
          </a:xfrm>
        </p:grpSpPr>
        <p:sp>
          <p:nvSpPr>
            <p:cNvPr id="11" name="矩形 10"/>
            <p:cNvSpPr/>
            <p:nvPr>
              <p:custDataLst>
                <p:tags r:id="rId5"/>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2" name="矩形 11"/>
            <p:cNvSpPr/>
            <p:nvPr>
              <p:custDataLst>
                <p:tags r:id="rId6"/>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grpSp>
          <p:nvGrpSpPr>
            <p:cNvPr id="13" name="组合 12"/>
            <p:cNvGrpSpPr/>
            <p:nvPr>
              <p:custDataLst>
                <p:tags r:id="rId7"/>
              </p:custDataLst>
            </p:nvPr>
          </p:nvGrpSpPr>
          <p:grpSpPr>
            <a:xfrm>
              <a:off x="494" y="378"/>
              <a:ext cx="6159" cy="1332"/>
              <a:chOff x="487" y="636"/>
              <a:chExt cx="5795" cy="1150"/>
            </a:xfrm>
          </p:grpSpPr>
          <p:sp>
            <p:nvSpPr>
              <p:cNvPr id="15" name="文本框 14"/>
              <p:cNvSpPr txBox="1"/>
              <p:nvPr>
                <p:custDataLst>
                  <p:tags r:id="rId8"/>
                </p:custDataLst>
              </p:nvPr>
            </p:nvSpPr>
            <p:spPr>
              <a:xfrm>
                <a:off x="1954" y="854"/>
                <a:ext cx="4328"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板书设计</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16" name="椭圆 15"/>
              <p:cNvSpPr/>
              <p:nvPr>
                <p:custDataLst>
                  <p:tags r:id="rId9"/>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7" name="矩形 6"/>
              <p:cNvSpPr/>
              <p:nvPr>
                <p:custDataLst>
                  <p:tags r:id="rId10"/>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4" name="文本框 3" title=""/>
          <p:cNvSpPr txBox="1"/>
          <p:nvPr>
            <p:custDataLst>
              <p:tags r:id="rId11"/>
            </p:custDataLst>
          </p:nvPr>
        </p:nvSpPr>
        <p:spPr>
          <a:xfrm>
            <a:off x="2608580" y="1840865"/>
            <a:ext cx="3649345" cy="636905"/>
          </a:xfrm>
          <a:prstGeom prst="rect">
            <a:avLst/>
          </a:prstGeom>
          <a:noFill/>
        </p:spPr>
        <p:txBody>
          <a:bodyPr wrap="square" rtlCol="0" anchor="t">
            <a:noAutofit/>
          </a:bodyPr>
          <a:lstStyle/>
          <a:p>
            <a:r>
              <a:rPr lang="zh-CN" altLang="zh-CN" sz="2800" b="1">
                <a:solidFill>
                  <a:schemeClr val="tx1"/>
                </a:solidFill>
                <a:latin typeface="宋体" panose="02010600030101010101" pitchFamily="2" charset="-122"/>
                <a:ea typeface="宋体" panose="02010600030101010101" pitchFamily="2" charset="-122"/>
                <a:sym typeface="+mn-ea"/>
              </a:rPr>
              <a:t>一、</a:t>
            </a:r>
            <a:r>
              <a:rPr lang="zh-CN" altLang="zh-CN" sz="2800" b="1">
                <a:latin typeface="宋体" panose="02010600030101010101" pitchFamily="2" charset="-122"/>
                <a:ea typeface="宋体" panose="02010600030101010101" pitchFamily="2" charset="-122"/>
                <a:sym typeface="+mn-ea"/>
              </a:rPr>
              <a:t>电流的热效应</a:t>
            </a:r>
            <a:endParaRPr lang="zh-CN" altLang="zh-CN" sz="2800" b="1">
              <a:solidFill>
                <a:schemeClr val="tx1"/>
              </a:solidFill>
              <a:latin typeface="宋体" panose="02010600030101010101" pitchFamily="2" charset="-122"/>
              <a:ea typeface="宋体" panose="02010600030101010101" pitchFamily="2" charset="-122"/>
              <a:sym typeface="+mn-ea"/>
            </a:endParaRPr>
          </a:p>
        </p:txBody>
      </p:sp>
      <p:sp>
        <p:nvSpPr>
          <p:cNvPr id="8" name="文本框 7" title=""/>
          <p:cNvSpPr txBox="1"/>
          <p:nvPr>
            <p:custDataLst>
              <p:tags r:id="rId12"/>
            </p:custDataLst>
          </p:nvPr>
        </p:nvSpPr>
        <p:spPr>
          <a:xfrm>
            <a:off x="2535555" y="3413125"/>
            <a:ext cx="3276600" cy="521970"/>
          </a:xfrm>
          <a:prstGeom prst="rect">
            <a:avLst/>
          </a:prstGeom>
          <a:noFill/>
        </p:spPr>
        <p:txBody>
          <a:bodyPr wrap="square" rtlCol="0" anchor="t">
            <a:spAutoFit/>
          </a:bodyPr>
          <a:lstStyle/>
          <a:p>
            <a:r>
              <a:rPr lang="zh-CN" altLang="zh-CN" sz="2800" b="1">
                <a:solidFill>
                  <a:schemeClr val="tx1"/>
                </a:solidFill>
                <a:latin typeface="宋体" panose="02010600030101010101" pitchFamily="2" charset="-122"/>
                <a:ea typeface="宋体" panose="02010600030101010101" pitchFamily="2" charset="-122"/>
                <a:sym typeface="+mn-ea"/>
              </a:rPr>
              <a:t>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焦耳定律</a:t>
            </a:r>
            <a:endParaRPr lang="zh-CN" altLang="zh-CN" sz="2800" b="1">
              <a:solidFill>
                <a:schemeClr val="tx1"/>
              </a:solidFill>
              <a:latin typeface="宋体" panose="02010600030101010101" pitchFamily="2" charset="-122"/>
              <a:ea typeface="宋体" panose="02010600030101010101" pitchFamily="2" charset="-122"/>
              <a:sym typeface="+mn-ea"/>
            </a:endParaRPr>
          </a:p>
        </p:txBody>
      </p:sp>
      <p:sp>
        <p:nvSpPr>
          <p:cNvPr id="22" name="文本框 21" title=""/>
          <p:cNvSpPr txBox="1"/>
          <p:nvPr>
            <p:custDataLst>
              <p:tags r:id="rId13"/>
            </p:custDataLst>
          </p:nvPr>
        </p:nvSpPr>
        <p:spPr>
          <a:xfrm>
            <a:off x="2662555" y="3985895"/>
            <a:ext cx="3150235" cy="460375"/>
          </a:xfrm>
          <a:prstGeom prst="rect">
            <a:avLst/>
          </a:prstGeom>
          <a:noFill/>
        </p:spPr>
        <p:txBody>
          <a:bodyPr wrap="square" rtlCol="0" anchor="t">
            <a:spAutoFit/>
          </a:bodyPr>
          <a:lstStyle/>
          <a:p>
            <a:pPr algn="l">
              <a:spcBef>
                <a:spcPct val="50000"/>
              </a:spcBef>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内容：</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320" name="Text Box 19" title=""/>
          <p:cNvSpPr txBox="1"/>
          <p:nvPr>
            <p:custDataLst>
              <p:tags r:id="rId14"/>
            </p:custDataLst>
          </p:nvPr>
        </p:nvSpPr>
        <p:spPr>
          <a:xfrm>
            <a:off x="2662555" y="4508500"/>
            <a:ext cx="4648200" cy="1014730"/>
          </a:xfrm>
          <a:prstGeom prst="rect">
            <a:avLst/>
          </a:prstGeom>
          <a:noFill/>
          <a:ln w="9525">
            <a:noFill/>
          </a:ln>
        </p:spPr>
        <p:txBody>
          <a:bodyPr wrap="square">
            <a:spAutoFit/>
          </a:bodyPr>
          <a:lstStyle/>
          <a:p>
            <a:pPr algn="l">
              <a:spcBef>
                <a:spcPct val="50000"/>
              </a:spcBef>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公式：</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2400" b="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sym typeface="+mn-ea"/>
              </a:rPr>
              <a:t>Q </a:t>
            </a:r>
            <a:r>
              <a:rPr lang="zh-CN" altLang="zh-CN" sz="2400" b="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sym typeface="+mn-ea"/>
              </a:rPr>
              <a:t>= I</a:t>
            </a:r>
            <a:r>
              <a:rPr lang="zh-CN" altLang="zh-CN" sz="2400" b="1" baseline="30000">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zh-CN" sz="2400" b="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sym typeface="+mn-ea"/>
              </a:rPr>
              <a:t>Rt </a:t>
            </a:r>
            <a:endParaRPr kumimoji="0" lang="zh-CN" altLang="zh-CN" sz="2400"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a:p>
            <a:pPr algn="l">
              <a:spcBef>
                <a:spcPct val="50000"/>
              </a:spcBef>
            </a:pP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3331" name="Text Box 20" title=""/>
          <p:cNvSpPr txBox="1"/>
          <p:nvPr>
            <p:custDataLst>
              <p:tags r:id="rId15"/>
            </p:custDataLst>
          </p:nvPr>
        </p:nvSpPr>
        <p:spPr>
          <a:xfrm>
            <a:off x="2662555" y="5076825"/>
            <a:ext cx="4343400" cy="460375"/>
          </a:xfrm>
          <a:prstGeom prst="rect">
            <a:avLst/>
          </a:prstGeom>
          <a:noFill/>
          <a:ln w="9525">
            <a:noFill/>
          </a:ln>
        </p:spPr>
        <p:txBody>
          <a:bodyPr>
            <a:spAutoFit/>
          </a:bodyPr>
          <a:lstStyle/>
          <a:p>
            <a:pPr algn="l">
              <a:spcBef>
                <a:spcPct val="50000"/>
              </a:spcBef>
            </a:pP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注意：</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title=""/>
          <p:cNvSpPr txBox="1"/>
          <p:nvPr>
            <p:custDataLst>
              <p:tags r:id="rId16"/>
            </p:custDataLst>
          </p:nvPr>
        </p:nvSpPr>
        <p:spPr>
          <a:xfrm>
            <a:off x="2456180" y="5768340"/>
            <a:ext cx="4253865" cy="521970"/>
          </a:xfrm>
          <a:prstGeom prst="rect">
            <a:avLst/>
          </a:prstGeom>
          <a:noFill/>
        </p:spPr>
        <p:txBody>
          <a:bodyPr wrap="square" rtlCol="0" anchor="t">
            <a:spAutoFit/>
          </a:bodyPr>
          <a:lstStyle/>
          <a:p>
            <a:r>
              <a:rPr lang="zh-CN" altLang="zh-CN" sz="2800" b="1">
                <a:solidFill>
                  <a:schemeClr val="tx1"/>
                </a:solidFill>
                <a:latin typeface="宋体" panose="02010600030101010101" pitchFamily="2" charset="-122"/>
                <a:ea typeface="宋体" panose="02010600030101010101" pitchFamily="2" charset="-122"/>
                <a:sym typeface="+mn-ea"/>
              </a:rPr>
              <a:t>三、</a:t>
            </a:r>
            <a:r>
              <a:rPr lang="zh-CN" altLang="zh-CN" sz="2800" b="1">
                <a:latin typeface="宋体" panose="02010600030101010101" pitchFamily="2" charset="-122"/>
                <a:ea typeface="宋体" panose="02010600030101010101" pitchFamily="2" charset="-122"/>
                <a:sym typeface="+mn-ea"/>
              </a:rPr>
              <a:t>电热的利用和危害</a:t>
            </a:r>
            <a:endParaRPr lang="zh-CN" altLang="zh-CN" sz="2800" b="1">
              <a:solidFill>
                <a:schemeClr val="tx1"/>
              </a:solidFill>
              <a:latin typeface="宋体" panose="02010600030101010101" pitchFamily="2" charset="-122"/>
              <a:ea typeface="宋体" panose="02010600030101010101" pitchFamily="2" charset="-122"/>
              <a:sym typeface="+mn-ea"/>
            </a:endParaRPr>
          </a:p>
        </p:txBody>
      </p:sp>
      <p:sp>
        <p:nvSpPr>
          <p:cNvPr id="3" name="文本框 2" title=""/>
          <p:cNvSpPr txBox="1"/>
          <p:nvPr>
            <p:custDataLst>
              <p:tags r:id="rId17"/>
            </p:custDataLst>
          </p:nvPr>
        </p:nvSpPr>
        <p:spPr>
          <a:xfrm>
            <a:off x="2891155" y="2371725"/>
            <a:ext cx="145923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sym typeface="+mn-ea"/>
              </a:rPr>
              <a:t>1.</a:t>
            </a:r>
            <a:r>
              <a:rPr lang="zh-CN" altLang="zh-CN" sz="2400" b="1">
                <a:solidFill>
                  <a:srgbClr val="FF0000"/>
                </a:solidFill>
                <a:latin typeface="宋体" panose="02010600030101010101" pitchFamily="2" charset="-122"/>
                <a:ea typeface="宋体" panose="02010600030101010101" pitchFamily="2" charset="-122"/>
                <a:sym typeface="+mn-ea"/>
              </a:rPr>
              <a:t>定义：</a:t>
            </a:r>
            <a:endParaRPr lang="zh-CN" altLang="zh-CN" sz="2400" b="1">
              <a:solidFill>
                <a:srgbClr val="FF0000"/>
              </a:solidFill>
              <a:latin typeface="宋体" panose="02010600030101010101" pitchFamily="2" charset="-122"/>
              <a:ea typeface="宋体" panose="02010600030101010101" pitchFamily="2" charset="-122"/>
              <a:sym typeface="+mn-ea"/>
            </a:endParaRPr>
          </a:p>
        </p:txBody>
      </p:sp>
      <p:sp>
        <p:nvSpPr>
          <p:cNvPr id="5" name="文本框 4" title=""/>
          <p:cNvSpPr txBox="1"/>
          <p:nvPr>
            <p:custDataLst>
              <p:tags r:id="rId18"/>
            </p:custDataLst>
          </p:nvPr>
        </p:nvSpPr>
        <p:spPr>
          <a:xfrm>
            <a:off x="2891155" y="2832100"/>
            <a:ext cx="5138420" cy="460375"/>
          </a:xfrm>
          <a:prstGeom prst="rect">
            <a:avLst/>
          </a:prstGeom>
          <a:noFill/>
        </p:spPr>
        <p:txBody>
          <a:bodyPr wrap="square" rtlCol="0" anchor="t">
            <a:spAutoFit/>
          </a:bodyPr>
          <a:lstStyle/>
          <a:p>
            <a:r>
              <a:rPr lang="en-US" altLang="zh-CN" sz="2400">
                <a:solidFill>
                  <a:srgbClr val="FF0000"/>
                </a:solidFill>
                <a:latin typeface="宋体" panose="02010600030101010101" pitchFamily="2" charset="-122"/>
                <a:ea typeface="宋体" panose="02010600030101010101" pitchFamily="2" charset="-122"/>
                <a:sym typeface="+mn-ea"/>
              </a:rPr>
              <a:t>2.</a:t>
            </a:r>
            <a:r>
              <a:rPr lang="zh-CN" altLang="en-US" sz="2400">
                <a:solidFill>
                  <a:srgbClr val="FF0000"/>
                </a:solidFill>
                <a:latin typeface="宋体" panose="02010600030101010101" pitchFamily="2" charset="-122"/>
                <a:ea typeface="宋体" panose="02010600030101010101" pitchFamily="2" charset="-122"/>
                <a:sym typeface="+mn-ea"/>
              </a:rPr>
              <a:t>电流产生的热量与什么因素有关</a:t>
            </a:r>
            <a:endParaRPr lang="zh-CN" altLang="en-US" sz="240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737870" y="2098040"/>
            <a:ext cx="6096000" cy="378460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6-3-2</a:t>
            </a:r>
            <a:r>
              <a:rPr lang="zh-CN" altLang="en-US" sz="2400">
                <a:latin typeface="宋体" panose="02010600030101010101" pitchFamily="2" charset="-122"/>
                <a:ea typeface="宋体" panose="02010600030101010101" pitchFamily="2" charset="-122"/>
                <a:cs typeface="宋体" panose="02010600030101010101" pitchFamily="2" charset="-122"/>
              </a:rPr>
              <a:t>所示，将钉子垂直穿过橡胶瓶盖，选一条金属丝，两端分别绕在钉子的尖端，装好后放入玻璃瓶内。钉子之间的细金属丝就如同电灯泡中的灯丝。</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当电流通过时，金属丝快速发热、变红、发光，但很快就烧掉了。</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在这短暂的时间内，我们经历了爱迪生研制灯泡的过程。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title=""/>
          <p:cNvPicPr>
            <a:picLocks noChangeAspect="1"/>
          </p:cNvPicPr>
          <p:nvPr>
            <p:custDataLst>
              <p:tags r:id="rId12"/>
            </p:custDataLst>
          </p:nvPr>
        </p:nvPicPr>
        <p:blipFill>
          <a:blip r:embed="rId11"/>
          <a:srcRect l="5575" t="56705" r="62586" b="25975"/>
          <a:stretch>
            <a:fillRect/>
          </a:stretch>
        </p:blipFill>
        <p:spPr>
          <a:xfrm>
            <a:off x="7151370" y="2098040"/>
            <a:ext cx="4535170" cy="4079240"/>
          </a:xfrm>
          <a:prstGeom prst="rect">
            <a:avLst/>
          </a:prstGeom>
        </p:spPr>
      </p:pic>
      <p:sp>
        <p:nvSpPr>
          <p:cNvPr id="4" name="文本框 3" title=""/>
          <p:cNvSpPr txBox="1"/>
          <p:nvPr>
            <p:custDataLst>
              <p:tags r:id="rId13"/>
            </p:custDataLst>
          </p:nvPr>
        </p:nvSpPr>
        <p:spPr>
          <a:xfrm>
            <a:off x="2896870" y="1261745"/>
            <a:ext cx="6096000" cy="521970"/>
          </a:xfrm>
          <a:prstGeom prst="rect">
            <a:avLst/>
          </a:prstGeom>
          <a:noFill/>
        </p:spPr>
        <p:txBody>
          <a:bodyPr wrap="square" rtlCol="0" anchor="t">
            <a:spAutoFit/>
          </a:bodyPr>
          <a:lstStyle/>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【活动</a:t>
            </a:r>
            <a:r>
              <a:rPr lang="zh-CN" altLang="en-US"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自制灯泡</a:t>
            </a:r>
            <a:endParaRPr lang="zh-CN" altLang="en-US"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ox(in)">
                                      <p:cBhvr>
                                        <p:cTn id="15" dur="2000"/>
                                        <p:tgtEl>
                                          <p:spTgt spid="2">
                                            <p:txEl>
                                              <p:pRg st="2" end="2"/>
                                            </p:txEl>
                                          </p:spTgt>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7" presetClass="entr" presetSubtype="4"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 calcmode="lin" valueType="num">
                                      <p:cBhvr additive="base">
                                        <p:cTn id="20" dur="5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1" dur="5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203960" y="1331595"/>
            <a:ext cx="145923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sym typeface="+mn-ea"/>
              </a:rPr>
              <a:t>1.</a:t>
            </a:r>
            <a:r>
              <a:rPr lang="zh-CN" altLang="zh-CN" sz="2400" b="1">
                <a:solidFill>
                  <a:srgbClr val="FF0000"/>
                </a:solidFill>
                <a:latin typeface="宋体" panose="02010600030101010101" pitchFamily="2" charset="-122"/>
                <a:ea typeface="宋体" panose="02010600030101010101" pitchFamily="2" charset="-122"/>
                <a:sym typeface="+mn-ea"/>
              </a:rPr>
              <a:t>定义：</a:t>
            </a:r>
            <a:endParaRPr lang="zh-CN" altLang="zh-CN" sz="2400" b="1">
              <a:solidFill>
                <a:srgbClr val="FF0000"/>
              </a:solidFill>
              <a:latin typeface="宋体" panose="02010600030101010101" pitchFamily="2" charset="-122"/>
              <a:ea typeface="宋体" panose="02010600030101010101" pitchFamily="2" charset="-122"/>
              <a:sym typeface="+mn-ea"/>
            </a:endParaRPr>
          </a:p>
        </p:txBody>
      </p:sp>
      <p:sp>
        <p:nvSpPr>
          <p:cNvPr id="3" name="文本框 2" title=""/>
          <p:cNvSpPr txBox="1"/>
          <p:nvPr>
            <p:custDataLst>
              <p:tags r:id="rId11"/>
            </p:custDataLst>
          </p:nvPr>
        </p:nvSpPr>
        <p:spPr>
          <a:xfrm>
            <a:off x="2969260" y="1331595"/>
            <a:ext cx="7903845" cy="829945"/>
          </a:xfrm>
          <a:prstGeom prst="rect">
            <a:avLst/>
          </a:prstGeom>
          <a:noFill/>
        </p:spPr>
        <p:txBody>
          <a:bodyPr wrap="square" rtlCol="0" anchor="t">
            <a:spAutoFit/>
          </a:bodyPr>
          <a:lstStyle/>
          <a:p>
            <a:r>
              <a:rPr lang="zh-CN" altLang="en-US" sz="2400">
                <a:latin typeface="宋体" panose="02010600030101010101" pitchFamily="2" charset="-122"/>
                <a:ea typeface="宋体" panose="02010600030101010101" pitchFamily="2" charset="-122"/>
              </a:rPr>
              <a:t>电流通过灯泡的灯丝时，灯丝变得灼热而发光，</a:t>
            </a:r>
            <a:endParaRPr lang="zh-CN" altLang="en-US" sz="2400">
              <a:latin typeface="宋体" panose="02010600030101010101" pitchFamily="2" charset="-122"/>
              <a:ea typeface="宋体" panose="02010600030101010101" pitchFamily="2" charset="-122"/>
            </a:endParaRPr>
          </a:p>
          <a:p>
            <a:r>
              <a:rPr lang="zh-CN" altLang="en-US" sz="2400" u="sng">
                <a:latin typeface="宋体" panose="02010600030101010101" pitchFamily="2" charset="-122"/>
                <a:ea typeface="宋体" panose="02010600030101010101" pitchFamily="2" charset="-122"/>
              </a:rPr>
              <a:t>这种电能转化为内能的现象叫作电流的热效应</a:t>
            </a:r>
            <a:endParaRPr lang="zh-CN" altLang="en-US" sz="2400" u="sng">
              <a:latin typeface="宋体" panose="02010600030101010101" pitchFamily="2" charset="-122"/>
              <a:ea typeface="宋体" panose="02010600030101010101" pitchFamily="2" charset="-122"/>
            </a:endParaRPr>
          </a:p>
        </p:txBody>
      </p:sp>
      <p:pic>
        <p:nvPicPr>
          <p:cNvPr id="9218" name="文本占位符 6149" title=""/>
          <p:cNvPicPr>
            <a:picLocks noGrp="1" noChangeAspect="1"/>
          </p:cNvPicPr>
          <p:nvPr>
            <p:ph idx="1"/>
            <p:custDataLst>
              <p:tags r:id="rId13"/>
            </p:custDataLst>
          </p:nvPr>
        </p:nvPicPr>
        <p:blipFill>
          <a:blip r:embed="rId12"/>
          <a:stretch>
            <a:fillRect/>
          </a:stretch>
        </p:blipFill>
        <p:spPr>
          <a:xfrm>
            <a:off x="1203960" y="2336800"/>
            <a:ext cx="8978265" cy="4339590"/>
          </a:xfrm>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2000"/>
                                        <p:tgtEl>
                                          <p:spTgt spid="3">
                                            <p:txEl>
                                              <p:pRg st="1" end="1"/>
                                            </p:txEl>
                                          </p:spTgt>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strips(downLeft)">
                                      <p:cBhvr>
                                        <p:cTn id="15"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电流的热效应"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372235" y="1143000"/>
            <a:ext cx="9598660" cy="5461000"/>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10246" name="标题 10245" title=""/>
          <p:cNvSpPr>
            <a:spLocks noGrp="1"/>
          </p:cNvSpPr>
          <p:nvPr>
            <p:ph type="title"/>
            <p:custDataLst>
              <p:tags r:id="rId10"/>
            </p:custDataLst>
          </p:nvPr>
        </p:nvSpPr>
        <p:spPr>
          <a:xfrm>
            <a:off x="1203960" y="1242060"/>
            <a:ext cx="10421620" cy="834390"/>
          </a:xfrm>
        </p:spPr>
        <p:txBody>
          <a:bodyPr vert="horz" wrap="square" lIns="91440" tIns="45720" rIns="91440" bIns="45720" anchor="t" anchorCtr="0">
            <a:normAutofit/>
          </a:bodyPr>
          <a:lstStyle/>
          <a:p>
            <a:pPr algn="l" eaLnBrk="1" hangingPunct="1">
              <a:lnSpc>
                <a:spcPct val="120000"/>
              </a:lnSpc>
            </a:pPr>
            <a:r>
              <a:rPr lang="zh-CN" altLang="en-US" sz="2665" b="1">
                <a:solidFill>
                  <a:srgbClr val="0000FF"/>
                </a:solidFill>
              </a:rPr>
              <a:t>思考：</a:t>
            </a:r>
            <a:r>
              <a:rPr lang="zh-CN" altLang="en-US" sz="2665" b="1"/>
              <a:t>通电导体产生的热量跟哪些因素有关？    关系怎样？</a:t>
            </a:r>
            <a:r>
              <a:rPr lang="zh-CN" altLang="en-US" sz="2665"/>
              <a:t> </a:t>
            </a:r>
            <a:endParaRPr lang="zh-CN" altLang="en-US" sz="2665"/>
          </a:p>
        </p:txBody>
      </p:sp>
      <p:pic>
        <p:nvPicPr>
          <p:cNvPr id="5124" name="图片 5" title=""/>
          <p:cNvPicPr>
            <a:picLocks noChangeAspect="1"/>
          </p:cNvPicPr>
          <p:nvPr>
            <p:custDataLst>
              <p:tags r:id="rId12"/>
            </p:custDataLst>
          </p:nvPr>
        </p:nvPicPr>
        <p:blipFill>
          <a:blip r:embed="rId11"/>
          <a:stretch>
            <a:fillRect/>
          </a:stretch>
        </p:blipFill>
        <p:spPr>
          <a:xfrm>
            <a:off x="716280" y="1924685"/>
            <a:ext cx="3526790" cy="3700145"/>
          </a:xfrm>
          <a:prstGeom prst="rect">
            <a:avLst/>
          </a:prstGeom>
          <a:noFill/>
          <a:ln w="9525">
            <a:noFill/>
          </a:ln>
        </p:spPr>
      </p:pic>
      <p:sp>
        <p:nvSpPr>
          <p:cNvPr id="2" name="文本框 1" title=""/>
          <p:cNvSpPr txBox="1"/>
          <p:nvPr>
            <p:custDataLst>
              <p:tags r:id="rId13"/>
            </p:custDataLst>
          </p:nvPr>
        </p:nvSpPr>
        <p:spPr>
          <a:xfrm>
            <a:off x="4573270" y="2540635"/>
            <a:ext cx="6590030" cy="1814830"/>
          </a:xfrm>
          <a:prstGeom prst="rect">
            <a:avLst/>
          </a:prstGeom>
          <a:noFill/>
        </p:spPr>
        <p:txBody>
          <a:bodyPr wrap="square" rtlCol="0" anchor="t">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灯泡工作时，通过灯泡的电流和通过连接灯泡的电线的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电流大小是相等的</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为什么金属丝被烧得通红而电线却不热</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7" name="TextBox 6" title=""/>
          <p:cNvSpPr txBox="1"/>
          <p:nvPr>
            <p:custDataLst>
              <p:tags r:id="rId14"/>
            </p:custDataLst>
          </p:nvPr>
        </p:nvSpPr>
        <p:spPr>
          <a:xfrm>
            <a:off x="1203960" y="5692775"/>
            <a:ext cx="8610600" cy="583565"/>
          </a:xfrm>
          <a:prstGeom prst="rect">
            <a:avLst/>
          </a:prstGeom>
          <a:noFill/>
          <a:ln w="9525">
            <a:noFill/>
          </a:ln>
        </p:spPr>
        <p:txBody>
          <a:bodyPr>
            <a:spAutoFit/>
          </a:bodyPr>
          <a:lstStyle/>
          <a:p>
            <a:r>
              <a:rPr lang="zh-CN" altLang="en-US" sz="3200" b="1">
                <a:latin typeface="Times New Roman" panose="02020603050405020304" pitchFamily="18" charset="0"/>
                <a:ea typeface="楷体" panose="02010609060101010101" pitchFamily="49" charset="-122"/>
              </a:rPr>
              <a:t>电流通过导体产生的热量</a:t>
            </a:r>
            <a:r>
              <a:rPr lang="en-US" altLang="zh-CN" sz="3200" b="1">
                <a:latin typeface="EU-BX" pitchFamily="65" charset="-122"/>
                <a:ea typeface="EU-BX" pitchFamily="65" charset="-122"/>
              </a:rPr>
              <a:t>Q</a:t>
            </a:r>
            <a:r>
              <a:rPr lang="zh-CN" altLang="en-US" sz="3200" b="1">
                <a:latin typeface="Times New Roman" panose="02020603050405020304" pitchFamily="18" charset="0"/>
                <a:ea typeface="楷体" panose="02010609060101010101" pitchFamily="49" charset="-122"/>
              </a:rPr>
              <a:t>与</a:t>
            </a:r>
            <a:r>
              <a:rPr lang="zh-CN" altLang="en-US" sz="3200" b="1" u="sng">
                <a:solidFill>
                  <a:srgbClr val="FF0000"/>
                </a:solidFill>
                <a:latin typeface="Times New Roman" panose="02020603050405020304" pitchFamily="18" charset="0"/>
                <a:ea typeface="楷体" panose="02010609060101010101" pitchFamily="49" charset="-122"/>
              </a:rPr>
              <a:t>电阻</a:t>
            </a:r>
            <a:r>
              <a:rPr lang="en-US" altLang="zh-CN" sz="3200" b="1" u="sng">
                <a:solidFill>
                  <a:srgbClr val="FF0000"/>
                </a:solidFill>
                <a:latin typeface="Times New Roman" panose="02020603050405020304" pitchFamily="18" charset="0"/>
                <a:ea typeface="楷体" panose="02010609060101010101" pitchFamily="49" charset="-122"/>
              </a:rPr>
              <a:t>R</a:t>
            </a:r>
            <a:r>
              <a:rPr lang="zh-CN" altLang="en-US" sz="3200" b="1" u="sng">
                <a:latin typeface="Times New Roman" panose="02020603050405020304" pitchFamily="18" charset="0"/>
                <a:ea typeface="楷体" panose="02010609060101010101" pitchFamily="49" charset="-122"/>
              </a:rPr>
              <a:t>的大小</a:t>
            </a:r>
            <a:r>
              <a:rPr lang="zh-CN" altLang="en-US" sz="3200" b="1">
                <a:latin typeface="Times New Roman" panose="02020603050405020304" pitchFamily="18" charset="0"/>
                <a:ea typeface="楷体" panose="02010609060101010101" pitchFamily="49" charset="-122"/>
              </a:rPr>
              <a:t>有关</a:t>
            </a:r>
            <a:endParaRPr lang="zh-CN" altLang="en-US" sz="3200" b="1">
              <a:latin typeface="Times New Roman" panose="02020603050405020304" pitchFamily="18" charset="0"/>
              <a:ea typeface="楷体" panose="02010609060101010101" pitchFamily="49" charset="-122"/>
            </a:endParaRPr>
          </a:p>
        </p:txBody>
      </p:sp>
      <p:sp>
        <p:nvSpPr>
          <p:cNvPr id="11268" name="Text Box 9" title=""/>
          <p:cNvSpPr txBox="1"/>
          <p:nvPr>
            <p:custDataLst>
              <p:tags r:id="rId15"/>
            </p:custDataLst>
          </p:nvPr>
        </p:nvSpPr>
        <p:spPr>
          <a:xfrm>
            <a:off x="5120005" y="4429125"/>
            <a:ext cx="3886200" cy="946150"/>
          </a:xfrm>
          <a:prstGeom prst="rect">
            <a:avLst/>
          </a:prstGeom>
          <a:noFill/>
          <a:ln w="9525">
            <a:noFill/>
          </a:ln>
        </p:spPr>
        <p:txBody>
          <a:bodyPr>
            <a:spAutoFit/>
          </a:bodyPr>
          <a:lstStyle/>
          <a:p>
            <a:r>
              <a:rPr lang="zh-CN" altLang="en-US" sz="2800" b="1">
                <a:solidFill>
                  <a:srgbClr val="0000FF"/>
                </a:solidFill>
                <a:latin typeface="Arial" panose="020b0604020202020204" pitchFamily="34" charset="0"/>
                <a:ea typeface="楷体" panose="02010609060101010101" pitchFamily="49" charset="-122"/>
              </a:rPr>
              <a:t>根据此现象，你能猜出电热与什么因素有关？</a:t>
            </a:r>
            <a:endParaRPr lang="en-US" altLang="zh-CN" sz="2800" b="1">
              <a:solidFill>
                <a:srgbClr val="0000FF"/>
              </a:solidFill>
              <a:latin typeface="Arial" panose="020b0604020202020204" pitchFamily="34" charset="0"/>
              <a:ea typeface="楷体" panose="02010609060101010101" pitchFamily="49" charset="-122"/>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trips(downLeft)">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1268">
                                            <p:txEl>
                                              <p:pRg st="0" end="0"/>
                                            </p:txEl>
                                          </p:spTgt>
                                        </p:tgtEl>
                                        <p:attrNameLst>
                                          <p:attrName>style.visibility</p:attrName>
                                        </p:attrNameLst>
                                      </p:cBhvr>
                                      <p:to>
                                        <p:strVal val="visible"/>
                                      </p:to>
                                    </p:set>
                                    <p:animEffect transition="in" filter="wheel(1)">
                                      <p:cBhvr>
                                        <p:cTn id="17" dur="2000"/>
                                        <p:tgtEl>
                                          <p:spTgt spid="11268">
                                            <p:txEl>
                                              <p:pRg st="0" end="0"/>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11266" name="Picture 4" title=""/>
          <p:cNvPicPr>
            <a:picLocks noChangeAspect="1"/>
          </p:cNvPicPr>
          <p:nvPr>
            <p:custDataLst>
              <p:tags r:id="rId11"/>
            </p:custDataLst>
          </p:nvPr>
        </p:nvPicPr>
        <p:blipFill>
          <a:blip r:embed="rId10"/>
          <a:srcRect r="4918" b="11208"/>
          <a:stretch>
            <a:fillRect/>
          </a:stretch>
        </p:blipFill>
        <p:spPr>
          <a:xfrm>
            <a:off x="864235" y="1181100"/>
            <a:ext cx="3829050" cy="3355975"/>
          </a:xfrm>
          <a:prstGeom prst="rect">
            <a:avLst/>
          </a:prstGeom>
          <a:noFill/>
          <a:ln w="9525">
            <a:noFill/>
          </a:ln>
        </p:spPr>
      </p:pic>
      <p:sp>
        <p:nvSpPr>
          <p:cNvPr id="8195" name="Text Box 2" title=""/>
          <p:cNvSpPr txBox="1"/>
          <p:nvPr>
            <p:custDataLst>
              <p:tags r:id="rId12"/>
            </p:custDataLst>
          </p:nvPr>
        </p:nvSpPr>
        <p:spPr>
          <a:xfrm>
            <a:off x="5457190" y="1247775"/>
            <a:ext cx="4902835" cy="2030095"/>
          </a:xfrm>
          <a:prstGeom prst="rect">
            <a:avLst/>
          </a:prstGeom>
          <a:noFill/>
          <a:ln w="9525">
            <a:noFill/>
          </a:ln>
        </p:spPr>
        <p:txBody>
          <a:bodyPr wrap="square">
            <a:spAutoFit/>
          </a:bodyPr>
          <a:lstStyle/>
          <a:p>
            <a:pPr>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现象</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电路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长时间短路</a:t>
            </a:r>
            <a:r>
              <a:rPr lang="zh-CN" altLang="en-US" sz="2800" b="1">
                <a:latin typeface="宋体" panose="02010600030101010101" pitchFamily="2" charset="-122"/>
                <a:ea typeface="宋体" panose="02010600030101010101" pitchFamily="2" charset="-122"/>
                <a:cs typeface="宋体" panose="02010600030101010101" pitchFamily="2" charset="-122"/>
              </a:rPr>
              <a:t>会造成</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火灾</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为什么短路会着火？</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为什么短时间短路就不着火？</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TextBox 5" title=""/>
          <p:cNvSpPr txBox="1"/>
          <p:nvPr>
            <p:custDataLst>
              <p:tags r:id="rId13"/>
            </p:custDataLst>
          </p:nvPr>
        </p:nvSpPr>
        <p:spPr>
          <a:xfrm>
            <a:off x="1203960" y="5130800"/>
            <a:ext cx="8686800" cy="1076325"/>
          </a:xfrm>
          <a:prstGeom prst="rect">
            <a:avLst/>
          </a:prstGeom>
          <a:noFill/>
          <a:ln w="9525">
            <a:noFill/>
          </a:ln>
        </p:spPr>
        <p:txBody>
          <a:bodyPr>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rPr>
              <a:t>电流流过导体产生的热量</a:t>
            </a:r>
            <a:r>
              <a:rPr lang="en-US" altLang="zh-CN" sz="3200" b="1">
                <a:latin typeface="宋体" panose="02010600030101010101" pitchFamily="2" charset="-122"/>
                <a:ea typeface="宋体" panose="02010600030101010101" pitchFamily="2" charset="-122"/>
                <a:cs typeface="宋体" panose="02010600030101010101" pitchFamily="2" charset="-122"/>
              </a:rPr>
              <a:t>Q</a:t>
            </a:r>
            <a:r>
              <a:rPr lang="zh-CN" altLang="en-US" sz="3200" b="1">
                <a:latin typeface="宋体" panose="02010600030101010101" pitchFamily="2" charset="-122"/>
                <a:ea typeface="宋体" panose="02010600030101010101" pitchFamily="2" charset="-122"/>
                <a:cs typeface="宋体" panose="02010600030101010101" pitchFamily="2" charset="-122"/>
              </a:rPr>
              <a:t>与</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电流</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I</a:t>
            </a:r>
            <a:r>
              <a:rPr lang="zh-CN" altLang="en-US" sz="3200" b="1">
                <a:latin typeface="宋体" panose="02010600030101010101" pitchFamily="2" charset="-122"/>
                <a:ea typeface="宋体" panose="02010600030101010101" pitchFamily="2" charset="-122"/>
                <a:cs typeface="宋体" panose="02010600030101010101" pitchFamily="2" charset="-122"/>
              </a:rPr>
              <a:t>的大小有关；</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   和</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通电时间</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也</a:t>
            </a:r>
            <a:r>
              <a:rPr lang="zh-CN" altLang="en-US" sz="3200" b="1">
                <a:latin typeface="宋体" panose="02010600030101010101" pitchFamily="2" charset="-122"/>
                <a:ea typeface="宋体" panose="02010600030101010101" pitchFamily="2" charset="-122"/>
                <a:cs typeface="宋体" panose="02010600030101010101" pitchFamily="2" charset="-122"/>
              </a:rPr>
              <a:t>有关。</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charRg st="23" end="81"/>
                                            </p:txEl>
                                          </p:spTgt>
                                        </p:tgtEl>
                                        <p:attrNameLst>
                                          <p:attrName>style.visibility</p:attrName>
                                        </p:attrNameLst>
                                      </p:cBhvr>
                                      <p:to>
                                        <p:strVal val="visible"/>
                                      </p:to>
                                    </p:set>
                                    <p:anim calcmode="lin" valueType="num">
                                      <p:cBhvr additive="base">
                                        <p:cTn id="19" dur="500" fill="hold"/>
                                        <p:tgtEl>
                                          <p:spTgt spid="6">
                                            <p:txEl>
                                              <p:charRg st="23" end="8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charRg st="23" end="8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2096135" y="1355090"/>
            <a:ext cx="7840345" cy="673100"/>
          </a:xfrm>
          <a:prstGeom prst="rect">
            <a:avLst/>
          </a:prstGeom>
          <a:noFill/>
        </p:spPr>
        <p:txBody>
          <a:bodyPr wrap="square" rtlCol="0" anchor="t">
            <a:noAutofit/>
          </a:bodyPr>
          <a:lstStyle/>
          <a:p>
            <a:r>
              <a:rPr lang="zh-CN" altLang="en-US" sz="2400">
                <a:solidFill>
                  <a:srgbClr val="FF0000"/>
                </a:solidFill>
                <a:latin typeface="宋体" panose="02010600030101010101" pitchFamily="2" charset="-122"/>
                <a:ea typeface="宋体" panose="02010600030101010101" pitchFamily="2" charset="-122"/>
                <a:sym typeface="+mn-ea"/>
              </a:rPr>
              <a:t>【实验探究</a:t>
            </a:r>
            <a:r>
              <a:rPr lang="zh-CN" altLang="en-US" sz="2400" b="1">
                <a:solidFill>
                  <a:schemeClr val="accent3">
                    <a:lumMod val="50000"/>
                  </a:schemeClr>
                </a:solidFill>
                <a:latin typeface="宋体" panose="02010600030101010101" pitchFamily="2" charset="-122"/>
                <a:ea typeface="宋体" panose="02010600030101010101" pitchFamily="2" charset="-122"/>
                <a:sym typeface="+mn-ea"/>
              </a:rPr>
              <a:t>】</a:t>
            </a:r>
            <a:r>
              <a:rPr lang="zh-CN" altLang="en-US" sz="2400">
                <a:solidFill>
                  <a:srgbClr val="FF0000"/>
                </a:solidFill>
                <a:latin typeface="宋体" panose="02010600030101010101" pitchFamily="2" charset="-122"/>
                <a:ea typeface="宋体" panose="02010600030101010101" pitchFamily="2" charset="-122"/>
                <a:sym typeface="+mn-ea"/>
              </a:rPr>
              <a:t>电流产生的热量与什么因素有关</a:t>
            </a:r>
            <a:endParaRPr lang="zh-CN" altLang="en-US" sz="2400">
              <a:solidFill>
                <a:srgbClr val="FF0000"/>
              </a:solidFill>
              <a:latin typeface="宋体" panose="02010600030101010101" pitchFamily="2" charset="-122"/>
              <a:ea typeface="宋体" panose="02010600030101010101" pitchFamily="2" charset="-122"/>
              <a:sym typeface="+mn-ea"/>
            </a:endParaRPr>
          </a:p>
        </p:txBody>
      </p:sp>
      <p:sp>
        <p:nvSpPr>
          <p:cNvPr id="3" name="文本框 2" title=""/>
          <p:cNvSpPr txBox="1"/>
          <p:nvPr>
            <p:custDataLst>
              <p:tags r:id="rId11"/>
            </p:custDataLst>
          </p:nvPr>
        </p:nvSpPr>
        <p:spPr>
          <a:xfrm>
            <a:off x="760730" y="2028190"/>
            <a:ext cx="2347595" cy="516890"/>
          </a:xfrm>
          <a:prstGeom prst="rect">
            <a:avLst/>
          </a:prstGeom>
          <a:noFill/>
        </p:spPr>
        <p:txBody>
          <a:bodyPr wrap="square" rtlCol="0" anchor="t">
            <a:no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【实验目的</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title=""/>
          <p:cNvSpPr txBox="1"/>
          <p:nvPr>
            <p:custDataLst>
              <p:tags r:id="rId12"/>
            </p:custDataLst>
          </p:nvPr>
        </p:nvSpPr>
        <p:spPr>
          <a:xfrm>
            <a:off x="781685" y="2809240"/>
            <a:ext cx="2326005" cy="516890"/>
          </a:xfrm>
          <a:prstGeom prst="rect">
            <a:avLst/>
          </a:prstGeom>
          <a:noFill/>
        </p:spPr>
        <p:txBody>
          <a:bodyPr wrap="square" rtlCol="0" anchor="t">
            <a:no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【猜想与假设</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title=""/>
          <p:cNvSpPr txBox="1"/>
          <p:nvPr>
            <p:custDataLst>
              <p:tags r:id="rId13"/>
            </p:custDataLst>
          </p:nvPr>
        </p:nvSpPr>
        <p:spPr>
          <a:xfrm>
            <a:off x="760730" y="4884420"/>
            <a:ext cx="2606675"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【实验方法</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title=""/>
          <p:cNvSpPr txBox="1"/>
          <p:nvPr>
            <p:custDataLst>
              <p:tags r:id="rId14"/>
            </p:custDataLst>
          </p:nvPr>
        </p:nvSpPr>
        <p:spPr>
          <a:xfrm>
            <a:off x="3108325" y="2028190"/>
            <a:ext cx="609600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sym typeface="+mn-ea"/>
              </a:rPr>
              <a:t>电流产生的热量与什么因素有关</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title=""/>
          <p:cNvSpPr txBox="1"/>
          <p:nvPr>
            <p:custDataLst>
              <p:tags r:id="rId15"/>
            </p:custDataLst>
          </p:nvPr>
        </p:nvSpPr>
        <p:spPr>
          <a:xfrm>
            <a:off x="2896235" y="4884420"/>
            <a:ext cx="6096000" cy="460375"/>
          </a:xfrm>
          <a:prstGeom prst="rect">
            <a:avLst/>
          </a:prstGeom>
          <a:noFill/>
        </p:spPr>
        <p:txBody>
          <a:bodyPr wrap="square" rtlCol="0" anchor="t">
            <a:spAutoFit/>
          </a:bodyPr>
          <a:lstStyle/>
          <a:p>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控制变量法</a:t>
            </a:r>
            <a:endPar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title=""/>
          <p:cNvSpPr txBox="1"/>
          <p:nvPr>
            <p:custDataLst>
              <p:tags r:id="rId16"/>
            </p:custDataLst>
          </p:nvPr>
        </p:nvSpPr>
        <p:spPr>
          <a:xfrm>
            <a:off x="3219450" y="2788285"/>
            <a:ext cx="7985125" cy="460375"/>
          </a:xfrm>
          <a:prstGeom prst="rect">
            <a:avLst/>
          </a:prstGeom>
          <a:noFill/>
        </p:spPr>
        <p:txBody>
          <a:bodyPr wrap="square" rtlCol="0" anchor="t">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电流通过导体产生的热量</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Q</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电阻R的大小有关</a:t>
            </a:r>
            <a:endPar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文本框 12" title=""/>
          <p:cNvSpPr txBox="1"/>
          <p:nvPr>
            <p:custDataLst>
              <p:tags r:id="rId17"/>
            </p:custDataLst>
          </p:nvPr>
        </p:nvSpPr>
        <p:spPr>
          <a:xfrm>
            <a:off x="7493000" y="3429000"/>
            <a:ext cx="3823335" cy="460375"/>
          </a:xfrm>
          <a:prstGeom prst="rect">
            <a:avLst/>
          </a:prstGeom>
          <a:noFill/>
        </p:spPr>
        <p:txBody>
          <a:bodyPr wrap="square" rtlCol="0" anchor="t">
            <a:spAutoFit/>
          </a:bodyPr>
          <a:lstStyle/>
          <a:p>
            <a:pPr algn="l">
              <a:buClrTx/>
              <a:buSzTx/>
              <a:buFontTx/>
            </a:pPr>
            <a:r>
              <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电流I的大小有关</a:t>
            </a:r>
            <a:endPar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文本框 13" title=""/>
          <p:cNvSpPr txBox="1"/>
          <p:nvPr>
            <p:custDataLst>
              <p:tags r:id="rId18"/>
            </p:custDataLst>
          </p:nvPr>
        </p:nvSpPr>
        <p:spPr>
          <a:xfrm>
            <a:off x="7493000" y="4069715"/>
            <a:ext cx="3590290" cy="460375"/>
          </a:xfrm>
          <a:prstGeom prst="rect">
            <a:avLst/>
          </a:prstGeom>
          <a:noFill/>
        </p:spPr>
        <p:txBody>
          <a:bodyPr wrap="square" rtlCol="0" anchor="t">
            <a:spAutoFit/>
          </a:bodyPr>
          <a:lstStyle/>
          <a:p>
            <a:pPr algn="l">
              <a:buClrTx/>
              <a:buSzTx/>
              <a:buFontTx/>
            </a:pPr>
            <a:r>
              <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通电时间t有关</a:t>
            </a:r>
            <a:endPar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ox(in)">
                                      <p:cBhvr>
                                        <p:cTn id="23" dur="2000"/>
                                        <p:tgtEl>
                                          <p:spTgt spid="14"/>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3"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电流的热效应</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673100" y="5601970"/>
            <a:ext cx="913892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【实验器材</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】焦耳定律实验器</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学生电源</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852805" y="1120140"/>
            <a:ext cx="970153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【实验思路</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title=""/>
          <p:cNvSpPr txBox="1"/>
          <p:nvPr>
            <p:custDataLst>
              <p:tags r:id="rId12"/>
            </p:custDataLst>
          </p:nvPr>
        </p:nvSpPr>
        <p:spPr>
          <a:xfrm>
            <a:off x="673100" y="1661795"/>
            <a:ext cx="7169785" cy="378460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选取阻值不一样的电阻丝，如</a:t>
            </a:r>
            <a:r>
              <a:rPr lang="en-US" altLang="zh-CN" sz="2400">
                <a:latin typeface="宋体" panose="02010600030101010101" pitchFamily="2" charset="-122"/>
                <a:ea typeface="宋体" panose="02010600030101010101" pitchFamily="2" charset="-122"/>
                <a:cs typeface="宋体" panose="02010600030101010101" pitchFamily="2" charset="-122"/>
              </a:rPr>
              <a:t>5Q</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10Ω</a:t>
            </a:r>
            <a:r>
              <a:rPr lang="zh-CN" altLang="en-US" sz="2400">
                <a:latin typeface="宋体" panose="02010600030101010101" pitchFamily="2" charset="-122"/>
                <a:ea typeface="宋体" panose="02010600030101010101" pitchFamily="2" charset="-122"/>
                <a:cs typeface="宋体" panose="02010600030101010101" pitchFamily="2" charset="-122"/>
              </a:rPr>
              <a:t>的电阻丝，装入实验装置中，两个透明容器中密封等量空气，</a:t>
            </a:r>
            <a:r>
              <a:rPr lang="en-US" altLang="zh-CN" sz="2400" u="sng">
                <a:latin typeface="宋体" panose="02010600030101010101" pitchFamily="2" charset="-122"/>
                <a:ea typeface="宋体" panose="02010600030101010101" pitchFamily="2" charset="-122"/>
                <a:cs typeface="宋体" panose="02010600030101010101" pitchFamily="2" charset="-122"/>
              </a:rPr>
              <a:t>U</a:t>
            </a:r>
            <a:r>
              <a:rPr lang="zh-CN" altLang="en-US" sz="2400" u="sng">
                <a:latin typeface="宋体" panose="02010600030101010101" pitchFamily="2" charset="-122"/>
                <a:ea typeface="宋体" panose="02010600030101010101" pitchFamily="2" charset="-122"/>
                <a:cs typeface="宋体" panose="02010600030101010101" pitchFamily="2" charset="-122"/>
              </a:rPr>
              <a:t>形管中液面高度差的变化反映容器中空气温度的变化。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6-3-3</a:t>
            </a:r>
            <a:r>
              <a:rPr lang="zh-CN" altLang="en-US" sz="2400">
                <a:latin typeface="宋体" panose="02010600030101010101" pitchFamily="2" charset="-122"/>
                <a:ea typeface="宋体" panose="02010600030101010101" pitchFamily="2" charset="-122"/>
                <a:cs typeface="宋体" panose="02010600030101010101" pitchFamily="2" charset="-122"/>
              </a:rPr>
              <a:t>所示，将</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10Q</a:t>
            </a:r>
            <a:r>
              <a:rPr lang="zh-CN" altLang="en-US" sz="2400">
                <a:latin typeface="宋体" panose="02010600030101010101" pitchFamily="2" charset="-122"/>
                <a:ea typeface="宋体" panose="02010600030101010101" pitchFamily="2" charset="-122"/>
                <a:cs typeface="宋体" panose="02010600030101010101" pitchFamily="2" charset="-122"/>
              </a:rPr>
              <a:t>电阻丝串联连接到电源两端。接通电源，通电一定时间后，比较</a:t>
            </a:r>
            <a:r>
              <a:rPr lang="en-US" altLang="zh-CN" sz="2400">
                <a:latin typeface="宋体" panose="02010600030101010101" pitchFamily="2" charset="-122"/>
                <a:ea typeface="宋体" panose="02010600030101010101" pitchFamily="2" charset="-122"/>
                <a:cs typeface="宋体" panose="02010600030101010101" pitchFamily="2" charset="-122"/>
              </a:rPr>
              <a:t>U</a:t>
            </a:r>
            <a:r>
              <a:rPr lang="zh-CN" altLang="en-US" sz="2400">
                <a:latin typeface="宋体" panose="02010600030101010101" pitchFamily="2" charset="-122"/>
                <a:ea typeface="宋体" panose="02010600030101010101" pitchFamily="2" charset="-122"/>
                <a:cs typeface="宋体" panose="02010600030101010101" pitchFamily="2" charset="-122"/>
              </a:rPr>
              <a:t>形管中液面高度变化。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 6-3-4</a:t>
            </a:r>
            <a:r>
              <a:rPr lang="zh-CN" altLang="en-US" sz="2400">
                <a:latin typeface="宋体" panose="02010600030101010101" pitchFamily="2" charset="-122"/>
                <a:ea typeface="宋体" panose="02010600030101010101" pitchFamily="2" charset="-122"/>
                <a:cs typeface="宋体" panose="02010600030101010101" pitchFamily="2" charset="-122"/>
              </a:rPr>
              <a:t>所示连接电路。接通电源，通电定时间后，比较</a:t>
            </a:r>
            <a:r>
              <a:rPr lang="en-US" altLang="zh-CN" sz="2400">
                <a:latin typeface="宋体" panose="02010600030101010101" pitchFamily="2" charset="-122"/>
                <a:ea typeface="宋体" panose="02010600030101010101" pitchFamily="2" charset="-122"/>
                <a:cs typeface="宋体" panose="02010600030101010101" pitchFamily="2" charset="-122"/>
              </a:rPr>
              <a:t>U</a:t>
            </a:r>
            <a:r>
              <a:rPr lang="zh-CN" altLang="en-US" sz="2400">
                <a:latin typeface="宋体" panose="02010600030101010101" pitchFamily="2" charset="-122"/>
                <a:ea typeface="宋体" panose="02010600030101010101" pitchFamily="2" charset="-122"/>
                <a:cs typeface="宋体" panose="02010600030101010101" pitchFamily="2" charset="-122"/>
              </a:rPr>
              <a:t>形管中液面高度变化。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title=""/>
          <p:cNvPicPr>
            <a:picLocks noChangeAspect="1"/>
          </p:cNvPicPr>
          <p:nvPr>
            <p:custDataLst>
              <p:tags r:id="rId14"/>
            </p:custDataLst>
          </p:nvPr>
        </p:nvPicPr>
        <p:blipFill>
          <a:blip r:embed="rId13"/>
          <a:srcRect l="64464" t="54481" r="5364" b="26324"/>
          <a:stretch>
            <a:fillRect/>
          </a:stretch>
        </p:blipFill>
        <p:spPr>
          <a:xfrm>
            <a:off x="8257540" y="968375"/>
            <a:ext cx="2837815" cy="2551430"/>
          </a:xfrm>
          <a:prstGeom prst="rect">
            <a:avLst/>
          </a:prstGeom>
        </p:spPr>
      </p:pic>
      <p:pic>
        <p:nvPicPr>
          <p:cNvPr id="14" name="图片 13" title=""/>
          <p:cNvPicPr>
            <a:picLocks noChangeAspect="1"/>
          </p:cNvPicPr>
          <p:nvPr>
            <p:custDataLst>
              <p:tags r:id="rId15"/>
            </p:custDataLst>
          </p:nvPr>
        </p:nvPicPr>
        <p:blipFill>
          <a:blip r:embed="rId13"/>
          <a:srcRect l="64255" t="73170" r="6252" b="7963"/>
          <a:stretch>
            <a:fillRect/>
          </a:stretch>
        </p:blipFill>
        <p:spPr>
          <a:xfrm>
            <a:off x="8305165" y="3540125"/>
            <a:ext cx="2790190" cy="2522220"/>
          </a:xfrm>
          <a:prstGeom prst="rect">
            <a:avLst/>
          </a:prstGeom>
        </p:spPr>
      </p:pic>
      <p:sp>
        <p:nvSpPr>
          <p:cNvPr id="15" name="文本框 14" title=""/>
          <p:cNvSpPr txBox="1"/>
          <p:nvPr>
            <p:custDataLst>
              <p:tags r:id="rId16"/>
            </p:custDataLst>
          </p:nvPr>
        </p:nvSpPr>
        <p:spPr>
          <a:xfrm>
            <a:off x="2317115" y="2907030"/>
            <a:ext cx="4064000" cy="521970"/>
          </a:xfrm>
          <a:prstGeom prst="rect">
            <a:avLst/>
          </a:prstGeom>
          <a:noFill/>
        </p:spPr>
        <p:txBody>
          <a:bodyPr wrap="square" rtlCol="0">
            <a:spAutoFit/>
          </a:bodyPr>
          <a:lstStyle/>
          <a:p>
            <a:r>
              <a:rPr lang="zh-CN" altLang="en-US" sz="2800" b="1">
                <a:solidFill>
                  <a:srgbClr val="FF0000"/>
                </a:solidFill>
                <a:latin typeface="宋体" panose="02010600030101010101" pitchFamily="2" charset="-122"/>
                <a:ea typeface="宋体" panose="02010600030101010101" pitchFamily="2" charset="-122"/>
              </a:rPr>
              <a:t>（转换法）</a:t>
            </a:r>
            <a:endParaRPr lang="zh-CN" altLang="en-US" sz="2800" b="1">
              <a:solidFill>
                <a:srgbClr val="FF0000"/>
              </a:solidFill>
              <a:latin typeface="宋体" panose="02010600030101010101" pitchFamily="2" charset="-122"/>
              <a:ea typeface="宋体" panose="02010600030101010101" pitchFamily="2"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heel(1)">
                                      <p:cBhvr>
                                        <p:cTn id="17" dur="2000"/>
                                        <p:tgtEl>
                                          <p:spTgt spid="5">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ox(in)">
                                      <p:cBhvr>
                                        <p:cTn id="25" dur="2000"/>
                                        <p:tgtEl>
                                          <p:spTgt spid="5">
                                            <p:txEl>
                                              <p:pRg st="3" end="3"/>
                                            </p:txEl>
                                          </p:spTgt>
                                        </p:tgtEl>
                                      </p:cBhvr>
                                    </p:animEffect>
                                  </p:childTnLst>
                                </p:cTn>
                              </p:par>
                              <p:par>
                                <p:cTn id="26" presetID="7"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0" fill="hold"/>
                                        <p:tgtEl>
                                          <p:spTgt spid="14"/>
                                        </p:tgtEl>
                                        <p:attrNameLst>
                                          <p:attrName>ppt_x</p:attrName>
                                        </p:attrNameLst>
                                      </p:cBhvr>
                                      <p:tavLst>
                                        <p:tav tm="0">
                                          <p:val>
                                            <p:strVal val="#ppt_x"/>
                                          </p:val>
                                        </p:tav>
                                        <p:tav tm="100000">
                                          <p:val>
                                            <p:strVal val="#ppt_x"/>
                                          </p:val>
                                        </p:tav>
                                      </p:tavLst>
                                    </p:anim>
                                    <p:anim calcmode="lin" valueType="num">
                                      <p:cBhvr additive="base">
                                        <p:cTn id="29"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tags/tag1.xml><?xml version="1.0" encoding="utf-8"?>
<p:tagLst xmlns:p="http://schemas.openxmlformats.org/presentationml/2006/main">
  <p:tag name="AS_UNIQUEID" val="6850"/>
</p:tagLst>
</file>

<file path=ppt/tags/tag10.xml><?xml version="1.0" encoding="utf-8"?>
<p:tagLst xmlns:p="http://schemas.openxmlformats.org/presentationml/2006/main">
  <p:tag name="AS_UNIQUEID" val="63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6434"/>
</p:tagLst>
</file>

<file path=ppt/tags/tag101.xml><?xml version="1.0" encoding="utf-8"?>
<p:tagLst xmlns:p="http://schemas.openxmlformats.org/presentationml/2006/main">
  <p:tag name="AS_UNIQUEID" val="6435"/>
</p:tagLst>
</file>

<file path=ppt/tags/tag102.xml><?xml version="1.0" encoding="utf-8"?>
<p:tagLst xmlns:p="http://schemas.openxmlformats.org/presentationml/2006/main">
  <p:tag name="AS_UNIQUEID" val="6865"/>
</p:tagLst>
</file>

<file path=ppt/tags/tag103.xml><?xml version="1.0" encoding="utf-8"?>
<p:tagLst xmlns:p="http://schemas.openxmlformats.org/presentationml/2006/main">
  <p:tag name="AS_UNIQUEID" val="4504"/>
</p:tagLst>
</file>

<file path=ppt/tags/tag104.xml><?xml version="1.0" encoding="utf-8"?>
<p:tagLst xmlns:p="http://schemas.openxmlformats.org/presentationml/2006/main">
  <p:tag name="AS_UNIQUEID" val="4505"/>
</p:tagLst>
</file>

<file path=ppt/tags/tag105.xml><?xml version="1.0" encoding="utf-8"?>
<p:tagLst xmlns:p="http://schemas.openxmlformats.org/presentationml/2006/main">
  <p:tag name="AS_UNIQUEID" val="4506"/>
</p:tagLst>
</file>

<file path=ppt/tags/tag106.xml><?xml version="1.0" encoding="utf-8"?>
<p:tagLst xmlns:p="http://schemas.openxmlformats.org/presentationml/2006/main">
  <p:tag name="AS_UNIQUEID" val="4507"/>
  <p:tag name="KSO_WM_BEAUTIFY_FLAG" val=""/>
</p:tagLst>
</file>

<file path=ppt/tags/tag107.xml><?xml version="1.0" encoding="utf-8"?>
<p:tagLst xmlns:p="http://schemas.openxmlformats.org/presentationml/2006/main">
  <p:tag name="AS_UNIQUEID" val="4509"/>
</p:tagLst>
</file>

<file path=ppt/tags/tag108.xml><?xml version="1.0" encoding="utf-8"?>
<p:tagLst xmlns:p="http://schemas.openxmlformats.org/presentationml/2006/main">
  <p:tag name="AS_UNIQUEID" val="4512"/>
  <p:tag name="KSO_WM_BEAUTIFY_FLAG" val=""/>
</p:tagLst>
</file>

<file path=ppt/tags/tag109.xml><?xml version="1.0" encoding="utf-8"?>
<p:tagLst xmlns:p="http://schemas.openxmlformats.org/presentationml/2006/main">
  <p:tag name="AS_UNIQUEID" val="4514"/>
  <p:tag name="KSO_WM_BEAUTIFY_FLAG" val=""/>
</p:tagLst>
</file>

<file path=ppt/tags/tag11.xml><?xml version="1.0" encoding="utf-8"?>
<p:tagLst xmlns:p="http://schemas.openxmlformats.org/presentationml/2006/main">
  <p:tag name="AS_UNIQUEID" val="63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703"/>
</p:tagLst>
</file>

<file path=ppt/tags/tag11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p="http://schemas.openxmlformats.org/presentationml/2006/main">
  <p:tag name="AS_UNIQUEID" val="6866"/>
</p:tagLst>
</file>

<file path=ppt/tags/tag113.xml><?xml version="1.0" encoding="utf-8"?>
<p:tagLst xmlns:p="http://schemas.openxmlformats.org/presentationml/2006/main">
  <p:tag name="AS_UNIQUEID" val="4520"/>
</p:tagLst>
</file>

<file path=ppt/tags/tag114.xml><?xml version="1.0" encoding="utf-8"?>
<p:tagLst xmlns:p="http://schemas.openxmlformats.org/presentationml/2006/main">
  <p:tag name="AS_UNIQUEID" val="4521"/>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15.xml><?xml version="1.0" encoding="utf-8"?>
<p:tagLst xmlns:p="http://schemas.openxmlformats.org/presentationml/2006/main">
  <p:tag name="AS_UNIQUEID" val="4522"/>
  <p:tag name="KSO_WM_BEAUTIFY_FLAG" val=""/>
</p:tagLst>
</file>

<file path=ppt/tags/tag116.xml><?xml version="1.0" encoding="utf-8"?>
<p:tagLst xmlns:p="http://schemas.openxmlformats.org/presentationml/2006/main">
  <p:tag name="AS_UNIQUEID" val="4523"/>
</p:tagLst>
</file>

<file path=ppt/tags/tag117.xml><?xml version="1.0" encoding="utf-8"?>
<p:tagLst xmlns:p="http://schemas.openxmlformats.org/presentationml/2006/main">
  <p:tag name="AS_UNIQUEID" val="4524"/>
  <p:tag name="KSO_WM_BEAUTIFY_FLAG" val=""/>
</p:tagLst>
</file>

<file path=ppt/tags/tag118.xml><?xml version="1.0" encoding="utf-8"?>
<p:tagLst xmlns:p="http://schemas.openxmlformats.org/presentationml/2006/main">
  <p:tag name="AS_UNIQUEID" val="4525"/>
  <p:tag name="KSO_WM_BEAUTIFY_FLAG" val=""/>
</p:tagLst>
</file>

<file path=ppt/tags/tag119.xml><?xml version="1.0" encoding="utf-8"?>
<p:tagLst xmlns:p="http://schemas.openxmlformats.org/presentationml/2006/main">
  <p:tag name="AS_UNIQUEID" val="4526"/>
  <p:tag name="KSO_WM_BEAUTIFY_FLAG" val=""/>
</p:tagLst>
</file>

<file path=ppt/tags/tag12.xml><?xml version="1.0" encoding="utf-8"?>
<p:tagLst xmlns:p="http://schemas.openxmlformats.org/presentationml/2006/main">
  <p:tag name="AS_UNIQUEID" val="63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527"/>
  <p:tag name="KSO_WM_BEAUTIFY_FLAG" val=""/>
</p:tagLst>
</file>

<file path=ppt/tags/tag121.xml><?xml version="1.0" encoding="utf-8"?>
<p:tagLst xmlns:p="http://schemas.openxmlformats.org/presentationml/2006/main">
  <p:tag name="AS_UNIQUEID" val="6867"/>
</p:tagLst>
</file>

<file path=ppt/tags/tag122.xml><?xml version="1.0" encoding="utf-8"?>
<p:tagLst xmlns:p="http://schemas.openxmlformats.org/presentationml/2006/main">
  <p:tag name="AS_UNIQUEID" val="6868"/>
</p:tagLst>
</file>

<file path=ppt/tags/tag123.xml><?xml version="1.0" encoding="utf-8"?>
<p:tagLst xmlns:p="http://schemas.openxmlformats.org/presentationml/2006/main">
  <p:tag name="AS_UNIQUEID" val="6869"/>
</p:tagLst>
</file>

<file path=ppt/tags/tag124.xml><?xml version="1.0" encoding="utf-8"?>
<p:tagLst xmlns:p="http://schemas.openxmlformats.org/presentationml/2006/main">
  <p:tag name="KSO_WM_BEAUTIFY_FLAG" val="#wm#"/>
  <p:tag name="KSO_WM_TEMPLATE_CATEGORY" val="custom"/>
  <p:tag name="KSO_WM_TEMPLATE_INDEX" val="20205176"/>
</p:tagLst>
</file>

<file path=ppt/tags/tag125.xml><?xml version="1.0" encoding="utf-8"?>
<p:tagLst xmlns:p="http://schemas.openxmlformats.org/presentationml/2006/main">
  <p:tag name="AS_UNIQUEID" val="6870"/>
</p:tagLst>
</file>

<file path=ppt/tags/tag126.xml><?xml version="1.0" encoding="utf-8"?>
<p:tagLst xmlns:p="http://schemas.openxmlformats.org/presentationml/2006/main">
  <p:tag name="AS_UNIQUEID" val="1725"/>
</p:tagLst>
</file>

<file path=ppt/tags/tag12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28.xml><?xml version="1.0" encoding="utf-8"?>
<p:tagLst xmlns:p="http://schemas.openxmlformats.org/presentationml/2006/main">
  <p:tag name="AS_UNIQUEID" val="1727"/>
  <p:tag name="KSO_WM_BEAUTIFY_FLAG" val=""/>
</p:tagLst>
</file>

<file path=ppt/tags/tag129.xml><?xml version="1.0" encoding="utf-8"?>
<p:tagLst xmlns:p="http://schemas.openxmlformats.org/presentationml/2006/main">
  <p:tag name="AS_UNIQUEID" val="1728"/>
</p:tagLst>
</file>

<file path=ppt/tags/tag13.xml><?xml version="1.0" encoding="utf-8"?>
<p:tagLst xmlns:p="http://schemas.openxmlformats.org/presentationml/2006/main">
  <p:tag name="AS_UNIQUEID" val="6852"/>
</p:tagLst>
</file>

<file path=ppt/tags/tag130.xml><?xml version="1.0" encoding="utf-8"?>
<p:tagLst xmlns:p="http://schemas.openxmlformats.org/presentationml/2006/main">
  <p:tag name="AS_UNIQUEID" val="1729"/>
  <p:tag name="KSO_WM_BEAUTIFY_FLAG" val=""/>
</p:tagLst>
</file>

<file path=ppt/tags/tag131.xml><?xml version="1.0" encoding="utf-8"?>
<p:tagLst xmlns:p="http://schemas.openxmlformats.org/presentationml/2006/main">
  <p:tag name="AS_UNIQUEID" val="1731"/>
  <p:tag name="KSO_WM_BEAUTIFY_FLAG" val=""/>
</p:tagLst>
</file>

<file path=ppt/tags/tag132.xml><?xml version="1.0" encoding="utf-8"?>
<p:tagLst xmlns:p="http://schemas.openxmlformats.org/presentationml/2006/main">
  <p:tag name="AS_UNIQUEID" val="1732"/>
  <p:tag name="KSO_WM_BEAUTIFY_FLAG" val=""/>
</p:tagLst>
</file>

<file path=ppt/tags/tag133.xml><?xml version="1.0" encoding="utf-8"?>
<p:tagLst xmlns:p="http://schemas.openxmlformats.org/presentationml/2006/main">
  <p:tag name="AS_UNIQUEID" val="6871"/>
</p:tagLst>
</file>

<file path=ppt/tags/tag134.xml><?xml version="1.0" encoding="utf-8"?>
<p:tagLst xmlns:p="http://schemas.openxmlformats.org/presentationml/2006/main">
  <p:tag name="AS_UNIQUEID" val="6872"/>
</p:tagLst>
</file>

<file path=ppt/tags/tag135.xml><?xml version="1.0" encoding="utf-8"?>
<p:tagLst xmlns:p="http://schemas.openxmlformats.org/presentationml/2006/main">
  <p:tag name="AS_UNIQUEID" val="6873"/>
</p:tagLst>
</file>

<file path=ppt/tags/tag136.xml><?xml version="1.0" encoding="utf-8"?>
<p:tagLst xmlns:p="http://schemas.openxmlformats.org/presentationml/2006/main">
  <p:tag name="KSO_WM_BEAUTIFY_FLAG" val="#wm#"/>
  <p:tag name="KSO_WM_TEMPLATE_CATEGORY" val="custom"/>
  <p:tag name="KSO_WM_TEMPLATE_INDEX" val="20205176"/>
</p:tagLst>
</file>

<file path=ppt/tags/tag137.xml><?xml version="1.0" encoding="utf-8"?>
<p:tagLst xmlns:p="http://schemas.openxmlformats.org/presentationml/2006/main">
  <p:tag name="AS_UNIQUEID" val="6874"/>
</p:tagLst>
</file>

<file path=ppt/tags/tag138.xml><?xml version="1.0" encoding="utf-8"?>
<p:tagLst xmlns:p="http://schemas.openxmlformats.org/presentationml/2006/main">
  <p:tag name="AS_UNIQUEID" val="1725"/>
</p:tagLst>
</file>

<file path=ppt/tags/tag139.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4.xml><?xml version="1.0" encoding="utf-8"?>
<p:tagLst xmlns:p="http://schemas.openxmlformats.org/presentationml/2006/main">
  <p:tag name="AS_UNIQUEID" val="633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1727"/>
  <p:tag name="KSO_WM_BEAUTIFY_FLAG" val=""/>
</p:tagLst>
</file>

<file path=ppt/tags/tag141.xml><?xml version="1.0" encoding="utf-8"?>
<p:tagLst xmlns:p="http://schemas.openxmlformats.org/presentationml/2006/main">
  <p:tag name="AS_UNIQUEID" val="1728"/>
</p:tagLst>
</file>

<file path=ppt/tags/tag142.xml><?xml version="1.0" encoding="utf-8"?>
<p:tagLst xmlns:p="http://schemas.openxmlformats.org/presentationml/2006/main">
  <p:tag name="AS_UNIQUEID" val="1729"/>
  <p:tag name="KSO_WM_BEAUTIFY_FLAG" val=""/>
</p:tagLst>
</file>

<file path=ppt/tags/tag143.xml><?xml version="1.0" encoding="utf-8"?>
<p:tagLst xmlns:p="http://schemas.openxmlformats.org/presentationml/2006/main">
  <p:tag name="AS_UNIQUEID" val="1731"/>
  <p:tag name="KSO_WM_BEAUTIFY_FLAG" val=""/>
</p:tagLst>
</file>

<file path=ppt/tags/tag144.xml><?xml version="1.0" encoding="utf-8"?>
<p:tagLst xmlns:p="http://schemas.openxmlformats.org/presentationml/2006/main">
  <p:tag name="AS_UNIQUEID" val="1732"/>
  <p:tag name="KSO_WM_BEAUTIFY_FLAG" val=""/>
</p:tagLst>
</file>

<file path=ppt/tags/tag145.xml><?xml version="1.0" encoding="utf-8"?>
<p:tagLst xmlns:p="http://schemas.openxmlformats.org/presentationml/2006/main">
  <p:tag name="AS_UNIQUEID" val="6875"/>
</p:tagLst>
</file>

<file path=ppt/tags/tag146.xml><?xml version="1.0" encoding="utf-8"?>
<p:tagLst xmlns:p="http://schemas.openxmlformats.org/presentationml/2006/main">
  <p:tag name="AS_UNIQUEID" val="6876"/>
</p:tagLst>
</file>

<file path=ppt/tags/tag147.xml><?xml version="1.0" encoding="utf-8"?>
<p:tagLst xmlns:p="http://schemas.openxmlformats.org/presentationml/2006/main">
  <p:tag name="AS_UNIQUEID" val="6877"/>
</p:tagLst>
</file>

<file path=ppt/tags/tag148.xml><?xml version="1.0" encoding="utf-8"?>
<p:tagLst xmlns:p="http://schemas.openxmlformats.org/presentationml/2006/main">
  <p:tag name="KSO_WM_BEAUTIFY_FLAG" val="#wm#"/>
  <p:tag name="KSO_WM_TEMPLATE_CATEGORY" val="custom"/>
  <p:tag name="KSO_WM_TEMPLATE_INDEX" val="20205176"/>
</p:tagLst>
</file>

<file path=ppt/tags/tag149.xml><?xml version="1.0" encoding="utf-8"?>
<p:tagLst xmlns:p="http://schemas.openxmlformats.org/presentationml/2006/main">
  <p:tag name="AS_UNIQUEID" val="6878"/>
</p:tagLst>
</file>

<file path=ppt/tags/tag15.xml><?xml version="1.0" encoding="utf-8"?>
<p:tagLst xmlns:p="http://schemas.openxmlformats.org/presentationml/2006/main">
  <p:tag name="AS_UNIQUEID" val="63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1725"/>
</p:tagLst>
</file>

<file path=ppt/tags/tag15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52.xml><?xml version="1.0" encoding="utf-8"?>
<p:tagLst xmlns:p="http://schemas.openxmlformats.org/presentationml/2006/main">
  <p:tag name="AS_UNIQUEID" val="1727"/>
  <p:tag name="KSO_WM_BEAUTIFY_FLAG" val=""/>
</p:tagLst>
</file>

<file path=ppt/tags/tag153.xml><?xml version="1.0" encoding="utf-8"?>
<p:tagLst xmlns:p="http://schemas.openxmlformats.org/presentationml/2006/main">
  <p:tag name="AS_UNIQUEID" val="1728"/>
</p:tagLst>
</file>

<file path=ppt/tags/tag154.xml><?xml version="1.0" encoding="utf-8"?>
<p:tagLst xmlns:p="http://schemas.openxmlformats.org/presentationml/2006/main">
  <p:tag name="AS_UNIQUEID" val="1729"/>
  <p:tag name="KSO_WM_BEAUTIFY_FLAG" val=""/>
</p:tagLst>
</file>

<file path=ppt/tags/tag155.xml><?xml version="1.0" encoding="utf-8"?>
<p:tagLst xmlns:p="http://schemas.openxmlformats.org/presentationml/2006/main">
  <p:tag name="AS_UNIQUEID" val="1731"/>
  <p:tag name="KSO_WM_BEAUTIFY_FLAG" val=""/>
</p:tagLst>
</file>

<file path=ppt/tags/tag156.xml><?xml version="1.0" encoding="utf-8"?>
<p:tagLst xmlns:p="http://schemas.openxmlformats.org/presentationml/2006/main">
  <p:tag name="AS_UNIQUEID" val="1732"/>
  <p:tag name="KSO_WM_BEAUTIFY_FLAG" val=""/>
</p:tagLst>
</file>

<file path=ppt/tags/tag157.xml><?xml version="1.0" encoding="utf-8"?>
<p:tagLst xmlns:p="http://schemas.openxmlformats.org/presentationml/2006/main">
  <p:tag name="AS_UNIQUEID" val="6879"/>
</p:tagLst>
</file>

<file path=ppt/tags/tag158.xml><?xml version="1.0" encoding="utf-8"?>
<p:tagLst xmlns:p="http://schemas.openxmlformats.org/presentationml/2006/main">
  <p:tag name="KSO_WM_BEAUTIFY_FLAG" val="#wm#"/>
  <p:tag name="KSO_WM_TEMPLATE_CATEGORY" val="custom"/>
  <p:tag name="KSO_WM_TEMPLATE_INDEX" val="20205176"/>
</p:tagLst>
</file>

<file path=ppt/tags/tag159.xml><?xml version="1.0" encoding="utf-8"?>
<p:tagLst xmlns:p="http://schemas.openxmlformats.org/presentationml/2006/main">
  <p:tag name="AS_UNIQUEID" val="6880"/>
</p:tagLst>
</file>

<file path=ppt/tags/tag16.xml><?xml version="1.0" encoding="utf-8"?>
<p:tagLst xmlns:p="http://schemas.openxmlformats.org/presentationml/2006/main">
  <p:tag name="AS_UNIQUEID" val="63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725"/>
</p:tagLst>
</file>

<file path=ppt/tags/tag16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62.xml><?xml version="1.0" encoding="utf-8"?>
<p:tagLst xmlns:p="http://schemas.openxmlformats.org/presentationml/2006/main">
  <p:tag name="AS_UNIQUEID" val="1727"/>
  <p:tag name="KSO_WM_BEAUTIFY_FLAG" val=""/>
</p:tagLst>
</file>

<file path=ppt/tags/tag163.xml><?xml version="1.0" encoding="utf-8"?>
<p:tagLst xmlns:p="http://schemas.openxmlformats.org/presentationml/2006/main">
  <p:tag name="AS_UNIQUEID" val="1728"/>
</p:tagLst>
</file>

<file path=ppt/tags/tag164.xml><?xml version="1.0" encoding="utf-8"?>
<p:tagLst xmlns:p="http://schemas.openxmlformats.org/presentationml/2006/main">
  <p:tag name="AS_UNIQUEID" val="1729"/>
  <p:tag name="KSO_WM_BEAUTIFY_FLAG" val=""/>
</p:tagLst>
</file>

<file path=ppt/tags/tag165.xml><?xml version="1.0" encoding="utf-8"?>
<p:tagLst xmlns:p="http://schemas.openxmlformats.org/presentationml/2006/main">
  <p:tag name="AS_UNIQUEID" val="1731"/>
  <p:tag name="KSO_WM_BEAUTIFY_FLAG" val=""/>
</p:tagLst>
</file>

<file path=ppt/tags/tag166.xml><?xml version="1.0" encoding="utf-8"?>
<p:tagLst xmlns:p="http://schemas.openxmlformats.org/presentationml/2006/main">
  <p:tag name="AS_UNIQUEID" val="1732"/>
  <p:tag name="KSO_WM_BEAUTIFY_FLAG" val=""/>
</p:tagLst>
</file>

<file path=ppt/tags/tag167.xml><?xml version="1.0" encoding="utf-8"?>
<p:tagLst xmlns:p="http://schemas.openxmlformats.org/presentationml/2006/main">
  <p:tag name="AS_UNIQUEID" val="6881"/>
</p:tagLst>
</file>

<file path=ppt/tags/tag168.xml><?xml version="1.0" encoding="utf-8"?>
<p:tagLst xmlns:p="http://schemas.openxmlformats.org/presentationml/2006/main">
  <p:tag name="AS_UNIQUEID" val="6882"/>
</p:tagLst>
</file>

<file path=ppt/tags/tag169.xml><?xml version="1.0" encoding="utf-8"?>
<p:tagLst xmlns:p="http://schemas.openxmlformats.org/presentationml/2006/main">
  <p:tag name="AS_UNIQUEID" val="6883"/>
</p:tagLst>
</file>

<file path=ppt/tags/tag17.xml><?xml version="1.0" encoding="utf-8"?>
<p:tagLst xmlns:p="http://schemas.openxmlformats.org/presentationml/2006/main">
  <p:tag name="AS_UNIQUEID" val="63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6884"/>
</p:tagLst>
</file>

<file path=ppt/tags/tag171.xml><?xml version="1.0" encoding="utf-8"?>
<p:tagLst xmlns:p="http://schemas.openxmlformats.org/presentationml/2006/main">
  <p:tag name="AS_UNIQUEID" val="6885"/>
</p:tagLst>
</file>

<file path=ppt/tags/tag172.xml><?xml version="1.0" encoding="utf-8"?>
<p:tagLst xmlns:p="http://schemas.openxmlformats.org/presentationml/2006/main">
  <p:tag name="KSO_WM_BEAUTIFY_FLAG" val="#wm#"/>
  <p:tag name="KSO_WM_TEMPLATE_CATEGORY" val="custom"/>
  <p:tag name="KSO_WM_TEMPLATE_INDEX" val="20205176"/>
</p:tagLst>
</file>

<file path=ppt/tags/tag173.xml><?xml version="1.0" encoding="utf-8"?>
<p:tagLst xmlns:p="http://schemas.openxmlformats.org/presentationml/2006/main">
  <p:tag name="AS_UNIQUEID" val="6886"/>
</p:tagLst>
</file>

<file path=ppt/tags/tag174.xml><?xml version="1.0" encoding="utf-8"?>
<p:tagLst xmlns:p="http://schemas.openxmlformats.org/presentationml/2006/main">
  <p:tag name="AS_UNIQUEID" val="1725"/>
</p:tagLst>
</file>

<file path=ppt/tags/tag17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76.xml><?xml version="1.0" encoding="utf-8"?>
<p:tagLst xmlns:p="http://schemas.openxmlformats.org/presentationml/2006/main">
  <p:tag name="AS_UNIQUEID" val="1727"/>
  <p:tag name="KSO_WM_BEAUTIFY_FLAG" val=""/>
</p:tagLst>
</file>

<file path=ppt/tags/tag177.xml><?xml version="1.0" encoding="utf-8"?>
<p:tagLst xmlns:p="http://schemas.openxmlformats.org/presentationml/2006/main">
  <p:tag name="AS_UNIQUEID" val="1728"/>
</p:tagLst>
</file>

<file path=ppt/tags/tag178.xml><?xml version="1.0" encoding="utf-8"?>
<p:tagLst xmlns:p="http://schemas.openxmlformats.org/presentationml/2006/main">
  <p:tag name="AS_UNIQUEID" val="1729"/>
  <p:tag name="KSO_WM_BEAUTIFY_FLAG" val=""/>
</p:tagLst>
</file>

<file path=ppt/tags/tag179.xml><?xml version="1.0" encoding="utf-8"?>
<p:tagLst xmlns:p="http://schemas.openxmlformats.org/presentationml/2006/main">
  <p:tag name="AS_UNIQUEID" val="1731"/>
  <p:tag name="KSO_WM_BEAUTIFY_FLAG" val=""/>
</p:tagLst>
</file>

<file path=ppt/tags/tag18.xml><?xml version="1.0" encoding="utf-8"?>
<p:tagLst xmlns:p="http://schemas.openxmlformats.org/presentationml/2006/main">
  <p:tag name="AS_UNIQUEID" val="63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732"/>
  <p:tag name="KSO_WM_BEAUTIFY_FLAG" val=""/>
</p:tagLst>
</file>

<file path=ppt/tags/tag181.xml><?xml version="1.0" encoding="utf-8"?>
<p:tagLst xmlns:p="http://schemas.openxmlformats.org/presentationml/2006/main">
  <p:tag name="AS_UNIQUEID" val="6887"/>
</p:tagLst>
</file>

<file path=ppt/tags/tag182.xml><?xml version="1.0" encoding="utf-8"?>
<p:tagLst xmlns:p="http://schemas.openxmlformats.org/presentationml/2006/main">
  <p:tag name="AS_UNIQUEID" val="6888"/>
</p:tagLst>
</file>

<file path=ppt/tags/tag183.xml><?xml version="1.0" encoding="utf-8"?>
<p:tagLst xmlns:p="http://schemas.openxmlformats.org/presentationml/2006/main">
  <p:tag name="AS_UNIQUEID" val="6889"/>
</p:tagLst>
</file>

<file path=ppt/tags/tag184.xml><?xml version="1.0" encoding="utf-8"?>
<p:tagLst xmlns:p="http://schemas.openxmlformats.org/presentationml/2006/main">
  <p:tag name="KSO_WM_BEAUTIFY_FLAG" val="#wm#"/>
  <p:tag name="KSO_WM_TEMPLATE_CATEGORY" val="custom"/>
  <p:tag name="KSO_WM_TEMPLATE_INDEX" val="20205176"/>
</p:tagLst>
</file>

<file path=ppt/tags/tag185.xml><?xml version="1.0" encoding="utf-8"?>
<p:tagLst xmlns:p="http://schemas.openxmlformats.org/presentationml/2006/main">
  <p:tag name="AS_UNIQUEID" val="6890"/>
</p:tagLst>
</file>

<file path=ppt/tags/tag186.xml><?xml version="1.0" encoding="utf-8"?>
<p:tagLst xmlns:p="http://schemas.openxmlformats.org/presentationml/2006/main">
  <p:tag name="AS_UNIQUEID" val="1725"/>
</p:tagLst>
</file>

<file path=ppt/tags/tag18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88.xml><?xml version="1.0" encoding="utf-8"?>
<p:tagLst xmlns:p="http://schemas.openxmlformats.org/presentationml/2006/main">
  <p:tag name="AS_UNIQUEID" val="1727"/>
  <p:tag name="KSO_WM_BEAUTIFY_FLAG" val=""/>
</p:tagLst>
</file>

<file path=ppt/tags/tag189.xml><?xml version="1.0" encoding="utf-8"?>
<p:tagLst xmlns:p="http://schemas.openxmlformats.org/presentationml/2006/main">
  <p:tag name="AS_UNIQUEID" val="1728"/>
</p:tagLst>
</file>

<file path=ppt/tags/tag19.xml><?xml version="1.0" encoding="utf-8"?>
<p:tagLst xmlns:p="http://schemas.openxmlformats.org/presentationml/2006/main">
  <p:tag name="AS_UNIQUEID" val="6853"/>
</p:tagLst>
</file>

<file path=ppt/tags/tag190.xml><?xml version="1.0" encoding="utf-8"?>
<p:tagLst xmlns:p="http://schemas.openxmlformats.org/presentationml/2006/main">
  <p:tag name="AS_UNIQUEID" val="1729"/>
  <p:tag name="KSO_WM_BEAUTIFY_FLAG" val=""/>
</p:tagLst>
</file>

<file path=ppt/tags/tag191.xml><?xml version="1.0" encoding="utf-8"?>
<p:tagLst xmlns:p="http://schemas.openxmlformats.org/presentationml/2006/main">
  <p:tag name="AS_UNIQUEID" val="1731"/>
  <p:tag name="KSO_WM_BEAUTIFY_FLAG" val=""/>
</p:tagLst>
</file>

<file path=ppt/tags/tag192.xml><?xml version="1.0" encoding="utf-8"?>
<p:tagLst xmlns:p="http://schemas.openxmlformats.org/presentationml/2006/main">
  <p:tag name="AS_UNIQUEID" val="1732"/>
  <p:tag name="KSO_WM_BEAUTIFY_FLAG" val=""/>
</p:tagLst>
</file>

<file path=ppt/tags/tag193.xml><?xml version="1.0" encoding="utf-8"?>
<p:tagLst xmlns:p="http://schemas.openxmlformats.org/presentationml/2006/main">
  <p:tag name="AS_UNIQUEID" val="6891"/>
</p:tagLst>
</file>

<file path=ppt/tags/tag194.xml><?xml version="1.0" encoding="utf-8"?>
<p:tagLst xmlns:p="http://schemas.openxmlformats.org/presentationml/2006/main">
  <p:tag name="AS_UNIQUEID" val="6892"/>
</p:tagLst>
</file>

<file path=ppt/tags/tag195.xml><?xml version="1.0" encoding="utf-8"?>
<p:tagLst xmlns:p="http://schemas.openxmlformats.org/presentationml/2006/main">
  <p:tag name="AS_UNIQUEID" val="6893"/>
</p:tagLst>
</file>

<file path=ppt/tags/tag196.xml><?xml version="1.0" encoding="utf-8"?>
<p:tagLst xmlns:p="http://schemas.openxmlformats.org/presentationml/2006/main">
  <p:tag name="AS_UNIQUEID" val="6894"/>
</p:tagLst>
</file>

<file path=ppt/tags/tag197.xml><?xml version="1.0" encoding="utf-8"?>
<p:tagLst xmlns:p="http://schemas.openxmlformats.org/presentationml/2006/main">
  <p:tag name="AS_UNIQUEID" val="6895"/>
</p:tagLst>
</file>

<file path=ppt/tags/tag198.xml><?xml version="1.0" encoding="utf-8"?>
<p:tagLst xmlns:p="http://schemas.openxmlformats.org/presentationml/2006/main">
  <p:tag name="AS_UNIQUEID" val="6896"/>
</p:tagLst>
</file>

<file path=ppt/tags/tag199.xml><?xml version="1.0" encoding="utf-8"?>
<p:tagLst xmlns:p="http://schemas.openxmlformats.org/presentationml/2006/main">
  <p:tag name="AS_UNIQUEID" val="6897"/>
</p:tagLst>
</file>

<file path=ppt/tags/tag2.xml><?xml version="1.0" encoding="utf-8"?>
<p:tagLst xmlns:p="http://schemas.openxmlformats.org/presentationml/2006/main">
  <p:tag name="AS_UNIQUEID" val="632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634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6898"/>
</p:tagLst>
</file>

<file path=ppt/tags/tag201.xml><?xml version="1.0" encoding="utf-8"?>
<p:tagLst xmlns:p="http://schemas.openxmlformats.org/presentationml/2006/main">
  <p:tag name="AS_UNIQUEID" val="6899"/>
</p:tagLst>
</file>

<file path=ppt/tags/tag202.xml><?xml version="1.0" encoding="utf-8"?>
<p:tagLst xmlns:p="http://schemas.openxmlformats.org/presentationml/2006/main">
  <p:tag name="KSO_WM_BEAUTIFY_FLAG" val="#wm#"/>
  <p:tag name="KSO_WM_TEMPLATE_CATEGORY" val="custom"/>
  <p:tag name="KSO_WM_TEMPLATE_INDEX" val="20205176"/>
</p:tagLst>
</file>

<file path=ppt/tags/tag203.xml><?xml version="1.0" encoding="utf-8"?>
<p:tagLst xmlns:p="http://schemas.openxmlformats.org/presentationml/2006/main">
  <p:tag name="AS_UNIQUEID" val="6900"/>
</p:tagLst>
</file>

<file path=ppt/tags/tag204.xml><?xml version="1.0" encoding="utf-8"?>
<p:tagLst xmlns:p="http://schemas.openxmlformats.org/presentationml/2006/main">
  <p:tag name="AS_UNIQUEID" val="1725"/>
</p:tagLst>
</file>

<file path=ppt/tags/tag20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06.xml><?xml version="1.0" encoding="utf-8"?>
<p:tagLst xmlns:p="http://schemas.openxmlformats.org/presentationml/2006/main">
  <p:tag name="AS_UNIQUEID" val="1727"/>
  <p:tag name="KSO_WM_BEAUTIFY_FLAG" val=""/>
</p:tagLst>
</file>

<file path=ppt/tags/tag207.xml><?xml version="1.0" encoding="utf-8"?>
<p:tagLst xmlns:p="http://schemas.openxmlformats.org/presentationml/2006/main">
  <p:tag name="AS_UNIQUEID" val="1728"/>
</p:tagLst>
</file>

<file path=ppt/tags/tag208.xml><?xml version="1.0" encoding="utf-8"?>
<p:tagLst xmlns:p="http://schemas.openxmlformats.org/presentationml/2006/main">
  <p:tag name="AS_UNIQUEID" val="1729"/>
  <p:tag name="KSO_WM_BEAUTIFY_FLAG" val=""/>
</p:tagLst>
</file>

<file path=ppt/tags/tag209.xml><?xml version="1.0" encoding="utf-8"?>
<p:tagLst xmlns:p="http://schemas.openxmlformats.org/presentationml/2006/main">
  <p:tag name="AS_UNIQUEID" val="1731"/>
  <p:tag name="KSO_WM_BEAUTIFY_FLAG" val=""/>
</p:tagLst>
</file>

<file path=ppt/tags/tag21.xml><?xml version="1.0" encoding="utf-8"?>
<p:tagLst xmlns:p="http://schemas.openxmlformats.org/presentationml/2006/main">
  <p:tag name="AS_UNIQUEID" val="634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732"/>
  <p:tag name="KSO_WM_BEAUTIFY_FLAG" val=""/>
</p:tagLst>
</file>

<file path=ppt/tags/tag211.xml><?xml version="1.0" encoding="utf-8"?>
<p:tagLst xmlns:p="http://schemas.openxmlformats.org/presentationml/2006/main">
  <p:tag name="AS_UNIQUEID" val="6901"/>
</p:tagLst>
</file>

<file path=ppt/tags/tag212.xml><?xml version="1.0" encoding="utf-8"?>
<p:tagLst xmlns:p="http://schemas.openxmlformats.org/presentationml/2006/main">
  <p:tag name="AS_UNIQUEID" val="6902"/>
</p:tagLst>
</file>

<file path=ppt/tags/tag213.xml><?xml version="1.0" encoding="utf-8"?>
<p:tagLst xmlns:p="http://schemas.openxmlformats.org/presentationml/2006/main">
  <p:tag name="AS_UNIQUEID" val="6903"/>
</p:tagLst>
</file>

<file path=ppt/tags/tag214.xml><?xml version="1.0" encoding="utf-8"?>
<p:tagLst xmlns:p="http://schemas.openxmlformats.org/presentationml/2006/main">
  <p:tag name="AS_UNIQUEID" val="6904"/>
</p:tagLst>
</file>

<file path=ppt/tags/tag215.xml><?xml version="1.0" encoding="utf-8"?>
<p:tagLst xmlns:p="http://schemas.openxmlformats.org/presentationml/2006/main">
  <p:tag name="AS_UNIQUEID" val="6905"/>
</p:tagLst>
</file>

<file path=ppt/tags/tag216.xml><?xml version="1.0" encoding="utf-8"?>
<p:tagLst xmlns:p="http://schemas.openxmlformats.org/presentationml/2006/main">
  <p:tag name="AS_UNIQUEID" val="6906"/>
</p:tagLst>
</file>

<file path=ppt/tags/tag217.xml><?xml version="1.0" encoding="utf-8"?>
<p:tagLst xmlns:p="http://schemas.openxmlformats.org/presentationml/2006/main">
  <p:tag name="KSO_WM_BEAUTIFY_FLAG" val="#wm#"/>
  <p:tag name="KSO_WM_TEMPLATE_CATEGORY" val="custom"/>
  <p:tag name="KSO_WM_TEMPLATE_INDEX" val="20205176"/>
</p:tagLst>
</file>

<file path=ppt/tags/tag218.xml><?xml version="1.0" encoding="utf-8"?>
<p:tagLst xmlns:p="http://schemas.openxmlformats.org/presentationml/2006/main">
  <p:tag name="AS_UNIQUEID" val="6907"/>
</p:tagLst>
</file>

<file path=ppt/tags/tag219.xml><?xml version="1.0" encoding="utf-8"?>
<p:tagLst xmlns:p="http://schemas.openxmlformats.org/presentationml/2006/main">
  <p:tag name="AS_UNIQUEID" val="1725"/>
</p:tagLst>
</file>

<file path=ppt/tags/tag22.xml><?xml version="1.0" encoding="utf-8"?>
<p:tagLst xmlns:p="http://schemas.openxmlformats.org/presentationml/2006/main">
  <p:tag name="AS_UNIQUEID" val="634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21.xml><?xml version="1.0" encoding="utf-8"?>
<p:tagLst xmlns:p="http://schemas.openxmlformats.org/presentationml/2006/main">
  <p:tag name="AS_UNIQUEID" val="1727"/>
  <p:tag name="KSO_WM_BEAUTIFY_FLAG" val=""/>
</p:tagLst>
</file>

<file path=ppt/tags/tag222.xml><?xml version="1.0" encoding="utf-8"?>
<p:tagLst xmlns:p="http://schemas.openxmlformats.org/presentationml/2006/main">
  <p:tag name="AS_UNIQUEID" val="1728"/>
</p:tagLst>
</file>

<file path=ppt/tags/tag223.xml><?xml version="1.0" encoding="utf-8"?>
<p:tagLst xmlns:p="http://schemas.openxmlformats.org/presentationml/2006/main">
  <p:tag name="AS_UNIQUEID" val="1729"/>
  <p:tag name="KSO_WM_BEAUTIFY_FLAG" val=""/>
</p:tagLst>
</file>

<file path=ppt/tags/tag224.xml><?xml version="1.0" encoding="utf-8"?>
<p:tagLst xmlns:p="http://schemas.openxmlformats.org/presentationml/2006/main">
  <p:tag name="AS_UNIQUEID" val="1731"/>
  <p:tag name="KSO_WM_BEAUTIFY_FLAG" val=""/>
</p:tagLst>
</file>

<file path=ppt/tags/tag225.xml><?xml version="1.0" encoding="utf-8"?>
<p:tagLst xmlns:p="http://schemas.openxmlformats.org/presentationml/2006/main">
  <p:tag name="AS_UNIQUEID" val="1732"/>
  <p:tag name="KSO_WM_BEAUTIFY_FLAG" val=""/>
</p:tagLst>
</file>

<file path=ppt/tags/tag226.xml><?xml version="1.0" encoding="utf-8"?>
<p:tagLst xmlns:p="http://schemas.openxmlformats.org/presentationml/2006/main">
  <p:tag name="AS_UNIQUEID" val="6908"/>
</p:tagLst>
</file>

<file path=ppt/tags/tag227.xml><?xml version="1.0" encoding="utf-8"?>
<p:tagLst xmlns:p="http://schemas.openxmlformats.org/presentationml/2006/main">
  <p:tag name="AS_UNIQUEID" val="6909"/>
</p:tagLst>
</file>

<file path=ppt/tags/tag228.xml><?xml version="1.0" encoding="utf-8"?>
<p:tagLst xmlns:p="http://schemas.openxmlformats.org/presentationml/2006/main">
  <p:tag name="KSO_WM_BEAUTIFY_FLAG" val="#wm#"/>
  <p:tag name="KSO_WM_TEMPLATE_CATEGORY" val="custom"/>
  <p:tag name="KSO_WM_TEMPLATE_INDEX" val="20205176"/>
</p:tagLst>
</file>

<file path=ppt/tags/tag229.xml><?xml version="1.0" encoding="utf-8"?>
<p:tagLst xmlns:p="http://schemas.openxmlformats.org/presentationml/2006/main">
  <p:tag name="AS_UNIQUEID" val="6910"/>
</p:tagLst>
</file>

<file path=ppt/tags/tag23.xml><?xml version="1.0" encoding="utf-8"?>
<p:tagLst xmlns:p="http://schemas.openxmlformats.org/presentationml/2006/main">
  <p:tag name="AS_UNIQUEID" val="63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1725"/>
</p:tagLst>
</file>

<file path=ppt/tags/tag23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32.xml><?xml version="1.0" encoding="utf-8"?>
<p:tagLst xmlns:p="http://schemas.openxmlformats.org/presentationml/2006/main">
  <p:tag name="AS_UNIQUEID" val="1727"/>
  <p:tag name="KSO_WM_BEAUTIFY_FLAG" val=""/>
</p:tagLst>
</file>

<file path=ppt/tags/tag233.xml><?xml version="1.0" encoding="utf-8"?>
<p:tagLst xmlns:p="http://schemas.openxmlformats.org/presentationml/2006/main">
  <p:tag name="AS_UNIQUEID" val="1728"/>
</p:tagLst>
</file>

<file path=ppt/tags/tag234.xml><?xml version="1.0" encoding="utf-8"?>
<p:tagLst xmlns:p="http://schemas.openxmlformats.org/presentationml/2006/main">
  <p:tag name="AS_UNIQUEID" val="1729"/>
  <p:tag name="KSO_WM_BEAUTIFY_FLAG" val=""/>
</p:tagLst>
</file>

<file path=ppt/tags/tag235.xml><?xml version="1.0" encoding="utf-8"?>
<p:tagLst xmlns:p="http://schemas.openxmlformats.org/presentationml/2006/main">
  <p:tag name="AS_UNIQUEID" val="1731"/>
  <p:tag name="KSO_WM_BEAUTIFY_FLAG" val=""/>
</p:tagLst>
</file>

<file path=ppt/tags/tag236.xml><?xml version="1.0" encoding="utf-8"?>
<p:tagLst xmlns:p="http://schemas.openxmlformats.org/presentationml/2006/main">
  <p:tag name="AS_UNIQUEID" val="1732"/>
  <p:tag name="KSO_WM_BEAUTIFY_FLAG" val=""/>
</p:tagLst>
</file>

<file path=ppt/tags/tag237.xml><?xml version="1.0" encoding="utf-8"?>
<p:tagLst xmlns:p="http://schemas.openxmlformats.org/presentationml/2006/main">
  <p:tag name="AS_UNIQUEID" val="6911"/>
</p:tagLst>
</file>

<file path=ppt/tags/tag238.xml><?xml version="1.0" encoding="utf-8"?>
<p:tagLst xmlns:p="http://schemas.openxmlformats.org/presentationml/2006/main">
  <p:tag name="AS_UNIQUEID" val="6912"/>
</p:tagLst>
</file>

<file path=ppt/tags/tag239.xml><?xml version="1.0" encoding="utf-8"?>
<p:tagLst xmlns:p="http://schemas.openxmlformats.org/presentationml/2006/main">
  <p:tag name="AS_UNIQUEID" val="6913"/>
</p:tagLst>
</file>

<file path=ppt/tags/tag24.xml><?xml version="1.0" encoding="utf-8"?>
<p:tagLst xmlns:p="http://schemas.openxmlformats.org/presentationml/2006/main">
  <p:tag name="AS_UNIQUEID" val="63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5176"/>
</p:tagLst>
</file>

<file path=ppt/tags/tag241.xml><?xml version="1.0" encoding="utf-8"?>
<p:tagLst xmlns:p="http://schemas.openxmlformats.org/presentationml/2006/main">
  <p:tag name="AS_UNIQUEID" val="6914"/>
</p:tagLst>
</file>

<file path=ppt/tags/tag242.xml><?xml version="1.0" encoding="utf-8"?>
<p:tagLst xmlns:p="http://schemas.openxmlformats.org/presentationml/2006/main">
  <p:tag name="AS_UNIQUEID" val="1725"/>
</p:tagLst>
</file>

<file path=ppt/tags/tag243.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44.xml><?xml version="1.0" encoding="utf-8"?>
<p:tagLst xmlns:p="http://schemas.openxmlformats.org/presentationml/2006/main">
  <p:tag name="AS_UNIQUEID" val="1727"/>
  <p:tag name="KSO_WM_BEAUTIFY_FLAG" val=""/>
</p:tagLst>
</file>

<file path=ppt/tags/tag245.xml><?xml version="1.0" encoding="utf-8"?>
<p:tagLst xmlns:p="http://schemas.openxmlformats.org/presentationml/2006/main">
  <p:tag name="AS_UNIQUEID" val="1728"/>
</p:tagLst>
</file>

<file path=ppt/tags/tag246.xml><?xml version="1.0" encoding="utf-8"?>
<p:tagLst xmlns:p="http://schemas.openxmlformats.org/presentationml/2006/main">
  <p:tag name="AS_UNIQUEID" val="1729"/>
  <p:tag name="KSO_WM_BEAUTIFY_FLAG" val=""/>
</p:tagLst>
</file>

<file path=ppt/tags/tag247.xml><?xml version="1.0" encoding="utf-8"?>
<p:tagLst xmlns:p="http://schemas.openxmlformats.org/presentationml/2006/main">
  <p:tag name="AS_UNIQUEID" val="1731"/>
  <p:tag name="KSO_WM_BEAUTIFY_FLAG" val=""/>
</p:tagLst>
</file>

<file path=ppt/tags/tag248.xml><?xml version="1.0" encoding="utf-8"?>
<p:tagLst xmlns:p="http://schemas.openxmlformats.org/presentationml/2006/main">
  <p:tag name="AS_UNIQUEID" val="1732"/>
  <p:tag name="KSO_WM_BEAUTIFY_FLAG" val=""/>
</p:tagLst>
</file>

<file path=ppt/tags/tag249.xml><?xml version="1.0" encoding="utf-8"?>
<p:tagLst xmlns:p="http://schemas.openxmlformats.org/presentationml/2006/main">
  <p:tag name="AS_UNIQUEID" val="6915"/>
</p:tagLst>
</file>

<file path=ppt/tags/tag25.xml><?xml version="1.0" encoding="utf-8"?>
<p:tagLst xmlns:p="http://schemas.openxmlformats.org/presentationml/2006/main">
  <p:tag name="AS_UNIQUEID" val="63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205176"/>
</p:tagLst>
</file>

<file path=ppt/tags/tag251.xml><?xml version="1.0" encoding="utf-8"?>
<p:tagLst xmlns:p="http://schemas.openxmlformats.org/presentationml/2006/main">
  <p:tag name="AS_UNIQUEID" val="6916"/>
</p:tagLst>
</file>

<file path=ppt/tags/tag252.xml><?xml version="1.0" encoding="utf-8"?>
<p:tagLst xmlns:p="http://schemas.openxmlformats.org/presentationml/2006/main">
  <p:tag name="AS_UNIQUEID" val="1725"/>
</p:tagLst>
</file>

<file path=ppt/tags/tag253.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54.xml><?xml version="1.0" encoding="utf-8"?>
<p:tagLst xmlns:p="http://schemas.openxmlformats.org/presentationml/2006/main">
  <p:tag name="AS_UNIQUEID" val="1727"/>
  <p:tag name="KSO_WM_BEAUTIFY_FLAG" val=""/>
</p:tagLst>
</file>

<file path=ppt/tags/tag255.xml><?xml version="1.0" encoding="utf-8"?>
<p:tagLst xmlns:p="http://schemas.openxmlformats.org/presentationml/2006/main">
  <p:tag name="AS_UNIQUEID" val="1728"/>
</p:tagLst>
</file>

<file path=ppt/tags/tag256.xml><?xml version="1.0" encoding="utf-8"?>
<p:tagLst xmlns:p="http://schemas.openxmlformats.org/presentationml/2006/main">
  <p:tag name="AS_UNIQUEID" val="1729"/>
  <p:tag name="KSO_WM_BEAUTIFY_FLAG" val=""/>
</p:tagLst>
</file>

<file path=ppt/tags/tag257.xml><?xml version="1.0" encoding="utf-8"?>
<p:tagLst xmlns:p="http://schemas.openxmlformats.org/presentationml/2006/main">
  <p:tag name="AS_UNIQUEID" val="1731"/>
  <p:tag name="KSO_WM_BEAUTIFY_FLAG" val=""/>
</p:tagLst>
</file>

<file path=ppt/tags/tag258.xml><?xml version="1.0" encoding="utf-8"?>
<p:tagLst xmlns:p="http://schemas.openxmlformats.org/presentationml/2006/main">
  <p:tag name="AS_UNIQUEID" val="1732"/>
  <p:tag name="KSO_WM_BEAUTIFY_FLAG" val=""/>
</p:tagLst>
</file>

<file path=ppt/tags/tag259.xml><?xml version="1.0" encoding="utf-8"?>
<p:tagLst xmlns:p="http://schemas.openxmlformats.org/presentationml/2006/main">
  <p:tag name="AS_UNIQUEID" val="6917"/>
</p:tagLst>
</file>

<file path=ppt/tags/tag26.xml><?xml version="1.0" encoding="utf-8"?>
<p:tagLst xmlns:p="http://schemas.openxmlformats.org/presentationml/2006/main">
  <p:tag name="AS_UNIQUEID" val="6854"/>
</p:tagLst>
</file>

<file path=ppt/tags/tag260.xml><?xml version="1.0" encoding="utf-8"?>
<p:tagLst xmlns:p="http://schemas.openxmlformats.org/presentationml/2006/main">
  <p:tag name="AS_UNIQUEID" val="6918"/>
</p:tagLst>
</file>

<file path=ppt/tags/tag261.xml><?xml version="1.0" encoding="utf-8"?>
<p:tagLst xmlns:p="http://schemas.openxmlformats.org/presentationml/2006/main">
  <p:tag name="AS_UNIQUEID" val="6919"/>
</p:tagLst>
</file>

<file path=ppt/tags/tag262.xml><?xml version="1.0" encoding="utf-8"?>
<p:tagLst xmlns:p="http://schemas.openxmlformats.org/presentationml/2006/main">
  <p:tag name="AS_UNIQUEID" val="6920"/>
</p:tagLst>
</file>

<file path=ppt/tags/tag263.xml><?xml version="1.0" encoding="utf-8"?>
<p:tagLst xmlns:p="http://schemas.openxmlformats.org/presentationml/2006/main">
  <p:tag name="KSO_WM_BEAUTIFY_FLAG" val="#wm#"/>
  <p:tag name="KSO_WM_TEMPLATE_CATEGORY" val="custom"/>
  <p:tag name="KSO_WM_TEMPLATE_INDEX" val="20205176"/>
</p:tagLst>
</file>

<file path=ppt/tags/tag264.xml><?xml version="1.0" encoding="utf-8"?>
<p:tagLst xmlns:p="http://schemas.openxmlformats.org/presentationml/2006/main">
  <p:tag name="AS_UNIQUEID" val="6921"/>
</p:tagLst>
</file>

<file path=ppt/tags/tag265.xml><?xml version="1.0" encoding="utf-8"?>
<p:tagLst xmlns:p="http://schemas.openxmlformats.org/presentationml/2006/main">
  <p:tag name="AS_UNIQUEID" val="1725"/>
</p:tagLst>
</file>

<file path=ppt/tags/tag266.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67.xml><?xml version="1.0" encoding="utf-8"?>
<p:tagLst xmlns:p="http://schemas.openxmlformats.org/presentationml/2006/main">
  <p:tag name="AS_UNIQUEID" val="1727"/>
  <p:tag name="KSO_WM_BEAUTIFY_FLAG" val=""/>
</p:tagLst>
</file>

<file path=ppt/tags/tag268.xml><?xml version="1.0" encoding="utf-8"?>
<p:tagLst xmlns:p="http://schemas.openxmlformats.org/presentationml/2006/main">
  <p:tag name="AS_UNIQUEID" val="1728"/>
</p:tagLst>
</file>

<file path=ppt/tags/tag269.xml><?xml version="1.0" encoding="utf-8"?>
<p:tagLst xmlns:p="http://schemas.openxmlformats.org/presentationml/2006/main">
  <p:tag name="AS_UNIQUEID" val="1729"/>
  <p:tag name="KSO_WM_BEAUTIFY_FLAG" val=""/>
</p:tagLst>
</file>

<file path=ppt/tags/tag27.xml><?xml version="1.0" encoding="utf-8"?>
<p:tagLst xmlns:p="http://schemas.openxmlformats.org/presentationml/2006/main">
  <p:tag name="AS_UNIQUEID" val="635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731"/>
  <p:tag name="KSO_WM_BEAUTIFY_FLAG" val=""/>
</p:tagLst>
</file>

<file path=ppt/tags/tag271.xml><?xml version="1.0" encoding="utf-8"?>
<p:tagLst xmlns:p="http://schemas.openxmlformats.org/presentationml/2006/main">
  <p:tag name="AS_UNIQUEID" val="1732"/>
  <p:tag name="KSO_WM_BEAUTIFY_FLAG" val=""/>
</p:tagLst>
</file>

<file path=ppt/tags/tag272.xml><?xml version="1.0" encoding="utf-8"?>
<p:tagLst xmlns:p="http://schemas.openxmlformats.org/presentationml/2006/main">
  <p:tag name="AS_UNIQUEID" val="6922"/>
</p:tagLst>
</file>

<file path=ppt/tags/tag273.xml><?xml version="1.0" encoding="utf-8"?>
<p:tagLst xmlns:p="http://schemas.openxmlformats.org/presentationml/2006/main">
  <p:tag name="AS_UNIQUEID" val="4077"/>
  <p:tag name="KSO_WM_BEAUTIFY_FLAG" val=""/>
</p:tagLst>
</file>

<file path=ppt/tags/tag274.xml><?xml version="1.0" encoding="utf-8"?>
<p:tagLst xmlns:p="http://schemas.openxmlformats.org/presentationml/2006/main">
  <p:tag name="AS_UNIQUEID" val="4081"/>
</p:tagLst>
</file>

<file path=ppt/tags/tag275.xml><?xml version="1.0" encoding="utf-8"?>
<p:tagLst xmlns:p="http://schemas.openxmlformats.org/presentationml/2006/main">
  <p:tag name="AS_UNIQUEID" val="6923"/>
</p:tagLst>
</file>

<file path=ppt/tags/tag276.xml><?xml version="1.0" encoding="utf-8"?>
<p:tagLst xmlns:p="http://schemas.openxmlformats.org/presentationml/2006/main">
  <p:tag name="AS_UNIQUEID" val="4077"/>
  <p:tag name="KSO_WM_BEAUTIFY_FLAG" val=""/>
</p:tagLst>
</file>

<file path=ppt/tags/tag277.xml><?xml version="1.0" encoding="utf-8"?>
<p:tagLst xmlns:p="http://schemas.openxmlformats.org/presentationml/2006/main">
  <p:tag name="AS_UNIQUEID" val="6924"/>
</p:tagLst>
</file>

<file path=ppt/tags/tag278.xml><?xml version="1.0" encoding="utf-8"?>
<p:tagLst xmlns:p="http://schemas.openxmlformats.org/presentationml/2006/main">
  <p:tag name="AS_UNIQUEID" val="6925"/>
</p:tagLst>
</file>

<file path=ppt/tags/tag279.xml><?xml version="1.0" encoding="utf-8"?>
<p:tagLst xmlns:p="http://schemas.openxmlformats.org/presentationml/2006/main">
  <p:tag name="AS_UNIQUEID" val="6926"/>
</p:tagLst>
</file>

<file path=ppt/tags/tag28.xml><?xml version="1.0" encoding="utf-8"?>
<p:tagLst xmlns:p="http://schemas.openxmlformats.org/presentationml/2006/main">
  <p:tag name="AS_UNIQUEID" val="635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927"/>
</p:tagLst>
</file>

<file path=ppt/tags/tag281.xml><?xml version="1.0" encoding="utf-8"?>
<p:tagLst xmlns:p="http://schemas.openxmlformats.org/presentationml/2006/main">
  <p:tag name="AS_UNIQUEID" val="6979"/>
</p:tagLst>
</file>

<file path=ppt/tags/tag282.xml><?xml version="1.0" encoding="utf-8"?>
<p:tagLst xmlns:p="http://schemas.openxmlformats.org/presentationml/2006/main">
  <p:tag name="KSO_WM_BEAUTIFY_FLAG" val="#wm#"/>
  <p:tag name="KSO_WM_TEMPLATE_CATEGORY" val="custom"/>
  <p:tag name="KSO_WM_TEMPLATE_INDEX" val="20205176"/>
</p:tagLst>
</file>

<file path=ppt/tags/tag283.xml><?xml version="1.0" encoding="utf-8"?>
<p:tagLst xmlns:p="http://schemas.openxmlformats.org/presentationml/2006/main">
  <p:tag name="AS_UNIQUEID" val="6928"/>
</p:tagLst>
</file>

<file path=ppt/tags/tag284.xml><?xml version="1.0" encoding="utf-8"?>
<p:tagLst xmlns:p="http://schemas.openxmlformats.org/presentationml/2006/main">
  <p:tag name="AS_UNIQUEID" val="1725"/>
</p:tagLst>
</file>

<file path=ppt/tags/tag28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86.xml><?xml version="1.0" encoding="utf-8"?>
<p:tagLst xmlns:p="http://schemas.openxmlformats.org/presentationml/2006/main">
  <p:tag name="AS_UNIQUEID" val="1727"/>
  <p:tag name="KSO_WM_BEAUTIFY_FLAG" val=""/>
</p:tagLst>
</file>

<file path=ppt/tags/tag287.xml><?xml version="1.0" encoding="utf-8"?>
<p:tagLst xmlns:p="http://schemas.openxmlformats.org/presentationml/2006/main">
  <p:tag name="AS_UNIQUEID" val="1728"/>
</p:tagLst>
</file>

<file path=ppt/tags/tag288.xml><?xml version="1.0" encoding="utf-8"?>
<p:tagLst xmlns:p="http://schemas.openxmlformats.org/presentationml/2006/main">
  <p:tag name="AS_UNIQUEID" val="1729"/>
  <p:tag name="KSO_WM_BEAUTIFY_FLAG" val=""/>
</p:tagLst>
</file>

<file path=ppt/tags/tag289.xml><?xml version="1.0" encoding="utf-8"?>
<p:tagLst xmlns:p="http://schemas.openxmlformats.org/presentationml/2006/main">
  <p:tag name="AS_UNIQUEID" val="1731"/>
  <p:tag name="KSO_WM_BEAUTIFY_FLAG" val=""/>
</p:tagLst>
</file>

<file path=ppt/tags/tag29.xml><?xml version="1.0" encoding="utf-8"?>
<p:tagLst xmlns:p="http://schemas.openxmlformats.org/presentationml/2006/main">
  <p:tag name="AS_UNIQUEID" val="635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732"/>
  <p:tag name="KSO_WM_BEAUTIFY_FLAG" val=""/>
</p:tagLst>
</file>

<file path=ppt/tags/tag291.xml><?xml version="1.0" encoding="utf-8"?>
<p:tagLst xmlns:p="http://schemas.openxmlformats.org/presentationml/2006/main">
  <p:tag name="AS_UNIQUEID" val="6929"/>
</p:tagLst>
</file>

<file path=ppt/tags/tag292.xml><?xml version="1.0" encoding="utf-8"?>
<p:tagLst xmlns:p="http://schemas.openxmlformats.org/presentationml/2006/main">
  <p:tag name="AS_UNIQUEID" val="6930"/>
</p:tagLst>
</file>

<file path=ppt/tags/tag293.xml><?xml version="1.0" encoding="utf-8"?>
<p:tagLst xmlns:p="http://schemas.openxmlformats.org/presentationml/2006/main">
  <p:tag name="KSO_WM_BEAUTIFY_FLAG" val="#wm#"/>
  <p:tag name="KSO_WM_TEMPLATE_CATEGORY" val="custom"/>
  <p:tag name="KSO_WM_TEMPLATE_INDEX" val="20205176"/>
</p:tagLst>
</file>

<file path=ppt/tags/tag294.xml><?xml version="1.0" encoding="utf-8"?>
<p:tagLst xmlns:p="http://schemas.openxmlformats.org/presentationml/2006/main">
  <p:tag name="AS_UNIQUEID" val="6931"/>
</p:tagLst>
</file>

<file path=ppt/tags/tag295.xml><?xml version="1.0" encoding="utf-8"?>
<p:tagLst xmlns:p="http://schemas.openxmlformats.org/presentationml/2006/main">
  <p:tag name="AS_UNIQUEID" val="1725"/>
</p:tagLst>
</file>

<file path=ppt/tags/tag296.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97.xml><?xml version="1.0" encoding="utf-8"?>
<p:tagLst xmlns:p="http://schemas.openxmlformats.org/presentationml/2006/main">
  <p:tag name="AS_UNIQUEID" val="1727"/>
  <p:tag name="KSO_WM_BEAUTIFY_FLAG" val=""/>
</p:tagLst>
</file>

<file path=ppt/tags/tag298.xml><?xml version="1.0" encoding="utf-8"?>
<p:tagLst xmlns:p="http://schemas.openxmlformats.org/presentationml/2006/main">
  <p:tag name="AS_UNIQUEID" val="1728"/>
</p:tagLst>
</file>

<file path=ppt/tags/tag299.xml><?xml version="1.0" encoding="utf-8"?>
<p:tagLst xmlns:p="http://schemas.openxmlformats.org/presentationml/2006/main">
  <p:tag name="AS_UNIQUEID" val="1729"/>
  <p:tag name="KSO_WM_BEAUTIFY_FLAG" val=""/>
</p:tagLst>
</file>

<file path=ppt/tags/tag3.xml><?xml version="1.0" encoding="utf-8"?>
<p:tagLst xmlns:p="http://schemas.openxmlformats.org/presentationml/2006/main">
  <p:tag name="AS_UNIQUEID" val="632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63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731"/>
  <p:tag name="KSO_WM_BEAUTIFY_FLAG" val=""/>
</p:tagLst>
</file>

<file path=ppt/tags/tag301.xml><?xml version="1.0" encoding="utf-8"?>
<p:tagLst xmlns:p="http://schemas.openxmlformats.org/presentationml/2006/main">
  <p:tag name="AS_UNIQUEID" val="1732"/>
  <p:tag name="KSO_WM_BEAUTIFY_FLAG" val=""/>
</p:tagLst>
</file>

<file path=ppt/tags/tag302.xml><?xml version="1.0" encoding="utf-8"?>
<p:tagLst xmlns:p="http://schemas.openxmlformats.org/presentationml/2006/main">
  <p:tag name="AS_UNIQUEID" val="6932"/>
</p:tagLst>
</file>

<file path=ppt/tags/tag303.xml><?xml version="1.0" encoding="utf-8"?>
<p:tagLst xmlns:p="http://schemas.openxmlformats.org/presentationml/2006/main">
  <p:tag name="KSO_WM_BEAUTIFY_FLAG" val="#wm#"/>
  <p:tag name="KSO_WM_TEMPLATE_CATEGORY" val="custom"/>
  <p:tag name="KSO_WM_TEMPLATE_INDEX" val="20205176"/>
</p:tagLst>
</file>

<file path=ppt/tags/tag304.xml><?xml version="1.0" encoding="utf-8"?>
<p:tagLst xmlns:p="http://schemas.openxmlformats.org/presentationml/2006/main">
  <p:tag name="AS_UNIQUEID" val="6933"/>
</p:tagLst>
</file>

<file path=ppt/tags/tag305.xml><?xml version="1.0" encoding="utf-8"?>
<p:tagLst xmlns:p="http://schemas.openxmlformats.org/presentationml/2006/main">
  <p:tag name="AS_UNIQUEID" val="1725"/>
</p:tagLst>
</file>

<file path=ppt/tags/tag306.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07.xml><?xml version="1.0" encoding="utf-8"?>
<p:tagLst xmlns:p="http://schemas.openxmlformats.org/presentationml/2006/main">
  <p:tag name="AS_UNIQUEID" val="1727"/>
  <p:tag name="KSO_WM_BEAUTIFY_FLAG" val=""/>
</p:tagLst>
</file>

<file path=ppt/tags/tag308.xml><?xml version="1.0" encoding="utf-8"?>
<p:tagLst xmlns:p="http://schemas.openxmlformats.org/presentationml/2006/main">
  <p:tag name="AS_UNIQUEID" val="1728"/>
</p:tagLst>
</file>

<file path=ppt/tags/tag309.xml><?xml version="1.0" encoding="utf-8"?>
<p:tagLst xmlns:p="http://schemas.openxmlformats.org/presentationml/2006/main">
  <p:tag name="AS_UNIQUEID" val="1729"/>
  <p:tag name="KSO_WM_BEAUTIFY_FLAG" val=""/>
</p:tagLst>
</file>

<file path=ppt/tags/tag31.xml><?xml version="1.0" encoding="utf-8"?>
<p:tagLst xmlns:p="http://schemas.openxmlformats.org/presentationml/2006/main">
  <p:tag name="AS_UNIQUEID" val="63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731"/>
  <p:tag name="KSO_WM_BEAUTIFY_FLAG" val=""/>
</p:tagLst>
</file>

<file path=ppt/tags/tag311.xml><?xml version="1.0" encoding="utf-8"?>
<p:tagLst xmlns:p="http://schemas.openxmlformats.org/presentationml/2006/main">
  <p:tag name="AS_UNIQUEID" val="1732"/>
  <p:tag name="KSO_WM_BEAUTIFY_FLAG" val=""/>
</p:tagLst>
</file>

<file path=ppt/tags/tag312.xml><?xml version="1.0" encoding="utf-8"?>
<p:tagLst xmlns:p="http://schemas.openxmlformats.org/presentationml/2006/main">
  <p:tag name="AS_UNIQUEID" val="6934"/>
</p:tagLst>
</file>

<file path=ppt/tags/tag313.xml><?xml version="1.0" encoding="utf-8"?>
<p:tagLst xmlns:p="http://schemas.openxmlformats.org/presentationml/2006/main">
  <p:tag name="AS_UNIQUEID" val="6935"/>
</p:tagLst>
</file>

<file path=ppt/tags/tag314.xml><?xml version="1.0" encoding="utf-8"?>
<p:tagLst xmlns:p="http://schemas.openxmlformats.org/presentationml/2006/main">
  <p:tag name="AS_UNIQUEID" val="6936"/>
</p:tagLst>
</file>

<file path=ppt/tags/tag315.xml><?xml version="1.0" encoding="utf-8"?>
<p:tagLst xmlns:p="http://schemas.openxmlformats.org/presentationml/2006/main">
  <p:tag name="AS_UNIQUEID" val="6937"/>
</p:tagLst>
</file>

<file path=ppt/tags/tag316.xml><?xml version="1.0" encoding="utf-8"?>
<p:tagLst xmlns:p="http://schemas.openxmlformats.org/presentationml/2006/main">
  <p:tag name="AS_UNIQUEID" val="6938"/>
</p:tagLst>
</file>

<file path=ppt/tags/tag317.xml><?xml version="1.0" encoding="utf-8"?>
<p:tagLst xmlns:p="http://schemas.openxmlformats.org/presentationml/2006/main">
  <p:tag name="AS_UNIQUEID" val="6939"/>
</p:tagLst>
</file>

<file path=ppt/tags/tag318.xml><?xml version="1.0" encoding="utf-8"?>
<p:tagLst xmlns:p="http://schemas.openxmlformats.org/presentationml/2006/main">
  <p:tag name="KSO_WM_BEAUTIFY_FLAG" val="#wm#"/>
  <p:tag name="KSO_WM_TEMPLATE_CATEGORY" val="custom"/>
  <p:tag name="KSO_WM_TEMPLATE_INDEX" val="20205176"/>
</p:tagLst>
</file>

<file path=ppt/tags/tag319.xml><?xml version="1.0" encoding="utf-8"?>
<p:tagLst xmlns:p="http://schemas.openxmlformats.org/presentationml/2006/main">
  <p:tag name="AS_UNIQUEID" val="6940"/>
</p:tagLst>
</file>

<file path=ppt/tags/tag32.xml><?xml version="1.0" encoding="utf-8"?>
<p:tagLst xmlns:p="http://schemas.openxmlformats.org/presentationml/2006/main">
  <p:tag name="AS_UNIQUEID" val="63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725"/>
</p:tagLst>
</file>

<file path=ppt/tags/tag32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22.xml><?xml version="1.0" encoding="utf-8"?>
<p:tagLst xmlns:p="http://schemas.openxmlformats.org/presentationml/2006/main">
  <p:tag name="AS_UNIQUEID" val="1727"/>
  <p:tag name="KSO_WM_BEAUTIFY_FLAG" val=""/>
</p:tagLst>
</file>

<file path=ppt/tags/tag323.xml><?xml version="1.0" encoding="utf-8"?>
<p:tagLst xmlns:p="http://schemas.openxmlformats.org/presentationml/2006/main">
  <p:tag name="AS_UNIQUEID" val="1728"/>
</p:tagLst>
</file>

<file path=ppt/tags/tag324.xml><?xml version="1.0" encoding="utf-8"?>
<p:tagLst xmlns:p="http://schemas.openxmlformats.org/presentationml/2006/main">
  <p:tag name="AS_UNIQUEID" val="1729"/>
  <p:tag name="KSO_WM_BEAUTIFY_FLAG" val=""/>
</p:tagLst>
</file>

<file path=ppt/tags/tag325.xml><?xml version="1.0" encoding="utf-8"?>
<p:tagLst xmlns:p="http://schemas.openxmlformats.org/presentationml/2006/main">
  <p:tag name="AS_UNIQUEID" val="1731"/>
  <p:tag name="KSO_WM_BEAUTIFY_FLAG" val=""/>
</p:tagLst>
</file>

<file path=ppt/tags/tag326.xml><?xml version="1.0" encoding="utf-8"?>
<p:tagLst xmlns:p="http://schemas.openxmlformats.org/presentationml/2006/main">
  <p:tag name="AS_UNIQUEID" val="1732"/>
  <p:tag name="KSO_WM_BEAUTIFY_FLAG" val=""/>
</p:tagLst>
</file>

<file path=ppt/tags/tag327.xml><?xml version="1.0" encoding="utf-8"?>
<p:tagLst xmlns:p="http://schemas.openxmlformats.org/presentationml/2006/main">
  <p:tag name="AS_UNIQUEID" val="6941"/>
</p:tagLst>
</file>

<file path=ppt/tags/tag328.xml><?xml version="1.0" encoding="utf-8"?>
<p:tagLst xmlns:p="http://schemas.openxmlformats.org/presentationml/2006/main">
  <p:tag name="KSO_WM_BEAUTIFY_FLAG" val="#wm#"/>
  <p:tag name="KSO_WM_TEMPLATE_CATEGORY" val="custom"/>
  <p:tag name="KSO_WM_TEMPLATE_INDEX" val="20205176"/>
</p:tagLst>
</file>

<file path=ppt/tags/tag329.xml><?xml version="1.0" encoding="utf-8"?>
<p:tagLst xmlns:p="http://schemas.openxmlformats.org/presentationml/2006/main">
  <p:tag name="AS_UNIQUEID" val="6942"/>
</p:tagLst>
</file>

<file path=ppt/tags/tag33.xml><?xml version="1.0" encoding="utf-8"?>
<p:tagLst xmlns:p="http://schemas.openxmlformats.org/presentationml/2006/main">
  <p:tag name="AS_UNIQUEID" val="63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725"/>
</p:tagLst>
</file>

<file path=ppt/tags/tag33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32.xml><?xml version="1.0" encoding="utf-8"?>
<p:tagLst xmlns:p="http://schemas.openxmlformats.org/presentationml/2006/main">
  <p:tag name="AS_UNIQUEID" val="1727"/>
  <p:tag name="KSO_WM_BEAUTIFY_FLAG" val=""/>
</p:tagLst>
</file>

<file path=ppt/tags/tag333.xml><?xml version="1.0" encoding="utf-8"?>
<p:tagLst xmlns:p="http://schemas.openxmlformats.org/presentationml/2006/main">
  <p:tag name="AS_UNIQUEID" val="1728"/>
</p:tagLst>
</file>

<file path=ppt/tags/tag334.xml><?xml version="1.0" encoding="utf-8"?>
<p:tagLst xmlns:p="http://schemas.openxmlformats.org/presentationml/2006/main">
  <p:tag name="AS_UNIQUEID" val="1729"/>
  <p:tag name="KSO_WM_BEAUTIFY_FLAG" val=""/>
</p:tagLst>
</file>

<file path=ppt/tags/tag335.xml><?xml version="1.0" encoding="utf-8"?>
<p:tagLst xmlns:p="http://schemas.openxmlformats.org/presentationml/2006/main">
  <p:tag name="AS_UNIQUEID" val="1731"/>
  <p:tag name="KSO_WM_BEAUTIFY_FLAG" val=""/>
</p:tagLst>
</file>

<file path=ppt/tags/tag336.xml><?xml version="1.0" encoding="utf-8"?>
<p:tagLst xmlns:p="http://schemas.openxmlformats.org/presentationml/2006/main">
  <p:tag name="AS_UNIQUEID" val="1732"/>
  <p:tag name="KSO_WM_BEAUTIFY_FLAG" val=""/>
</p:tagLst>
</file>

<file path=ppt/tags/tag337.xml><?xml version="1.0" encoding="utf-8"?>
<p:tagLst xmlns:p="http://schemas.openxmlformats.org/presentationml/2006/main">
  <p:tag name="AS_UNIQUEID" val="6943"/>
</p:tagLst>
</file>

<file path=ppt/tags/tag338.xml><?xml version="1.0" encoding="utf-8"?>
<p:tagLst xmlns:p="http://schemas.openxmlformats.org/presentationml/2006/main">
  <p:tag name="KSO_WM_BEAUTIFY_FLAG" val="#wm#"/>
  <p:tag name="KSO_WM_TEMPLATE_CATEGORY" val="custom"/>
  <p:tag name="KSO_WM_TEMPLATE_INDEX" val="20205176"/>
</p:tagLst>
</file>

<file path=ppt/tags/tag339.xml><?xml version="1.0" encoding="utf-8"?>
<p:tagLst xmlns:p="http://schemas.openxmlformats.org/presentationml/2006/main">
  <p:tag name="AS_UNIQUEID" val="6944"/>
</p:tagLst>
</file>

<file path=ppt/tags/tag34.xml><?xml version="1.0" encoding="utf-8"?>
<p:tagLst xmlns:p="http://schemas.openxmlformats.org/presentationml/2006/main">
  <p:tag name="AS_UNIQUEID" val="63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1725"/>
</p:tagLst>
</file>

<file path=ppt/tags/tag341.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42.xml><?xml version="1.0" encoding="utf-8"?>
<p:tagLst xmlns:p="http://schemas.openxmlformats.org/presentationml/2006/main">
  <p:tag name="AS_UNIQUEID" val="1727"/>
  <p:tag name="KSO_WM_BEAUTIFY_FLAG" val=""/>
</p:tagLst>
</file>

<file path=ppt/tags/tag343.xml><?xml version="1.0" encoding="utf-8"?>
<p:tagLst xmlns:p="http://schemas.openxmlformats.org/presentationml/2006/main">
  <p:tag name="AS_UNIQUEID" val="1728"/>
</p:tagLst>
</file>

<file path=ppt/tags/tag344.xml><?xml version="1.0" encoding="utf-8"?>
<p:tagLst xmlns:p="http://schemas.openxmlformats.org/presentationml/2006/main">
  <p:tag name="AS_UNIQUEID" val="1729"/>
  <p:tag name="KSO_WM_BEAUTIFY_FLAG" val=""/>
</p:tagLst>
</file>

<file path=ppt/tags/tag345.xml><?xml version="1.0" encoding="utf-8"?>
<p:tagLst xmlns:p="http://schemas.openxmlformats.org/presentationml/2006/main">
  <p:tag name="AS_UNIQUEID" val="1731"/>
  <p:tag name="KSO_WM_BEAUTIFY_FLAG" val=""/>
</p:tagLst>
</file>

<file path=ppt/tags/tag346.xml><?xml version="1.0" encoding="utf-8"?>
<p:tagLst xmlns:p="http://schemas.openxmlformats.org/presentationml/2006/main">
  <p:tag name="AS_UNIQUEID" val="1732"/>
  <p:tag name="KSO_WM_BEAUTIFY_FLAG" val=""/>
</p:tagLst>
</file>

<file path=ppt/tags/tag347.xml><?xml version="1.0" encoding="utf-8"?>
<p:tagLst xmlns:p="http://schemas.openxmlformats.org/presentationml/2006/main">
  <p:tag name="AS_UNIQUEID" val="6945"/>
</p:tagLst>
</file>

<file path=ppt/tags/tag348.xml><?xml version="1.0" encoding="utf-8"?>
<p:tagLst xmlns:p="http://schemas.openxmlformats.org/presentationml/2006/main">
  <p:tag name="AS_UNIQUEID" val="6946"/>
</p:tagLst>
</file>

<file path=ppt/tags/tag349.xml><?xml version="1.0" encoding="utf-8"?>
<p:tagLst xmlns:p="http://schemas.openxmlformats.org/presentationml/2006/main">
  <p:tag name="AS_UNIQUEID" val="6947"/>
</p:tagLst>
</file>

<file path=ppt/tags/tag35.xml><?xml version="1.0" encoding="utf-8"?>
<p:tagLst xmlns:p="http://schemas.openxmlformats.org/presentationml/2006/main">
  <p:tag name="AS_UNIQUEID" val="6855"/>
</p:tagLst>
</file>

<file path=ppt/tags/tag350.xml><?xml version="1.0" encoding="utf-8"?>
<p:tagLst xmlns:p="http://schemas.openxmlformats.org/presentationml/2006/main">
  <p:tag name="AS_UNIQUEID" val="6948"/>
</p:tagLst>
</file>

<file path=ppt/tags/tag351.xml><?xml version="1.0" encoding="utf-8"?>
<p:tagLst xmlns:p="http://schemas.openxmlformats.org/presentationml/2006/main">
  <p:tag name="KSO_WM_BEAUTIFY_FLAG" val="#wm#"/>
  <p:tag name="KSO_WM_TEMPLATE_CATEGORY" val="custom"/>
  <p:tag name="KSO_WM_TEMPLATE_INDEX" val="20205176"/>
</p:tagLst>
</file>

<file path=ppt/tags/tag352.xml><?xml version="1.0" encoding="utf-8"?>
<p:tagLst xmlns:p="http://schemas.openxmlformats.org/presentationml/2006/main">
  <p:tag name="AS_UNIQUEID" val="6949"/>
</p:tagLst>
</file>

<file path=ppt/tags/tag353.xml><?xml version="1.0" encoding="utf-8"?>
<p:tagLst xmlns:p="http://schemas.openxmlformats.org/presentationml/2006/main">
  <p:tag name="AS_UNIQUEID" val="1725"/>
</p:tagLst>
</file>

<file path=ppt/tags/tag354.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55.xml><?xml version="1.0" encoding="utf-8"?>
<p:tagLst xmlns:p="http://schemas.openxmlformats.org/presentationml/2006/main">
  <p:tag name="AS_UNIQUEID" val="1727"/>
  <p:tag name="KSO_WM_BEAUTIFY_FLAG" val=""/>
</p:tagLst>
</file>

<file path=ppt/tags/tag356.xml><?xml version="1.0" encoding="utf-8"?>
<p:tagLst xmlns:p="http://schemas.openxmlformats.org/presentationml/2006/main">
  <p:tag name="AS_UNIQUEID" val="1728"/>
</p:tagLst>
</file>

<file path=ppt/tags/tag357.xml><?xml version="1.0" encoding="utf-8"?>
<p:tagLst xmlns:p="http://schemas.openxmlformats.org/presentationml/2006/main">
  <p:tag name="AS_UNIQUEID" val="1729"/>
  <p:tag name="KSO_WM_BEAUTIFY_FLAG" val=""/>
</p:tagLst>
</file>

<file path=ppt/tags/tag358.xml><?xml version="1.0" encoding="utf-8"?>
<p:tagLst xmlns:p="http://schemas.openxmlformats.org/presentationml/2006/main">
  <p:tag name="AS_UNIQUEID" val="1731"/>
  <p:tag name="KSO_WM_BEAUTIFY_FLAG" val=""/>
</p:tagLst>
</file>

<file path=ppt/tags/tag359.xml><?xml version="1.0" encoding="utf-8"?>
<p:tagLst xmlns:p="http://schemas.openxmlformats.org/presentationml/2006/main">
  <p:tag name="AS_UNIQUEID" val="1732"/>
  <p:tag name="KSO_WM_BEAUTIFY_FLAG" val=""/>
</p:tagLst>
</file>

<file path=ppt/tags/tag36.xml><?xml version="1.0" encoding="utf-8"?>
<p:tagLst xmlns:p="http://schemas.openxmlformats.org/presentationml/2006/main">
  <p:tag name="AS_UNIQUEID" val="636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6950"/>
</p:tagLst>
</file>

<file path=ppt/tags/tag361.xml><?xml version="1.0" encoding="utf-8"?>
<p:tagLst xmlns:p="http://schemas.openxmlformats.org/presentationml/2006/main">
  <p:tag name="AS_UNIQUEID" val="6951"/>
</p:tagLst>
</file>

<file path=ppt/tags/tag362.xml><?xml version="1.0" encoding="utf-8"?>
<p:tagLst xmlns:p="http://schemas.openxmlformats.org/presentationml/2006/main">
  <p:tag name="AS_UNIQUEID" val="6952"/>
</p:tagLst>
</file>

<file path=ppt/tags/tag363.xml><?xml version="1.0" encoding="utf-8"?>
<p:tagLst xmlns:p="http://schemas.openxmlformats.org/presentationml/2006/main">
  <p:tag name="AS_UNIQUEID" val="6953"/>
</p:tagLst>
</file>

<file path=ppt/tags/tag364.xml><?xml version="1.0" encoding="utf-8"?>
<p:tagLst xmlns:p="http://schemas.openxmlformats.org/presentationml/2006/main">
  <p:tag name="AS_UNIQUEID" val="6954"/>
</p:tagLst>
</file>

<file path=ppt/tags/tag365.xml><?xml version="1.0" encoding="utf-8"?>
<p:tagLst xmlns:p="http://schemas.openxmlformats.org/presentationml/2006/main">
  <p:tag name="AS_UNIQUEID" val="6955"/>
</p:tagLst>
</file>

<file path=ppt/tags/tag366.xml><?xml version="1.0" encoding="utf-8"?>
<p:tagLst xmlns:p="http://schemas.openxmlformats.org/presentationml/2006/main">
  <p:tag name="KSO_WM_BEAUTIFY_FLAG" val="#wm#"/>
  <p:tag name="KSO_WM_TEMPLATE_CATEGORY" val="custom"/>
  <p:tag name="KSO_WM_TEMPLATE_INDEX" val="20205176"/>
</p:tagLst>
</file>

<file path=ppt/tags/tag367.xml><?xml version="1.0" encoding="utf-8"?>
<p:tagLst xmlns:p="http://schemas.openxmlformats.org/presentationml/2006/main">
  <p:tag name="AS_UNIQUEID" val="6956"/>
</p:tagLst>
</file>

<file path=ppt/tags/tag368.xml><?xml version="1.0" encoding="utf-8"?>
<p:tagLst xmlns:p="http://schemas.openxmlformats.org/presentationml/2006/main">
  <p:tag name="AS_UNIQUEID" val="2307"/>
</p:tagLst>
</file>

<file path=ppt/tags/tag369.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7.xml><?xml version="1.0" encoding="utf-8"?>
<p:tagLst xmlns:p="http://schemas.openxmlformats.org/presentationml/2006/main">
  <p:tag name="AS_UNIQUEID" val="636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2309"/>
  <p:tag name="KSO_WM_BEAUTIFY_FLAG" val=""/>
</p:tagLst>
</file>

<file path=ppt/tags/tag371.xml><?xml version="1.0" encoding="utf-8"?>
<p:tagLst xmlns:p="http://schemas.openxmlformats.org/presentationml/2006/main">
  <p:tag name="AS_UNIQUEID" val="2310"/>
</p:tagLst>
</file>

<file path=ppt/tags/tag372.xml><?xml version="1.0" encoding="utf-8"?>
<p:tagLst xmlns:p="http://schemas.openxmlformats.org/presentationml/2006/main">
  <p:tag name="AS_UNIQUEID" val="2311"/>
  <p:tag name="KSO_WM_BEAUTIFY_FLAG" val=""/>
</p:tagLst>
</file>

<file path=ppt/tags/tag373.xml><?xml version="1.0" encoding="utf-8"?>
<p:tagLst xmlns:p="http://schemas.openxmlformats.org/presentationml/2006/main">
  <p:tag name="AS_UNIQUEID" val="2313"/>
  <p:tag name="KSO_WM_BEAUTIFY_FLAG" val=""/>
</p:tagLst>
</file>

<file path=ppt/tags/tag374.xml><?xml version="1.0" encoding="utf-8"?>
<p:tagLst xmlns:p="http://schemas.openxmlformats.org/presentationml/2006/main">
  <p:tag name="AS_UNIQUEID" val="2314"/>
  <p:tag name="KSO_WM_BEAUTIFY_FLAG" val=""/>
</p:tagLst>
</file>

<file path=ppt/tags/tag375.xml><?xml version="1.0" encoding="utf-8"?>
<p:tagLst xmlns:p="http://schemas.openxmlformats.org/presentationml/2006/main">
  <p:tag name="AS_UNIQUEID" val="6957"/>
</p:tagLst>
</file>

<file path=ppt/tags/tag376.xml><?xml version="1.0" encoding="utf-8"?>
<p:tagLst xmlns:p="http://schemas.openxmlformats.org/presentationml/2006/main">
  <p:tag name="AS_UNIQUEID" val="6958"/>
</p:tagLst>
</file>

<file path=ppt/tags/tag377.xml><?xml version="1.0" encoding="utf-8"?>
<p:tagLst xmlns:p="http://schemas.openxmlformats.org/presentationml/2006/main">
  <p:tag name="AS_UNIQUEID" val="2307"/>
</p:tagLst>
</file>

<file path=ppt/tags/tag378.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79.xml><?xml version="1.0" encoding="utf-8"?>
<p:tagLst xmlns:p="http://schemas.openxmlformats.org/presentationml/2006/main">
  <p:tag name="AS_UNIQUEID" val="2309"/>
  <p:tag name="KSO_WM_BEAUTIFY_FLAG" val=""/>
</p:tagLst>
</file>

<file path=ppt/tags/tag38.xml><?xml version="1.0" encoding="utf-8"?>
<p:tagLst xmlns:p="http://schemas.openxmlformats.org/presentationml/2006/main">
  <p:tag name="AS_UNIQUEID" val="636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2310"/>
</p:tagLst>
</file>

<file path=ppt/tags/tag381.xml><?xml version="1.0" encoding="utf-8"?>
<p:tagLst xmlns:p="http://schemas.openxmlformats.org/presentationml/2006/main">
  <p:tag name="AS_UNIQUEID" val="2311"/>
  <p:tag name="KSO_WM_BEAUTIFY_FLAG" val=""/>
</p:tagLst>
</file>

<file path=ppt/tags/tag382.xml><?xml version="1.0" encoding="utf-8"?>
<p:tagLst xmlns:p="http://schemas.openxmlformats.org/presentationml/2006/main">
  <p:tag name="AS_UNIQUEID" val="2313"/>
  <p:tag name="KSO_WM_BEAUTIFY_FLAG" val=""/>
</p:tagLst>
</file>

<file path=ppt/tags/tag383.xml><?xml version="1.0" encoding="utf-8"?>
<p:tagLst xmlns:p="http://schemas.openxmlformats.org/presentationml/2006/main">
  <p:tag name="AS_UNIQUEID" val="2314"/>
  <p:tag name="KSO_WM_BEAUTIFY_FLAG" val=""/>
</p:tagLst>
</file>

<file path=ppt/tags/tag384.xml><?xml version="1.0" encoding="utf-8"?>
<p:tagLst xmlns:p="http://schemas.openxmlformats.org/presentationml/2006/main">
  <p:tag name="AS_UNIQUEID" val="6959"/>
</p:tagLst>
</file>

<file path=ppt/tags/tag385.xml><?xml version="1.0" encoding="utf-8"?>
<p:tagLst xmlns:p="http://schemas.openxmlformats.org/presentationml/2006/main">
  <p:tag name="AS_UNIQUEID" val="6960"/>
</p:tagLst>
</file>

<file path=ppt/tags/tag386.xml><?xml version="1.0" encoding="utf-8"?>
<p:tagLst xmlns:p="http://schemas.openxmlformats.org/presentationml/2006/main">
  <p:tag name="AS_UNIQUEID" val="6961"/>
</p:tagLst>
</file>

<file path=ppt/tags/tag387.xml><?xml version="1.0" encoding="utf-8"?>
<p:tagLst xmlns:p="http://schemas.openxmlformats.org/presentationml/2006/main">
  <p:tag name="AS_UNIQUEID" val="6962"/>
</p:tagLst>
</file>

<file path=ppt/tags/tag388.xml><?xml version="1.0" encoding="utf-8"?>
<p:tagLst xmlns:p="http://schemas.openxmlformats.org/presentationml/2006/main">
  <p:tag name="AS_UNIQUEID" val="6963"/>
</p:tagLst>
</file>

<file path=ppt/tags/tag389.xml><?xml version="1.0" encoding="utf-8"?>
<p:tagLst xmlns:p="http://schemas.openxmlformats.org/presentationml/2006/main">
  <p:tag name="AS_UNIQUEID" val="6964"/>
</p:tagLst>
</file>

<file path=ppt/tags/tag39.xml><?xml version="1.0" encoding="utf-8"?>
<p:tagLst xmlns:p="http://schemas.openxmlformats.org/presentationml/2006/main">
  <p:tag name="AS_UNIQUEID" val="63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2307"/>
</p:tagLst>
</file>

<file path=ppt/tags/tag391.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92.xml><?xml version="1.0" encoding="utf-8"?>
<p:tagLst xmlns:p="http://schemas.openxmlformats.org/presentationml/2006/main">
  <p:tag name="AS_UNIQUEID" val="2309"/>
  <p:tag name="KSO_WM_BEAUTIFY_FLAG" val=""/>
</p:tagLst>
</file>

<file path=ppt/tags/tag393.xml><?xml version="1.0" encoding="utf-8"?>
<p:tagLst xmlns:p="http://schemas.openxmlformats.org/presentationml/2006/main">
  <p:tag name="AS_UNIQUEID" val="2310"/>
</p:tagLst>
</file>

<file path=ppt/tags/tag394.xml><?xml version="1.0" encoding="utf-8"?>
<p:tagLst xmlns:p="http://schemas.openxmlformats.org/presentationml/2006/main">
  <p:tag name="AS_UNIQUEID" val="2311"/>
  <p:tag name="KSO_WM_BEAUTIFY_FLAG" val=""/>
</p:tagLst>
</file>

<file path=ppt/tags/tag395.xml><?xml version="1.0" encoding="utf-8"?>
<p:tagLst xmlns:p="http://schemas.openxmlformats.org/presentationml/2006/main">
  <p:tag name="AS_UNIQUEID" val="2313"/>
  <p:tag name="KSO_WM_BEAUTIFY_FLAG" val=""/>
</p:tagLst>
</file>

<file path=ppt/tags/tag396.xml><?xml version="1.0" encoding="utf-8"?>
<p:tagLst xmlns:p="http://schemas.openxmlformats.org/presentationml/2006/main">
  <p:tag name="AS_UNIQUEID" val="2314"/>
  <p:tag name="KSO_WM_BEAUTIFY_FLAG" val=""/>
</p:tagLst>
</file>

<file path=ppt/tags/tag397.xml><?xml version="1.0" encoding="utf-8"?>
<p:tagLst xmlns:p="http://schemas.openxmlformats.org/presentationml/2006/main">
  <p:tag name="AS_UNIQUEID" val="6965"/>
</p:tagLst>
</file>

<file path=ppt/tags/tag398.xml><?xml version="1.0" encoding="utf-8"?>
<p:tagLst xmlns:p="http://schemas.openxmlformats.org/presentationml/2006/main">
  <p:tag name="AS_UNIQUEID" val="6966"/>
</p:tagLst>
</file>

<file path=ppt/tags/tag399.xml><?xml version="1.0" encoding="utf-8"?>
<p:tagLst xmlns:p="http://schemas.openxmlformats.org/presentationml/2006/main">
  <p:tag name="AS_UNIQUEID" val="6967"/>
</p:tagLst>
</file>

<file path=ppt/tags/tag4.xml><?xml version="1.0" encoding="utf-8"?>
<p:tagLst xmlns:p="http://schemas.openxmlformats.org/presentationml/2006/main">
  <p:tag name="AS_UNIQUEID" val="632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6856"/>
</p:tagLst>
</file>

<file path=ppt/tags/tag400.xml><?xml version="1.0" encoding="utf-8"?>
<p:tagLst xmlns:p="http://schemas.openxmlformats.org/presentationml/2006/main">
  <p:tag name="AS_UNIQUEID" val="6968"/>
</p:tagLst>
</file>

<file path=ppt/tags/tag401.xml><?xml version="1.0" encoding="utf-8"?>
<p:tagLst xmlns:p="http://schemas.openxmlformats.org/presentationml/2006/main">
  <p:tag name="AS_UNIQUEID" val="6969"/>
</p:tagLst>
</file>

<file path=ppt/tags/tag402.xml><?xml version="1.0" encoding="utf-8"?>
<p:tagLst xmlns:p="http://schemas.openxmlformats.org/presentationml/2006/main">
  <p:tag name="AS_UNIQUEID" val="6970"/>
</p:tagLst>
</file>

<file path=ppt/tags/tag403.xml><?xml version="1.0" encoding="utf-8"?>
<p:tagLst xmlns:p="http://schemas.openxmlformats.org/presentationml/2006/main">
  <p:tag name="AS_UNIQUEID" val="6823"/>
</p:tagLst>
</file>

<file path=ppt/tags/tag404.xml><?xml version="1.0" encoding="utf-8"?>
<p:tagLst xmlns:p="http://schemas.openxmlformats.org/presentationml/2006/main">
  <p:tag name="AS_UNIQUEID" val="2307"/>
</p:tagLst>
</file>

<file path=ppt/tags/tag405.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406.xml><?xml version="1.0" encoding="utf-8"?>
<p:tagLst xmlns:p="http://schemas.openxmlformats.org/presentationml/2006/main">
  <p:tag name="AS_UNIQUEID" val="2309"/>
  <p:tag name="KSO_WM_BEAUTIFY_FLAG" val=""/>
</p:tagLst>
</file>

<file path=ppt/tags/tag407.xml><?xml version="1.0" encoding="utf-8"?>
<p:tagLst xmlns:p="http://schemas.openxmlformats.org/presentationml/2006/main">
  <p:tag name="AS_UNIQUEID" val="2310"/>
</p:tagLst>
</file>

<file path=ppt/tags/tag408.xml><?xml version="1.0" encoding="utf-8"?>
<p:tagLst xmlns:p="http://schemas.openxmlformats.org/presentationml/2006/main">
  <p:tag name="AS_UNIQUEID" val="2311"/>
  <p:tag name="KSO_WM_BEAUTIFY_FLAG" val=""/>
</p:tagLst>
</file>

<file path=ppt/tags/tag409.xml><?xml version="1.0" encoding="utf-8"?>
<p:tagLst xmlns:p="http://schemas.openxmlformats.org/presentationml/2006/main">
  <p:tag name="AS_UNIQUEID" val="2313"/>
  <p:tag name="KSO_WM_BEAUTIFY_FLAG" val=""/>
</p:tagLst>
</file>

<file path=ppt/tags/tag41.xml><?xml version="1.0" encoding="utf-8"?>
<p:tagLst xmlns:p="http://schemas.openxmlformats.org/presentationml/2006/main">
  <p:tag name="AS_UNIQUEID" val="636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2314"/>
  <p:tag name="KSO_WM_BEAUTIFY_FLAG" val=""/>
</p:tagLst>
</file>

<file path=ppt/tags/tag411.xml><?xml version="1.0" encoding="utf-8"?>
<p:tagLst xmlns:p="http://schemas.openxmlformats.org/presentationml/2006/main">
  <p:tag name="AS_UNIQUEID" val="6971"/>
</p:tagLst>
</file>

<file path=ppt/tags/tag412.xml><?xml version="1.0" encoding="utf-8"?>
<p:tagLst xmlns:p="http://schemas.openxmlformats.org/presentationml/2006/main">
  <p:tag name="AS_UNIQUEID" val="6972"/>
</p:tagLst>
</file>

<file path=ppt/tags/tag413.xml><?xml version="1.0" encoding="utf-8"?>
<p:tagLst xmlns:p="http://schemas.openxmlformats.org/presentationml/2006/main">
  <p:tag name="AS_UNIQUEID" val="6973"/>
</p:tagLst>
</file>

<file path=ppt/tags/tag414.xml><?xml version="1.0" encoding="utf-8"?>
<p:tagLst xmlns:p="http://schemas.openxmlformats.org/presentationml/2006/main">
  <p:tag name="AS_UNIQUEID" val="6974"/>
</p:tagLst>
</file>

<file path=ppt/tags/tag415.xml><?xml version="1.0" encoding="utf-8"?>
<p:tagLst xmlns:p="http://schemas.openxmlformats.org/presentationml/2006/main">
  <p:tag name="AS_UNIQUEID" val="6975"/>
</p:tagLst>
</file>

<file path=ppt/tags/tag416.xml><?xml version="1.0" encoding="utf-8"?>
<p:tagLst xmlns:p="http://schemas.openxmlformats.org/presentationml/2006/main">
  <p:tag name="AS_UNIQUEID" val="6976"/>
</p:tagLst>
</file>

<file path=ppt/tags/tag417.xml><?xml version="1.0" encoding="utf-8"?>
<p:tagLst xmlns:p="http://schemas.openxmlformats.org/presentationml/2006/main">
  <p:tag name="AS_UNIQUEID" val="6977"/>
</p:tagLst>
</file>

<file path=ppt/tags/tag418.xml><?xml version="1.0" encoding="utf-8"?>
<p:tagLst xmlns:p="http://schemas.openxmlformats.org/presentationml/2006/main">
  <p:tag name="AS_UNIQUEID" val="6978"/>
</p:tagLst>
</file>

<file path=ppt/tags/tag419.xml><?xml version="1.0" encoding="utf-8"?>
<p:tagLst xmlns:p="http://schemas.openxmlformats.org/presentationml/2006/main">
  <p:tag name="AS_OS" val="Unix 3.10 unknown"/>
  <p:tag name="AS_RELEASE_DATE" val="2023.03.31"/>
  <p:tag name="AS_TITLE" val="Aspose.Slides for Java"/>
  <p:tag name="AS_VERSION" val="23.3"/>
</p:tagLst>
</file>

<file path=ppt/tags/tag42.xml><?xml version="1.0" encoding="utf-8"?>
<p:tagLst xmlns:p="http://schemas.openxmlformats.org/presentationml/2006/main">
  <p:tag name="AS_UNIQUEID" val="636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636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6857"/>
</p:tagLst>
</file>

<file path=ppt/tags/tag45.xml><?xml version="1.0" encoding="utf-8"?>
<p:tagLst xmlns:p="http://schemas.openxmlformats.org/presentationml/2006/main">
  <p:tag name="AS_UNIQUEID" val="63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63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63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63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63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63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63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6858"/>
</p:tagLst>
</file>

<file path=ppt/tags/tag52.xml><?xml version="1.0" encoding="utf-8"?>
<p:tagLst xmlns:p="http://schemas.openxmlformats.org/presentationml/2006/main">
  <p:tag name="AS_UNIQUEID" val="63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63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63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63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63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6859"/>
</p:tagLst>
</file>

<file path=ppt/tags/tag58.xml><?xml version="1.0" encoding="utf-8"?>
<p:tagLst xmlns:p="http://schemas.openxmlformats.org/presentationml/2006/main">
  <p:tag name="AS_UNIQUEID" val="63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63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63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63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6385"/>
</p:tagLst>
</file>

<file path=ppt/tags/tag62.xml><?xml version="1.0" encoding="utf-8"?>
<p:tagLst xmlns:p="http://schemas.openxmlformats.org/presentationml/2006/main">
  <p:tag name="AS_UNIQUEID" val="6860"/>
</p:tagLst>
</file>

<file path=ppt/tags/tag63.xml><?xml version="1.0" encoding="utf-8"?>
<p:tagLst xmlns:p="http://schemas.openxmlformats.org/presentationml/2006/main">
  <p:tag name="AS_UNIQUEID" val="63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63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63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63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63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6861"/>
</p:tagLst>
</file>

<file path=ppt/tags/tag69.xml><?xml version="1.0" encoding="utf-8"?>
<p:tagLst xmlns:p="http://schemas.openxmlformats.org/presentationml/2006/main">
  <p:tag name="AS_UNIQUEID" val="6393"/>
  <p:tag name="KSO_WM_BEAUTIFY_FLAG" val="#fgm#"/>
  <p:tag name="KSO_WM_LAYOUT_CHECK_HASH" val="b80820b227f7a61bce90a36fcc36b3ef8468e9dc"/>
  <p:tag name="KSO_WM_NEWLAYOUT_ID" val="75"/>
  <p:tag name="KSO_WM_UNIT_INDEX" val="1"/>
  <p:tag name="KSO_WM_UNIT_TYPE" val="a"/>
</p:tagLst>
</file>

<file path=ppt/tags/tag7.xml><?xml version="1.0" encoding="utf-8"?>
<p:tagLst xmlns:p="http://schemas.openxmlformats.org/presentationml/2006/main">
  <p:tag name="AS_UNIQUEID" val="6851"/>
</p:tagLst>
</file>

<file path=ppt/tags/tag70.xml><?xml version="1.0" encoding="utf-8"?>
<p:tagLst xmlns:p="http://schemas.openxmlformats.org/presentationml/2006/main">
  <p:tag name="AS_UNIQUEID" val="6394"/>
  <p:tag name="KSO_WM_BEAUTIFY_FLAG" val="#fgm#"/>
  <p:tag name="KSO_WM_DIAGRAM_GROUP_CODE" val="1"/>
  <p:tag name="KSO_WM_UNIT_INDEX" val="1_1_1"/>
  <p:tag name="KSO_WM_UNIT_TYPE" val="l_h_a"/>
</p:tagLst>
</file>

<file path=ppt/tags/tag71.xml><?xml version="1.0" encoding="utf-8"?>
<p:tagLst xmlns:p="http://schemas.openxmlformats.org/presentationml/2006/main">
  <p:tag name="AS_UNIQUEID" val="6395"/>
  <p:tag name="KSO_WM_BEAUTIFY_FLAG" val="#fgm#"/>
  <p:tag name="KSO_WM_DIAGRAM_GROUP_CODE" val="1"/>
  <p:tag name="KSO_WM_UNIT_INDEX" val="1_1_1"/>
  <p:tag name="KSO_WM_UNIT_TYPE" val="l_h_f"/>
</p:tagLst>
</file>

<file path=ppt/tags/tag72.xml><?xml version="1.0" encoding="utf-8"?>
<p:tagLst xmlns:p="http://schemas.openxmlformats.org/presentationml/2006/main">
  <p:tag name="AS_UNIQUEID" val="6396"/>
  <p:tag name="KSO_WM_BEAUTIFY_FLAG" val="#fgm#"/>
  <p:tag name="KSO_WM_DIAGRAM_GROUP_CODE" val="1"/>
  <p:tag name="KSO_WM_UNIT_INDEX" val="1_2_1"/>
  <p:tag name="KSO_WM_UNIT_TYPE" val="l_h_a"/>
</p:tagLst>
</file>

<file path=ppt/tags/tag73.xml><?xml version="1.0" encoding="utf-8"?>
<p:tagLst xmlns:p="http://schemas.openxmlformats.org/presentationml/2006/main">
  <p:tag name="AS_UNIQUEID" val="6397"/>
  <p:tag name="KSO_WM_BEAUTIFY_FLAG" val="#fgm#"/>
  <p:tag name="KSO_WM_DIAGRAM_GROUP_CODE" val="1"/>
  <p:tag name="KSO_WM_UNIT_INDEX" val="1_2_1"/>
  <p:tag name="KSO_WM_UNIT_TYPE" val="l_h_f"/>
</p:tagLst>
</file>

<file path=ppt/tags/tag74.xml><?xml version="1.0" encoding="utf-8"?>
<p:tagLst xmlns:p="http://schemas.openxmlformats.org/presentationml/2006/main">
  <p:tag name="AS_UNIQUEID" val="6398"/>
  <p:tag name="KSO_WM_BEAUTIFY_FLAG" val="#fgm#"/>
  <p:tag name="KSO_WM_DIAGRAM_GROUP_CODE" val="1"/>
  <p:tag name="KSO_WM_UNIT_INDEX" val="1_3_1"/>
  <p:tag name="KSO_WM_UNIT_TYPE" val="l_h_a"/>
</p:tagLst>
</file>

<file path=ppt/tags/tag75.xml><?xml version="1.0" encoding="utf-8"?>
<p:tagLst xmlns:p="http://schemas.openxmlformats.org/presentationml/2006/main">
  <p:tag name="AS_UNIQUEID" val="6399"/>
  <p:tag name="KSO_WM_BEAUTIFY_FLAG" val="#fgm#"/>
  <p:tag name="KSO_WM_DIAGRAM_GROUP_CODE" val="1"/>
  <p:tag name="KSO_WM_UNIT_INDEX" val="1_3_1"/>
  <p:tag name="KSO_WM_UNIT_TYPE" val="l_h_f"/>
</p:tagLst>
</file>

<file path=ppt/tags/tag76.xml><?xml version="1.0" encoding="utf-8"?>
<p:tagLst xmlns:p="http://schemas.openxmlformats.org/presentationml/2006/main">
  <p:tag name="AS_UNIQUEID" val="6400"/>
  <p:tag name="KSO_WM_BEAUTIFY_FLAG" val="#fgm#"/>
  <p:tag name="KSO_WM_DIAGRAM_GROUP_CODE" val="1"/>
  <p:tag name="KSO_WM_UNIT_INDEX" val="1_4_1"/>
  <p:tag name="KSO_WM_UNIT_TYPE" val="l_h_a"/>
</p:tagLst>
</file>

<file path=ppt/tags/tag77.xml><?xml version="1.0" encoding="utf-8"?>
<p:tagLst xmlns:p="http://schemas.openxmlformats.org/presentationml/2006/main">
  <p:tag name="AS_UNIQUEID" val="6401"/>
  <p:tag name="KSO_WM_BEAUTIFY_FLAG" val="#fgm#"/>
  <p:tag name="KSO_WM_DIAGRAM_GROUP_CODE" val="1"/>
  <p:tag name="KSO_WM_UNIT_INDEX" val="1_4_1"/>
  <p:tag name="KSO_WM_UNIT_TYPE" val="l_h_f"/>
</p:tagLst>
</file>

<file path=ppt/tags/tag78.xml><?xml version="1.0" encoding="utf-8"?>
<p:tagLst xmlns:p="http://schemas.openxmlformats.org/presentationml/2006/main">
  <p:tag name="AS_UNIQUEID" val="6402"/>
  <p:tag name="KSO_WM_BEAUTIFY_FLAG" val="#fgm#"/>
  <p:tag name="KSO_WM_DIAGRAM_GROUP_CODE" val="1"/>
  <p:tag name="KSO_WM_UNIT_INDEX" val="1_5_1"/>
  <p:tag name="KSO_WM_UNIT_TYPE" val="l_h_a"/>
</p:tagLst>
</file>

<file path=ppt/tags/tag79.xml><?xml version="1.0" encoding="utf-8"?>
<p:tagLst xmlns:p="http://schemas.openxmlformats.org/presentationml/2006/main">
  <p:tag name="AS_UNIQUEID" val="6403"/>
  <p:tag name="KSO_WM_BEAUTIFY_FLAG" val="#fgm#"/>
  <p:tag name="KSO_WM_DIAGRAM_GROUP_CODE" val="1"/>
  <p:tag name="KSO_WM_UNIT_INDEX" val="1_5_1"/>
  <p:tag name="KSO_WM_UNIT_TYPE" val="l_h_f"/>
</p:tagLst>
</file>

<file path=ppt/tags/tag8.xml><?xml version="1.0" encoding="utf-8"?>
<p:tagLst xmlns:p="http://schemas.openxmlformats.org/presentationml/2006/main">
  <p:tag name="AS_UNIQUEID" val="633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6404"/>
  <p:tag name="KSO_WM_BEAUTIFY_FLAG" val="#fgm#"/>
  <p:tag name="KSO_WM_DIAGRAM_GROUP_CODE" val="1"/>
  <p:tag name="KSO_WM_UNIT_INDEX" val="1_6_1"/>
  <p:tag name="KSO_WM_UNIT_TYPE" val="l_h_a"/>
</p:tagLst>
</file>

<file path=ppt/tags/tag81.xml><?xml version="1.0" encoding="utf-8"?>
<p:tagLst xmlns:p="http://schemas.openxmlformats.org/presentationml/2006/main">
  <p:tag name="AS_UNIQUEID" val="6405"/>
  <p:tag name="KSO_WM_BEAUTIFY_FLAG" val="#fgm#"/>
  <p:tag name="KSO_WM_DIAGRAM_GROUP_CODE" val="1"/>
  <p:tag name="KSO_WM_UNIT_INDEX" val="1_6_1"/>
  <p:tag name="KSO_WM_UNIT_TYPE" val="l_h_f"/>
</p:tagLst>
</file>

<file path=ppt/tags/tag82.xml><?xml version="1.0" encoding="utf-8"?>
<p:tagLst xmlns:p="http://schemas.openxmlformats.org/presentationml/2006/main">
  <p:tag name="AS_UNIQUEID" val="6406"/>
</p:tagLst>
</file>

<file path=ppt/tags/tag83.xml><?xml version="1.0" encoding="utf-8"?>
<p:tagLst xmlns:p="http://schemas.openxmlformats.org/presentationml/2006/main">
  <p:tag name="AS_UNIQUEID" val="6407"/>
</p:tagLst>
</file>

<file path=ppt/tags/tag84.xml><?xml version="1.0" encoding="utf-8"?>
<p:tagLst xmlns:p="http://schemas.openxmlformats.org/presentationml/2006/main">
  <p:tag name="AS_UNIQUEID" val="6408"/>
</p:tagLst>
</file>

<file path=ppt/tags/tag85.xml><?xml version="1.0" encoding="utf-8"?>
<p:tagLst xmlns:p="http://schemas.openxmlformats.org/presentationml/2006/main">
  <p:tag name="AS_UNIQUEID" val="6862"/>
</p:tagLst>
</file>

<file path=ppt/tags/tag86.xml><?xml version="1.0" encoding="utf-8"?>
<p:tagLst xmlns:p="http://schemas.openxmlformats.org/presentationml/2006/main">
  <p:tag name="AS_UNIQUEID" val="641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AS_UNIQUEID" val="641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8.xml><?xml version="1.0" encoding="utf-8"?>
<p:tagLst xmlns:p="http://schemas.openxmlformats.org/presentationml/2006/main">
  <p:tag name="AS_UNIQUEID" val="641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9.xml><?xml version="1.0" encoding="utf-8"?>
<p:tagLst xmlns:p="http://schemas.openxmlformats.org/presentationml/2006/main">
  <p:tag name="AS_UNIQUEID" val="641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xml><?xml version="1.0" encoding="utf-8"?>
<p:tagLst xmlns:p="http://schemas.openxmlformats.org/presentationml/2006/main">
  <p:tag name="AS_UNIQUEID" val="63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641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xml><?xml version="1.0" encoding="utf-8"?>
<p:tagLst xmlns:p="http://schemas.openxmlformats.org/presentationml/2006/main">
  <p:tag name="AS_UNIQUEID" val="6415"/>
</p:tagLst>
</file>

<file path=ppt/tags/tag92.xml><?xml version="1.0" encoding="utf-8"?>
<p:tagLst xmlns:p="http://schemas.openxmlformats.org/presentationml/2006/main">
  <p:tag name="AS_UNIQUEID" val="6849"/>
</p:tagLst>
</file>

<file path=ppt/tags/tag93.xml><?xml version="1.0" encoding="utf-8"?>
<p:tagLst xmlns:p="http://schemas.openxmlformats.org/presentationml/2006/main">
  <p:tag name="AS_UNIQUEID" val="6863"/>
</p:tagLst>
</file>

<file path=ppt/tags/tag9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AS_UNIQUEID" val="6864"/>
</p:tagLst>
</file>

<file path=ppt/tags/tag96.xml><?xml version="1.0" encoding="utf-8"?>
<p:tagLst xmlns:p="http://schemas.openxmlformats.org/presentationml/2006/main">
  <p:tag name="AS_UNIQUEID" val="6430"/>
</p:tagLst>
</file>

<file path=ppt/tags/tag97.xml><?xml version="1.0" encoding="utf-8"?>
<p:tagLst xmlns:p="http://schemas.openxmlformats.org/presentationml/2006/main">
  <p:tag name="AS_UNIQUEID" val="6431"/>
</p:tagLst>
</file>

<file path=ppt/tags/tag98.xml><?xml version="1.0" encoding="utf-8"?>
<p:tagLst xmlns:p="http://schemas.openxmlformats.org/presentationml/2006/main">
  <p:tag name="AS_UNIQUEID" val="6432"/>
</p:tagLst>
</file>

<file path=ppt/tags/tag99.xml><?xml version="1.0" encoding="utf-8"?>
<p:tagLst xmlns:p="http://schemas.openxmlformats.org/presentationml/2006/main">
  <p:tag name="AS_UNIQUEID" val="6433"/>
</p:tagLst>
</file>

<file path=ppt/theme/theme1.xml><?xml version="1.0" encoding="utf-8"?>
<a:theme xmlns:r="http://schemas.openxmlformats.org/officeDocument/2006/relationships"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Arial"/>
      </a:majorFont>
      <a:minorFont>
        <a:latin typeface="Arial"/>
        <a:ea typeface="微软雅黑"/>
        <a:cs typeface="Arial"/>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Paragraphs>146</Paragraphs>
  <Slides>25</Slides>
  <Notes>0</Notes>
  <HiddenSlides>0</HiddenSlides>
  <MMClips>6</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微软雅黑</vt:lpstr>
      <vt:lpstr>Wingdings</vt:lpstr>
      <vt:lpstr>Calibri Light</vt:lpstr>
      <vt:lpstr>Calibri</vt:lpstr>
      <vt:lpstr>宋体</vt:lpstr>
      <vt:lpstr>Times New Roman</vt:lpstr>
      <vt:lpstr>楷体</vt:lpstr>
      <vt:lpstr>EU-BX</vt:lpstr>
      <vt:lpstr>华文中宋</vt:lpstr>
      <vt:lpstr>WPS</vt:lpstr>
      <vt:lpstr>PowerPoint Presentation</vt:lpstr>
      <vt:lpstr>PowerPoint Presentation</vt:lpstr>
      <vt:lpstr>PowerPoint Presentation</vt:lpstr>
      <vt:lpstr>PowerPoint Presentation</vt:lpstr>
      <vt:lpstr>PowerPoint Presentation</vt:lpstr>
      <vt:lpstr>思考：通电导体产生的热量跟哪些因素有关？    关系怎样？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23.0300</AppVersion>
  <TotalTime>0</TotalTim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2025-12-04T11:09:21Z</cp:lastPrinted>
  <dcterms:created xsi:type="dcterms:W3CDTF">2025-12-04T11:09:21Z</dcterms:created>
  <dcterms:modified xsi:type="dcterms:W3CDTF">2025-12-04T03:09:21Z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