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7" r:id="rId4"/>
    <p:sldId id="258" r:id="rId5"/>
    <p:sldId id="647" r:id="rId6"/>
    <p:sldId id="691" r:id="rId7"/>
    <p:sldId id="693" r:id="rId8"/>
    <p:sldId id="692" r:id="rId9"/>
    <p:sldId id="695" r:id="rId10"/>
    <p:sldId id="696" r:id="rId11"/>
    <p:sldId id="697" r:id="rId12"/>
    <p:sldId id="698" r:id="rId13"/>
    <p:sldId id="700" r:id="rId14"/>
    <p:sldId id="699" r:id="rId15"/>
    <p:sldId id="701" r:id="rId16"/>
    <p:sldId id="702" r:id="rId17"/>
    <p:sldId id="706" r:id="rId18"/>
    <p:sldId id="703" r:id="rId19"/>
    <p:sldId id="704" r:id="rId20"/>
    <p:sldId id="578" r:id="rId21"/>
    <p:sldId id="681" r:id="rId22"/>
    <p:sldId id="707" r:id="rId23"/>
    <p:sldId id="690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tudou" initials="t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439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394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wmf" /><Relationship Id="rId2" Type="http://schemas.openxmlformats.org/officeDocument/2006/relationships/image" Target="../media/image9.wmf" /><Relationship Id="rId3" Type="http://schemas.openxmlformats.org/officeDocument/2006/relationships/image" Target="../media/image10.wmf" /><Relationship Id="rId4" Type="http://schemas.openxmlformats.org/officeDocument/2006/relationships/image" Target="../media/image11.wmf" /><Relationship Id="rId5" Type="http://schemas.openxmlformats.org/officeDocument/2006/relationships/image" Target="../media/image12.wmf" /><Relationship Id="rId6" Type="http://schemas.openxmlformats.org/officeDocument/2006/relationships/image" Target="../media/image13.wmf" /><Relationship Id="rId7" Type="http://schemas.openxmlformats.org/officeDocument/2006/relationships/image" Target="../media/image14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wmf" /><Relationship Id="rId2" Type="http://schemas.openxmlformats.org/officeDocument/2006/relationships/image" Target="../media/image18.wmf" /><Relationship Id="rId3" Type="http://schemas.openxmlformats.org/officeDocument/2006/relationships/image" Target="../media/image19.wmf" /><Relationship Id="rId4" Type="http://schemas.openxmlformats.org/officeDocument/2006/relationships/image" Target="../media/image20.wmf" /><Relationship Id="rId5" Type="http://schemas.openxmlformats.org/officeDocument/2006/relationships/image" Target="../media/image21.wmf" /><Relationship Id="rId6" Type="http://schemas.openxmlformats.org/officeDocument/2006/relationships/image" Target="../media/image22.wmf" /><Relationship Id="rId7" Type="http://schemas.openxmlformats.org/officeDocument/2006/relationships/image" Target="../media/image23.wmf" /><Relationship Id="rId8" Type="http://schemas.openxmlformats.org/officeDocument/2006/relationships/image" Target="../media/image25.w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7.w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wmf" /><Relationship Id="rId2" Type="http://schemas.openxmlformats.org/officeDocument/2006/relationships/image" Target="../media/image30.w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wmf" /><Relationship Id="rId2" Type="http://schemas.openxmlformats.org/officeDocument/2006/relationships/image" Target="../media/image30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宫格文本-6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2"/>
            </p:custDataLst>
          </p:nvPr>
        </p:nvSpPr>
        <p:spPr>
          <a:xfrm>
            <a:off x="609600" y="609600"/>
            <a:ext cx="10972800" cy="762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spcBef>
                <a:spcPct val="0"/>
              </a:spcBef>
              <a:spcAft>
                <a:spcPct val="0"/>
              </a:spcAft>
              <a:buNone/>
              <a:defRPr sz="44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51446017" hasCustomPrompt="1"/>
            <p:custDataLst>
              <p:tags r:id="rId3"/>
            </p:custDataLst>
          </p:nvPr>
        </p:nvSpPr>
        <p:spPr>
          <a:xfrm>
            <a:off x="60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51446785" hasCustomPrompt="1"/>
            <p:custDataLst>
              <p:tags r:id="rId4"/>
            </p:custDataLst>
          </p:nvPr>
        </p:nvSpPr>
        <p:spPr>
          <a:xfrm>
            <a:off x="60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51511553" hasCustomPrompt="1"/>
            <p:custDataLst>
              <p:tags r:id="rId5"/>
            </p:custDataLst>
          </p:nvPr>
        </p:nvSpPr>
        <p:spPr>
          <a:xfrm>
            <a:off x="441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51512321" hasCustomPrompt="1"/>
            <p:custDataLst>
              <p:tags r:id="rId6"/>
            </p:custDataLst>
          </p:nvPr>
        </p:nvSpPr>
        <p:spPr>
          <a:xfrm>
            <a:off x="441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51577089" hasCustomPrompt="1"/>
            <p:custDataLst>
              <p:tags r:id="rId7"/>
            </p:custDataLst>
          </p:nvPr>
        </p:nvSpPr>
        <p:spPr>
          <a:xfrm>
            <a:off x="822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51577857" hasCustomPrompt="1"/>
            <p:custDataLst>
              <p:tags r:id="rId8"/>
            </p:custDataLst>
          </p:nvPr>
        </p:nvSpPr>
        <p:spPr>
          <a:xfrm>
            <a:off x="822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51642625" hasCustomPrompt="1"/>
            <p:custDataLst>
              <p:tags r:id="rId9"/>
            </p:custDataLst>
          </p:nvPr>
        </p:nvSpPr>
        <p:spPr>
          <a:xfrm>
            <a:off x="60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51643393" hasCustomPrompt="1"/>
            <p:custDataLst>
              <p:tags r:id="rId10"/>
            </p:custDataLst>
          </p:nvPr>
        </p:nvSpPr>
        <p:spPr>
          <a:xfrm>
            <a:off x="60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51708161" hasCustomPrompt="1"/>
            <p:custDataLst>
              <p:tags r:id="rId11"/>
            </p:custDataLst>
          </p:nvPr>
        </p:nvSpPr>
        <p:spPr>
          <a:xfrm>
            <a:off x="441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51708929" hasCustomPrompt="1"/>
            <p:custDataLst>
              <p:tags r:id="rId12"/>
            </p:custDataLst>
          </p:nvPr>
        </p:nvSpPr>
        <p:spPr>
          <a:xfrm>
            <a:off x="441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51773697" hasCustomPrompt="1"/>
            <p:custDataLst>
              <p:tags r:id="rId13"/>
            </p:custDataLst>
          </p:nvPr>
        </p:nvSpPr>
        <p:spPr>
          <a:xfrm>
            <a:off x="822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51774465" hasCustomPrompt="1"/>
            <p:custDataLst>
              <p:tags r:id="rId14"/>
            </p:custDataLst>
          </p:nvPr>
        </p:nvSpPr>
        <p:spPr>
          <a:xfrm>
            <a:off x="822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ags" Target="../tags/tag9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ags" Target="../tags/tag9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12" Type="http://schemas.openxmlformats.org/officeDocument/2006/relationships/tags" Target="../tags/tag11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image" Target="../media/image2.png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6.xml" /><Relationship Id="rId11" Type="http://schemas.openxmlformats.org/officeDocument/2006/relationships/tags" Target="../tags/tag237.xml" /><Relationship Id="rId12" Type="http://schemas.openxmlformats.org/officeDocument/2006/relationships/image" Target="../media/image15.png" /><Relationship Id="rId13" Type="http://schemas.openxmlformats.org/officeDocument/2006/relationships/tags" Target="../tags/tag238.xml" /><Relationship Id="rId14" Type="http://schemas.openxmlformats.org/officeDocument/2006/relationships/tags" Target="../tags/tag239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Relationship Id="rId7" Type="http://schemas.openxmlformats.org/officeDocument/2006/relationships/tags" Target="../tags/tag233.xml" /><Relationship Id="rId8" Type="http://schemas.openxmlformats.org/officeDocument/2006/relationships/tags" Target="../tags/tag234.xml" /><Relationship Id="rId9" Type="http://schemas.openxmlformats.org/officeDocument/2006/relationships/tags" Target="../tags/tag23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6.png" /><Relationship Id="rId11" Type="http://schemas.openxmlformats.org/officeDocument/2006/relationships/tags" Target="../tags/tag248.xml" /><Relationship Id="rId12" Type="http://schemas.openxmlformats.org/officeDocument/2006/relationships/video" Target="../media/media2.mp4" /><Relationship Id="rId13" Type="http://schemas.microsoft.com/office/2007/relationships/media" Target="../media/media2.mp4" /><Relationship Id="rId14" Type="http://schemas.openxmlformats.org/officeDocument/2006/relationships/tags" Target="../tags/tag249.xml" /><Relationship Id="rId15" Type="http://schemas.openxmlformats.org/officeDocument/2006/relationships/tags" Target="../tags/tag250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9.xml" /><Relationship Id="rId11" Type="http://schemas.openxmlformats.org/officeDocument/2006/relationships/tags" Target="../tags/tag260.xml" /><Relationship Id="rId12" Type="http://schemas.openxmlformats.org/officeDocument/2006/relationships/tags" Target="../tags/tag261.xml" /><Relationship Id="rId13" Type="http://schemas.openxmlformats.org/officeDocument/2006/relationships/oleObject" Target="../embeddings/oleObject8.bin" TargetMode="Internal" /><Relationship Id="rId14" Type="http://schemas.openxmlformats.org/officeDocument/2006/relationships/image" Target="../media/image17.wmf" /><Relationship Id="rId15" Type="http://schemas.openxmlformats.org/officeDocument/2006/relationships/tags" Target="../tags/tag262.xml" /><Relationship Id="rId16" Type="http://schemas.openxmlformats.org/officeDocument/2006/relationships/oleObject" Target="../embeddings/oleObject9.bin" TargetMode="Internal" /><Relationship Id="rId17" Type="http://schemas.openxmlformats.org/officeDocument/2006/relationships/image" Target="../media/image18.wmf" /><Relationship Id="rId18" Type="http://schemas.openxmlformats.org/officeDocument/2006/relationships/tags" Target="../tags/tag263.xml" /><Relationship Id="rId19" Type="http://schemas.openxmlformats.org/officeDocument/2006/relationships/oleObject" Target="../embeddings/oleObject10.bin" TargetMode="Internal" /><Relationship Id="rId2" Type="http://schemas.openxmlformats.org/officeDocument/2006/relationships/tags" Target="../tags/tag251.xml" /><Relationship Id="rId20" Type="http://schemas.openxmlformats.org/officeDocument/2006/relationships/image" Target="../media/image19.wmf" /><Relationship Id="rId21" Type="http://schemas.openxmlformats.org/officeDocument/2006/relationships/tags" Target="../tags/tag264.xml" /><Relationship Id="rId22" Type="http://schemas.openxmlformats.org/officeDocument/2006/relationships/oleObject" Target="../embeddings/oleObject11.bin" TargetMode="Internal" /><Relationship Id="rId23" Type="http://schemas.openxmlformats.org/officeDocument/2006/relationships/image" Target="../media/image20.wmf" /><Relationship Id="rId24" Type="http://schemas.openxmlformats.org/officeDocument/2006/relationships/tags" Target="../tags/tag265.xml" /><Relationship Id="rId25" Type="http://schemas.openxmlformats.org/officeDocument/2006/relationships/oleObject" Target="../embeddings/oleObject12.bin" TargetMode="Internal" /><Relationship Id="rId26" Type="http://schemas.openxmlformats.org/officeDocument/2006/relationships/image" Target="../media/image21.wmf" /><Relationship Id="rId27" Type="http://schemas.openxmlformats.org/officeDocument/2006/relationships/tags" Target="../tags/tag266.xml" /><Relationship Id="rId28" Type="http://schemas.openxmlformats.org/officeDocument/2006/relationships/oleObject" Target="../embeddings/oleObject13.bin" TargetMode="Internal" /><Relationship Id="rId29" Type="http://schemas.openxmlformats.org/officeDocument/2006/relationships/image" Target="../media/image22.wmf" /><Relationship Id="rId3" Type="http://schemas.openxmlformats.org/officeDocument/2006/relationships/tags" Target="../tags/tag252.xml" /><Relationship Id="rId30" Type="http://schemas.openxmlformats.org/officeDocument/2006/relationships/tags" Target="../tags/tag267.xml" /><Relationship Id="rId31" Type="http://schemas.openxmlformats.org/officeDocument/2006/relationships/oleObject" Target="../embeddings/oleObject14.bin" TargetMode="Internal" /><Relationship Id="rId32" Type="http://schemas.openxmlformats.org/officeDocument/2006/relationships/image" Target="../media/image23.wmf" /><Relationship Id="rId33" Type="http://schemas.openxmlformats.org/officeDocument/2006/relationships/tags" Target="../tags/tag268.xml" /><Relationship Id="rId34" Type="http://schemas.openxmlformats.org/officeDocument/2006/relationships/image" Target="../media/image24.png" /><Relationship Id="rId35" Type="http://schemas.openxmlformats.org/officeDocument/2006/relationships/tags" Target="../tags/tag269.xml" /><Relationship Id="rId36" Type="http://schemas.openxmlformats.org/officeDocument/2006/relationships/tags" Target="../tags/tag270.xml" /><Relationship Id="rId37" Type="http://schemas.openxmlformats.org/officeDocument/2006/relationships/tags" Target="../tags/tag271.xml" /><Relationship Id="rId38" Type="http://schemas.openxmlformats.org/officeDocument/2006/relationships/oleObject" Target="../embeddings/oleObject15.bin" TargetMode="Internal" /><Relationship Id="rId39" Type="http://schemas.openxmlformats.org/officeDocument/2006/relationships/image" Target="../media/image25.wmf" /><Relationship Id="rId4" Type="http://schemas.openxmlformats.org/officeDocument/2006/relationships/tags" Target="../tags/tag253.xml" /><Relationship Id="rId40" Type="http://schemas.openxmlformats.org/officeDocument/2006/relationships/tags" Target="../tags/tag272.xml" /><Relationship Id="rId41" Type="http://schemas.openxmlformats.org/officeDocument/2006/relationships/vmlDrawing" Target="../drawings/vmlDrawing2.vml" /><Relationship Id="rId5" Type="http://schemas.openxmlformats.org/officeDocument/2006/relationships/tags" Target="../tags/tag254.xml" /><Relationship Id="rId6" Type="http://schemas.openxmlformats.org/officeDocument/2006/relationships/tags" Target="../tags/tag255.xml" /><Relationship Id="rId7" Type="http://schemas.openxmlformats.org/officeDocument/2006/relationships/tags" Target="../tags/tag256.xml" /><Relationship Id="rId8" Type="http://schemas.openxmlformats.org/officeDocument/2006/relationships/tags" Target="../tags/tag257.xml" /><Relationship Id="rId9" Type="http://schemas.openxmlformats.org/officeDocument/2006/relationships/tags" Target="../tags/tag25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1.xml" /><Relationship Id="rId11" Type="http://schemas.openxmlformats.org/officeDocument/2006/relationships/image" Target="../media/image26.png" /><Relationship Id="rId12" Type="http://schemas.openxmlformats.org/officeDocument/2006/relationships/tags" Target="../tags/tag282.xml" /><Relationship Id="rId13" Type="http://schemas.openxmlformats.org/officeDocument/2006/relationships/tags" Target="../tags/tag283.xml" /><Relationship Id="rId14" Type="http://schemas.openxmlformats.org/officeDocument/2006/relationships/tags" Target="../tags/tag284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tags" Target="../tags/tag278.xml" /><Relationship Id="rId8" Type="http://schemas.openxmlformats.org/officeDocument/2006/relationships/tags" Target="../tags/tag279.xml" /><Relationship Id="rId9" Type="http://schemas.openxmlformats.org/officeDocument/2006/relationships/tags" Target="../tags/tag28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6.png" /><Relationship Id="rId11" Type="http://schemas.openxmlformats.org/officeDocument/2006/relationships/tags" Target="../tags/tag293.xml" /><Relationship Id="rId12" Type="http://schemas.openxmlformats.org/officeDocument/2006/relationships/tags" Target="../tags/tag294.xml" /><Relationship Id="rId13" Type="http://schemas.openxmlformats.org/officeDocument/2006/relationships/tags" Target="../tags/tag295.xml" /><Relationship Id="rId14" Type="http://schemas.openxmlformats.org/officeDocument/2006/relationships/tags" Target="../tags/tag296.xml" /><Relationship Id="rId15" Type="http://schemas.openxmlformats.org/officeDocument/2006/relationships/tags" Target="../tags/tag297.xml" /><Relationship Id="rId16" Type="http://schemas.openxmlformats.org/officeDocument/2006/relationships/tags" Target="../tags/tag298.xml" /><Relationship Id="rId17" Type="http://schemas.openxmlformats.org/officeDocument/2006/relationships/tags" Target="../tags/tag299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Relationship Id="rId7" Type="http://schemas.openxmlformats.org/officeDocument/2006/relationships/tags" Target="../tags/tag290.xml" /><Relationship Id="rId8" Type="http://schemas.openxmlformats.org/officeDocument/2006/relationships/tags" Target="../tags/tag291.xml" /><Relationship Id="rId9" Type="http://schemas.openxmlformats.org/officeDocument/2006/relationships/tags" Target="../tags/tag29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8.xml" /><Relationship Id="rId11" Type="http://schemas.openxmlformats.org/officeDocument/2006/relationships/tags" Target="../tags/tag309.xml" /><Relationship Id="rId12" Type="http://schemas.openxmlformats.org/officeDocument/2006/relationships/tags" Target="../tags/tag310.xml" /><Relationship Id="rId13" Type="http://schemas.openxmlformats.org/officeDocument/2006/relationships/tags" Target="../tags/tag311.xml" /><Relationship Id="rId14" Type="http://schemas.openxmlformats.org/officeDocument/2006/relationships/tags" Target="../tags/tag312.xml" /><Relationship Id="rId15" Type="http://schemas.openxmlformats.org/officeDocument/2006/relationships/tags" Target="../tags/tag313.xml" /><Relationship Id="rId16" Type="http://schemas.openxmlformats.org/officeDocument/2006/relationships/tags" Target="../tags/tag314.xml" /><Relationship Id="rId17" Type="http://schemas.openxmlformats.org/officeDocument/2006/relationships/tags" Target="../tags/tag315.xml" /><Relationship Id="rId18" Type="http://schemas.openxmlformats.org/officeDocument/2006/relationships/oleObject" Target="../embeddings/oleObject16.bin" TargetMode="Internal" /><Relationship Id="rId19" Type="http://schemas.openxmlformats.org/officeDocument/2006/relationships/image" Target="../media/image27.wmf" /><Relationship Id="rId2" Type="http://schemas.openxmlformats.org/officeDocument/2006/relationships/tags" Target="../tags/tag300.xml" /><Relationship Id="rId20" Type="http://schemas.openxmlformats.org/officeDocument/2006/relationships/image" Target="../media/image28.png" /><Relationship Id="rId21" Type="http://schemas.openxmlformats.org/officeDocument/2006/relationships/tags" Target="../tags/tag316.xml" /><Relationship Id="rId22" Type="http://schemas.openxmlformats.org/officeDocument/2006/relationships/tags" Target="../tags/tag317.xml" /><Relationship Id="rId23" Type="http://schemas.openxmlformats.org/officeDocument/2006/relationships/vmlDrawing" Target="../drawings/vmlDrawing3.vml" /><Relationship Id="rId3" Type="http://schemas.openxmlformats.org/officeDocument/2006/relationships/tags" Target="../tags/tag301.xml" /><Relationship Id="rId4" Type="http://schemas.openxmlformats.org/officeDocument/2006/relationships/tags" Target="../tags/tag302.xml" /><Relationship Id="rId5" Type="http://schemas.openxmlformats.org/officeDocument/2006/relationships/tags" Target="../tags/tag303.xml" /><Relationship Id="rId6" Type="http://schemas.openxmlformats.org/officeDocument/2006/relationships/tags" Target="../tags/tag304.xml" /><Relationship Id="rId7" Type="http://schemas.openxmlformats.org/officeDocument/2006/relationships/tags" Target="../tags/tag305.xml" /><Relationship Id="rId8" Type="http://schemas.openxmlformats.org/officeDocument/2006/relationships/tags" Target="../tags/tag306.xml" /><Relationship Id="rId9" Type="http://schemas.openxmlformats.org/officeDocument/2006/relationships/tags" Target="../tags/tag30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6.xml" /><Relationship Id="rId11" Type="http://schemas.openxmlformats.org/officeDocument/2006/relationships/image" Target="../media/image29.png" /><Relationship Id="rId12" Type="http://schemas.openxmlformats.org/officeDocument/2006/relationships/tags" Target="../tags/tag327.xml" /><Relationship Id="rId13" Type="http://schemas.openxmlformats.org/officeDocument/2006/relationships/tags" Target="../tags/tag328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tags" Target="../tags/tag322.xml" /><Relationship Id="rId7" Type="http://schemas.openxmlformats.org/officeDocument/2006/relationships/tags" Target="../tags/tag323.xml" /><Relationship Id="rId8" Type="http://schemas.openxmlformats.org/officeDocument/2006/relationships/tags" Target="../tags/tag324.xml" /><Relationship Id="rId9" Type="http://schemas.openxmlformats.org/officeDocument/2006/relationships/tags" Target="../tags/tag32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7.xml" /><Relationship Id="rId11" Type="http://schemas.openxmlformats.org/officeDocument/2006/relationships/tags" Target="../tags/tag338.xml" /><Relationship Id="rId12" Type="http://schemas.openxmlformats.org/officeDocument/2006/relationships/image" Target="../media/image29.png" /><Relationship Id="rId13" Type="http://schemas.openxmlformats.org/officeDocument/2006/relationships/tags" Target="../tags/tag339.xml" /><Relationship Id="rId14" Type="http://schemas.openxmlformats.org/officeDocument/2006/relationships/tags" Target="../tags/tag340.xml" /><Relationship Id="rId15" Type="http://schemas.openxmlformats.org/officeDocument/2006/relationships/tags" Target="../tags/tag341.xml" /><Relationship Id="rId2" Type="http://schemas.openxmlformats.org/officeDocument/2006/relationships/tags" Target="../tags/tag329.xml" /><Relationship Id="rId3" Type="http://schemas.openxmlformats.org/officeDocument/2006/relationships/tags" Target="../tags/tag330.xml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0.xml" /><Relationship Id="rId11" Type="http://schemas.openxmlformats.org/officeDocument/2006/relationships/tags" Target="../tags/tag351.xml" /><Relationship Id="rId12" Type="http://schemas.openxmlformats.org/officeDocument/2006/relationships/oleObject" Target="../embeddings/oleObject17.bin" TargetMode="Internal" /><Relationship Id="rId13" Type="http://schemas.openxmlformats.org/officeDocument/2006/relationships/image" Target="../media/image25.wmf" /><Relationship Id="rId14" Type="http://schemas.openxmlformats.org/officeDocument/2006/relationships/tags" Target="../tags/tag352.xml" /><Relationship Id="rId15" Type="http://schemas.openxmlformats.org/officeDocument/2006/relationships/oleObject" Target="../embeddings/oleObject18.bin" TargetMode="Internal" /><Relationship Id="rId16" Type="http://schemas.openxmlformats.org/officeDocument/2006/relationships/image" Target="../media/image30.wmf" /><Relationship Id="rId17" Type="http://schemas.openxmlformats.org/officeDocument/2006/relationships/vmlDrawing" Target="../drawings/vmlDrawing4.vml" /><Relationship Id="rId2" Type="http://schemas.openxmlformats.org/officeDocument/2006/relationships/tags" Target="../tags/tag342.xml" /><Relationship Id="rId3" Type="http://schemas.openxmlformats.org/officeDocument/2006/relationships/tags" Target="../tags/tag343.xml" /><Relationship Id="rId4" Type="http://schemas.openxmlformats.org/officeDocument/2006/relationships/tags" Target="../tags/tag344.xml" /><Relationship Id="rId5" Type="http://schemas.openxmlformats.org/officeDocument/2006/relationships/tags" Target="../tags/tag345.xml" /><Relationship Id="rId6" Type="http://schemas.openxmlformats.org/officeDocument/2006/relationships/tags" Target="../tags/tag346.xml" /><Relationship Id="rId7" Type="http://schemas.openxmlformats.org/officeDocument/2006/relationships/tags" Target="../tags/tag347.xml" /><Relationship Id="rId8" Type="http://schemas.openxmlformats.org/officeDocument/2006/relationships/tags" Target="../tags/tag348.xml" /><Relationship Id="rId9" Type="http://schemas.openxmlformats.org/officeDocument/2006/relationships/tags" Target="../tags/tag34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61.xml" /><Relationship Id="rId11" Type="http://schemas.openxmlformats.org/officeDocument/2006/relationships/tags" Target="../tags/tag362.xml" /><Relationship Id="rId12" Type="http://schemas.openxmlformats.org/officeDocument/2006/relationships/tags" Target="../tags/tag363.xml" /><Relationship Id="rId13" Type="http://schemas.openxmlformats.org/officeDocument/2006/relationships/tags" Target="../tags/tag364.xml" /><Relationship Id="rId2" Type="http://schemas.openxmlformats.org/officeDocument/2006/relationships/tags" Target="../tags/tag353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Relationship Id="rId7" Type="http://schemas.openxmlformats.org/officeDocument/2006/relationships/tags" Target="../tags/tag358.xml" /><Relationship Id="rId8" Type="http://schemas.openxmlformats.org/officeDocument/2006/relationships/tags" Target="../tags/tag359.xml" /><Relationship Id="rId9" Type="http://schemas.openxmlformats.org/officeDocument/2006/relationships/tags" Target="../tags/tag36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0.xml" /><Relationship Id="rId11" Type="http://schemas.openxmlformats.org/officeDocument/2006/relationships/tags" Target="../tags/tag121.xml" /><Relationship Id="rId12" Type="http://schemas.openxmlformats.org/officeDocument/2006/relationships/tags" Target="../tags/tag122.xml" /><Relationship Id="rId13" Type="http://schemas.openxmlformats.org/officeDocument/2006/relationships/image" Target="../media/image3.jpeg" /><Relationship Id="rId14" Type="http://schemas.openxmlformats.org/officeDocument/2006/relationships/tags" Target="../tags/tag123.xml" /><Relationship Id="rId15" Type="http://schemas.openxmlformats.org/officeDocument/2006/relationships/tags" Target="../tags/tag124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73.xml" /><Relationship Id="rId11" Type="http://schemas.openxmlformats.org/officeDocument/2006/relationships/tags" Target="../tags/tag374.xml" /><Relationship Id="rId12" Type="http://schemas.openxmlformats.org/officeDocument/2006/relationships/tags" Target="../tags/tag375.xml" /><Relationship Id="rId13" Type="http://schemas.openxmlformats.org/officeDocument/2006/relationships/tags" Target="../tags/tag376.xml" /><Relationship Id="rId2" Type="http://schemas.openxmlformats.org/officeDocument/2006/relationships/tags" Target="../tags/tag365.xml" /><Relationship Id="rId3" Type="http://schemas.openxmlformats.org/officeDocument/2006/relationships/tags" Target="../tags/tag366.xml" /><Relationship Id="rId4" Type="http://schemas.openxmlformats.org/officeDocument/2006/relationships/tags" Target="../tags/tag367.xml" /><Relationship Id="rId5" Type="http://schemas.openxmlformats.org/officeDocument/2006/relationships/tags" Target="../tags/tag368.xml" /><Relationship Id="rId6" Type="http://schemas.openxmlformats.org/officeDocument/2006/relationships/tags" Target="../tags/tag369.xml" /><Relationship Id="rId7" Type="http://schemas.openxmlformats.org/officeDocument/2006/relationships/tags" Target="../tags/tag370.xml" /><Relationship Id="rId8" Type="http://schemas.openxmlformats.org/officeDocument/2006/relationships/tags" Target="../tags/tag371.xml" /><Relationship Id="rId9" Type="http://schemas.openxmlformats.org/officeDocument/2006/relationships/tags" Target="../tags/tag37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85.xml" /><Relationship Id="rId11" Type="http://schemas.openxmlformats.org/officeDocument/2006/relationships/tags" Target="../tags/tag386.xml" /><Relationship Id="rId12" Type="http://schemas.openxmlformats.org/officeDocument/2006/relationships/tags" Target="../tags/tag387.xml" /><Relationship Id="rId13" Type="http://schemas.openxmlformats.org/officeDocument/2006/relationships/tags" Target="../tags/tag388.xml" /><Relationship Id="rId14" Type="http://schemas.openxmlformats.org/officeDocument/2006/relationships/tags" Target="../tags/tag389.xml" /><Relationship Id="rId15" Type="http://schemas.openxmlformats.org/officeDocument/2006/relationships/tags" Target="../tags/tag390.xml" /><Relationship Id="rId16" Type="http://schemas.openxmlformats.org/officeDocument/2006/relationships/tags" Target="../tags/tag391.xml" /><Relationship Id="rId17" Type="http://schemas.openxmlformats.org/officeDocument/2006/relationships/tags" Target="../tags/tag392.xml" /><Relationship Id="rId18" Type="http://schemas.openxmlformats.org/officeDocument/2006/relationships/oleObject" Target="../embeddings/oleObject19.bin" TargetMode="Internal" /><Relationship Id="rId19" Type="http://schemas.openxmlformats.org/officeDocument/2006/relationships/image" Target="../media/image25.wmf" /><Relationship Id="rId2" Type="http://schemas.openxmlformats.org/officeDocument/2006/relationships/tags" Target="../tags/tag377.xml" /><Relationship Id="rId20" Type="http://schemas.openxmlformats.org/officeDocument/2006/relationships/tags" Target="../tags/tag393.xml" /><Relationship Id="rId21" Type="http://schemas.openxmlformats.org/officeDocument/2006/relationships/oleObject" Target="../embeddings/oleObject20.bin" TargetMode="Internal" /><Relationship Id="rId22" Type="http://schemas.openxmlformats.org/officeDocument/2006/relationships/image" Target="../media/image30.wmf" /><Relationship Id="rId23" Type="http://schemas.openxmlformats.org/officeDocument/2006/relationships/vmlDrawing" Target="../drawings/vmlDrawing5.vml" /><Relationship Id="rId3" Type="http://schemas.openxmlformats.org/officeDocument/2006/relationships/tags" Target="../tags/tag378.xml" /><Relationship Id="rId4" Type="http://schemas.openxmlformats.org/officeDocument/2006/relationships/tags" Target="../tags/tag379.xml" /><Relationship Id="rId5" Type="http://schemas.openxmlformats.org/officeDocument/2006/relationships/tags" Target="../tags/tag380.xml" /><Relationship Id="rId6" Type="http://schemas.openxmlformats.org/officeDocument/2006/relationships/tags" Target="../tags/tag381.xml" /><Relationship Id="rId7" Type="http://schemas.openxmlformats.org/officeDocument/2006/relationships/tags" Target="../tags/tag382.xml" /><Relationship Id="rId8" Type="http://schemas.openxmlformats.org/officeDocument/2006/relationships/tags" Target="../tags/tag383.xml" /><Relationship Id="rId9" Type="http://schemas.openxmlformats.org/officeDocument/2006/relationships/tags" Target="../tags/tag38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png" /><Relationship Id="rId11" Type="http://schemas.openxmlformats.org/officeDocument/2006/relationships/tags" Target="../tags/tag133.xml" /><Relationship Id="rId12" Type="http://schemas.openxmlformats.org/officeDocument/2006/relationships/tags" Target="../tags/tag134.xml" /><Relationship Id="rId13" Type="http://schemas.openxmlformats.org/officeDocument/2006/relationships/tags" Target="../tags/tag135.xml" /><Relationship Id="rId14" Type="http://schemas.openxmlformats.org/officeDocument/2006/relationships/tags" Target="../tags/tag136.xml" /><Relationship Id="rId15" Type="http://schemas.openxmlformats.org/officeDocument/2006/relationships/tags" Target="../tags/tag137.xml" /><Relationship Id="rId16" Type="http://schemas.openxmlformats.org/officeDocument/2006/relationships/tags" Target="../tags/tag138.xml" /><Relationship Id="rId17" Type="http://schemas.openxmlformats.org/officeDocument/2006/relationships/tags" Target="../tags/tag139.xml" /><Relationship Id="rId18" Type="http://schemas.openxmlformats.org/officeDocument/2006/relationships/tags" Target="../tags/tag140.xml" /><Relationship Id="rId19" Type="http://schemas.openxmlformats.org/officeDocument/2006/relationships/tags" Target="../tags/tag141.xml" /><Relationship Id="rId2" Type="http://schemas.openxmlformats.org/officeDocument/2006/relationships/tags" Target="../tags/tag125.xml" /><Relationship Id="rId20" Type="http://schemas.openxmlformats.org/officeDocument/2006/relationships/tags" Target="../tags/tag142.xml" /><Relationship Id="rId21" Type="http://schemas.openxmlformats.org/officeDocument/2006/relationships/tags" Target="../tags/tag143.xml" /><Relationship Id="rId22" Type="http://schemas.openxmlformats.org/officeDocument/2006/relationships/tags" Target="../tags/tag144.xml" /><Relationship Id="rId23" Type="http://schemas.openxmlformats.org/officeDocument/2006/relationships/tags" Target="../tags/tag14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4.xml" /><Relationship Id="rId11" Type="http://schemas.openxmlformats.org/officeDocument/2006/relationships/image" Target="../media/image5.png" /><Relationship Id="rId12" Type="http://schemas.openxmlformats.org/officeDocument/2006/relationships/tags" Target="../tags/tag155.xml" /><Relationship Id="rId13" Type="http://schemas.openxmlformats.org/officeDocument/2006/relationships/tags" Target="../tags/tag156.xml" /><Relationship Id="rId14" Type="http://schemas.openxmlformats.org/officeDocument/2006/relationships/tags" Target="../tags/tag157.xml" /><Relationship Id="rId15" Type="http://schemas.openxmlformats.org/officeDocument/2006/relationships/tags" Target="../tags/tag158.xml" /><Relationship Id="rId2" Type="http://schemas.openxmlformats.org/officeDocument/2006/relationships/tags" Target="../tags/tag146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tags" Target="../tags/tag15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6.png" /><Relationship Id="rId11" Type="http://schemas.openxmlformats.org/officeDocument/2006/relationships/tags" Target="../tags/tag167.xml" /><Relationship Id="rId12" Type="http://schemas.openxmlformats.org/officeDocument/2006/relationships/video" Target="../media/media1.mp4" /><Relationship Id="rId13" Type="http://schemas.microsoft.com/office/2007/relationships/media" Target="../media/media1.mp4" /><Relationship Id="rId14" Type="http://schemas.openxmlformats.org/officeDocument/2006/relationships/tags" Target="../tags/tag168.xml" /><Relationship Id="rId15" Type="http://schemas.openxmlformats.org/officeDocument/2006/relationships/tags" Target="../tags/tag169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Relationship Id="rId8" Type="http://schemas.openxmlformats.org/officeDocument/2006/relationships/tags" Target="../tags/tag165.xml" /><Relationship Id="rId9" Type="http://schemas.openxmlformats.org/officeDocument/2006/relationships/tags" Target="../tags/tag1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8.xml" /><Relationship Id="rId11" Type="http://schemas.openxmlformats.org/officeDocument/2006/relationships/tags" Target="../tags/tag179.xml" /><Relationship Id="rId12" Type="http://schemas.openxmlformats.org/officeDocument/2006/relationships/image" Target="../media/image7.png" /><Relationship Id="rId13" Type="http://schemas.openxmlformats.org/officeDocument/2006/relationships/tags" Target="../tags/tag180.xml" /><Relationship Id="rId14" Type="http://schemas.openxmlformats.org/officeDocument/2006/relationships/tags" Target="../tags/tag181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tags" Target="../tags/tag17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0.xml" /><Relationship Id="rId11" Type="http://schemas.openxmlformats.org/officeDocument/2006/relationships/tags" Target="../tags/tag191.xml" /><Relationship Id="rId12" Type="http://schemas.openxmlformats.org/officeDocument/2006/relationships/tags" Target="../tags/tag192.xml" /><Relationship Id="rId13" Type="http://schemas.openxmlformats.org/officeDocument/2006/relationships/tags" Target="../tags/tag193.xml" /><Relationship Id="rId14" Type="http://schemas.openxmlformats.org/officeDocument/2006/relationships/tags" Target="../tags/tag194.xml" /><Relationship Id="rId15" Type="http://schemas.openxmlformats.org/officeDocument/2006/relationships/oleObject" Target="../embeddings/oleObject1.bin" TargetMode="Internal" /><Relationship Id="rId16" Type="http://schemas.openxmlformats.org/officeDocument/2006/relationships/image" Target="../media/image8.wmf" /><Relationship Id="rId17" Type="http://schemas.openxmlformats.org/officeDocument/2006/relationships/tags" Target="../tags/tag195.xml" /><Relationship Id="rId18" Type="http://schemas.openxmlformats.org/officeDocument/2006/relationships/oleObject" Target="../embeddings/oleObject2.bin" TargetMode="Internal" /><Relationship Id="rId19" Type="http://schemas.openxmlformats.org/officeDocument/2006/relationships/image" Target="../media/image9.wmf" /><Relationship Id="rId2" Type="http://schemas.openxmlformats.org/officeDocument/2006/relationships/tags" Target="../tags/tag182.xml" /><Relationship Id="rId20" Type="http://schemas.openxmlformats.org/officeDocument/2006/relationships/tags" Target="../tags/tag196.xml" /><Relationship Id="rId21" Type="http://schemas.openxmlformats.org/officeDocument/2006/relationships/oleObject" Target="../embeddings/oleObject3.bin" TargetMode="Internal" /><Relationship Id="rId22" Type="http://schemas.openxmlformats.org/officeDocument/2006/relationships/image" Target="../media/image10.wmf" /><Relationship Id="rId23" Type="http://schemas.openxmlformats.org/officeDocument/2006/relationships/tags" Target="../tags/tag197.xml" /><Relationship Id="rId24" Type="http://schemas.openxmlformats.org/officeDocument/2006/relationships/tags" Target="../tags/tag198.xml" /><Relationship Id="rId25" Type="http://schemas.openxmlformats.org/officeDocument/2006/relationships/oleObject" Target="../embeddings/oleObject4.bin" TargetMode="Internal" /><Relationship Id="rId26" Type="http://schemas.openxmlformats.org/officeDocument/2006/relationships/image" Target="../media/image11.wmf" /><Relationship Id="rId27" Type="http://schemas.openxmlformats.org/officeDocument/2006/relationships/tags" Target="../tags/tag199.xml" /><Relationship Id="rId28" Type="http://schemas.openxmlformats.org/officeDocument/2006/relationships/oleObject" Target="../embeddings/oleObject5.bin" TargetMode="Internal" /><Relationship Id="rId29" Type="http://schemas.openxmlformats.org/officeDocument/2006/relationships/image" Target="../media/image12.wmf" /><Relationship Id="rId3" Type="http://schemas.openxmlformats.org/officeDocument/2006/relationships/tags" Target="../tags/tag183.xml" /><Relationship Id="rId30" Type="http://schemas.openxmlformats.org/officeDocument/2006/relationships/tags" Target="../tags/tag200.xml" /><Relationship Id="rId31" Type="http://schemas.openxmlformats.org/officeDocument/2006/relationships/oleObject" Target="../embeddings/oleObject6.bin" TargetMode="Internal" /><Relationship Id="rId32" Type="http://schemas.openxmlformats.org/officeDocument/2006/relationships/image" Target="../media/image13.wmf" /><Relationship Id="rId33" Type="http://schemas.openxmlformats.org/officeDocument/2006/relationships/tags" Target="../tags/tag201.xml" /><Relationship Id="rId34" Type="http://schemas.openxmlformats.org/officeDocument/2006/relationships/oleObject" Target="../embeddings/oleObject7.bin" TargetMode="Internal" /><Relationship Id="rId35" Type="http://schemas.openxmlformats.org/officeDocument/2006/relationships/image" Target="../media/image14.wmf" /><Relationship Id="rId36" Type="http://schemas.openxmlformats.org/officeDocument/2006/relationships/image" Target="../media/image7.png" /><Relationship Id="rId37" Type="http://schemas.openxmlformats.org/officeDocument/2006/relationships/tags" Target="../tags/tag202.xml" /><Relationship Id="rId38" Type="http://schemas.openxmlformats.org/officeDocument/2006/relationships/tags" Target="../tags/tag203.xml" /><Relationship Id="rId39" Type="http://schemas.openxmlformats.org/officeDocument/2006/relationships/vmlDrawing" Target="../drawings/vmlDrawing1.v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2.xml" /><Relationship Id="rId11" Type="http://schemas.openxmlformats.org/officeDocument/2006/relationships/image" Target="../media/image7.png" /><Relationship Id="rId12" Type="http://schemas.openxmlformats.org/officeDocument/2006/relationships/tags" Target="../tags/tag213.xml" /><Relationship Id="rId13" Type="http://schemas.openxmlformats.org/officeDocument/2006/relationships/tags" Target="../tags/tag214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tags" Target="../tags/tag21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3.xml" /><Relationship Id="rId11" Type="http://schemas.openxmlformats.org/officeDocument/2006/relationships/image" Target="../media/image7.png" /><Relationship Id="rId12" Type="http://schemas.openxmlformats.org/officeDocument/2006/relationships/tags" Target="../tags/tag224.xml" /><Relationship Id="rId13" Type="http://schemas.openxmlformats.org/officeDocument/2006/relationships/tags" Target="../tags/tag225.xml" /><Relationship Id="rId14" Type="http://schemas.openxmlformats.org/officeDocument/2006/relationships/tags" Target="../tags/tag226.xml" /><Relationship Id="rId15" Type="http://schemas.openxmlformats.org/officeDocument/2006/relationships/tags" Target="../tags/tag227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Relationship Id="rId6" Type="http://schemas.openxmlformats.org/officeDocument/2006/relationships/tags" Target="../tags/tag219.xml" /><Relationship Id="rId7" Type="http://schemas.openxmlformats.org/officeDocument/2006/relationships/tags" Target="../tags/tag220.xml" /><Relationship Id="rId8" Type="http://schemas.openxmlformats.org/officeDocument/2006/relationships/tags" Target="../tags/tag221.xml" /><Relationship Id="rId9" Type="http://schemas.openxmlformats.org/officeDocument/2006/relationships/tags" Target="../tags/tag22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6" name="组合 45" title=""/>
          <p:cNvGrpSpPr/>
          <p:nvPr>
            <p:custDataLst>
              <p:tags r:id="rId3"/>
            </p:custDataLst>
          </p:nvPr>
        </p:nvGrpSpPr>
        <p:grpSpPr>
          <a:xfrm>
            <a:off x="-6985" y="-6350"/>
            <a:ext cx="12257405" cy="6883400"/>
            <a:chOff x="-11" y="-10"/>
            <a:chExt cx="19303" cy="10840"/>
          </a:xfrm>
        </p:grpSpPr>
        <p:sp>
          <p:nvSpPr>
            <p:cNvPr id="39" name="矩形 38"/>
            <p:cNvSpPr/>
            <p:nvPr>
              <p:custDataLst>
                <p:tags r:id="rId4"/>
              </p:custDataLst>
            </p:nvPr>
          </p:nvSpPr>
          <p:spPr>
            <a:xfrm>
              <a:off x="-11" y="3570"/>
              <a:ext cx="19200" cy="4640"/>
            </a:xfrm>
            <a:prstGeom prst="rect">
              <a:avLst/>
            </a:prstGeom>
            <a:solidFill>
              <a:srgbClr val="0070C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5"/>
              </p:custDataLst>
            </p:nvPr>
          </p:nvSpPr>
          <p:spPr>
            <a:xfrm>
              <a:off x="2178" y="-10"/>
              <a:ext cx="4380" cy="1084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4380" h="10840">
                  <a:moveTo>
                    <a:pt x="0" y="0"/>
                  </a:moveTo>
                  <a:lnTo>
                    <a:pt x="518" y="0"/>
                  </a:lnTo>
                  <a:lnTo>
                    <a:pt x="534" y="6"/>
                  </a:lnTo>
                  <a:cubicBezTo>
                    <a:pt x="2775" y="795"/>
                    <a:pt x="4380" y="2930"/>
                    <a:pt x="4380" y="5440"/>
                  </a:cubicBezTo>
                  <a:cubicBezTo>
                    <a:pt x="4380" y="7900"/>
                    <a:pt x="2838" y="10001"/>
                    <a:pt x="667" y="10826"/>
                  </a:cubicBezTo>
                  <a:lnTo>
                    <a:pt x="629" y="10840"/>
                  </a:lnTo>
                  <a:lnTo>
                    <a:pt x="150" y="10840"/>
                  </a:lnTo>
                  <a:lnTo>
                    <a:pt x="156" y="10838"/>
                  </a:lnTo>
                  <a:cubicBezTo>
                    <a:pt x="2508" y="10170"/>
                    <a:pt x="4231" y="8006"/>
                    <a:pt x="4231" y="5440"/>
                  </a:cubicBezTo>
                  <a:cubicBezTo>
                    <a:pt x="4231" y="2825"/>
                    <a:pt x="2443" y="628"/>
                    <a:pt x="23" y="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82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6"/>
              </p:custDataLst>
            </p:nvPr>
          </p:nvSpPr>
          <p:spPr>
            <a:xfrm>
              <a:off x="-11" y="0"/>
              <a:ext cx="4236" cy="1080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6420" h="10800">
                  <a:moveTo>
                    <a:pt x="0" y="0"/>
                  </a:moveTo>
                  <a:lnTo>
                    <a:pt x="2228" y="0"/>
                  </a:lnTo>
                  <a:lnTo>
                    <a:pt x="2278" y="13"/>
                  </a:lnTo>
                  <a:cubicBezTo>
                    <a:pt x="4665" y="659"/>
                    <a:pt x="6420" y="2840"/>
                    <a:pt x="6420" y="5430"/>
                  </a:cubicBezTo>
                  <a:cubicBezTo>
                    <a:pt x="6420" y="7948"/>
                    <a:pt x="4762" y="10078"/>
                    <a:pt x="2478" y="10789"/>
                  </a:cubicBezTo>
                  <a:lnTo>
                    <a:pt x="2441" y="10800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8"/>
              </p:custDataLst>
            </p:nvPr>
          </p:nvSpPr>
          <p:spPr>
            <a:xfrm>
              <a:off x="17290" y="8535"/>
              <a:ext cx="1919" cy="2285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1519" h="1809">
                  <a:moveTo>
                    <a:pt x="1400" y="0"/>
                  </a:moveTo>
                  <a:cubicBezTo>
                    <a:pt x="1436" y="0"/>
                    <a:pt x="1472" y="1"/>
                    <a:pt x="1507" y="4"/>
                  </a:cubicBezTo>
                  <a:lnTo>
                    <a:pt x="1519" y="5"/>
                  </a:lnTo>
                  <a:lnTo>
                    <a:pt x="1519" y="1809"/>
                  </a:lnTo>
                  <a:lnTo>
                    <a:pt x="61" y="1809"/>
                  </a:lnTo>
                  <a:lnTo>
                    <a:pt x="53" y="1783"/>
                  </a:lnTo>
                  <a:cubicBezTo>
                    <a:pt x="19" y="1661"/>
                    <a:pt x="0" y="1532"/>
                    <a:pt x="0" y="1400"/>
                  </a:cubicBezTo>
                  <a:cubicBezTo>
                    <a:pt x="0" y="627"/>
                    <a:pt x="627" y="0"/>
                    <a:pt x="1400" y="0"/>
                  </a:cubicBezTo>
                  <a:close/>
                </a:path>
              </a:pathLst>
            </a:custGeom>
            <a:solidFill>
              <a:srgbClr val="FFC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9"/>
              </p:custDataLst>
            </p:nvPr>
          </p:nvSpPr>
          <p:spPr>
            <a:xfrm>
              <a:off x="4425" y="1824"/>
              <a:ext cx="14867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4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节   等效电路                                  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</a: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0"/>
              </p:custDataLst>
            </p:nvPr>
          </p:nvSpPr>
          <p:spPr>
            <a:xfrm>
              <a:off x="4114" y="422"/>
              <a:ext cx="14079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第五章</a:t>
              </a:r>
              <a:r>
                <a:rPr lang="en-US" altLang="zh-CN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———</a:t>
              </a: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欧姆定律</a:t>
              </a:r>
              <a:endParaRPr lang="zh-CN" altLang="en-US" sz="4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170" name="内容占位符 2" title="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2612390" y="1553210"/>
            <a:ext cx="8915400" cy="5393690"/>
          </a:xfrm>
        </p:spPr>
        <p:txBody>
          <a:bodyPr vert="horz" wrap="square" lIns="91440" tIns="45720" rIns="91440" bIns="45720" anchor="t" anchorCtr="0">
            <a:normAutofit fontScale="90000"/>
          </a:bodyPr>
          <a:lstStyle/>
          <a:p>
            <a:pPr algn="l">
              <a:buNone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 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>
              <a:buAutoNum type="arabicPeriod"/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【物理观念】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知道串、并联电路中总电阻和各个电阻的关系。 会用串、并联电路的特点解决简单的串、并联电路问题。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【科学思维】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通过建立等效电路，锻炼学生抽象思维和逻辑推理能力。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科学态度与责任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】通过理论推导，培养理论与实践相结合的思维。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2299970" y="138049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【实验研究】</a:t>
            </a: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并联电路的等效电阻</a:t>
            </a:r>
            <a:endParaRPr lang="zh-CN" altLang="en-US" sz="28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533400" y="2390775"/>
            <a:ext cx="6387465" cy="3023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如图所示，将已知阻值的电阻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en-US" altLang="zh-CN" sz="32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en-US" altLang="zh-CN" sz="3200" baseline="-250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并联接在电路中，接通电源后，读取电压表和电流表的示数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，用欧姆定律算出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并联后的等效电阻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。将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的值与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的值比较，看看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有什么关系。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061835" y="2172335"/>
            <a:ext cx="4628515" cy="373570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并联电路的等效电阻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40080" y="1136650"/>
            <a:ext cx="10752455" cy="5382895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4"/>
            </p:custDataLst>
          </p:nvPr>
        </p:nvSpPr>
        <p:spPr>
          <a:xfrm>
            <a:off x="640080" y="1136650"/>
            <a:ext cx="2960370" cy="43370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并联电路的等效电阻</a:t>
            </a: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3396" name="Text Box 84" title=""/>
          <p:cNvSpPr txBox="1"/>
          <p:nvPr>
            <p:custDataLst>
              <p:tags r:id="rId10"/>
            </p:custDataLst>
          </p:nvPr>
        </p:nvSpPr>
        <p:spPr>
          <a:xfrm>
            <a:off x="5325745" y="1498600"/>
            <a:ext cx="28797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根据欧姆定律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97" name="Text Box 85" title=""/>
          <p:cNvSpPr txBox="1"/>
          <p:nvPr>
            <p:custDataLst>
              <p:tags r:id="rId11"/>
            </p:custDataLst>
          </p:nvPr>
        </p:nvSpPr>
        <p:spPr>
          <a:xfrm>
            <a:off x="4553585" y="2565400"/>
            <a:ext cx="3816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根据并联电路的特点：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aphicFrame>
        <p:nvGraphicFramePr>
          <p:cNvPr id="1113" name="Object 89" title="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5146040" y="4590415"/>
          <a:ext cx="1900238" cy="84931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r:id="rId13" imgW="964565" imgH="431800" progId="Equation.3">
                  <p:embed/>
                </p:oleObj>
              </mc:Choice>
              <mc:Fallback>
                <p:oleObj r:id="rId13" imgW="964565" imgH="4318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46040" y="4590415"/>
                        <a:ext cx="1900238" cy="849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4" name="Object 90" title=""/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5146040" y="3452495"/>
          <a:ext cx="1835150" cy="70993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r:id="rId16" imgW="1002665" imgH="431800" progId="Equation.3">
                  <p:embed/>
                </p:oleObj>
              </mc:Choice>
              <mc:Fallback>
                <p:oleObj r:id="rId16" imgW="1002665" imgH="4318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46040" y="3452495"/>
                        <a:ext cx="1835150" cy="709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5" name="Object 91" title=""/>
          <p:cNvGraphicFramePr>
            <a:graphicFrameLocks noChangeAspect="1"/>
          </p:cNvGraphicFramePr>
          <p:nvPr>
            <p:custDataLst>
              <p:tags r:id="rId18"/>
            </p:custDataLst>
          </p:nvPr>
        </p:nvGraphicFramePr>
        <p:xfrm>
          <a:off x="7160895" y="3021965"/>
          <a:ext cx="1249363" cy="4254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r:id="rId19" imgW="634365" imgH="215900" progId="Equation.3">
                  <p:embed/>
                </p:oleObj>
              </mc:Choice>
              <mc:Fallback>
                <p:oleObj r:id="rId19" imgW="634365" imgH="2159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160895" y="3021965"/>
                        <a:ext cx="1249363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" name="Object 92" title=""/>
          <p:cNvGraphicFramePr>
            <a:graphicFrameLocks noChangeAspect="1"/>
          </p:cNvGraphicFramePr>
          <p:nvPr>
            <p:custDataLst>
              <p:tags r:id="rId21"/>
            </p:custDataLst>
          </p:nvPr>
        </p:nvGraphicFramePr>
        <p:xfrm>
          <a:off x="5146040" y="4164648"/>
          <a:ext cx="1849438" cy="4254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8" r:id="rId22" imgW="938530" imgH="215900" progId="Equation.3">
                  <p:embed/>
                </p:oleObj>
              </mc:Choice>
              <mc:Fallback>
                <p:oleObj r:id="rId22" imgW="938530" imgH="2159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146040" y="4164648"/>
                        <a:ext cx="1849438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7" name="Object 93" title=""/>
          <p:cNvGraphicFramePr>
            <a:graphicFrameLocks noChangeAspect="1"/>
          </p:cNvGraphicFramePr>
          <p:nvPr>
            <p:custDataLst>
              <p:tags r:id="rId24"/>
            </p:custDataLst>
          </p:nvPr>
        </p:nvGraphicFramePr>
        <p:xfrm>
          <a:off x="5043170" y="1925320"/>
          <a:ext cx="664210" cy="63373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9" r:id="rId25" imgW="419100" imgH="393700" progId="Equation.3">
                  <p:embed/>
                </p:oleObj>
              </mc:Choice>
              <mc:Fallback>
                <p:oleObj r:id="rId25" imgW="419100" imgH="3937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043170" y="1925320"/>
                        <a:ext cx="664210" cy="6337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8" name="Object 94" title=""/>
          <p:cNvGraphicFramePr>
            <a:graphicFrameLocks noChangeAspect="1"/>
          </p:cNvGraphicFramePr>
          <p:nvPr>
            <p:custDataLst>
              <p:tags r:id="rId27"/>
            </p:custDataLst>
          </p:nvPr>
        </p:nvGraphicFramePr>
        <p:xfrm>
          <a:off x="6186170" y="1925320"/>
          <a:ext cx="809625" cy="63436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0" r:id="rId28" imgW="495300" imgH="431800" progId="Equation.3">
                  <p:embed/>
                </p:oleObj>
              </mc:Choice>
              <mc:Fallback>
                <p:oleObj r:id="rId28" imgW="495300" imgH="4318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186170" y="1925320"/>
                        <a:ext cx="809625" cy="634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9" name="Object 95" title=""/>
          <p:cNvGraphicFramePr>
            <a:graphicFrameLocks noChangeAspect="1"/>
          </p:cNvGraphicFramePr>
          <p:nvPr>
            <p:custDataLst>
              <p:tags r:id="rId30"/>
            </p:custDataLst>
          </p:nvPr>
        </p:nvGraphicFramePr>
        <p:xfrm>
          <a:off x="7481570" y="1925320"/>
          <a:ext cx="807085" cy="63436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1" r:id="rId31" imgW="520700" imgH="431800" progId="Equation.3">
                  <p:embed/>
                </p:oleObj>
              </mc:Choice>
              <mc:Fallback>
                <p:oleObj r:id="rId31" imgW="520700" imgH="4318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481570" y="1925320"/>
                        <a:ext cx="807085" cy="634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3" name="Rectangle 3" title=""/>
          <p:cNvSpPr>
            <a:spLocks noGrp="1"/>
          </p:cNvSpPr>
          <p:nvPr>
            <p:custDataLst>
              <p:tags r:id="rId33"/>
            </p:custDataLst>
          </p:nvPr>
        </p:nvSpPr>
        <p:spPr>
          <a:xfrm>
            <a:off x="2842260" y="1005840"/>
            <a:ext cx="5851525" cy="490538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2665" b="1">
                <a:solidFill>
                  <a:schemeClr val="tx1"/>
                </a:solidFill>
                <a:ea typeface="黑体" panose="02010609060101010101" pitchFamily="49" charset="-122"/>
              </a:rPr>
              <a:t>理论推导：并联电路的等效电路</a:t>
            </a:r>
            <a:endParaRPr lang="zh-CN" altLang="en-US" sz="2665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4"/>
          <a:srcRect t="3074" r="3188"/>
          <a:stretch>
            <a:fillRect/>
          </a:stretch>
        </p:blipFill>
        <p:spPr>
          <a:xfrm>
            <a:off x="696595" y="1696085"/>
            <a:ext cx="3393440" cy="3803650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36"/>
            </p:custDataLst>
          </p:nvPr>
        </p:nvSpPr>
        <p:spPr>
          <a:xfrm>
            <a:off x="4279900" y="5577205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结论：并联</a:t>
            </a:r>
            <a:r>
              <a:rPr lang="zh-CN" altLang="en-US" sz="2400" b="1"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电路的等效电阻的倒数等于各支路电阻的倒数之和</a:t>
            </a:r>
            <a:r>
              <a:rPr lang="en-US" altLang="zh-CN" sz="2400" b="1"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.</a:t>
            </a:r>
            <a:endParaRPr lang="en-US" altLang="zh-CN" sz="2400" b="1">
              <a:latin typeface="Times New Roman" panose="02020603050405020304" charset="0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3077" name="Object 5" title=""/>
          <p:cNvGraphicFramePr>
            <a:graphicFrameLocks noChangeAspect="1"/>
          </p:cNvGraphicFramePr>
          <p:nvPr>
            <p:custDataLst>
              <p:tags r:id="rId37"/>
            </p:custDataLst>
          </p:nvPr>
        </p:nvGraphicFramePr>
        <p:xfrm>
          <a:off x="7093585" y="5955030"/>
          <a:ext cx="1600200" cy="84931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2" r:id="rId38" imgW="812165" imgH="431800" progId="Equation.3">
                  <p:embed/>
                </p:oleObj>
              </mc:Choice>
              <mc:Fallback>
                <p:oleObj r:id="rId38" imgW="812165" imgH="4318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093585" y="5955030"/>
                        <a:ext cx="1600200" cy="849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96" grpId="0"/>
      <p:bldP spid="13397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151255" y="1391920"/>
            <a:ext cx="91027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【例题】有一只灯泡，它正常发光时灯丝的电阻是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8.3</a:t>
            </a:r>
            <a:r>
              <a:rPr lang="en-US" altLang="zh-CN" sz="24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，正常工作时的电压是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2.5V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。如果我们只有电压为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6V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的电源，要使灯泡正常工作，需要串联一个多大的电阻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8688" t="22370" r="65302" b="57602"/>
          <a:stretch>
            <a:fillRect/>
          </a:stretch>
        </p:blipFill>
        <p:spPr>
          <a:xfrm>
            <a:off x="7262495" y="2291080"/>
            <a:ext cx="3888740" cy="4231005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3"/>
            </p:custDataLst>
          </p:nvPr>
        </p:nvSpPr>
        <p:spPr>
          <a:xfrm>
            <a:off x="1391285" y="3283585"/>
            <a:ext cx="489394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分析，画出电路图如图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5-4-6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所示。给灯泡串联一个电阻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，可分去一部分电压，使灯泡两端的电压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U,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为正常工作电压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2.5 V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图片 2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8688" t="22370" r="65302" b="57602"/>
          <a:stretch>
            <a:fillRect/>
          </a:stretch>
        </p:blipFill>
        <p:spPr>
          <a:xfrm>
            <a:off x="1151890" y="1118870"/>
            <a:ext cx="3675380" cy="3847465"/>
          </a:xfrm>
          <a:prstGeom prst="rect">
            <a:avLst/>
          </a:prstGeom>
        </p:spPr>
      </p:pic>
      <p:pic>
        <p:nvPicPr>
          <p:cNvPr id="4" name="图片 3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/>
          <a:srcRect l="40295" t="44549" r="7974" b="52503"/>
          <a:stretch>
            <a:fillRect/>
          </a:stretch>
        </p:blipFill>
        <p:spPr>
          <a:xfrm>
            <a:off x="5349875" y="2018665"/>
            <a:ext cx="6457950" cy="683895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0"/>
          <a:srcRect l="39278" t="41074" r="11769" b="55475"/>
          <a:stretch>
            <a:fillRect/>
          </a:stretch>
        </p:blipFill>
        <p:spPr>
          <a:xfrm>
            <a:off x="5036820" y="1118870"/>
            <a:ext cx="6111240" cy="800735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0"/>
          <a:srcRect l="39339" t="47354" r="11769" b="47318"/>
          <a:stretch>
            <a:fillRect/>
          </a:stretch>
        </p:blipFill>
        <p:spPr>
          <a:xfrm>
            <a:off x="5349875" y="2702560"/>
            <a:ext cx="6103620" cy="1236345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0"/>
          <a:srcRect l="41074" t="53005" r="9734" b="41694"/>
          <a:stretch>
            <a:fillRect/>
          </a:stretch>
        </p:blipFill>
        <p:spPr>
          <a:xfrm>
            <a:off x="5424170" y="3938905"/>
            <a:ext cx="6141085" cy="1229995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16"/>
            </p:custDataLst>
          </p:nvPr>
        </p:nvSpPr>
        <p:spPr>
          <a:xfrm>
            <a:off x="1152525" y="5481320"/>
            <a:ext cx="98501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从这道例题可以看出，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串联在电路中的电阻具有分压的作用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，这一点在实际电路中有广泛应用。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75" name="Rectangle 2" title="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1699330" y="968445"/>
            <a:ext cx="10969200" cy="7056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/>
              <a:t>对比归纳</a:t>
            </a:r>
            <a:r>
              <a:rPr lang="zh-CN" altLang="en-US" sz="3200">
                <a:solidFill>
                  <a:srgbClr val="0000FF"/>
                </a:solidFill>
              </a:rPr>
              <a:t>（各要素规律）</a:t>
            </a:r>
            <a:endParaRPr lang="zh-CN" altLang="en-US" sz="3200">
              <a:solidFill>
                <a:srgbClr val="0000FF"/>
              </a:solidFill>
            </a:endParaRPr>
          </a:p>
        </p:txBody>
      </p:sp>
      <p:graphicFrame>
        <p:nvGraphicFramePr>
          <p:cNvPr id="14368" name="Group 32" title=""/>
          <p:cNvGraphicFramePr>
            <a:graphicFrameLocks noGrp="1"/>
          </p:cNvGraphicFramePr>
          <p:nvPr>
            <p:ph sz="half" idx="1"/>
            <p:custDataLst>
              <p:tags r:id="rId11"/>
            </p:custDataLst>
          </p:nvPr>
        </p:nvGraphicFramePr>
        <p:xfrm>
          <a:off x="2233930" y="1960245"/>
          <a:ext cx="6248400" cy="4525964"/>
        </p:xfrm>
        <a:graphic>
          <a:graphicData uri="http://schemas.openxmlformats.org/drawingml/2006/table">
            <a:tbl>
              <a:tblPr/>
              <a:tblGrid>
                <a:gridCol w="1346200"/>
                <a:gridCol w="2311400"/>
                <a:gridCol w="2590800"/>
              </a:tblGrid>
              <a:tr h="1131888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串联电路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并联电路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电流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电压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电阻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70" name="Text Box 34" title=""/>
          <p:cNvSpPr txBox="1"/>
          <p:nvPr>
            <p:custDataLst>
              <p:tags r:id="rId12"/>
            </p:custDataLst>
          </p:nvPr>
        </p:nvSpPr>
        <p:spPr>
          <a:xfrm>
            <a:off x="3681730" y="3255645"/>
            <a:ext cx="1828800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>
                <a:latin typeface="宋体" panose="02010600030101010101" pitchFamily="2" charset="-122"/>
              </a:rPr>
              <a:t>I</a:t>
            </a:r>
            <a:r>
              <a:rPr lang="en-US" altLang="zh-CN" sz="2800" baseline="-25000">
                <a:latin typeface="Arial" panose="020b0604020202020204" pitchFamily="34" charset="0"/>
              </a:rPr>
              <a:t>1</a:t>
            </a:r>
            <a:r>
              <a:rPr lang="en-US" altLang="zh-CN" sz="2800">
                <a:latin typeface="Arial" panose="020b0604020202020204" pitchFamily="34" charset="0"/>
              </a:rPr>
              <a:t>=</a:t>
            </a:r>
            <a:r>
              <a:rPr lang="en-US" altLang="zh-CN" sz="2800">
                <a:latin typeface="宋体" panose="02010600030101010101" pitchFamily="2" charset="-122"/>
              </a:rPr>
              <a:t>I</a:t>
            </a:r>
            <a:r>
              <a:rPr lang="en-US" altLang="zh-CN" sz="2800" baseline="-25000">
                <a:latin typeface="Arial" panose="020b0604020202020204" pitchFamily="34" charset="0"/>
              </a:rPr>
              <a:t>2</a:t>
            </a:r>
            <a:r>
              <a:rPr lang="en-US" altLang="zh-CN" sz="2800">
                <a:latin typeface="Arial" panose="020b0604020202020204" pitchFamily="34" charset="0"/>
              </a:rPr>
              <a:t>=</a:t>
            </a:r>
            <a:r>
              <a:rPr lang="en-US" altLang="zh-CN" sz="2800">
                <a:latin typeface="宋体" panose="02010600030101010101" pitchFamily="2" charset="-122"/>
              </a:rPr>
              <a:t>I</a:t>
            </a:r>
            <a:r>
              <a:rPr lang="en-US" altLang="zh-CN" sz="2800" baseline="-25000">
                <a:latin typeface="Arial" panose="020b0604020202020204" pitchFamily="34" charset="0"/>
              </a:rPr>
              <a:t>3</a:t>
            </a:r>
            <a:endParaRPr lang="en-US" altLang="zh-CN" sz="2800" baseline="-250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14371" name="Text Box 35" title=""/>
          <p:cNvSpPr txBox="1"/>
          <p:nvPr>
            <p:custDataLst>
              <p:tags r:id="rId13"/>
            </p:custDataLst>
          </p:nvPr>
        </p:nvSpPr>
        <p:spPr>
          <a:xfrm>
            <a:off x="6272530" y="3179445"/>
            <a:ext cx="1752600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>
                <a:latin typeface="宋体" panose="02010600030101010101" pitchFamily="2" charset="-122"/>
              </a:rPr>
              <a:t>I</a:t>
            </a:r>
            <a:r>
              <a:rPr lang="en-US" altLang="zh-CN" sz="2800">
                <a:latin typeface="Arial" panose="020b0604020202020204" pitchFamily="34" charset="0"/>
              </a:rPr>
              <a:t>=</a:t>
            </a:r>
            <a:r>
              <a:rPr lang="en-US" altLang="zh-CN" sz="2800">
                <a:latin typeface="宋体" panose="02010600030101010101" pitchFamily="2" charset="-122"/>
              </a:rPr>
              <a:t>I</a:t>
            </a:r>
            <a:r>
              <a:rPr lang="en-US" altLang="zh-CN" sz="2800" baseline="-25000">
                <a:latin typeface="Arial" panose="020b0604020202020204" pitchFamily="34" charset="0"/>
              </a:rPr>
              <a:t>1</a:t>
            </a:r>
            <a:r>
              <a:rPr lang="en-US" altLang="zh-CN" sz="2800">
                <a:latin typeface="Arial" panose="020b0604020202020204" pitchFamily="34" charset="0"/>
              </a:rPr>
              <a:t>+</a:t>
            </a:r>
            <a:r>
              <a:rPr lang="en-US" altLang="zh-CN" sz="2800">
                <a:latin typeface="宋体" panose="02010600030101010101" pitchFamily="2" charset="-122"/>
              </a:rPr>
              <a:t>I</a:t>
            </a:r>
            <a:r>
              <a:rPr lang="en-US" altLang="zh-CN" sz="2800" baseline="-25000">
                <a:latin typeface="Arial" panose="020b0604020202020204" pitchFamily="34" charset="0"/>
              </a:rPr>
              <a:t>2</a:t>
            </a:r>
            <a:endParaRPr lang="en-US" altLang="zh-CN" sz="2800" baseline="-250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14372" name="Text Box 36" title=""/>
          <p:cNvSpPr txBox="1"/>
          <p:nvPr>
            <p:custDataLst>
              <p:tags r:id="rId14"/>
            </p:custDataLst>
          </p:nvPr>
        </p:nvSpPr>
        <p:spPr>
          <a:xfrm>
            <a:off x="3681730" y="4398645"/>
            <a:ext cx="1905000" cy="931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>
                <a:latin typeface="Arial" panose="020b0604020202020204" pitchFamily="34" charset="0"/>
              </a:rPr>
              <a:t>U=U</a:t>
            </a:r>
            <a:r>
              <a:rPr lang="en-US" altLang="zh-CN" sz="2800" baseline="-25000">
                <a:latin typeface="Arial" panose="020b0604020202020204" pitchFamily="34" charset="0"/>
              </a:rPr>
              <a:t>1</a:t>
            </a:r>
            <a:r>
              <a:rPr lang="en-US" altLang="zh-CN" sz="2800">
                <a:latin typeface="Arial" panose="020b0604020202020204" pitchFamily="34" charset="0"/>
              </a:rPr>
              <a:t>+U</a:t>
            </a:r>
            <a:r>
              <a:rPr lang="en-US" altLang="zh-CN" sz="2800" baseline="-25000">
                <a:latin typeface="Arial" panose="020b0604020202020204" pitchFamily="34" charset="0"/>
              </a:rPr>
              <a:t>2</a:t>
            </a:r>
            <a:endParaRPr lang="en-US" altLang="zh-CN" sz="2800" baseline="-250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4373" name="Text Box 37" title=""/>
          <p:cNvSpPr txBox="1"/>
          <p:nvPr>
            <p:custDataLst>
              <p:tags r:id="rId15"/>
            </p:custDataLst>
          </p:nvPr>
        </p:nvSpPr>
        <p:spPr>
          <a:xfrm>
            <a:off x="6043930" y="4474845"/>
            <a:ext cx="2057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U</a:t>
            </a:r>
            <a:r>
              <a:rPr lang="en-US" altLang="zh-CN" sz="2800" baseline="-25000">
                <a:latin typeface="Arial" panose="020b0604020202020204" pitchFamily="34" charset="0"/>
              </a:rPr>
              <a:t>1</a:t>
            </a:r>
            <a:r>
              <a:rPr lang="en-US" altLang="zh-CN" sz="2800">
                <a:latin typeface="Arial" panose="020b0604020202020204" pitchFamily="34" charset="0"/>
              </a:rPr>
              <a:t>=U</a:t>
            </a:r>
            <a:r>
              <a:rPr lang="en-US" altLang="zh-CN" sz="2800" baseline="-25000">
                <a:latin typeface="Arial" panose="020b0604020202020204" pitchFamily="34" charset="0"/>
              </a:rPr>
              <a:t>2</a:t>
            </a:r>
            <a:r>
              <a:rPr lang="en-US" altLang="zh-CN" sz="2800">
                <a:latin typeface="Arial" panose="020b0604020202020204" pitchFamily="34" charset="0"/>
              </a:rPr>
              <a:t>=U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14374" name="Text Box 38" title=""/>
          <p:cNvSpPr txBox="1"/>
          <p:nvPr>
            <p:custDataLst>
              <p:tags r:id="rId16"/>
            </p:custDataLst>
          </p:nvPr>
        </p:nvSpPr>
        <p:spPr>
          <a:xfrm>
            <a:off x="3757930" y="5541645"/>
            <a:ext cx="19812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>
                <a:latin typeface="Arial" panose="020b0604020202020204" pitchFamily="34" charset="0"/>
              </a:rPr>
              <a:t>R=R</a:t>
            </a:r>
            <a:r>
              <a:rPr lang="en-US" altLang="zh-CN" sz="2800" baseline="-25000">
                <a:latin typeface="Arial" panose="020b0604020202020204" pitchFamily="34" charset="0"/>
              </a:rPr>
              <a:t>1</a:t>
            </a:r>
            <a:r>
              <a:rPr lang="en-US" altLang="zh-CN" sz="2800">
                <a:latin typeface="Arial" panose="020b0604020202020204" pitchFamily="34" charset="0"/>
              </a:rPr>
              <a:t>+R</a:t>
            </a:r>
            <a:r>
              <a:rPr lang="en-US" altLang="zh-CN" sz="2800" baseline="-25000">
                <a:latin typeface="Arial" panose="020b0604020202020204" pitchFamily="34" charset="0"/>
              </a:rPr>
              <a:t>2</a:t>
            </a:r>
            <a:endParaRPr lang="en-US" altLang="zh-CN" sz="2800" baseline="-250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2800">
              <a:latin typeface="Arial" panose="020b0604020202020204" pitchFamily="34" charset="0"/>
            </a:endParaRPr>
          </a:p>
        </p:txBody>
      </p:sp>
      <p:graphicFrame>
        <p:nvGraphicFramePr>
          <p:cNvPr id="5" name="Object 31" title=""/>
          <p:cNvGraphicFramePr>
            <a:graphicFrameLocks noChangeAspect="1"/>
          </p:cNvGraphicFramePr>
          <p:nvPr>
            <p:custDataLst>
              <p:tags r:id="rId17"/>
            </p:custDataLst>
          </p:nvPr>
        </p:nvGraphicFramePr>
        <p:xfrm>
          <a:off x="6272530" y="5541645"/>
          <a:ext cx="1600200" cy="84931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3" r:id="rId18" imgW="812165" imgH="431800" progId="Equation.3">
                  <p:embed/>
                </p:oleObj>
              </mc:Choice>
              <mc:Fallback>
                <p:oleObj r:id="rId18" imgW="812165" imgH="4318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272530" y="5541645"/>
                        <a:ext cx="1600200" cy="849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 flipH="1">
            <a:off x="12128500" y="121285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0" grpId="0"/>
      <p:bldP spid="14371" grpId="0"/>
      <p:bldP spid="14372" grpId="0"/>
      <p:bldP spid="14373" grpId="0"/>
      <p:bldP spid="143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等效电路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r>
                  <a:rPr lang="en-US" altLang="zh-CN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081405" y="1254125"/>
            <a:ext cx="93980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在许多情况下，人们常根据作用效果的相同，来对复杂问题进行简化处理。现代电子技术中，在分析一些复杂电路时，人们可以用一个简单的电路代替它，确保电流和电压的输入、输出关系不变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使问题得到简化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5-4-8)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。这个简单的电路就是复杂电路的等效电路。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6398" t="14120" r="8269" b="71741"/>
          <a:stretch>
            <a:fillRect/>
          </a:stretch>
        </p:blipFill>
        <p:spPr>
          <a:xfrm>
            <a:off x="1393190" y="3861435"/>
            <a:ext cx="9185910" cy="21507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等效电路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r>
                  <a:rPr lang="en-US" altLang="zh-CN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2896235" y="12998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【观察】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电阻箱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785495" y="2229485"/>
            <a:ext cx="48221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电阻箱是常见的变阻器。图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5-4-9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是旋钮式电阻箱内部的连接方式，从等效电路的角度考虑，电阻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箱是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如何使两接线柱之间电阻为所需阻值的呢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44904" t="31213" r="8897" b="33880"/>
          <a:stretch>
            <a:fillRect/>
          </a:stretch>
        </p:blipFill>
        <p:spPr>
          <a:xfrm>
            <a:off x="6485255" y="1962785"/>
            <a:ext cx="4332605" cy="462597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14"/>
            </p:custDataLst>
          </p:nvPr>
        </p:nvSpPr>
        <p:spPr>
          <a:xfrm>
            <a:off x="414655" y="4268470"/>
            <a:ext cx="6096000" cy="159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串联电路的等效电阻（总电阻）等于各串联电阻之和。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电阻串联：   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</a:t>
            </a:r>
            <a:r>
              <a:rPr lang="en-US" altLang="zh-CN" sz="2800" b="1" baseline="-25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+R</a:t>
            </a:r>
            <a:r>
              <a:rPr lang="en-US" altLang="zh-CN" sz="2800" b="1" baseline="-25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+.....</a:t>
            </a:r>
            <a:endParaRPr lang="zh-CN" altLang="en-US" sz="2800" b="1" baseline="-250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100" name="Rectangle 2" title="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685800" y="1317625"/>
            <a:ext cx="9709785" cy="5257800"/>
          </a:xfrm>
        </p:spPr>
        <p:txBody>
          <a:bodyPr vert="horz" wrap="square" lIns="91440" tIns="45720" rIns="91440" bIns="45720" anchor="t" anchorCtr="0">
            <a:normAutofit lnSpcReduction="10000"/>
          </a:bodyPr>
          <a:lstStyle/>
          <a:p>
            <a:pPr eaLnBrk="1" hangingPunct="1">
              <a:lnSpc>
                <a:spcPct val="130000"/>
              </a:lnSpc>
              <a:buClrTx/>
              <a:buSzTx/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等效电阻：</a:t>
            </a:r>
            <a:r>
              <a:rPr lang="zh-CN" altLang="en-US" sz="2800" b="1">
                <a:latin typeface="Times New Roman" panose="02020603050405020304" charset="0"/>
                <a:ea typeface="楷体" panose="02010609060101010101" pitchFamily="49" charset="-122"/>
              </a:rPr>
              <a:t>几个连接起来的电阻所起的作用，可以用一个电阻来代替，这个电阻就是那些电阻的等效电阻</a:t>
            </a:r>
            <a:r>
              <a:rPr lang="en-US" altLang="zh-CN" sz="2800" b="1">
                <a:latin typeface="Times New Roman" panose="02020603050405020304" charset="0"/>
                <a:ea typeface="楷体" panose="02010609060101010101" pitchFamily="49" charset="-122"/>
              </a:rPr>
              <a:t>.</a:t>
            </a:r>
            <a:endParaRPr lang="en-US" altLang="zh-CN" sz="2800" b="1">
              <a:latin typeface="Times New Roman" panose="02020603050405020304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ClrTx/>
              <a:buSzTx/>
              <a:buFontTx/>
              <a:buNone/>
            </a:pPr>
            <a:endParaRPr lang="en-US" altLang="zh-CN" sz="2800" b="1">
              <a:latin typeface="Times New Roman" panose="02020603050405020304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ClrTx/>
              <a:buSzTx/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串联</a:t>
            </a:r>
            <a:r>
              <a:rPr lang="zh-CN" altLang="en-US" sz="2800" b="1">
                <a:latin typeface="Times New Roman" panose="02020603050405020304" charset="0"/>
                <a:ea typeface="楷体" panose="02010609060101010101" pitchFamily="49" charset="-122"/>
              </a:rPr>
              <a:t>电路的等效电阻等于各串联电阻之和</a:t>
            </a:r>
            <a:endParaRPr lang="en-US" altLang="zh-CN" sz="2800" b="1" baseline="-25000">
              <a:solidFill>
                <a:srgbClr val="0000FF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ClrTx/>
              <a:buSzTx/>
              <a:buFontTx/>
              <a:buNone/>
            </a:pPr>
            <a:endParaRPr lang="en-US" altLang="zh-CN" sz="2800" b="1">
              <a:solidFill>
                <a:srgbClr val="0000FF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ClrTx/>
              <a:buSzTx/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并联</a:t>
            </a:r>
            <a:r>
              <a:rPr lang="zh-CN" altLang="en-US" sz="2800" b="1">
                <a:latin typeface="Times New Roman" panose="02020603050405020304" charset="0"/>
                <a:ea typeface="楷体" panose="02010609060101010101" pitchFamily="49" charset="-122"/>
              </a:rPr>
              <a:t>电路的等效电阻的倒数等于各支路电阻的倒数之和</a:t>
            </a:r>
            <a:r>
              <a:rPr lang="en-US" altLang="zh-CN" sz="2800" b="1">
                <a:latin typeface="Times New Roman" panose="02020603050405020304" charset="0"/>
                <a:ea typeface="楷体" panose="02010609060101010101" pitchFamily="49" charset="-122"/>
              </a:rPr>
              <a:t>.</a:t>
            </a:r>
            <a:endParaRPr lang="en-US" altLang="zh-CN" sz="2800" b="1"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graphicFrame>
        <p:nvGraphicFramePr>
          <p:cNvPr id="3077" name="Object 5" title="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4864100" y="5090795"/>
          <a:ext cx="2221865" cy="84963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4" r:id="rId12" imgW="812165" imgH="431800" progId="Equation.3">
                  <p:embed/>
                </p:oleObj>
              </mc:Choice>
              <mc:Fallback>
                <p:oleObj r:id="rId12" imgW="812165" imgH="4318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64100" y="5090795"/>
                        <a:ext cx="2221865" cy="8496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6" title="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5104765" y="3658870"/>
          <a:ext cx="1981200" cy="4254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5" r:id="rId15" imgW="723265" imgH="215900" progId="Equation.3">
                  <p:embed/>
                </p:oleObj>
              </mc:Choice>
              <mc:Fallback>
                <p:oleObj r:id="rId15" imgW="723265" imgH="2159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104765" y="3658870"/>
                        <a:ext cx="1981200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-635" y="11366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808990" y="1102360"/>
            <a:ext cx="980694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355" indent="-17335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有两个电阻，阻值分别为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，把它们串联起来，其总电阻是（　　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173355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460500"/>
                <a:tab pos="2794000"/>
                <a:tab pos="4064000"/>
              </a:tab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7.5ΩB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12ΩC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15ΩD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20Ω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1"/>
            </p:custDataLst>
          </p:nvPr>
        </p:nvSpPr>
        <p:spPr>
          <a:xfrm>
            <a:off x="808990" y="3275330"/>
            <a:ext cx="983551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355" indent="-17335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两个导体串联后的总电阻大于其中任何一个导体的电阻，因为导体串联相当于（　　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173355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794000"/>
              </a:tab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．减小了导体长度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．减小了导体横截面积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173355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794000"/>
              </a:tab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．增大了导体长度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．增大了导体横截面积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3018155" y="1860550"/>
            <a:ext cx="6013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3"/>
            </p:custDataLst>
          </p:nvPr>
        </p:nvSpPr>
        <p:spPr>
          <a:xfrm>
            <a:off x="4306570" y="4011930"/>
            <a:ext cx="6013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989965"/>
            <a:chOff x="0" y="378"/>
            <a:chExt cx="19200" cy="1559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4432" cy="1559"/>
              <a:chOff x="487" y="636"/>
              <a:chExt cx="4170" cy="1346"/>
            </a:xfrm>
          </p:grpSpPr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2829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教学引入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1165" y="1290"/>
                <a:ext cx="776" cy="692"/>
              </a:xfrm>
              <a:prstGeom prst="ellipse">
                <a:avLst/>
              </a:prstGeom>
              <a:solidFill>
                <a:srgbClr val="002060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7" name="文本框 16" title=""/>
          <p:cNvSpPr txBox="1"/>
          <p:nvPr>
            <p:custDataLst>
              <p:tags r:id="rId11"/>
            </p:custDataLst>
          </p:nvPr>
        </p:nvSpPr>
        <p:spPr>
          <a:xfrm>
            <a:off x="2882900" y="6192520"/>
            <a:ext cx="57016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有什么办法可以解决这个问题吗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2"/>
            </p:custDataLst>
          </p:nvPr>
        </p:nvSpPr>
        <p:spPr>
          <a:xfrm>
            <a:off x="1421765" y="1079500"/>
            <a:ext cx="96500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在维修电路时，如果有一只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的电阻坏了手边只有几只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的定值电阻。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678940" y="2020570"/>
            <a:ext cx="7847965" cy="385000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-635" y="11366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1303020" y="1637665"/>
            <a:ext cx="899604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电阻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的阻值为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10Ω,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将它与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并联后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总电阻为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5Ω,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若将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串联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则总阻值为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A.20Ω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B.15Ω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C.10Ω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D.5Ω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1"/>
            </p:custDataLst>
          </p:nvPr>
        </p:nvSpPr>
        <p:spPr>
          <a:xfrm>
            <a:off x="1165225" y="3722370"/>
            <a:ext cx="10053955" cy="2559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在修理爷爷的收音机时，要替换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lang="el-GR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的电阻器，不可行的是（     ）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两个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el-GR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的电阻器串联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两个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200</a:t>
            </a:r>
            <a:r>
              <a:rPr lang="el-GR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的电阻器并联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lang="el-GR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和一个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lang="el-GR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的电阻器串联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两个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el-GR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的电阻器并联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4098290" y="2329815"/>
            <a:ext cx="6013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3"/>
            </p:custDataLst>
          </p:nvPr>
        </p:nvSpPr>
        <p:spPr>
          <a:xfrm>
            <a:off x="10027285" y="3722370"/>
            <a:ext cx="6013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840480" y="1181100"/>
            <a:ext cx="38982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5.4 </a:t>
            </a:r>
            <a:r>
              <a:rPr lang="zh-CN" altLang="en-US" sz="36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等效电路</a:t>
            </a:r>
            <a:endParaRPr lang="zh-CN" altLang="en-US" sz="36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板书设计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467360" y="2018030"/>
            <a:ext cx="57823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串联电路的等效电阻</a:t>
            </a:r>
            <a:endParaRPr lang="zh-CN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6160135" y="20135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等效电路</a:t>
            </a:r>
            <a:endParaRPr lang="zh-CN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13"/>
            </p:custDataLst>
          </p:nvPr>
        </p:nvSpPr>
        <p:spPr>
          <a:xfrm>
            <a:off x="785495" y="2731770"/>
            <a:ext cx="30549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等效电阻：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14"/>
            </p:custDataLst>
          </p:nvPr>
        </p:nvSpPr>
        <p:spPr>
          <a:xfrm>
            <a:off x="785495" y="357695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结论：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 title=""/>
          <p:cNvSpPr txBox="1"/>
          <p:nvPr>
            <p:custDataLst>
              <p:tags r:id="rId15"/>
            </p:custDataLst>
          </p:nvPr>
        </p:nvSpPr>
        <p:spPr>
          <a:xfrm>
            <a:off x="467360" y="4250690"/>
            <a:ext cx="57823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并联电路的等效电阻</a:t>
            </a:r>
            <a:endParaRPr lang="zh-CN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16"/>
            </p:custDataLst>
          </p:nvPr>
        </p:nvSpPr>
        <p:spPr>
          <a:xfrm>
            <a:off x="785495" y="5074285"/>
            <a:ext cx="2819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结论：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3077" name="Object 5" title=""/>
          <p:cNvGraphicFramePr>
            <a:graphicFrameLocks noChangeAspect="1"/>
          </p:cNvGraphicFramePr>
          <p:nvPr>
            <p:custDataLst>
              <p:tags r:id="rId17"/>
            </p:custDataLst>
          </p:nvPr>
        </p:nvGraphicFramePr>
        <p:xfrm>
          <a:off x="2240280" y="5074285"/>
          <a:ext cx="1600200" cy="84931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6" r:id="rId18" imgW="812165" imgH="431800" progId="Equation.3">
                  <p:embed/>
                </p:oleObj>
              </mc:Choice>
              <mc:Fallback>
                <p:oleObj r:id="rId18" imgW="812165" imgH="4318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40280" y="5074285"/>
                        <a:ext cx="1600200" cy="849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6" title=""/>
          <p:cNvGraphicFramePr>
            <a:graphicFrameLocks noChangeAspect="1"/>
          </p:cNvGraphicFramePr>
          <p:nvPr>
            <p:custDataLst>
              <p:tags r:id="rId20"/>
            </p:custDataLst>
          </p:nvPr>
        </p:nvGraphicFramePr>
        <p:xfrm>
          <a:off x="2145665" y="3594735"/>
          <a:ext cx="1981200" cy="4254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7" r:id="rId21" imgW="723265" imgH="215900" progId="Equation.3">
                  <p:embed/>
                </p:oleObj>
              </mc:Choice>
              <mc:Fallback>
                <p:oleObj r:id="rId21" imgW="723265" imgH="2159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45665" y="3594735"/>
                        <a:ext cx="1981200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7" name="图片 6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6185" y="4713605"/>
            <a:ext cx="3281680" cy="2029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 title=""/>
          <p:cNvGrpSpPr/>
          <p:nvPr>
            <p:custDataLst>
              <p:tags r:id="rId12"/>
            </p:custDataLst>
          </p:nvPr>
        </p:nvGrpSpPr>
        <p:grpSpPr>
          <a:xfrm>
            <a:off x="1111885" y="2291398"/>
            <a:ext cx="6508750" cy="2486025"/>
            <a:chOff x="1051122" y="1912997"/>
            <a:chExt cx="6507744" cy="2486539"/>
          </a:xfrm>
        </p:grpSpPr>
        <p:sp>
          <p:nvSpPr>
            <p:cNvPr id="2" name="Text Box 7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891008" y="2058442"/>
              <a:ext cx="2667858" cy="1507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宋体" panose="02010600030101010101" pitchFamily="2" charset="-122"/>
                  <a:cs typeface="宋体" panose="02010600030101010101" pitchFamily="2" charset="-122"/>
                </a:rPr>
                <a:t>    两只</a:t>
              </a:r>
              <a:r>
                <a:rPr lang="en-US" altLang="zh-CN" sz="2400" b="1">
                  <a:latin typeface="宋体" panose="02010600030101010101" pitchFamily="2" charset="-122"/>
                  <a:cs typeface="宋体" panose="02010600030101010101" pitchFamily="2" charset="-122"/>
                </a:rPr>
                <a:t>50</a:t>
              </a:r>
              <a:r>
                <a:rPr lang="el-GR" altLang="zh-CN" sz="2400" b="1">
                  <a:latin typeface="宋体" panose="02010600030101010101" pitchFamily="2" charset="-122"/>
                  <a:cs typeface="宋体" panose="02010600030101010101" pitchFamily="2" charset="-122"/>
                </a:rPr>
                <a:t>Ω</a:t>
              </a:r>
              <a:r>
                <a:rPr lang="zh-CN" altLang="en-US" sz="2400" b="1">
                  <a:latin typeface="宋体" panose="02010600030101010101" pitchFamily="2" charset="-122"/>
                  <a:cs typeface="宋体" panose="02010600030101010101" pitchFamily="2" charset="-122"/>
                </a:rPr>
                <a:t>的定值电阻串联，是不是可以替代</a:t>
              </a:r>
              <a:r>
                <a:rPr lang="en-US" altLang="zh-CN" sz="2400" b="1">
                  <a:latin typeface="宋体" panose="02010600030101010101" pitchFamily="2" charset="-122"/>
                  <a:cs typeface="宋体" panose="02010600030101010101" pitchFamily="2" charset="-122"/>
                </a:rPr>
                <a:t>100</a:t>
              </a:r>
              <a:r>
                <a:rPr lang="el-GR" altLang="zh-CN" sz="2400" b="1">
                  <a:latin typeface="宋体" panose="02010600030101010101" pitchFamily="2" charset="-122"/>
                  <a:cs typeface="宋体" panose="02010600030101010101" pitchFamily="2" charset="-122"/>
                </a:rPr>
                <a:t>Ω</a:t>
              </a:r>
              <a:r>
                <a:rPr lang="zh-CN" altLang="en-US" sz="2400" b="1">
                  <a:latin typeface="宋体" panose="02010600030101010101" pitchFamily="2" charset="-122"/>
                  <a:cs typeface="宋体" panose="02010600030101010101" pitchFamily="2" charset="-122"/>
                </a:rPr>
                <a:t>的电阻？</a:t>
              </a:r>
              <a:endParaRPr lang="zh-CN" altLang="en-US" sz="2400" b="1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" name="云形标注 15"/>
            <p:cNvSpPr/>
            <p:nvPr>
              <p:custDataLst>
                <p:tags r:id="rId14"/>
              </p:custDataLst>
            </p:nvPr>
          </p:nvSpPr>
          <p:spPr>
            <a:xfrm>
              <a:off x="1051122" y="1912997"/>
              <a:ext cx="3337997" cy="2486539"/>
            </a:xfrm>
            <a:prstGeom prst="cloudCallout">
              <a:avLst>
                <a:gd name="adj1" fmla="val 35934"/>
                <a:gd name="adj2" fmla="val 66636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" name="云形标注 14" title=""/>
          <p:cNvSpPr/>
          <p:nvPr>
            <p:custDataLst>
              <p:tags r:id="rId15"/>
            </p:custDataLst>
          </p:nvPr>
        </p:nvSpPr>
        <p:spPr>
          <a:xfrm>
            <a:off x="4776470" y="2207260"/>
            <a:ext cx="2938145" cy="1967230"/>
          </a:xfrm>
          <a:prstGeom prst="cloudCallout">
            <a:avLst>
              <a:gd name="adj1" fmla="val -26871"/>
              <a:gd name="adj2" fmla="val 96248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 title=""/>
          <p:cNvGrpSpPr/>
          <p:nvPr>
            <p:custDataLst>
              <p:tags r:id="rId16"/>
            </p:custDataLst>
          </p:nvPr>
        </p:nvGrpSpPr>
        <p:grpSpPr>
          <a:xfrm>
            <a:off x="8122285" y="2629535"/>
            <a:ext cx="2995930" cy="2147888"/>
            <a:chOff x="8060788" y="2250832"/>
            <a:chExt cx="2996735" cy="2148706"/>
          </a:xfrm>
        </p:grpSpPr>
        <p:sp>
          <p:nvSpPr>
            <p:cNvPr id="8" name="云形标注 9"/>
            <p:cNvSpPr/>
            <p:nvPr>
              <p:custDataLst>
                <p:tags r:id="rId17"/>
              </p:custDataLst>
            </p:nvPr>
          </p:nvSpPr>
          <p:spPr>
            <a:xfrm>
              <a:off x="8060788" y="2250832"/>
              <a:ext cx="2996418" cy="2148706"/>
            </a:xfrm>
            <a:prstGeom prst="cloudCallout">
              <a:avLst>
                <a:gd name="adj1" fmla="val -84935"/>
                <a:gd name="adj2" fmla="val 63526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Text Box 7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8275476" y="2396938"/>
              <a:ext cx="2782047" cy="156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宋体" panose="02010600030101010101" pitchFamily="2" charset="-122"/>
                  <a:cs typeface="宋体" panose="02010600030101010101" pitchFamily="2" charset="-122"/>
                </a:rPr>
                <a:t>    我想，我们可以从实验探究或者从理论上也应该能推导出来吧！</a:t>
              </a:r>
              <a:endParaRPr lang="zh-CN" altLang="en-US" sz="2400" b="1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5" name="文本框 24" title=""/>
          <p:cNvSpPr txBox="1"/>
          <p:nvPr>
            <p:custDataLst>
              <p:tags r:id="rId19"/>
            </p:custDataLst>
          </p:nvPr>
        </p:nvSpPr>
        <p:spPr>
          <a:xfrm>
            <a:off x="1472565" y="2629535"/>
            <a:ext cx="276352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可不可以将几个电阻连接起来接入电路，所起的作用跟一个100Ω的电阻、作用是否相同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6" name="文本框 25" title=""/>
          <p:cNvSpPr txBox="1"/>
          <p:nvPr>
            <p:custDataLst>
              <p:tags r:id="rId20"/>
            </p:custDataLst>
          </p:nvPr>
        </p:nvSpPr>
        <p:spPr>
          <a:xfrm>
            <a:off x="1204595" y="5544185"/>
            <a:ext cx="2334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等效替代法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 title=""/>
          <p:cNvSpPr txBox="1"/>
          <p:nvPr>
            <p:custDataLst>
              <p:tags r:id="rId21"/>
            </p:custDataLst>
          </p:nvPr>
        </p:nvSpPr>
        <p:spPr>
          <a:xfrm>
            <a:off x="2648585" y="1205230"/>
            <a:ext cx="84696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几个连接起来的电阻所起的作用，可以用一个电阳来代替，这个电阳就是那些电阻的等效电阻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 title=""/>
          <p:cNvSpPr txBox="1"/>
          <p:nvPr>
            <p:custDataLst>
              <p:tags r:id="rId22"/>
            </p:custDataLst>
          </p:nvPr>
        </p:nvSpPr>
        <p:spPr>
          <a:xfrm>
            <a:off x="795655" y="120840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等效电阻：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" grpId="0" animBg="1"/>
      <p:bldP spid="26" grpId="0"/>
      <p:bldP spid="28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2223770" y="12249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【实验研究】</a:t>
            </a: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串联电路的等效电阻</a:t>
            </a:r>
            <a:endParaRPr lang="zh-CN" altLang="en-US" sz="28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62881" t="61315" r="11187" b="18269"/>
          <a:stretch>
            <a:fillRect/>
          </a:stretch>
        </p:blipFill>
        <p:spPr>
          <a:xfrm>
            <a:off x="7282815" y="2003425"/>
            <a:ext cx="4076700" cy="4535170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13"/>
            </p:custDataLst>
          </p:nvPr>
        </p:nvSpPr>
        <p:spPr>
          <a:xfrm>
            <a:off x="533400" y="2390775"/>
            <a:ext cx="6387465" cy="3023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5-4-2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所示，将已知阻值的电阻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en-US" altLang="zh-CN" sz="32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en-US" altLang="zh-CN" sz="3200" baseline="-250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串联接在电路中，接通电源后，读取电压表和电流表的示数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，用欧姆定律算出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串联后的等效电阻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R=</a:t>
            </a:r>
            <a:r>
              <a:rPr lang="en-US" altLang="zh-CN" sz="32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。将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的值与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的值比较，看看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有什么关系。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4"/>
            </p:custDataLst>
          </p:nvPr>
        </p:nvSpPr>
        <p:spPr>
          <a:xfrm>
            <a:off x="3902710" y="4277995"/>
            <a:ext cx="18040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</a:t>
            </a:r>
            <a:r>
              <a:rPr lang="en-US" altLang="zh-CN" sz="3200" b="1" baseline="-250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 R</a:t>
            </a:r>
            <a:r>
              <a:rPr lang="en-US" altLang="zh-CN" sz="3200" b="1" baseline="-250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en-US" altLang="zh-CN" sz="3200" b="1" baseline="-250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串联电路的等效电阻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15290" y="1085850"/>
            <a:ext cx="11410315" cy="5499735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4"/>
            </p:custDataLst>
          </p:nvPr>
        </p:nvSpPr>
        <p:spPr>
          <a:xfrm>
            <a:off x="415290" y="1136650"/>
            <a:ext cx="2960370" cy="43370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串联电路的等效电阻</a:t>
            </a: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2508250" y="1313815"/>
            <a:ext cx="7176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这个结论，我们也可以从理论上来推导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838835" y="2346325"/>
            <a:ext cx="62268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5-4-3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所示，设串联电阻的阻值为见和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，串联后等效电阻为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。通过它们的电流分别为、和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根据欧姆定律和串联电路的特点，有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R=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67997" t="7787" r="8897" b="75120"/>
          <a:stretch>
            <a:fillRect/>
          </a:stretch>
        </p:blipFill>
        <p:spPr>
          <a:xfrm>
            <a:off x="7382510" y="2256790"/>
            <a:ext cx="3747135" cy="391668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033" name="Rectangle 3" title="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2842260" y="1005840"/>
            <a:ext cx="5851525" cy="490538"/>
          </a:xfrm>
        </p:spPr>
        <p:txBody>
          <a:bodyPr vert="horz" wrap="square" lIns="91440" tIns="45720" rIns="91440" bIns="45720" anchor="b" anchorCtr="0">
            <a:normAutofit fontScale="90000"/>
          </a:bodyPr>
          <a:lstStyle/>
          <a:p>
            <a:pPr eaLnBrk="1" hangingPunct="1"/>
            <a:r>
              <a:rPr lang="zh-CN" altLang="en-US" sz="2800" b="1">
                <a:solidFill>
                  <a:schemeClr val="tx1"/>
                </a:solidFill>
                <a:ea typeface="黑体" panose="02010609060101010101" pitchFamily="49" charset="-122"/>
              </a:rPr>
              <a:t>理论推导：串联电路的等效电路</a:t>
            </a:r>
            <a:endParaRPr lang="zh-CN" altLang="en-US" sz="2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037" name="Text Box 10" title=""/>
          <p:cNvSpPr txBox="1"/>
          <p:nvPr>
            <p:custDataLst>
              <p:tags r:id="rId11"/>
            </p:custDataLst>
          </p:nvPr>
        </p:nvSpPr>
        <p:spPr>
          <a:xfrm>
            <a:off x="4280535" y="4771390"/>
            <a:ext cx="47513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38" name="Rectangle 15" title=""/>
          <p:cNvSpPr/>
          <p:nvPr>
            <p:custDataLst>
              <p:tags r:id="rId12"/>
            </p:custDataLst>
          </p:nvPr>
        </p:nvSpPr>
        <p:spPr>
          <a:xfrm>
            <a:off x="1796098" y="4599940"/>
            <a:ext cx="2881312" cy="237648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5" name="Text Box 17" title=""/>
          <p:cNvSpPr txBox="1"/>
          <p:nvPr>
            <p:custDataLst>
              <p:tags r:id="rId13"/>
            </p:custDataLst>
          </p:nvPr>
        </p:nvSpPr>
        <p:spPr>
          <a:xfrm>
            <a:off x="1699260" y="5577840"/>
            <a:ext cx="1006856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结论：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串联电路的等效电阻（总电阻）等于各串联电阻之和。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如两个电阻串联：   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en-US" altLang="zh-CN" sz="2800" b="1" baseline="-25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+R</a:t>
            </a:r>
            <a:r>
              <a:rPr lang="en-US" altLang="zh-CN" sz="2800" b="1" baseline="-25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lang="en-US" altLang="zh-CN" sz="2800" b="1" baseline="-250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8204" name="Object 12" title="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5036661" y="1610043"/>
          <a:ext cx="2599055" cy="97409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15" imgW="1320165" imgH="584200" progId="Equation.3">
                  <p:embed/>
                </p:oleObj>
              </mc:Choice>
              <mc:Fallback>
                <p:oleObj r:id="rId15" imgW="1320165" imgH="5842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36661" y="1610043"/>
                        <a:ext cx="2599055" cy="9740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5" name="Object 13" title=""/>
          <p:cNvGraphicFramePr>
            <a:graphicFrameLocks noChangeAspect="1"/>
          </p:cNvGraphicFramePr>
          <p:nvPr>
            <p:custDataLst>
              <p:tags r:id="rId17"/>
            </p:custDataLst>
          </p:nvPr>
        </p:nvGraphicFramePr>
        <p:xfrm>
          <a:off x="7605395" y="2257425"/>
          <a:ext cx="1250950" cy="4254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18" imgW="634365" imgH="215900" progId="Equation.3">
                  <p:embed/>
                </p:oleObj>
              </mc:Choice>
              <mc:Fallback>
                <p:oleObj r:id="rId18" imgW="634365" imgH="2159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05395" y="2257425"/>
                        <a:ext cx="1250950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6" name="Object 14" title=""/>
          <p:cNvGraphicFramePr>
            <a:graphicFrameLocks noChangeAspect="1"/>
          </p:cNvGraphicFramePr>
          <p:nvPr>
            <p:custDataLst>
              <p:tags r:id="rId20"/>
            </p:custDataLst>
          </p:nvPr>
        </p:nvGraphicFramePr>
        <p:xfrm>
          <a:off x="6233795" y="2257425"/>
          <a:ext cx="1150938" cy="4254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21" imgW="583565" imgH="215900" progId="Equation.3">
                  <p:embed/>
                </p:oleObj>
              </mc:Choice>
              <mc:Fallback>
                <p:oleObj r:id="rId21" imgW="583565" imgH="2159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233795" y="2257425"/>
                        <a:ext cx="1150938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85" title=""/>
          <p:cNvSpPr txBox="1"/>
          <p:nvPr>
            <p:custDataLst>
              <p:tags r:id="rId23"/>
            </p:custDataLst>
          </p:nvPr>
        </p:nvSpPr>
        <p:spPr>
          <a:xfrm>
            <a:off x="4877435" y="2753360"/>
            <a:ext cx="3816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根据串联电路的特点：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8207" name="Object 15" title=""/>
          <p:cNvGraphicFramePr>
            <a:graphicFrameLocks noChangeAspect="1"/>
          </p:cNvGraphicFramePr>
          <p:nvPr>
            <p:custDataLst>
              <p:tags r:id="rId24"/>
            </p:custDataLst>
          </p:nvPr>
        </p:nvGraphicFramePr>
        <p:xfrm>
          <a:off x="6373495" y="3291840"/>
          <a:ext cx="1501775" cy="4254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25" imgW="760730" imgH="215900" progId="Equation.3">
                  <p:embed/>
                </p:oleObj>
              </mc:Choice>
              <mc:Fallback>
                <p:oleObj r:id="rId25" imgW="760730" imgH="2159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373495" y="3291840"/>
                        <a:ext cx="1501775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8" name="Object 16" title=""/>
          <p:cNvGraphicFramePr>
            <a:graphicFrameLocks noChangeAspect="1"/>
          </p:cNvGraphicFramePr>
          <p:nvPr>
            <p:custDataLst>
              <p:tags r:id="rId27"/>
            </p:custDataLst>
          </p:nvPr>
        </p:nvGraphicFramePr>
        <p:xfrm>
          <a:off x="5036820" y="3717925"/>
          <a:ext cx="2228850" cy="4254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28" imgW="1129030" imgH="215900" progId="Equation.3">
                  <p:embed/>
                </p:oleObj>
              </mc:Choice>
              <mc:Fallback>
                <p:oleObj r:id="rId28" imgW="1129030" imgH="2159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036820" y="3717925"/>
                        <a:ext cx="2228850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9" name="Object 17" title=""/>
          <p:cNvGraphicFramePr>
            <a:graphicFrameLocks noChangeAspect="1"/>
          </p:cNvGraphicFramePr>
          <p:nvPr>
            <p:custDataLst>
              <p:tags r:id="rId30"/>
            </p:custDataLst>
          </p:nvPr>
        </p:nvGraphicFramePr>
        <p:xfrm>
          <a:off x="5036820" y="4213860"/>
          <a:ext cx="1577975" cy="4254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31" imgW="798830" imgH="215900" progId="Equation.3">
                  <p:embed/>
                </p:oleObj>
              </mc:Choice>
              <mc:Fallback>
                <p:oleObj r:id="rId31" imgW="798830" imgH="2159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036820" y="4213860"/>
                        <a:ext cx="1577975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0" name="Object 18" title=""/>
          <p:cNvGraphicFramePr>
            <a:graphicFrameLocks noChangeAspect="1"/>
          </p:cNvGraphicFramePr>
          <p:nvPr>
            <p:custDataLst>
              <p:tags r:id="rId33"/>
            </p:custDataLst>
          </p:nvPr>
        </p:nvGraphicFramePr>
        <p:xfrm>
          <a:off x="5244148" y="4648200"/>
          <a:ext cx="1703387" cy="4254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34" imgW="862330" imgH="215900" progId="Equation.3">
                  <p:embed/>
                </p:oleObj>
              </mc:Choice>
              <mc:Fallback>
                <p:oleObj r:id="rId34" imgW="862330" imgH="2159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244148" y="4648200"/>
                        <a:ext cx="1703387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 title="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6"/>
          <a:srcRect l="67997" t="7787" r="8897" b="75120"/>
          <a:stretch>
            <a:fillRect/>
          </a:stretch>
        </p:blipFill>
        <p:spPr>
          <a:xfrm>
            <a:off x="309880" y="1610360"/>
            <a:ext cx="3747135" cy="3916680"/>
          </a:xfrm>
          <a:prstGeom prst="rect">
            <a:avLst/>
          </a:prstGeom>
        </p:spPr>
      </p:pic>
    </p:spTree>
    <p:custDataLst>
      <p:tags r:id="rId3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5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000760" y="1637665"/>
            <a:ext cx="874331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将导体串联，相当于增大了导体的长度。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根据影响导体电阻大小的因素，参照图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5-4-4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，可以直观理解串联电路的等效电阻大于各串联导体的电阻吗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15347" t="48593" r="35745" b="43602"/>
          <a:stretch>
            <a:fillRect/>
          </a:stretch>
        </p:blipFill>
        <p:spPr>
          <a:xfrm>
            <a:off x="1616075" y="3999865"/>
            <a:ext cx="8959215" cy="202057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635" y="137160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并联电路的等效电阻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937260" y="1568450"/>
            <a:ext cx="648970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用简单的图示来理解物理规律，是学习物理的重要方法。参照图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5-4-5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，我们可以对并联电路的等效电阻有怎样的猜想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68416" t="45056" r="7235" b="29315"/>
          <a:stretch>
            <a:fillRect/>
          </a:stretch>
        </p:blipFill>
        <p:spPr>
          <a:xfrm>
            <a:off x="7915910" y="1568450"/>
            <a:ext cx="3647440" cy="4537075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3"/>
            </p:custDataLst>
          </p:nvPr>
        </p:nvSpPr>
        <p:spPr>
          <a:xfrm>
            <a:off x="553085" y="3501390"/>
            <a:ext cx="60960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两电阻并联，相当于增加了导体的什么？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那么并联电路的等效电阻应比各支路电阻大？还是小呢？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Text Box 5" title=""/>
          <p:cNvSpPr txBox="1"/>
          <p:nvPr>
            <p:custDataLst>
              <p:tags r:id="rId14"/>
            </p:custDataLst>
          </p:nvPr>
        </p:nvSpPr>
        <p:spPr>
          <a:xfrm>
            <a:off x="3390900" y="424307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Arial" panose="020b0604020202020204" pitchFamily="34" charset="0"/>
              </a:rPr>
              <a:t>横截面积</a:t>
            </a:r>
            <a:endParaRPr lang="zh-CN" altLang="en-US" sz="32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tags/tag1.xml><?xml version="1.0" encoding="utf-8"?>
<p:tagLst xmlns:p="http://schemas.openxmlformats.org/presentationml/2006/main">
  <p:tag name="AS_UNIQUEID" val="6850"/>
</p:tagLst>
</file>

<file path=ppt/tags/tag10.xml><?xml version="1.0" encoding="utf-8"?>
<p:tagLst xmlns:p="http://schemas.openxmlformats.org/presentationml/2006/main">
  <p:tag name="AS_UNIQUEID" val="6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6434"/>
</p:tagLst>
</file>

<file path=ppt/tags/tag101.xml><?xml version="1.0" encoding="utf-8"?>
<p:tagLst xmlns:p="http://schemas.openxmlformats.org/presentationml/2006/main">
  <p:tag name="AS_UNIQUEID" val="6435"/>
</p:tagLst>
</file>

<file path=ppt/tags/tag102.xml><?xml version="1.0" encoding="utf-8"?>
<p:tagLst xmlns:p="http://schemas.openxmlformats.org/presentationml/2006/main">
  <p:tag name="AS_UNIQUEID" val="6865"/>
</p:tagLst>
</file>

<file path=ppt/tags/tag103.xml><?xml version="1.0" encoding="utf-8"?>
<p:tagLst xmlns:p="http://schemas.openxmlformats.org/presentationml/2006/main">
  <p:tag name="AS_UNIQUEID" val="4504"/>
</p:tagLst>
</file>

<file path=ppt/tags/tag104.xml><?xml version="1.0" encoding="utf-8"?>
<p:tagLst xmlns:p="http://schemas.openxmlformats.org/presentationml/2006/main">
  <p:tag name="AS_UNIQUEID" val="4505"/>
</p:tagLst>
</file>

<file path=ppt/tags/tag105.xml><?xml version="1.0" encoding="utf-8"?>
<p:tagLst xmlns:p="http://schemas.openxmlformats.org/presentationml/2006/main">
  <p:tag name="AS_UNIQUEID" val="4506"/>
</p:tagLst>
</file>

<file path=ppt/tags/tag106.xml><?xml version="1.0" encoding="utf-8"?>
<p:tagLst xmlns:p="http://schemas.openxmlformats.org/presentationml/2006/main">
  <p:tag name="AS_UNIQUEID" val="4507"/>
  <p:tag name="KSO_WM_BEAUTIFY_FLAG" val=""/>
</p:tagLst>
</file>

<file path=ppt/tags/tag107.xml><?xml version="1.0" encoding="utf-8"?>
<p:tagLst xmlns:p="http://schemas.openxmlformats.org/presentationml/2006/main">
  <p:tag name="AS_UNIQUEID" val="4509"/>
</p:tagLst>
</file>

<file path=ppt/tags/tag108.xml><?xml version="1.0" encoding="utf-8"?>
<p:tagLst xmlns:p="http://schemas.openxmlformats.org/presentationml/2006/main">
  <p:tag name="AS_UNIQUEID" val="4512"/>
  <p:tag name="KSO_WM_BEAUTIFY_FLAG" val=""/>
</p:tagLst>
</file>

<file path=ppt/tags/tag109.xml><?xml version="1.0" encoding="utf-8"?>
<p:tagLst xmlns:p="http://schemas.openxmlformats.org/presentationml/2006/main">
  <p:tag name="AS_UNIQUEID" val="4514"/>
  <p:tag name="KSO_WM_BEAUTIFY_FLAG" val=""/>
</p:tagLst>
</file>

<file path=ppt/tags/tag11.xml><?xml version="1.0" encoding="utf-8"?>
<p:tagLst xmlns:p="http://schemas.openxmlformats.org/presentationml/2006/main">
  <p:tag name="AS_UNIQUEID" val="6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4703"/>
</p:tagLst>
</file>

<file path=ppt/tags/tag11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2.xml><?xml version="1.0" encoding="utf-8"?>
<p:tagLst xmlns:p="http://schemas.openxmlformats.org/presentationml/2006/main">
  <p:tag name="AS_UNIQUEID" val="6866"/>
</p:tagLst>
</file>

<file path=ppt/tags/tag113.xml><?xml version="1.0" encoding="utf-8"?>
<p:tagLst xmlns:p="http://schemas.openxmlformats.org/presentationml/2006/main">
  <p:tag name="AS_UNIQUEID" val="4520"/>
</p:tagLst>
</file>

<file path=ppt/tags/tag114.xml><?xml version="1.0" encoding="utf-8"?>
<p:tagLst xmlns:p="http://schemas.openxmlformats.org/presentationml/2006/main">
  <p:tag name="AS_UNIQUEID" val="4521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15.xml><?xml version="1.0" encoding="utf-8"?>
<p:tagLst xmlns:p="http://schemas.openxmlformats.org/presentationml/2006/main">
  <p:tag name="AS_UNIQUEID" val="4522"/>
  <p:tag name="KSO_WM_BEAUTIFY_FLAG" val=""/>
</p:tagLst>
</file>

<file path=ppt/tags/tag116.xml><?xml version="1.0" encoding="utf-8"?>
<p:tagLst xmlns:p="http://schemas.openxmlformats.org/presentationml/2006/main">
  <p:tag name="AS_UNIQUEID" val="4523"/>
</p:tagLst>
</file>

<file path=ppt/tags/tag117.xml><?xml version="1.0" encoding="utf-8"?>
<p:tagLst xmlns:p="http://schemas.openxmlformats.org/presentationml/2006/main">
  <p:tag name="AS_UNIQUEID" val="4524"/>
  <p:tag name="KSO_WM_BEAUTIFY_FLAG" val=""/>
</p:tagLst>
</file>

<file path=ppt/tags/tag118.xml><?xml version="1.0" encoding="utf-8"?>
<p:tagLst xmlns:p="http://schemas.openxmlformats.org/presentationml/2006/main">
  <p:tag name="AS_UNIQUEID" val="4525"/>
  <p:tag name="KSO_WM_BEAUTIFY_FLAG" val=""/>
</p:tagLst>
</file>

<file path=ppt/tags/tag119.xml><?xml version="1.0" encoding="utf-8"?>
<p:tagLst xmlns:p="http://schemas.openxmlformats.org/presentationml/2006/main">
  <p:tag name="AS_UNIQUEID" val="4526"/>
  <p:tag name="KSO_WM_BEAUTIFY_FLAG" val=""/>
</p:tagLst>
</file>

<file path=ppt/tags/tag12.xml><?xml version="1.0" encoding="utf-8"?>
<p:tagLst xmlns:p="http://schemas.openxmlformats.org/presentationml/2006/main">
  <p:tag name="AS_UNIQUEID" val="6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527"/>
  <p:tag name="KSO_WM_BEAUTIFY_FLAG" val=""/>
</p:tagLst>
</file>

<file path=ppt/tags/tag121.xml><?xml version="1.0" encoding="utf-8"?>
<p:tagLst xmlns:p="http://schemas.openxmlformats.org/presentationml/2006/main">
  <p:tag name="AS_UNIQUEID" val="6867"/>
</p:tagLst>
</file>

<file path=ppt/tags/tag122.xml><?xml version="1.0" encoding="utf-8"?>
<p:tagLst xmlns:p="http://schemas.openxmlformats.org/presentationml/2006/main">
  <p:tag name="AS_UNIQUEID" val="6868"/>
</p:tagLst>
</file>

<file path=ppt/tags/tag123.xml><?xml version="1.0" encoding="utf-8"?>
<p:tagLst xmlns:p="http://schemas.openxmlformats.org/presentationml/2006/main">
  <p:tag name="AS_UNIQUEID" val="6869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5.xml><?xml version="1.0" encoding="utf-8"?>
<p:tagLst xmlns:p="http://schemas.openxmlformats.org/presentationml/2006/main">
  <p:tag name="AS_UNIQUEID" val="6870"/>
</p:tagLst>
</file>

<file path=ppt/tags/tag126.xml><?xml version="1.0" encoding="utf-8"?>
<p:tagLst xmlns:p="http://schemas.openxmlformats.org/presentationml/2006/main">
  <p:tag name="AS_UNIQUEID" val="1725"/>
</p:tagLst>
</file>

<file path=ppt/tags/tag12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28.xml><?xml version="1.0" encoding="utf-8"?>
<p:tagLst xmlns:p="http://schemas.openxmlformats.org/presentationml/2006/main">
  <p:tag name="AS_UNIQUEID" val="1727"/>
  <p:tag name="KSO_WM_BEAUTIFY_FLAG" val=""/>
</p:tagLst>
</file>

<file path=ppt/tags/tag129.xml><?xml version="1.0" encoding="utf-8"?>
<p:tagLst xmlns:p="http://schemas.openxmlformats.org/presentationml/2006/main">
  <p:tag name="AS_UNIQUEID" val="1728"/>
</p:tagLst>
</file>

<file path=ppt/tags/tag13.xml><?xml version="1.0" encoding="utf-8"?>
<p:tagLst xmlns:p="http://schemas.openxmlformats.org/presentationml/2006/main">
  <p:tag name="AS_UNIQUEID" val="6852"/>
</p:tagLst>
</file>

<file path=ppt/tags/tag130.xml><?xml version="1.0" encoding="utf-8"?>
<p:tagLst xmlns:p="http://schemas.openxmlformats.org/presentationml/2006/main">
  <p:tag name="AS_UNIQUEID" val="1729"/>
  <p:tag name="KSO_WM_BEAUTIFY_FLAG" val=""/>
</p:tagLst>
</file>

<file path=ppt/tags/tag131.xml><?xml version="1.0" encoding="utf-8"?>
<p:tagLst xmlns:p="http://schemas.openxmlformats.org/presentationml/2006/main">
  <p:tag name="AS_UNIQUEID" val="1731"/>
  <p:tag name="KSO_WM_BEAUTIFY_FLAG" val=""/>
</p:tagLst>
</file>

<file path=ppt/tags/tag132.xml><?xml version="1.0" encoding="utf-8"?>
<p:tagLst xmlns:p="http://schemas.openxmlformats.org/presentationml/2006/main">
  <p:tag name="AS_UNIQUEID" val="1732"/>
  <p:tag name="KSO_WM_BEAUTIFY_FLAG" val=""/>
</p:tagLst>
</file>

<file path=ppt/tags/tag133.xml><?xml version="1.0" encoding="utf-8"?>
<p:tagLst xmlns:p="http://schemas.openxmlformats.org/presentationml/2006/main">
  <p:tag name="AS_UNIQUEID" val="6871"/>
</p:tagLst>
</file>

<file path=ppt/tags/tag134.xml><?xml version="1.0" encoding="utf-8"?>
<p:tagLst xmlns:p="http://schemas.openxmlformats.org/presentationml/2006/main">
  <p:tag name="AS_UNIQUEID" val="6872"/>
</p:tagLst>
</file>

<file path=ppt/tags/tag135.xml><?xml version="1.0" encoding="utf-8"?>
<p:tagLst xmlns:p="http://schemas.openxmlformats.org/presentationml/2006/main">
  <p:tag name="AS_UNIQUEID" val="6873"/>
</p:tagLst>
</file>

<file path=ppt/tags/tag136.xml><?xml version="1.0" encoding="utf-8"?>
<p:tagLst xmlns:p="http://schemas.openxmlformats.org/presentationml/2006/main">
  <p:tag name="AS_UNIQUEID" val="6874"/>
</p:tagLst>
</file>

<file path=ppt/tags/tag137.xml><?xml version="1.0" encoding="utf-8"?>
<p:tagLst xmlns:p="http://schemas.openxmlformats.org/presentationml/2006/main">
  <p:tag name="AS_UNIQUEID" val="6875"/>
</p:tagLst>
</file>

<file path=ppt/tags/tag138.xml><?xml version="1.0" encoding="utf-8"?>
<p:tagLst xmlns:p="http://schemas.openxmlformats.org/presentationml/2006/main">
  <p:tag name="AS_UNIQUEID" val="6876"/>
</p:tagLst>
</file>

<file path=ppt/tags/tag139.xml><?xml version="1.0" encoding="utf-8"?>
<p:tagLst xmlns:p="http://schemas.openxmlformats.org/presentationml/2006/main">
  <p:tag name="AS_UNIQUEID" val="6877"/>
</p:tagLst>
</file>

<file path=ppt/tags/tag14.xml><?xml version="1.0" encoding="utf-8"?>
<p:tagLst xmlns:p="http://schemas.openxmlformats.org/presentationml/2006/main">
  <p:tag name="AS_UNIQUEID" val="6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6878"/>
</p:tagLst>
</file>

<file path=ppt/tags/tag141.xml><?xml version="1.0" encoding="utf-8"?>
<p:tagLst xmlns:p="http://schemas.openxmlformats.org/presentationml/2006/main">
  <p:tag name="AS_UNIQUEID" val="6879"/>
</p:tagLst>
</file>

<file path=ppt/tags/tag142.xml><?xml version="1.0" encoding="utf-8"?>
<p:tagLst xmlns:p="http://schemas.openxmlformats.org/presentationml/2006/main">
  <p:tag name="AS_UNIQUEID" val="6880"/>
</p:tagLst>
</file>

<file path=ppt/tags/tag143.xml><?xml version="1.0" encoding="utf-8"?>
<p:tagLst xmlns:p="http://schemas.openxmlformats.org/presentationml/2006/main">
  <p:tag name="AS_UNIQUEID" val="6881"/>
</p:tagLst>
</file>

<file path=ppt/tags/tag144.xml><?xml version="1.0" encoding="utf-8"?>
<p:tagLst xmlns:p="http://schemas.openxmlformats.org/presentationml/2006/main">
  <p:tag name="AS_UNIQUEID" val="6882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6.xml><?xml version="1.0" encoding="utf-8"?>
<p:tagLst xmlns:p="http://schemas.openxmlformats.org/presentationml/2006/main">
  <p:tag name="AS_UNIQUEID" val="6883"/>
</p:tagLst>
</file>

<file path=ppt/tags/tag147.xml><?xml version="1.0" encoding="utf-8"?>
<p:tagLst xmlns:p="http://schemas.openxmlformats.org/presentationml/2006/main">
  <p:tag name="AS_UNIQUEID" val="1725"/>
</p:tagLst>
</file>

<file path=ppt/tags/tag14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49.xml><?xml version="1.0" encoding="utf-8"?>
<p:tagLst xmlns:p="http://schemas.openxmlformats.org/presentationml/2006/main">
  <p:tag name="AS_UNIQUEID" val="1727"/>
  <p:tag name="KSO_WM_BEAUTIFY_FLAG" val=""/>
</p:tagLst>
</file>

<file path=ppt/tags/tag15.xml><?xml version="1.0" encoding="utf-8"?>
<p:tagLst xmlns:p="http://schemas.openxmlformats.org/presentationml/2006/main">
  <p:tag name="AS_UNIQUEID" val="6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1728"/>
</p:tagLst>
</file>

<file path=ppt/tags/tag151.xml><?xml version="1.0" encoding="utf-8"?>
<p:tagLst xmlns:p="http://schemas.openxmlformats.org/presentationml/2006/main">
  <p:tag name="AS_UNIQUEID" val="1729"/>
  <p:tag name="KSO_WM_BEAUTIFY_FLAG" val=""/>
</p:tagLst>
</file>

<file path=ppt/tags/tag152.xml><?xml version="1.0" encoding="utf-8"?>
<p:tagLst xmlns:p="http://schemas.openxmlformats.org/presentationml/2006/main">
  <p:tag name="AS_UNIQUEID" val="1731"/>
  <p:tag name="KSO_WM_BEAUTIFY_FLAG" val=""/>
</p:tagLst>
</file>

<file path=ppt/tags/tag153.xml><?xml version="1.0" encoding="utf-8"?>
<p:tagLst xmlns:p="http://schemas.openxmlformats.org/presentationml/2006/main">
  <p:tag name="AS_UNIQUEID" val="1732"/>
  <p:tag name="KSO_WM_BEAUTIFY_FLAG" val=""/>
</p:tagLst>
</file>

<file path=ppt/tags/tag154.xml><?xml version="1.0" encoding="utf-8"?>
<p:tagLst xmlns:p="http://schemas.openxmlformats.org/presentationml/2006/main">
  <p:tag name="AS_UNIQUEID" val="6884"/>
</p:tagLst>
</file>

<file path=ppt/tags/tag155.xml><?xml version="1.0" encoding="utf-8"?>
<p:tagLst xmlns:p="http://schemas.openxmlformats.org/presentationml/2006/main">
  <p:tag name="AS_UNIQUEID" val="6885"/>
</p:tagLst>
</file>

<file path=ppt/tags/tag156.xml><?xml version="1.0" encoding="utf-8"?>
<p:tagLst xmlns:p="http://schemas.openxmlformats.org/presentationml/2006/main">
  <p:tag name="AS_UNIQUEID" val="6886"/>
</p:tagLst>
</file>

<file path=ppt/tags/tag157.xml><?xml version="1.0" encoding="utf-8"?>
<p:tagLst xmlns:p="http://schemas.openxmlformats.org/presentationml/2006/main">
  <p:tag name="AS_UNIQUEID" val="6887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9.xml><?xml version="1.0" encoding="utf-8"?>
<p:tagLst xmlns:p="http://schemas.openxmlformats.org/presentationml/2006/main">
  <p:tag name="AS_UNIQUEID" val="6888"/>
</p:tagLst>
</file>

<file path=ppt/tags/tag16.xml><?xml version="1.0" encoding="utf-8"?>
<p:tagLst xmlns:p="http://schemas.openxmlformats.org/presentationml/2006/main">
  <p:tag name="AS_UNIQUEID" val="6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1725"/>
</p:tagLst>
</file>

<file path=ppt/tags/tag16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62.xml><?xml version="1.0" encoding="utf-8"?>
<p:tagLst xmlns:p="http://schemas.openxmlformats.org/presentationml/2006/main">
  <p:tag name="AS_UNIQUEID" val="1727"/>
  <p:tag name="KSO_WM_BEAUTIFY_FLAG" val=""/>
</p:tagLst>
</file>

<file path=ppt/tags/tag163.xml><?xml version="1.0" encoding="utf-8"?>
<p:tagLst xmlns:p="http://schemas.openxmlformats.org/presentationml/2006/main">
  <p:tag name="AS_UNIQUEID" val="1728"/>
</p:tagLst>
</file>

<file path=ppt/tags/tag164.xml><?xml version="1.0" encoding="utf-8"?>
<p:tagLst xmlns:p="http://schemas.openxmlformats.org/presentationml/2006/main">
  <p:tag name="AS_UNIQUEID" val="1729"/>
  <p:tag name="KSO_WM_BEAUTIFY_FLAG" val=""/>
</p:tagLst>
</file>

<file path=ppt/tags/tag165.xml><?xml version="1.0" encoding="utf-8"?>
<p:tagLst xmlns:p="http://schemas.openxmlformats.org/presentationml/2006/main">
  <p:tag name="AS_UNIQUEID" val="1731"/>
  <p:tag name="KSO_WM_BEAUTIFY_FLAG" val=""/>
</p:tagLst>
</file>

<file path=ppt/tags/tag166.xml><?xml version="1.0" encoding="utf-8"?>
<p:tagLst xmlns:p="http://schemas.openxmlformats.org/presentationml/2006/main">
  <p:tag name="AS_UNIQUEID" val="1732"/>
  <p:tag name="KSO_WM_BEAUTIFY_FLAG" val=""/>
</p:tagLst>
</file>

<file path=ppt/tags/tag167.xml><?xml version="1.0" encoding="utf-8"?>
<p:tagLst xmlns:p="http://schemas.openxmlformats.org/presentationml/2006/main">
  <p:tag name="AS_UNIQUEID" val="6889"/>
</p:tagLst>
</file>

<file path=ppt/tags/tag168.xml><?xml version="1.0" encoding="utf-8"?>
<p:tagLst xmlns:p="http://schemas.openxmlformats.org/presentationml/2006/main">
  <p:tag name="AS_UNIQUEID" val="6890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.xml><?xml version="1.0" encoding="utf-8"?>
<p:tagLst xmlns:p="http://schemas.openxmlformats.org/presentationml/2006/main">
  <p:tag name="AS_UNIQUEID" val="6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891"/>
</p:tagLst>
</file>

<file path=ppt/tags/tag171.xml><?xml version="1.0" encoding="utf-8"?>
<p:tagLst xmlns:p="http://schemas.openxmlformats.org/presentationml/2006/main">
  <p:tag name="AS_UNIQUEID" val="1725"/>
</p:tagLst>
</file>

<file path=ppt/tags/tag17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73.xml><?xml version="1.0" encoding="utf-8"?>
<p:tagLst xmlns:p="http://schemas.openxmlformats.org/presentationml/2006/main">
  <p:tag name="AS_UNIQUEID" val="1727"/>
  <p:tag name="KSO_WM_BEAUTIFY_FLAG" val=""/>
</p:tagLst>
</file>

<file path=ppt/tags/tag174.xml><?xml version="1.0" encoding="utf-8"?>
<p:tagLst xmlns:p="http://schemas.openxmlformats.org/presentationml/2006/main">
  <p:tag name="AS_UNIQUEID" val="1728"/>
</p:tagLst>
</file>

<file path=ppt/tags/tag175.xml><?xml version="1.0" encoding="utf-8"?>
<p:tagLst xmlns:p="http://schemas.openxmlformats.org/presentationml/2006/main">
  <p:tag name="AS_UNIQUEID" val="1729"/>
  <p:tag name="KSO_WM_BEAUTIFY_FLAG" val=""/>
</p:tagLst>
</file>

<file path=ppt/tags/tag176.xml><?xml version="1.0" encoding="utf-8"?>
<p:tagLst xmlns:p="http://schemas.openxmlformats.org/presentationml/2006/main">
  <p:tag name="AS_UNIQUEID" val="1731"/>
  <p:tag name="KSO_WM_BEAUTIFY_FLAG" val=""/>
</p:tagLst>
</file>

<file path=ppt/tags/tag177.xml><?xml version="1.0" encoding="utf-8"?>
<p:tagLst xmlns:p="http://schemas.openxmlformats.org/presentationml/2006/main">
  <p:tag name="AS_UNIQUEID" val="1732"/>
  <p:tag name="KSO_WM_BEAUTIFY_FLAG" val=""/>
</p:tagLst>
</file>

<file path=ppt/tags/tag178.xml><?xml version="1.0" encoding="utf-8"?>
<p:tagLst xmlns:p="http://schemas.openxmlformats.org/presentationml/2006/main">
  <p:tag name="AS_UNIQUEID" val="6892"/>
</p:tagLst>
</file>

<file path=ppt/tags/tag179.xml><?xml version="1.0" encoding="utf-8"?>
<p:tagLst xmlns:p="http://schemas.openxmlformats.org/presentationml/2006/main">
  <p:tag name="AS_UNIQUEID" val="6893"/>
</p:tagLst>
</file>

<file path=ppt/tags/tag18.xml><?xml version="1.0" encoding="utf-8"?>
<p:tagLst xmlns:p="http://schemas.openxmlformats.org/presentationml/2006/main">
  <p:tag name="AS_UNIQUEID" val="6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6894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82.xml><?xml version="1.0" encoding="utf-8"?>
<p:tagLst xmlns:p="http://schemas.openxmlformats.org/presentationml/2006/main">
  <p:tag name="AS_UNIQUEID" val="6895"/>
</p:tagLst>
</file>

<file path=ppt/tags/tag183.xml><?xml version="1.0" encoding="utf-8"?>
<p:tagLst xmlns:p="http://schemas.openxmlformats.org/presentationml/2006/main">
  <p:tag name="AS_UNIQUEID" val="1725"/>
</p:tagLst>
</file>

<file path=ppt/tags/tag18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85.xml><?xml version="1.0" encoding="utf-8"?>
<p:tagLst xmlns:p="http://schemas.openxmlformats.org/presentationml/2006/main">
  <p:tag name="AS_UNIQUEID" val="1727"/>
  <p:tag name="KSO_WM_BEAUTIFY_FLAG" val=""/>
</p:tagLst>
</file>

<file path=ppt/tags/tag186.xml><?xml version="1.0" encoding="utf-8"?>
<p:tagLst xmlns:p="http://schemas.openxmlformats.org/presentationml/2006/main">
  <p:tag name="AS_UNIQUEID" val="1728"/>
</p:tagLst>
</file>

<file path=ppt/tags/tag187.xml><?xml version="1.0" encoding="utf-8"?>
<p:tagLst xmlns:p="http://schemas.openxmlformats.org/presentationml/2006/main">
  <p:tag name="AS_UNIQUEID" val="1729"/>
  <p:tag name="KSO_WM_BEAUTIFY_FLAG" val=""/>
</p:tagLst>
</file>

<file path=ppt/tags/tag188.xml><?xml version="1.0" encoding="utf-8"?>
<p:tagLst xmlns:p="http://schemas.openxmlformats.org/presentationml/2006/main">
  <p:tag name="AS_UNIQUEID" val="1731"/>
  <p:tag name="KSO_WM_BEAUTIFY_FLAG" val=""/>
</p:tagLst>
</file>

<file path=ppt/tags/tag189.xml><?xml version="1.0" encoding="utf-8"?>
<p:tagLst xmlns:p="http://schemas.openxmlformats.org/presentationml/2006/main">
  <p:tag name="AS_UNIQUEID" val="1732"/>
  <p:tag name="KSO_WM_BEAUTIFY_FLAG" val=""/>
</p:tagLst>
</file>

<file path=ppt/tags/tag19.xml><?xml version="1.0" encoding="utf-8"?>
<p:tagLst xmlns:p="http://schemas.openxmlformats.org/presentationml/2006/main">
  <p:tag name="AS_UNIQUEID" val="6853"/>
</p:tagLst>
</file>

<file path=ppt/tags/tag190.xml><?xml version="1.0" encoding="utf-8"?>
<p:tagLst xmlns:p="http://schemas.openxmlformats.org/presentationml/2006/main">
  <p:tag name="AS_UNIQUEID" val="6896"/>
</p:tagLst>
</file>

<file path=ppt/tags/tag191.xml><?xml version="1.0" encoding="utf-8"?>
<p:tagLst xmlns:p="http://schemas.openxmlformats.org/presentationml/2006/main">
  <p:tag name="AS_UNIQUEID" val="6897"/>
</p:tagLst>
</file>

<file path=ppt/tags/tag192.xml><?xml version="1.0" encoding="utf-8"?>
<p:tagLst xmlns:p="http://schemas.openxmlformats.org/presentationml/2006/main">
  <p:tag name="AS_UNIQUEID" val="6898"/>
</p:tagLst>
</file>

<file path=ppt/tags/tag193.xml><?xml version="1.0" encoding="utf-8"?>
<p:tagLst xmlns:p="http://schemas.openxmlformats.org/presentationml/2006/main">
  <p:tag name="AS_UNIQUEID" val="6899"/>
</p:tagLst>
</file>

<file path=ppt/tags/tag194.xml><?xml version="1.0" encoding="utf-8"?>
<p:tagLst xmlns:p="http://schemas.openxmlformats.org/presentationml/2006/main">
  <p:tag name="AS_UNIQUEID" val="6900"/>
</p:tagLst>
</file>

<file path=ppt/tags/tag195.xml><?xml version="1.0" encoding="utf-8"?>
<p:tagLst xmlns:p="http://schemas.openxmlformats.org/presentationml/2006/main">
  <p:tag name="AS_UNIQUEID" val="6901"/>
</p:tagLst>
</file>

<file path=ppt/tags/tag196.xml><?xml version="1.0" encoding="utf-8"?>
<p:tagLst xmlns:p="http://schemas.openxmlformats.org/presentationml/2006/main">
  <p:tag name="AS_UNIQUEID" val="6902"/>
</p:tagLst>
</file>

<file path=ppt/tags/tag197.xml><?xml version="1.0" encoding="utf-8"?>
<p:tagLst xmlns:p="http://schemas.openxmlformats.org/presentationml/2006/main">
  <p:tag name="AS_UNIQUEID" val="6903"/>
</p:tagLst>
</file>

<file path=ppt/tags/tag198.xml><?xml version="1.0" encoding="utf-8"?>
<p:tagLst xmlns:p="http://schemas.openxmlformats.org/presentationml/2006/main">
  <p:tag name="AS_UNIQUEID" val="6904"/>
</p:tagLst>
</file>

<file path=ppt/tags/tag199.xml><?xml version="1.0" encoding="utf-8"?>
<p:tagLst xmlns:p="http://schemas.openxmlformats.org/presentationml/2006/main">
  <p:tag name="AS_UNIQUEID" val="6905"/>
</p:tagLst>
</file>

<file path=ppt/tags/tag2.xml><?xml version="1.0" encoding="utf-8"?>
<p:tagLst xmlns:p="http://schemas.openxmlformats.org/presentationml/2006/main">
  <p:tag name="AS_UNIQUEID" val="6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6906"/>
</p:tagLst>
</file>

<file path=ppt/tags/tag201.xml><?xml version="1.0" encoding="utf-8"?>
<p:tagLst xmlns:p="http://schemas.openxmlformats.org/presentationml/2006/main">
  <p:tag name="AS_UNIQUEID" val="6907"/>
</p:tagLst>
</file>

<file path=ppt/tags/tag202.xml><?xml version="1.0" encoding="utf-8"?>
<p:tagLst xmlns:p="http://schemas.openxmlformats.org/presentationml/2006/main">
  <p:tag name="AS_UNIQUEID" val="6908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04.xml><?xml version="1.0" encoding="utf-8"?>
<p:tagLst xmlns:p="http://schemas.openxmlformats.org/presentationml/2006/main">
  <p:tag name="AS_UNIQUEID" val="6909"/>
</p:tagLst>
</file>

<file path=ppt/tags/tag205.xml><?xml version="1.0" encoding="utf-8"?>
<p:tagLst xmlns:p="http://schemas.openxmlformats.org/presentationml/2006/main">
  <p:tag name="AS_UNIQUEID" val="1725"/>
</p:tagLst>
</file>

<file path=ppt/tags/tag20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07.xml><?xml version="1.0" encoding="utf-8"?>
<p:tagLst xmlns:p="http://schemas.openxmlformats.org/presentationml/2006/main">
  <p:tag name="AS_UNIQUEID" val="1727"/>
  <p:tag name="KSO_WM_BEAUTIFY_FLAG" val=""/>
</p:tagLst>
</file>

<file path=ppt/tags/tag208.xml><?xml version="1.0" encoding="utf-8"?>
<p:tagLst xmlns:p="http://schemas.openxmlformats.org/presentationml/2006/main">
  <p:tag name="AS_UNIQUEID" val="1728"/>
</p:tagLst>
</file>

<file path=ppt/tags/tag209.xml><?xml version="1.0" encoding="utf-8"?>
<p:tagLst xmlns:p="http://schemas.openxmlformats.org/presentationml/2006/main">
  <p:tag name="AS_UNIQUEID" val="1729"/>
  <p:tag name="KSO_WM_BEAUTIFY_FLAG" val=""/>
</p:tagLst>
</file>

<file path=ppt/tags/tag21.xml><?xml version="1.0" encoding="utf-8"?>
<p:tagLst xmlns:p="http://schemas.openxmlformats.org/presentationml/2006/main">
  <p:tag name="AS_UNIQUEID" val="6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731"/>
  <p:tag name="KSO_WM_BEAUTIFY_FLAG" val=""/>
</p:tagLst>
</file>

<file path=ppt/tags/tag211.xml><?xml version="1.0" encoding="utf-8"?>
<p:tagLst xmlns:p="http://schemas.openxmlformats.org/presentationml/2006/main">
  <p:tag name="AS_UNIQUEID" val="1732"/>
  <p:tag name="KSO_WM_BEAUTIFY_FLAG" val=""/>
</p:tagLst>
</file>

<file path=ppt/tags/tag212.xml><?xml version="1.0" encoding="utf-8"?>
<p:tagLst xmlns:p="http://schemas.openxmlformats.org/presentationml/2006/main">
  <p:tag name="AS_UNIQUEID" val="6910"/>
</p:tagLst>
</file>

<file path=ppt/tags/tag213.xml><?xml version="1.0" encoding="utf-8"?>
<p:tagLst xmlns:p="http://schemas.openxmlformats.org/presentationml/2006/main">
  <p:tag name="AS_UNIQUEID" val="6911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5.xml><?xml version="1.0" encoding="utf-8"?>
<p:tagLst xmlns:p="http://schemas.openxmlformats.org/presentationml/2006/main">
  <p:tag name="AS_UNIQUEID" val="6912"/>
</p:tagLst>
</file>

<file path=ppt/tags/tag216.xml><?xml version="1.0" encoding="utf-8"?>
<p:tagLst xmlns:p="http://schemas.openxmlformats.org/presentationml/2006/main">
  <p:tag name="AS_UNIQUEID" val="1725"/>
</p:tagLst>
</file>

<file path=ppt/tags/tag21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18.xml><?xml version="1.0" encoding="utf-8"?>
<p:tagLst xmlns:p="http://schemas.openxmlformats.org/presentationml/2006/main">
  <p:tag name="AS_UNIQUEID" val="1727"/>
  <p:tag name="KSO_WM_BEAUTIFY_FLAG" val=""/>
</p:tagLst>
</file>

<file path=ppt/tags/tag219.xml><?xml version="1.0" encoding="utf-8"?>
<p:tagLst xmlns:p="http://schemas.openxmlformats.org/presentationml/2006/main">
  <p:tag name="AS_UNIQUEID" val="1728"/>
</p:tagLst>
</file>

<file path=ppt/tags/tag22.xml><?xml version="1.0" encoding="utf-8"?>
<p:tagLst xmlns:p="http://schemas.openxmlformats.org/presentationml/2006/main">
  <p:tag name="AS_UNIQUEID" val="6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729"/>
  <p:tag name="KSO_WM_BEAUTIFY_FLAG" val=""/>
</p:tagLst>
</file>

<file path=ppt/tags/tag221.xml><?xml version="1.0" encoding="utf-8"?>
<p:tagLst xmlns:p="http://schemas.openxmlformats.org/presentationml/2006/main">
  <p:tag name="AS_UNIQUEID" val="1731"/>
  <p:tag name="KSO_WM_BEAUTIFY_FLAG" val=""/>
</p:tagLst>
</file>

<file path=ppt/tags/tag222.xml><?xml version="1.0" encoding="utf-8"?>
<p:tagLst xmlns:p="http://schemas.openxmlformats.org/presentationml/2006/main">
  <p:tag name="AS_UNIQUEID" val="1732"/>
  <p:tag name="KSO_WM_BEAUTIFY_FLAG" val=""/>
</p:tagLst>
</file>

<file path=ppt/tags/tag223.xml><?xml version="1.0" encoding="utf-8"?>
<p:tagLst xmlns:p="http://schemas.openxmlformats.org/presentationml/2006/main">
  <p:tag name="AS_UNIQUEID" val="6913"/>
</p:tagLst>
</file>

<file path=ppt/tags/tag224.xml><?xml version="1.0" encoding="utf-8"?>
<p:tagLst xmlns:p="http://schemas.openxmlformats.org/presentationml/2006/main">
  <p:tag name="AS_UNIQUEID" val="6914"/>
</p:tagLst>
</file>

<file path=ppt/tags/tag225.xml><?xml version="1.0" encoding="utf-8"?>
<p:tagLst xmlns:p="http://schemas.openxmlformats.org/presentationml/2006/main">
  <p:tag name="AS_UNIQUEID" val="6915"/>
</p:tagLst>
</file>

<file path=ppt/tags/tag226.xml><?xml version="1.0" encoding="utf-8"?>
<p:tagLst xmlns:p="http://schemas.openxmlformats.org/presentationml/2006/main">
  <p:tag name="AS_UNIQUEID" val="6916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28.xml><?xml version="1.0" encoding="utf-8"?>
<p:tagLst xmlns:p="http://schemas.openxmlformats.org/presentationml/2006/main">
  <p:tag name="AS_UNIQUEID" val="6917"/>
</p:tagLst>
</file>

<file path=ppt/tags/tag229.xml><?xml version="1.0" encoding="utf-8"?>
<p:tagLst xmlns:p="http://schemas.openxmlformats.org/presentationml/2006/main">
  <p:tag name="AS_UNIQUEID" val="1725"/>
</p:tagLst>
</file>

<file path=ppt/tags/tag23.xml><?xml version="1.0" encoding="utf-8"?>
<p:tagLst xmlns:p="http://schemas.openxmlformats.org/presentationml/2006/main">
  <p:tag name="AS_UNIQUEID" val="6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31.xml><?xml version="1.0" encoding="utf-8"?>
<p:tagLst xmlns:p="http://schemas.openxmlformats.org/presentationml/2006/main">
  <p:tag name="AS_UNIQUEID" val="1727"/>
  <p:tag name="KSO_WM_BEAUTIFY_FLAG" val=""/>
</p:tagLst>
</file>

<file path=ppt/tags/tag232.xml><?xml version="1.0" encoding="utf-8"?>
<p:tagLst xmlns:p="http://schemas.openxmlformats.org/presentationml/2006/main">
  <p:tag name="AS_UNIQUEID" val="1728"/>
</p:tagLst>
</file>

<file path=ppt/tags/tag233.xml><?xml version="1.0" encoding="utf-8"?>
<p:tagLst xmlns:p="http://schemas.openxmlformats.org/presentationml/2006/main">
  <p:tag name="AS_UNIQUEID" val="1729"/>
  <p:tag name="KSO_WM_BEAUTIFY_FLAG" val=""/>
</p:tagLst>
</file>

<file path=ppt/tags/tag234.xml><?xml version="1.0" encoding="utf-8"?>
<p:tagLst xmlns:p="http://schemas.openxmlformats.org/presentationml/2006/main">
  <p:tag name="AS_UNIQUEID" val="1731"/>
  <p:tag name="KSO_WM_BEAUTIFY_FLAG" val=""/>
</p:tagLst>
</file>

<file path=ppt/tags/tag235.xml><?xml version="1.0" encoding="utf-8"?>
<p:tagLst xmlns:p="http://schemas.openxmlformats.org/presentationml/2006/main">
  <p:tag name="AS_UNIQUEID" val="1732"/>
  <p:tag name="KSO_WM_BEAUTIFY_FLAG" val=""/>
</p:tagLst>
</file>

<file path=ppt/tags/tag236.xml><?xml version="1.0" encoding="utf-8"?>
<p:tagLst xmlns:p="http://schemas.openxmlformats.org/presentationml/2006/main">
  <p:tag name="AS_UNIQUEID" val="6918"/>
</p:tagLst>
</file>

<file path=ppt/tags/tag237.xml><?xml version="1.0" encoding="utf-8"?>
<p:tagLst xmlns:p="http://schemas.openxmlformats.org/presentationml/2006/main">
  <p:tag name="AS_UNIQUEID" val="6919"/>
</p:tagLst>
</file>

<file path=ppt/tags/tag238.xml><?xml version="1.0" encoding="utf-8"?>
<p:tagLst xmlns:p="http://schemas.openxmlformats.org/presentationml/2006/main">
  <p:tag name="AS_UNIQUEID" val="6920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4.xml><?xml version="1.0" encoding="utf-8"?>
<p:tagLst xmlns:p="http://schemas.openxmlformats.org/presentationml/2006/main">
  <p:tag name="AS_UNIQUEID" val="6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6921"/>
</p:tagLst>
</file>

<file path=ppt/tags/tag241.xml><?xml version="1.0" encoding="utf-8"?>
<p:tagLst xmlns:p="http://schemas.openxmlformats.org/presentationml/2006/main">
  <p:tag name="AS_UNIQUEID" val="1725"/>
</p:tagLst>
</file>

<file path=ppt/tags/tag24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43.xml><?xml version="1.0" encoding="utf-8"?>
<p:tagLst xmlns:p="http://schemas.openxmlformats.org/presentationml/2006/main">
  <p:tag name="AS_UNIQUEID" val="1727"/>
  <p:tag name="KSO_WM_BEAUTIFY_FLAG" val=""/>
</p:tagLst>
</file>

<file path=ppt/tags/tag244.xml><?xml version="1.0" encoding="utf-8"?>
<p:tagLst xmlns:p="http://schemas.openxmlformats.org/presentationml/2006/main">
  <p:tag name="AS_UNIQUEID" val="1728"/>
</p:tagLst>
</file>

<file path=ppt/tags/tag245.xml><?xml version="1.0" encoding="utf-8"?>
<p:tagLst xmlns:p="http://schemas.openxmlformats.org/presentationml/2006/main">
  <p:tag name="AS_UNIQUEID" val="1729"/>
  <p:tag name="KSO_WM_BEAUTIFY_FLAG" val=""/>
</p:tagLst>
</file>

<file path=ppt/tags/tag246.xml><?xml version="1.0" encoding="utf-8"?>
<p:tagLst xmlns:p="http://schemas.openxmlformats.org/presentationml/2006/main">
  <p:tag name="AS_UNIQUEID" val="1731"/>
  <p:tag name="KSO_WM_BEAUTIFY_FLAG" val=""/>
</p:tagLst>
</file>

<file path=ppt/tags/tag247.xml><?xml version="1.0" encoding="utf-8"?>
<p:tagLst xmlns:p="http://schemas.openxmlformats.org/presentationml/2006/main">
  <p:tag name="AS_UNIQUEID" val="1732"/>
  <p:tag name="KSO_WM_BEAUTIFY_FLAG" val=""/>
</p:tagLst>
</file>

<file path=ppt/tags/tag248.xml><?xml version="1.0" encoding="utf-8"?>
<p:tagLst xmlns:p="http://schemas.openxmlformats.org/presentationml/2006/main">
  <p:tag name="AS_UNIQUEID" val="6922"/>
</p:tagLst>
</file>

<file path=ppt/tags/tag249.xml><?xml version="1.0" encoding="utf-8"?>
<p:tagLst xmlns:p="http://schemas.openxmlformats.org/presentationml/2006/main">
  <p:tag name="AS_UNIQUEID" val="6923"/>
</p:tagLst>
</file>

<file path=ppt/tags/tag25.xml><?xml version="1.0" encoding="utf-8"?>
<p:tagLst xmlns:p="http://schemas.openxmlformats.org/presentationml/2006/main">
  <p:tag name="AS_UNIQUEID" val="6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51.xml><?xml version="1.0" encoding="utf-8"?>
<p:tagLst xmlns:p="http://schemas.openxmlformats.org/presentationml/2006/main">
  <p:tag name="AS_UNIQUEID" val="6924"/>
</p:tagLst>
</file>

<file path=ppt/tags/tag252.xml><?xml version="1.0" encoding="utf-8"?>
<p:tagLst xmlns:p="http://schemas.openxmlformats.org/presentationml/2006/main">
  <p:tag name="AS_UNIQUEID" val="1725"/>
</p:tagLst>
</file>

<file path=ppt/tags/tag25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4.xml><?xml version="1.0" encoding="utf-8"?>
<p:tagLst xmlns:p="http://schemas.openxmlformats.org/presentationml/2006/main">
  <p:tag name="AS_UNIQUEID" val="1727"/>
  <p:tag name="KSO_WM_BEAUTIFY_FLAG" val=""/>
</p:tagLst>
</file>

<file path=ppt/tags/tag255.xml><?xml version="1.0" encoding="utf-8"?>
<p:tagLst xmlns:p="http://schemas.openxmlformats.org/presentationml/2006/main">
  <p:tag name="AS_UNIQUEID" val="1728"/>
</p:tagLst>
</file>

<file path=ppt/tags/tag256.xml><?xml version="1.0" encoding="utf-8"?>
<p:tagLst xmlns:p="http://schemas.openxmlformats.org/presentationml/2006/main">
  <p:tag name="AS_UNIQUEID" val="1729"/>
  <p:tag name="KSO_WM_BEAUTIFY_FLAG" val=""/>
</p:tagLst>
</file>

<file path=ppt/tags/tag257.xml><?xml version="1.0" encoding="utf-8"?>
<p:tagLst xmlns:p="http://schemas.openxmlformats.org/presentationml/2006/main">
  <p:tag name="AS_UNIQUEID" val="1731"/>
  <p:tag name="KSO_WM_BEAUTIFY_FLAG" val=""/>
</p:tagLst>
</file>

<file path=ppt/tags/tag258.xml><?xml version="1.0" encoding="utf-8"?>
<p:tagLst xmlns:p="http://schemas.openxmlformats.org/presentationml/2006/main">
  <p:tag name="AS_UNIQUEID" val="1732"/>
  <p:tag name="KSO_WM_BEAUTIFY_FLAG" val=""/>
</p:tagLst>
</file>

<file path=ppt/tags/tag259.xml><?xml version="1.0" encoding="utf-8"?>
<p:tagLst xmlns:p="http://schemas.openxmlformats.org/presentationml/2006/main">
  <p:tag name="AS_UNIQUEID" val="6925"/>
</p:tagLst>
</file>

<file path=ppt/tags/tag26.xml><?xml version="1.0" encoding="utf-8"?>
<p:tagLst xmlns:p="http://schemas.openxmlformats.org/presentationml/2006/main">
  <p:tag name="AS_UNIQUEID" val="6854"/>
</p:tagLst>
</file>

<file path=ppt/tags/tag260.xml><?xml version="1.0" encoding="utf-8"?>
<p:tagLst xmlns:p="http://schemas.openxmlformats.org/presentationml/2006/main">
  <p:tag name="AS_UNIQUEID" val="6926"/>
</p:tagLst>
</file>

<file path=ppt/tags/tag261.xml><?xml version="1.0" encoding="utf-8"?>
<p:tagLst xmlns:p="http://schemas.openxmlformats.org/presentationml/2006/main">
  <p:tag name="AS_UNIQUEID" val="6927"/>
</p:tagLst>
</file>

<file path=ppt/tags/tag262.xml><?xml version="1.0" encoding="utf-8"?>
<p:tagLst xmlns:p="http://schemas.openxmlformats.org/presentationml/2006/main">
  <p:tag name="AS_UNIQUEID" val="6928"/>
</p:tagLst>
</file>

<file path=ppt/tags/tag263.xml><?xml version="1.0" encoding="utf-8"?>
<p:tagLst xmlns:p="http://schemas.openxmlformats.org/presentationml/2006/main">
  <p:tag name="AS_UNIQUEID" val="6929"/>
</p:tagLst>
</file>

<file path=ppt/tags/tag264.xml><?xml version="1.0" encoding="utf-8"?>
<p:tagLst xmlns:p="http://schemas.openxmlformats.org/presentationml/2006/main">
  <p:tag name="AS_UNIQUEID" val="6930"/>
</p:tagLst>
</file>

<file path=ppt/tags/tag265.xml><?xml version="1.0" encoding="utf-8"?>
<p:tagLst xmlns:p="http://schemas.openxmlformats.org/presentationml/2006/main">
  <p:tag name="AS_UNIQUEID" val="6931"/>
</p:tagLst>
</file>

<file path=ppt/tags/tag266.xml><?xml version="1.0" encoding="utf-8"?>
<p:tagLst xmlns:p="http://schemas.openxmlformats.org/presentationml/2006/main">
  <p:tag name="AS_UNIQUEID" val="6932"/>
</p:tagLst>
</file>

<file path=ppt/tags/tag267.xml><?xml version="1.0" encoding="utf-8"?>
<p:tagLst xmlns:p="http://schemas.openxmlformats.org/presentationml/2006/main">
  <p:tag name="AS_UNIQUEID" val="6933"/>
</p:tagLst>
</file>

<file path=ppt/tags/tag268.xml><?xml version="1.0" encoding="utf-8"?>
<p:tagLst xmlns:p="http://schemas.openxmlformats.org/presentationml/2006/main">
  <p:tag name="AS_UNIQUEID" val="6934"/>
</p:tagLst>
</file>

<file path=ppt/tags/tag269.xml><?xml version="1.0" encoding="utf-8"?>
<p:tagLst xmlns:p="http://schemas.openxmlformats.org/presentationml/2006/main">
  <p:tag name="AS_UNIQUEID" val="6935"/>
</p:tagLst>
</file>

<file path=ppt/tags/tag27.xml><?xml version="1.0" encoding="utf-8"?>
<p:tagLst xmlns:p="http://schemas.openxmlformats.org/presentationml/2006/main">
  <p:tag name="AS_UNIQUEID" val="6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6936"/>
</p:tagLst>
</file>

<file path=ppt/tags/tag271.xml><?xml version="1.0" encoding="utf-8"?>
<p:tagLst xmlns:p="http://schemas.openxmlformats.org/presentationml/2006/main">
  <p:tag name="AS_UNIQUEID" val="6937"/>
</p:tagLst>
</file>

<file path=ppt/tags/tag2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73.xml><?xml version="1.0" encoding="utf-8"?>
<p:tagLst xmlns:p="http://schemas.openxmlformats.org/presentationml/2006/main">
  <p:tag name="AS_UNIQUEID" val="6938"/>
</p:tagLst>
</file>

<file path=ppt/tags/tag274.xml><?xml version="1.0" encoding="utf-8"?>
<p:tagLst xmlns:p="http://schemas.openxmlformats.org/presentationml/2006/main">
  <p:tag name="AS_UNIQUEID" val="1725"/>
</p:tagLst>
</file>

<file path=ppt/tags/tag27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76.xml><?xml version="1.0" encoding="utf-8"?>
<p:tagLst xmlns:p="http://schemas.openxmlformats.org/presentationml/2006/main">
  <p:tag name="AS_UNIQUEID" val="1727"/>
  <p:tag name="KSO_WM_BEAUTIFY_FLAG" val=""/>
</p:tagLst>
</file>

<file path=ppt/tags/tag277.xml><?xml version="1.0" encoding="utf-8"?>
<p:tagLst xmlns:p="http://schemas.openxmlformats.org/presentationml/2006/main">
  <p:tag name="AS_UNIQUEID" val="1728"/>
</p:tagLst>
</file>

<file path=ppt/tags/tag278.xml><?xml version="1.0" encoding="utf-8"?>
<p:tagLst xmlns:p="http://schemas.openxmlformats.org/presentationml/2006/main">
  <p:tag name="AS_UNIQUEID" val="1729"/>
  <p:tag name="KSO_WM_BEAUTIFY_FLAG" val=""/>
</p:tagLst>
</file>

<file path=ppt/tags/tag279.xml><?xml version="1.0" encoding="utf-8"?>
<p:tagLst xmlns:p="http://schemas.openxmlformats.org/presentationml/2006/main">
  <p:tag name="AS_UNIQUEID" val="1731"/>
  <p:tag name="KSO_WM_BEAUTIFY_FLAG" val=""/>
</p:tagLst>
</file>

<file path=ppt/tags/tag28.xml><?xml version="1.0" encoding="utf-8"?>
<p:tagLst xmlns:p="http://schemas.openxmlformats.org/presentationml/2006/main">
  <p:tag name="AS_UNIQUEID" val="6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1732"/>
  <p:tag name="KSO_WM_BEAUTIFY_FLAG" val=""/>
</p:tagLst>
</file>

<file path=ppt/tags/tag281.xml><?xml version="1.0" encoding="utf-8"?>
<p:tagLst xmlns:p="http://schemas.openxmlformats.org/presentationml/2006/main">
  <p:tag name="AS_UNIQUEID" val="6939"/>
</p:tagLst>
</file>

<file path=ppt/tags/tag282.xml><?xml version="1.0" encoding="utf-8"?>
<p:tagLst xmlns:p="http://schemas.openxmlformats.org/presentationml/2006/main">
  <p:tag name="AS_UNIQUEID" val="6940"/>
</p:tagLst>
</file>

<file path=ppt/tags/tag283.xml><?xml version="1.0" encoding="utf-8"?>
<p:tagLst xmlns:p="http://schemas.openxmlformats.org/presentationml/2006/main">
  <p:tag name="AS_UNIQUEID" val="6941"/>
</p:tagLst>
</file>

<file path=ppt/tags/tag2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85.xml><?xml version="1.0" encoding="utf-8"?>
<p:tagLst xmlns:p="http://schemas.openxmlformats.org/presentationml/2006/main">
  <p:tag name="AS_UNIQUEID" val="6942"/>
</p:tagLst>
</file>

<file path=ppt/tags/tag286.xml><?xml version="1.0" encoding="utf-8"?>
<p:tagLst xmlns:p="http://schemas.openxmlformats.org/presentationml/2006/main">
  <p:tag name="AS_UNIQUEID" val="1725"/>
</p:tagLst>
</file>

<file path=ppt/tags/tag28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88.xml><?xml version="1.0" encoding="utf-8"?>
<p:tagLst xmlns:p="http://schemas.openxmlformats.org/presentationml/2006/main">
  <p:tag name="AS_UNIQUEID" val="1727"/>
  <p:tag name="KSO_WM_BEAUTIFY_FLAG" val=""/>
</p:tagLst>
</file>

<file path=ppt/tags/tag289.xml><?xml version="1.0" encoding="utf-8"?>
<p:tagLst xmlns:p="http://schemas.openxmlformats.org/presentationml/2006/main">
  <p:tag name="AS_UNIQUEID" val="1728"/>
</p:tagLst>
</file>

<file path=ppt/tags/tag29.xml><?xml version="1.0" encoding="utf-8"?>
<p:tagLst xmlns:p="http://schemas.openxmlformats.org/presentationml/2006/main">
  <p:tag name="AS_UNIQUEID" val="6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1729"/>
  <p:tag name="KSO_WM_BEAUTIFY_FLAG" val=""/>
</p:tagLst>
</file>

<file path=ppt/tags/tag291.xml><?xml version="1.0" encoding="utf-8"?>
<p:tagLst xmlns:p="http://schemas.openxmlformats.org/presentationml/2006/main">
  <p:tag name="AS_UNIQUEID" val="1731"/>
  <p:tag name="KSO_WM_BEAUTIFY_FLAG" val=""/>
</p:tagLst>
</file>

<file path=ppt/tags/tag292.xml><?xml version="1.0" encoding="utf-8"?>
<p:tagLst xmlns:p="http://schemas.openxmlformats.org/presentationml/2006/main">
  <p:tag name="AS_UNIQUEID" val="1732"/>
  <p:tag name="KSO_WM_BEAUTIFY_FLAG" val=""/>
</p:tagLst>
</file>

<file path=ppt/tags/tag293.xml><?xml version="1.0" encoding="utf-8"?>
<p:tagLst xmlns:p="http://schemas.openxmlformats.org/presentationml/2006/main">
  <p:tag name="AS_UNIQUEID" val="6943"/>
</p:tagLst>
</file>

<file path=ppt/tags/tag294.xml><?xml version="1.0" encoding="utf-8"?>
<p:tagLst xmlns:p="http://schemas.openxmlformats.org/presentationml/2006/main">
  <p:tag name="AS_UNIQUEID" val="6944"/>
</p:tagLst>
</file>

<file path=ppt/tags/tag295.xml><?xml version="1.0" encoding="utf-8"?>
<p:tagLst xmlns:p="http://schemas.openxmlformats.org/presentationml/2006/main">
  <p:tag name="AS_UNIQUEID" val="6945"/>
</p:tagLst>
</file>

<file path=ppt/tags/tag296.xml><?xml version="1.0" encoding="utf-8"?>
<p:tagLst xmlns:p="http://schemas.openxmlformats.org/presentationml/2006/main">
  <p:tag name="AS_UNIQUEID" val="6946"/>
</p:tagLst>
</file>

<file path=ppt/tags/tag297.xml><?xml version="1.0" encoding="utf-8"?>
<p:tagLst xmlns:p="http://schemas.openxmlformats.org/presentationml/2006/main">
  <p:tag name="AS_UNIQUEID" val="6947"/>
</p:tagLst>
</file>

<file path=ppt/tags/tag298.xml><?xml version="1.0" encoding="utf-8"?>
<p:tagLst xmlns:p="http://schemas.openxmlformats.org/presentationml/2006/main">
  <p:tag name="AS_UNIQUEID" val="6948"/>
</p:tagLst>
</file>

<file path=ppt/tags/tag2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.xml><?xml version="1.0" encoding="utf-8"?>
<p:tagLst xmlns:p="http://schemas.openxmlformats.org/presentationml/2006/main">
  <p:tag name="AS_UNIQUEID" val="6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6949"/>
</p:tagLst>
</file>

<file path=ppt/tags/tag301.xml><?xml version="1.0" encoding="utf-8"?>
<p:tagLst xmlns:p="http://schemas.openxmlformats.org/presentationml/2006/main">
  <p:tag name="AS_UNIQUEID" val="1725"/>
</p:tagLst>
</file>

<file path=ppt/tags/tag30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03.xml><?xml version="1.0" encoding="utf-8"?>
<p:tagLst xmlns:p="http://schemas.openxmlformats.org/presentationml/2006/main">
  <p:tag name="AS_UNIQUEID" val="1727"/>
  <p:tag name="KSO_WM_BEAUTIFY_FLAG" val=""/>
</p:tagLst>
</file>

<file path=ppt/tags/tag304.xml><?xml version="1.0" encoding="utf-8"?>
<p:tagLst xmlns:p="http://schemas.openxmlformats.org/presentationml/2006/main">
  <p:tag name="AS_UNIQUEID" val="1728"/>
</p:tagLst>
</file>

<file path=ppt/tags/tag305.xml><?xml version="1.0" encoding="utf-8"?>
<p:tagLst xmlns:p="http://schemas.openxmlformats.org/presentationml/2006/main">
  <p:tag name="AS_UNIQUEID" val="1729"/>
  <p:tag name="KSO_WM_BEAUTIFY_FLAG" val=""/>
</p:tagLst>
</file>

<file path=ppt/tags/tag306.xml><?xml version="1.0" encoding="utf-8"?>
<p:tagLst xmlns:p="http://schemas.openxmlformats.org/presentationml/2006/main">
  <p:tag name="AS_UNIQUEID" val="1731"/>
  <p:tag name="KSO_WM_BEAUTIFY_FLAG" val=""/>
</p:tagLst>
</file>

<file path=ppt/tags/tag307.xml><?xml version="1.0" encoding="utf-8"?>
<p:tagLst xmlns:p="http://schemas.openxmlformats.org/presentationml/2006/main">
  <p:tag name="AS_UNIQUEID" val="1732"/>
  <p:tag name="KSO_WM_BEAUTIFY_FLAG" val=""/>
</p:tagLst>
</file>

<file path=ppt/tags/tag308.xml><?xml version="1.0" encoding="utf-8"?>
<p:tagLst xmlns:p="http://schemas.openxmlformats.org/presentationml/2006/main">
  <p:tag name="AS_UNIQUEID" val="6950"/>
</p:tagLst>
</file>

<file path=ppt/tags/tag309.xml><?xml version="1.0" encoding="utf-8"?>
<p:tagLst xmlns:p="http://schemas.openxmlformats.org/presentationml/2006/main">
  <p:tag name="AS_UNIQUEID" val="6951"/>
</p:tagLst>
</file>

<file path=ppt/tags/tag31.xml><?xml version="1.0" encoding="utf-8"?>
<p:tagLst xmlns:p="http://schemas.openxmlformats.org/presentationml/2006/main">
  <p:tag name="AS_UNIQUEID" val="6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6952"/>
</p:tagLst>
</file>

<file path=ppt/tags/tag311.xml><?xml version="1.0" encoding="utf-8"?>
<p:tagLst xmlns:p="http://schemas.openxmlformats.org/presentationml/2006/main">
  <p:tag name="AS_UNIQUEID" val="6953"/>
</p:tagLst>
</file>

<file path=ppt/tags/tag312.xml><?xml version="1.0" encoding="utf-8"?>
<p:tagLst xmlns:p="http://schemas.openxmlformats.org/presentationml/2006/main">
  <p:tag name="AS_UNIQUEID" val="6954"/>
</p:tagLst>
</file>

<file path=ppt/tags/tag313.xml><?xml version="1.0" encoding="utf-8"?>
<p:tagLst xmlns:p="http://schemas.openxmlformats.org/presentationml/2006/main">
  <p:tag name="AS_UNIQUEID" val="6955"/>
</p:tagLst>
</file>

<file path=ppt/tags/tag314.xml><?xml version="1.0" encoding="utf-8"?>
<p:tagLst xmlns:p="http://schemas.openxmlformats.org/presentationml/2006/main">
  <p:tag name="AS_UNIQUEID" val="6956"/>
</p:tagLst>
</file>

<file path=ppt/tags/tag315.xml><?xml version="1.0" encoding="utf-8"?>
<p:tagLst xmlns:p="http://schemas.openxmlformats.org/presentationml/2006/main">
  <p:tag name="AS_UNIQUEID" val="6957"/>
</p:tagLst>
</file>

<file path=ppt/tags/tag316.xml><?xml version="1.0" encoding="utf-8"?>
<p:tagLst xmlns:p="http://schemas.openxmlformats.org/presentationml/2006/main">
  <p:tag name="AS_UNIQUEID" val="6989"/>
</p:tagLst>
</file>

<file path=ppt/tags/tag3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18.xml><?xml version="1.0" encoding="utf-8"?>
<p:tagLst xmlns:p="http://schemas.openxmlformats.org/presentationml/2006/main">
  <p:tag name="AS_UNIQUEID" val="6958"/>
</p:tagLst>
</file>

<file path=ppt/tags/tag319.xml><?xml version="1.0" encoding="utf-8"?>
<p:tagLst xmlns:p="http://schemas.openxmlformats.org/presentationml/2006/main">
  <p:tag name="AS_UNIQUEID" val="1725"/>
</p:tagLst>
</file>

<file path=ppt/tags/tag32.xml><?xml version="1.0" encoding="utf-8"?>
<p:tagLst xmlns:p="http://schemas.openxmlformats.org/presentationml/2006/main">
  <p:tag name="AS_UNIQUEID" val="6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21.xml><?xml version="1.0" encoding="utf-8"?>
<p:tagLst xmlns:p="http://schemas.openxmlformats.org/presentationml/2006/main">
  <p:tag name="AS_UNIQUEID" val="1727"/>
  <p:tag name="KSO_WM_BEAUTIFY_FLAG" val=""/>
</p:tagLst>
</file>

<file path=ppt/tags/tag322.xml><?xml version="1.0" encoding="utf-8"?>
<p:tagLst xmlns:p="http://schemas.openxmlformats.org/presentationml/2006/main">
  <p:tag name="AS_UNIQUEID" val="1728"/>
</p:tagLst>
</file>

<file path=ppt/tags/tag323.xml><?xml version="1.0" encoding="utf-8"?>
<p:tagLst xmlns:p="http://schemas.openxmlformats.org/presentationml/2006/main">
  <p:tag name="AS_UNIQUEID" val="1729"/>
  <p:tag name="KSO_WM_BEAUTIFY_FLAG" val=""/>
</p:tagLst>
</file>

<file path=ppt/tags/tag324.xml><?xml version="1.0" encoding="utf-8"?>
<p:tagLst xmlns:p="http://schemas.openxmlformats.org/presentationml/2006/main">
  <p:tag name="AS_UNIQUEID" val="1731"/>
  <p:tag name="KSO_WM_BEAUTIFY_FLAG" val=""/>
</p:tagLst>
</file>

<file path=ppt/tags/tag325.xml><?xml version="1.0" encoding="utf-8"?>
<p:tagLst xmlns:p="http://schemas.openxmlformats.org/presentationml/2006/main">
  <p:tag name="AS_UNIQUEID" val="1732"/>
  <p:tag name="KSO_WM_BEAUTIFY_FLAG" val=""/>
</p:tagLst>
</file>

<file path=ppt/tags/tag326.xml><?xml version="1.0" encoding="utf-8"?>
<p:tagLst xmlns:p="http://schemas.openxmlformats.org/presentationml/2006/main">
  <p:tag name="AS_UNIQUEID" val="6959"/>
</p:tagLst>
</file>

<file path=ppt/tags/tag327.xml><?xml version="1.0" encoding="utf-8"?>
<p:tagLst xmlns:p="http://schemas.openxmlformats.org/presentationml/2006/main">
  <p:tag name="AS_UNIQUEID" val="6960"/>
</p:tagLst>
</file>

<file path=ppt/tags/tag3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29.xml><?xml version="1.0" encoding="utf-8"?>
<p:tagLst xmlns:p="http://schemas.openxmlformats.org/presentationml/2006/main">
  <p:tag name="AS_UNIQUEID" val="6961"/>
</p:tagLst>
</file>

<file path=ppt/tags/tag33.xml><?xml version="1.0" encoding="utf-8"?>
<p:tagLst xmlns:p="http://schemas.openxmlformats.org/presentationml/2006/main">
  <p:tag name="AS_UNIQUEID" val="6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1725"/>
</p:tagLst>
</file>

<file path=ppt/tags/tag33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32.xml><?xml version="1.0" encoding="utf-8"?>
<p:tagLst xmlns:p="http://schemas.openxmlformats.org/presentationml/2006/main">
  <p:tag name="AS_UNIQUEID" val="1727"/>
  <p:tag name="KSO_WM_BEAUTIFY_FLAG" val=""/>
</p:tagLst>
</file>

<file path=ppt/tags/tag333.xml><?xml version="1.0" encoding="utf-8"?>
<p:tagLst xmlns:p="http://schemas.openxmlformats.org/presentationml/2006/main">
  <p:tag name="AS_UNIQUEID" val="1728"/>
</p:tagLst>
</file>

<file path=ppt/tags/tag334.xml><?xml version="1.0" encoding="utf-8"?>
<p:tagLst xmlns:p="http://schemas.openxmlformats.org/presentationml/2006/main">
  <p:tag name="AS_UNIQUEID" val="1729"/>
  <p:tag name="KSO_WM_BEAUTIFY_FLAG" val=""/>
</p:tagLst>
</file>

<file path=ppt/tags/tag335.xml><?xml version="1.0" encoding="utf-8"?>
<p:tagLst xmlns:p="http://schemas.openxmlformats.org/presentationml/2006/main">
  <p:tag name="AS_UNIQUEID" val="1731"/>
  <p:tag name="KSO_WM_BEAUTIFY_FLAG" val=""/>
</p:tagLst>
</file>

<file path=ppt/tags/tag336.xml><?xml version="1.0" encoding="utf-8"?>
<p:tagLst xmlns:p="http://schemas.openxmlformats.org/presentationml/2006/main">
  <p:tag name="AS_UNIQUEID" val="1732"/>
  <p:tag name="KSO_WM_BEAUTIFY_FLAG" val=""/>
</p:tagLst>
</file>

<file path=ppt/tags/tag337.xml><?xml version="1.0" encoding="utf-8"?>
<p:tagLst xmlns:p="http://schemas.openxmlformats.org/presentationml/2006/main">
  <p:tag name="AS_UNIQUEID" val="6962"/>
</p:tagLst>
</file>

<file path=ppt/tags/tag338.xml><?xml version="1.0" encoding="utf-8"?>
<p:tagLst xmlns:p="http://schemas.openxmlformats.org/presentationml/2006/main">
  <p:tag name="AS_UNIQUEID" val="6963"/>
</p:tagLst>
</file>

<file path=ppt/tags/tag339.xml><?xml version="1.0" encoding="utf-8"?>
<p:tagLst xmlns:p="http://schemas.openxmlformats.org/presentationml/2006/main">
  <p:tag name="AS_UNIQUEID" val="6964"/>
</p:tagLst>
</file>

<file path=ppt/tags/tag34.xml><?xml version="1.0" encoding="utf-8"?>
<p:tagLst xmlns:p="http://schemas.openxmlformats.org/presentationml/2006/main">
  <p:tag name="AS_UNIQUEID" val="6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6965"/>
</p:tagLst>
</file>

<file path=ppt/tags/tag3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42.xml><?xml version="1.0" encoding="utf-8"?>
<p:tagLst xmlns:p="http://schemas.openxmlformats.org/presentationml/2006/main">
  <p:tag name="AS_UNIQUEID" val="6966"/>
</p:tagLst>
</file>

<file path=ppt/tags/tag343.xml><?xml version="1.0" encoding="utf-8"?>
<p:tagLst xmlns:p="http://schemas.openxmlformats.org/presentationml/2006/main">
  <p:tag name="AS_UNIQUEID" val="2307"/>
</p:tagLst>
</file>

<file path=ppt/tags/tag344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45.xml><?xml version="1.0" encoding="utf-8"?>
<p:tagLst xmlns:p="http://schemas.openxmlformats.org/presentationml/2006/main">
  <p:tag name="AS_UNIQUEID" val="2309"/>
  <p:tag name="KSO_WM_BEAUTIFY_FLAG" val=""/>
</p:tagLst>
</file>

<file path=ppt/tags/tag346.xml><?xml version="1.0" encoding="utf-8"?>
<p:tagLst xmlns:p="http://schemas.openxmlformats.org/presentationml/2006/main">
  <p:tag name="AS_UNIQUEID" val="2310"/>
</p:tagLst>
</file>

<file path=ppt/tags/tag347.xml><?xml version="1.0" encoding="utf-8"?>
<p:tagLst xmlns:p="http://schemas.openxmlformats.org/presentationml/2006/main">
  <p:tag name="AS_UNIQUEID" val="2311"/>
  <p:tag name="KSO_WM_BEAUTIFY_FLAG" val=""/>
</p:tagLst>
</file>

<file path=ppt/tags/tag348.xml><?xml version="1.0" encoding="utf-8"?>
<p:tagLst xmlns:p="http://schemas.openxmlformats.org/presentationml/2006/main">
  <p:tag name="AS_UNIQUEID" val="2313"/>
  <p:tag name="KSO_WM_BEAUTIFY_FLAG" val=""/>
</p:tagLst>
</file>

<file path=ppt/tags/tag349.xml><?xml version="1.0" encoding="utf-8"?>
<p:tagLst xmlns:p="http://schemas.openxmlformats.org/presentationml/2006/main">
  <p:tag name="AS_UNIQUEID" val="2314"/>
  <p:tag name="KSO_WM_BEAUTIFY_FLAG" val=""/>
</p:tagLst>
</file>

<file path=ppt/tags/tag35.xml><?xml version="1.0" encoding="utf-8"?>
<p:tagLst xmlns:p="http://schemas.openxmlformats.org/presentationml/2006/main">
  <p:tag name="AS_UNIQUEID" val="6855"/>
</p:tagLst>
</file>

<file path=ppt/tags/tag350.xml><?xml version="1.0" encoding="utf-8"?>
<p:tagLst xmlns:p="http://schemas.openxmlformats.org/presentationml/2006/main">
  <p:tag name="AS_UNIQUEID" val="6967"/>
</p:tagLst>
</file>

<file path=ppt/tags/tag351.xml><?xml version="1.0" encoding="utf-8"?>
<p:tagLst xmlns:p="http://schemas.openxmlformats.org/presentationml/2006/main">
  <p:tag name="AS_UNIQUEID" val="6968"/>
</p:tagLst>
</file>

<file path=ppt/tags/tag352.xml><?xml version="1.0" encoding="utf-8"?>
<p:tagLst xmlns:p="http://schemas.openxmlformats.org/presentationml/2006/main">
  <p:tag name="AS_UNIQUEID" val="6969"/>
</p:tagLst>
</file>

<file path=ppt/tags/tag353.xml><?xml version="1.0" encoding="utf-8"?>
<p:tagLst xmlns:p="http://schemas.openxmlformats.org/presentationml/2006/main">
  <p:tag name="AS_UNIQUEID" val="6970"/>
</p:tagLst>
</file>

<file path=ppt/tags/tag354.xml><?xml version="1.0" encoding="utf-8"?>
<p:tagLst xmlns:p="http://schemas.openxmlformats.org/presentationml/2006/main">
  <p:tag name="AS_UNIQUEID" val="2307"/>
</p:tagLst>
</file>

<file path=ppt/tags/tag355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56.xml><?xml version="1.0" encoding="utf-8"?>
<p:tagLst xmlns:p="http://schemas.openxmlformats.org/presentationml/2006/main">
  <p:tag name="AS_UNIQUEID" val="2309"/>
  <p:tag name="KSO_WM_BEAUTIFY_FLAG" val=""/>
</p:tagLst>
</file>

<file path=ppt/tags/tag357.xml><?xml version="1.0" encoding="utf-8"?>
<p:tagLst xmlns:p="http://schemas.openxmlformats.org/presentationml/2006/main">
  <p:tag name="AS_UNIQUEID" val="2310"/>
</p:tagLst>
</file>

<file path=ppt/tags/tag358.xml><?xml version="1.0" encoding="utf-8"?>
<p:tagLst xmlns:p="http://schemas.openxmlformats.org/presentationml/2006/main">
  <p:tag name="AS_UNIQUEID" val="2311"/>
  <p:tag name="KSO_WM_BEAUTIFY_FLAG" val=""/>
</p:tagLst>
</file>

<file path=ppt/tags/tag359.xml><?xml version="1.0" encoding="utf-8"?>
<p:tagLst xmlns:p="http://schemas.openxmlformats.org/presentationml/2006/main">
  <p:tag name="AS_UNIQUEID" val="2313"/>
  <p:tag name="KSO_WM_BEAUTIFY_FLAG" val=""/>
</p:tagLst>
</file>

<file path=ppt/tags/tag36.xml><?xml version="1.0" encoding="utf-8"?>
<p:tagLst xmlns:p="http://schemas.openxmlformats.org/presentationml/2006/main">
  <p:tag name="AS_UNIQUEID" val="6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2314"/>
  <p:tag name="KSO_WM_BEAUTIFY_FLAG" val=""/>
</p:tagLst>
</file>

<file path=ppt/tags/tag361.xml><?xml version="1.0" encoding="utf-8"?>
<p:tagLst xmlns:p="http://schemas.openxmlformats.org/presentationml/2006/main">
  <p:tag name="AS_UNIQUEID" val="6971"/>
</p:tagLst>
</file>

<file path=ppt/tags/tag362.xml><?xml version="1.0" encoding="utf-8"?>
<p:tagLst xmlns:p="http://schemas.openxmlformats.org/presentationml/2006/main">
  <p:tag name="AS_UNIQUEID" val="6972"/>
</p:tagLst>
</file>

<file path=ppt/tags/tag363.xml><?xml version="1.0" encoding="utf-8"?>
<p:tagLst xmlns:p="http://schemas.openxmlformats.org/presentationml/2006/main">
  <p:tag name="AS_UNIQUEID" val="6973"/>
</p:tagLst>
</file>

<file path=ppt/tags/tag364.xml><?xml version="1.0" encoding="utf-8"?>
<p:tagLst xmlns:p="http://schemas.openxmlformats.org/presentationml/2006/main">
  <p:tag name="AS_UNIQUEID" val="6974"/>
</p:tagLst>
</file>

<file path=ppt/tags/tag365.xml><?xml version="1.0" encoding="utf-8"?>
<p:tagLst xmlns:p="http://schemas.openxmlformats.org/presentationml/2006/main">
  <p:tag name="AS_UNIQUEID" val="6975"/>
</p:tagLst>
</file>

<file path=ppt/tags/tag366.xml><?xml version="1.0" encoding="utf-8"?>
<p:tagLst xmlns:p="http://schemas.openxmlformats.org/presentationml/2006/main">
  <p:tag name="AS_UNIQUEID" val="2307"/>
</p:tagLst>
</file>

<file path=ppt/tags/tag367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68.xml><?xml version="1.0" encoding="utf-8"?>
<p:tagLst xmlns:p="http://schemas.openxmlformats.org/presentationml/2006/main">
  <p:tag name="AS_UNIQUEID" val="2309"/>
  <p:tag name="KSO_WM_BEAUTIFY_FLAG" val=""/>
</p:tagLst>
</file>

<file path=ppt/tags/tag369.xml><?xml version="1.0" encoding="utf-8"?>
<p:tagLst xmlns:p="http://schemas.openxmlformats.org/presentationml/2006/main">
  <p:tag name="AS_UNIQUEID" val="2310"/>
</p:tagLst>
</file>

<file path=ppt/tags/tag37.xml><?xml version="1.0" encoding="utf-8"?>
<p:tagLst xmlns:p="http://schemas.openxmlformats.org/presentationml/2006/main">
  <p:tag name="AS_UNIQUEID" val="6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2311"/>
  <p:tag name="KSO_WM_BEAUTIFY_FLAG" val=""/>
</p:tagLst>
</file>

<file path=ppt/tags/tag371.xml><?xml version="1.0" encoding="utf-8"?>
<p:tagLst xmlns:p="http://schemas.openxmlformats.org/presentationml/2006/main">
  <p:tag name="AS_UNIQUEID" val="2313"/>
  <p:tag name="KSO_WM_BEAUTIFY_FLAG" val=""/>
</p:tagLst>
</file>

<file path=ppt/tags/tag372.xml><?xml version="1.0" encoding="utf-8"?>
<p:tagLst xmlns:p="http://schemas.openxmlformats.org/presentationml/2006/main">
  <p:tag name="AS_UNIQUEID" val="2314"/>
  <p:tag name="KSO_WM_BEAUTIFY_FLAG" val=""/>
</p:tagLst>
</file>

<file path=ppt/tags/tag373.xml><?xml version="1.0" encoding="utf-8"?>
<p:tagLst xmlns:p="http://schemas.openxmlformats.org/presentationml/2006/main">
  <p:tag name="AS_UNIQUEID" val="6976"/>
</p:tagLst>
</file>

<file path=ppt/tags/tag374.xml><?xml version="1.0" encoding="utf-8"?>
<p:tagLst xmlns:p="http://schemas.openxmlformats.org/presentationml/2006/main">
  <p:tag name="AS_UNIQUEID" val="6977"/>
</p:tagLst>
</file>

<file path=ppt/tags/tag375.xml><?xml version="1.0" encoding="utf-8"?>
<p:tagLst xmlns:p="http://schemas.openxmlformats.org/presentationml/2006/main">
  <p:tag name="AS_UNIQUEID" val="6978"/>
</p:tagLst>
</file>

<file path=ppt/tags/tag376.xml><?xml version="1.0" encoding="utf-8"?>
<p:tagLst xmlns:p="http://schemas.openxmlformats.org/presentationml/2006/main">
  <p:tag name="AS_UNIQUEID" val="6979"/>
</p:tagLst>
</file>

<file path=ppt/tags/tag377.xml><?xml version="1.0" encoding="utf-8"?>
<p:tagLst xmlns:p="http://schemas.openxmlformats.org/presentationml/2006/main">
  <p:tag name="AS_UNIQUEID" val="6980"/>
</p:tagLst>
</file>

<file path=ppt/tags/tag378.xml><?xml version="1.0" encoding="utf-8"?>
<p:tagLst xmlns:p="http://schemas.openxmlformats.org/presentationml/2006/main">
  <p:tag name="AS_UNIQUEID" val="6823"/>
</p:tagLst>
</file>

<file path=ppt/tags/tag379.xml><?xml version="1.0" encoding="utf-8"?>
<p:tagLst xmlns:p="http://schemas.openxmlformats.org/presentationml/2006/main">
  <p:tag name="AS_UNIQUEID" val="2307"/>
</p:tagLst>
</file>

<file path=ppt/tags/tag38.xml><?xml version="1.0" encoding="utf-8"?>
<p:tagLst xmlns:p="http://schemas.openxmlformats.org/presentationml/2006/main">
  <p:tag name="AS_UNIQUEID" val="6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81.xml><?xml version="1.0" encoding="utf-8"?>
<p:tagLst xmlns:p="http://schemas.openxmlformats.org/presentationml/2006/main">
  <p:tag name="AS_UNIQUEID" val="2309"/>
  <p:tag name="KSO_WM_BEAUTIFY_FLAG" val=""/>
</p:tagLst>
</file>

<file path=ppt/tags/tag382.xml><?xml version="1.0" encoding="utf-8"?>
<p:tagLst xmlns:p="http://schemas.openxmlformats.org/presentationml/2006/main">
  <p:tag name="AS_UNIQUEID" val="2310"/>
</p:tagLst>
</file>

<file path=ppt/tags/tag383.xml><?xml version="1.0" encoding="utf-8"?>
<p:tagLst xmlns:p="http://schemas.openxmlformats.org/presentationml/2006/main">
  <p:tag name="AS_UNIQUEID" val="2311"/>
  <p:tag name="KSO_WM_BEAUTIFY_FLAG" val=""/>
</p:tagLst>
</file>

<file path=ppt/tags/tag384.xml><?xml version="1.0" encoding="utf-8"?>
<p:tagLst xmlns:p="http://schemas.openxmlformats.org/presentationml/2006/main">
  <p:tag name="AS_UNIQUEID" val="2313"/>
  <p:tag name="KSO_WM_BEAUTIFY_FLAG" val=""/>
</p:tagLst>
</file>

<file path=ppt/tags/tag385.xml><?xml version="1.0" encoding="utf-8"?>
<p:tagLst xmlns:p="http://schemas.openxmlformats.org/presentationml/2006/main">
  <p:tag name="AS_UNIQUEID" val="2314"/>
  <p:tag name="KSO_WM_BEAUTIFY_FLAG" val=""/>
</p:tagLst>
</file>

<file path=ppt/tags/tag386.xml><?xml version="1.0" encoding="utf-8"?>
<p:tagLst xmlns:p="http://schemas.openxmlformats.org/presentationml/2006/main">
  <p:tag name="AS_UNIQUEID" val="6981"/>
</p:tagLst>
</file>

<file path=ppt/tags/tag387.xml><?xml version="1.0" encoding="utf-8"?>
<p:tagLst xmlns:p="http://schemas.openxmlformats.org/presentationml/2006/main">
  <p:tag name="AS_UNIQUEID" val="6982"/>
</p:tagLst>
</file>

<file path=ppt/tags/tag388.xml><?xml version="1.0" encoding="utf-8"?>
<p:tagLst xmlns:p="http://schemas.openxmlformats.org/presentationml/2006/main">
  <p:tag name="AS_UNIQUEID" val="6983"/>
</p:tagLst>
</file>

<file path=ppt/tags/tag389.xml><?xml version="1.0" encoding="utf-8"?>
<p:tagLst xmlns:p="http://schemas.openxmlformats.org/presentationml/2006/main">
  <p:tag name="AS_UNIQUEID" val="6984"/>
</p:tagLst>
</file>

<file path=ppt/tags/tag39.xml><?xml version="1.0" encoding="utf-8"?>
<p:tagLst xmlns:p="http://schemas.openxmlformats.org/presentationml/2006/main">
  <p:tag name="AS_UNIQUEID" val="6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6985"/>
</p:tagLst>
</file>

<file path=ppt/tags/tag391.xml><?xml version="1.0" encoding="utf-8"?>
<p:tagLst xmlns:p="http://schemas.openxmlformats.org/presentationml/2006/main">
  <p:tag name="AS_UNIQUEID" val="6986"/>
</p:tagLst>
</file>

<file path=ppt/tags/tag392.xml><?xml version="1.0" encoding="utf-8"?>
<p:tagLst xmlns:p="http://schemas.openxmlformats.org/presentationml/2006/main">
  <p:tag name="AS_UNIQUEID" val="6987"/>
</p:tagLst>
</file>

<file path=ppt/tags/tag393.xml><?xml version="1.0" encoding="utf-8"?>
<p:tagLst xmlns:p="http://schemas.openxmlformats.org/presentationml/2006/main">
  <p:tag name="AS_UNIQUEID" val="6988"/>
</p:tagLst>
</file>

<file path=ppt/tags/tag394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4.xml><?xml version="1.0" encoding="utf-8"?>
<p:tagLst xmlns:p="http://schemas.openxmlformats.org/presentationml/2006/main">
  <p:tag name="AS_UNIQUEID" val="6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856"/>
</p:tagLst>
</file>

<file path=ppt/tags/tag41.xml><?xml version="1.0" encoding="utf-8"?>
<p:tagLst xmlns:p="http://schemas.openxmlformats.org/presentationml/2006/main">
  <p:tag name="AS_UNIQUEID" val="6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6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6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6857"/>
</p:tagLst>
</file>

<file path=ppt/tags/tag45.xml><?xml version="1.0" encoding="utf-8"?>
<p:tagLst xmlns:p="http://schemas.openxmlformats.org/presentationml/2006/main">
  <p:tag name="AS_UNIQUEID" val="6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6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6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6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6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6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6858"/>
</p:tagLst>
</file>

<file path=ppt/tags/tag52.xml><?xml version="1.0" encoding="utf-8"?>
<p:tagLst xmlns:p="http://schemas.openxmlformats.org/presentationml/2006/main">
  <p:tag name="AS_UNIQUEID" val="6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6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6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6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6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6859"/>
</p:tagLst>
</file>

<file path=ppt/tags/tag58.xml><?xml version="1.0" encoding="utf-8"?>
<p:tagLst xmlns:p="http://schemas.openxmlformats.org/presentationml/2006/main">
  <p:tag name="AS_UNIQUEID" val="6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6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6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6385"/>
</p:tagLst>
</file>

<file path=ppt/tags/tag62.xml><?xml version="1.0" encoding="utf-8"?>
<p:tagLst xmlns:p="http://schemas.openxmlformats.org/presentationml/2006/main">
  <p:tag name="AS_UNIQUEID" val="6860"/>
</p:tagLst>
</file>

<file path=ppt/tags/tag63.xml><?xml version="1.0" encoding="utf-8"?>
<p:tagLst xmlns:p="http://schemas.openxmlformats.org/presentationml/2006/main">
  <p:tag name="AS_UNIQUEID" val="6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6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6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6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6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6861"/>
</p:tagLst>
</file>

<file path=ppt/tags/tag69.xml><?xml version="1.0" encoding="utf-8"?>
<p:tagLst xmlns:p="http://schemas.openxmlformats.org/presentationml/2006/main">
  <p:tag name="AS_UNIQUEID" val="6393"/>
  <p:tag name="KSO_WM_BEAUTIFY_FLAG" val="#fgm#"/>
  <p:tag name="KSO_WM_LAYOUT_CHECK_HASH" val="b80820b227f7a61bce90a36fcc36b3ef8468e9dc"/>
  <p:tag name="KSO_WM_NEWLAYOUT_ID" val="75"/>
  <p:tag name="KSO_WM_UNIT_INDEX" val="1"/>
  <p:tag name="KSO_WM_UNIT_TYPE" val="a"/>
</p:tagLst>
</file>

<file path=ppt/tags/tag7.xml><?xml version="1.0" encoding="utf-8"?>
<p:tagLst xmlns:p="http://schemas.openxmlformats.org/presentationml/2006/main">
  <p:tag name="AS_UNIQUEID" val="6851"/>
</p:tagLst>
</file>

<file path=ppt/tags/tag70.xml><?xml version="1.0" encoding="utf-8"?>
<p:tagLst xmlns:p="http://schemas.openxmlformats.org/presentationml/2006/main">
  <p:tag name="AS_UNIQUEID" val="6394"/>
  <p:tag name="KSO_WM_BEAUTIFY_FLAG" val="#fgm#"/>
  <p:tag name="KSO_WM_DIAGRAM_GROUP_CODE" val="1"/>
  <p:tag name="KSO_WM_UNIT_INDEX" val="1_1_1"/>
  <p:tag name="KSO_WM_UNIT_TYPE" val="l_h_a"/>
</p:tagLst>
</file>

<file path=ppt/tags/tag71.xml><?xml version="1.0" encoding="utf-8"?>
<p:tagLst xmlns:p="http://schemas.openxmlformats.org/presentationml/2006/main">
  <p:tag name="AS_UNIQUEID" val="6395"/>
  <p:tag name="KSO_WM_BEAUTIFY_FLAG" val="#fgm#"/>
  <p:tag name="KSO_WM_DIAGRAM_GROUP_CODE" val="1"/>
  <p:tag name="KSO_WM_UNIT_INDEX" val="1_1_1"/>
  <p:tag name="KSO_WM_UNIT_TYPE" val="l_h_f"/>
</p:tagLst>
</file>

<file path=ppt/tags/tag72.xml><?xml version="1.0" encoding="utf-8"?>
<p:tagLst xmlns:p="http://schemas.openxmlformats.org/presentationml/2006/main">
  <p:tag name="AS_UNIQUEID" val="6396"/>
  <p:tag name="KSO_WM_BEAUTIFY_FLAG" val="#fgm#"/>
  <p:tag name="KSO_WM_DIAGRAM_GROUP_CODE" val="1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AS_UNIQUEID" val="6397"/>
  <p:tag name="KSO_WM_BEAUTIFY_FLAG" val="#fgm#"/>
  <p:tag name="KSO_WM_DIAGRAM_GROUP_CODE" val="1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AS_UNIQUEID" val="6398"/>
  <p:tag name="KSO_WM_BEAUTIFY_FLAG" val="#fgm#"/>
  <p:tag name="KSO_WM_DIAGRAM_GROUP_CODE" val="1"/>
  <p:tag name="KSO_WM_UNIT_INDEX" val="1_3_1"/>
  <p:tag name="KSO_WM_UNIT_TYPE" val="l_h_a"/>
</p:tagLst>
</file>

<file path=ppt/tags/tag75.xml><?xml version="1.0" encoding="utf-8"?>
<p:tagLst xmlns:p="http://schemas.openxmlformats.org/presentationml/2006/main">
  <p:tag name="AS_UNIQUEID" val="6399"/>
  <p:tag name="KSO_WM_BEAUTIFY_FLAG" val="#fgm#"/>
  <p:tag name="KSO_WM_DIAGRAM_GROUP_CODE" val="1"/>
  <p:tag name="KSO_WM_UNIT_INDEX" val="1_3_1"/>
  <p:tag name="KSO_WM_UNIT_TYPE" val="l_h_f"/>
</p:tagLst>
</file>

<file path=ppt/tags/tag76.xml><?xml version="1.0" encoding="utf-8"?>
<p:tagLst xmlns:p="http://schemas.openxmlformats.org/presentationml/2006/main">
  <p:tag name="AS_UNIQUEID" val="6400"/>
  <p:tag name="KSO_WM_BEAUTIFY_FLAG" val="#fgm#"/>
  <p:tag name="KSO_WM_DIAGRAM_GROUP_CODE" val="1"/>
  <p:tag name="KSO_WM_UNIT_INDEX" val="1_4_1"/>
  <p:tag name="KSO_WM_UNIT_TYPE" val="l_h_a"/>
</p:tagLst>
</file>

<file path=ppt/tags/tag77.xml><?xml version="1.0" encoding="utf-8"?>
<p:tagLst xmlns:p="http://schemas.openxmlformats.org/presentationml/2006/main">
  <p:tag name="AS_UNIQUEID" val="6401"/>
  <p:tag name="KSO_WM_BEAUTIFY_FLAG" val="#fgm#"/>
  <p:tag name="KSO_WM_DIAGRAM_GROUP_CODE" val="1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AS_UNIQUEID" val="6402"/>
  <p:tag name="KSO_WM_BEAUTIFY_FLAG" val="#fgm#"/>
  <p:tag name="KSO_WM_DIAGRAM_GROUP_CODE" val="1"/>
  <p:tag name="KSO_WM_UNIT_INDEX" val="1_5_1"/>
  <p:tag name="KSO_WM_UNIT_TYPE" val="l_h_a"/>
</p:tagLst>
</file>

<file path=ppt/tags/tag79.xml><?xml version="1.0" encoding="utf-8"?>
<p:tagLst xmlns:p="http://schemas.openxmlformats.org/presentationml/2006/main">
  <p:tag name="AS_UNIQUEID" val="6403"/>
  <p:tag name="KSO_WM_BEAUTIFY_FLAG" val="#fgm#"/>
  <p:tag name="KSO_WM_DIAGRAM_GROUP_CODE" val="1"/>
  <p:tag name="KSO_WM_UNIT_INDEX" val="1_5_1"/>
  <p:tag name="KSO_WM_UNIT_TYPE" val="l_h_f"/>
</p:tagLst>
</file>

<file path=ppt/tags/tag8.xml><?xml version="1.0" encoding="utf-8"?>
<p:tagLst xmlns:p="http://schemas.openxmlformats.org/presentationml/2006/main">
  <p:tag name="AS_UNIQUEID" val="6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404"/>
  <p:tag name="KSO_WM_BEAUTIFY_FLAG" val="#fgm#"/>
  <p:tag name="KSO_WM_DIAGRAM_GROUP_CODE" val="1"/>
  <p:tag name="KSO_WM_UNIT_INDEX" val="1_6_1"/>
  <p:tag name="KSO_WM_UNIT_TYPE" val="l_h_a"/>
</p:tagLst>
</file>

<file path=ppt/tags/tag81.xml><?xml version="1.0" encoding="utf-8"?>
<p:tagLst xmlns:p="http://schemas.openxmlformats.org/presentationml/2006/main">
  <p:tag name="AS_UNIQUEID" val="6405"/>
  <p:tag name="KSO_WM_BEAUTIFY_FLAG" val="#fgm#"/>
  <p:tag name="KSO_WM_DIAGRAM_GROUP_CODE" val="1"/>
  <p:tag name="KSO_WM_UNIT_INDEX" val="1_6_1"/>
  <p:tag name="KSO_WM_UNIT_TYPE" val="l_h_f"/>
</p:tagLst>
</file>

<file path=ppt/tags/tag82.xml><?xml version="1.0" encoding="utf-8"?>
<p:tagLst xmlns:p="http://schemas.openxmlformats.org/presentationml/2006/main">
  <p:tag name="AS_UNIQUEID" val="6406"/>
</p:tagLst>
</file>

<file path=ppt/tags/tag83.xml><?xml version="1.0" encoding="utf-8"?>
<p:tagLst xmlns:p="http://schemas.openxmlformats.org/presentationml/2006/main">
  <p:tag name="AS_UNIQUEID" val="6407"/>
</p:tagLst>
</file>

<file path=ppt/tags/tag84.xml><?xml version="1.0" encoding="utf-8"?>
<p:tagLst xmlns:p="http://schemas.openxmlformats.org/presentationml/2006/main">
  <p:tag name="AS_UNIQUEID" val="6408"/>
</p:tagLst>
</file>

<file path=ppt/tags/tag85.xml><?xml version="1.0" encoding="utf-8"?>
<p:tagLst xmlns:p="http://schemas.openxmlformats.org/presentationml/2006/main">
  <p:tag name="AS_UNIQUEID" val="6862"/>
</p:tagLst>
</file>

<file path=ppt/tags/tag86.xml><?xml version="1.0" encoding="utf-8"?>
<p:tagLst xmlns:p="http://schemas.openxmlformats.org/presentationml/2006/main">
  <p:tag name="AS_UNIQUEID" val="64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64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6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6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AS_UNIQUEID" val="6415"/>
</p:tagLst>
</file>

<file path=ppt/tags/tag92.xml><?xml version="1.0" encoding="utf-8"?>
<p:tagLst xmlns:p="http://schemas.openxmlformats.org/presentationml/2006/main">
  <p:tag name="AS_UNIQUEID" val="6849"/>
</p:tagLst>
</file>

<file path=ppt/tags/tag93.xml><?xml version="1.0" encoding="utf-8"?>
<p:tagLst xmlns:p="http://schemas.openxmlformats.org/presentationml/2006/main">
  <p:tag name="AS_UNIQUEID" val="6863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5.xml><?xml version="1.0" encoding="utf-8"?>
<p:tagLst xmlns:p="http://schemas.openxmlformats.org/presentationml/2006/main">
  <p:tag name="AS_UNIQUEID" val="6864"/>
</p:tagLst>
</file>

<file path=ppt/tags/tag96.xml><?xml version="1.0" encoding="utf-8"?>
<p:tagLst xmlns:p="http://schemas.openxmlformats.org/presentationml/2006/main">
  <p:tag name="AS_UNIQUEID" val="6430"/>
</p:tagLst>
</file>

<file path=ppt/tags/tag97.xml><?xml version="1.0" encoding="utf-8"?>
<p:tagLst xmlns:p="http://schemas.openxmlformats.org/presentationml/2006/main">
  <p:tag name="AS_UNIQUEID" val="6431"/>
</p:tagLst>
</file>

<file path=ppt/tags/tag98.xml><?xml version="1.0" encoding="utf-8"?>
<p:tagLst xmlns:p="http://schemas.openxmlformats.org/presentationml/2006/main">
  <p:tag name="AS_UNIQUEID" val="6432"/>
</p:tagLst>
</file>

<file path=ppt/tags/tag99.xml><?xml version="1.0" encoding="utf-8"?>
<p:tagLst xmlns:p="http://schemas.openxmlformats.org/presentationml/2006/main">
  <p:tag name="AS_UNIQUEID" val="6433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112</Paragraphs>
  <Slides>21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微软雅黑</vt:lpstr>
      <vt:lpstr>Wingdings</vt:lpstr>
      <vt:lpstr>Calibri Light</vt:lpstr>
      <vt:lpstr>Calibri</vt:lpstr>
      <vt:lpstr>宋体</vt:lpstr>
      <vt:lpstr>黑体</vt:lpstr>
      <vt:lpstr>楷体</vt:lpstr>
      <vt:lpstr>Times New Roman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理论推导：串联电路的等效电路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对比归纳（各要素规律）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2025-11-04T21:25:53Z</cp:lastPrinted>
  <dcterms:created xsi:type="dcterms:W3CDTF">2025-11-04T21:25:53Z</dcterms:created>
  <dcterms:modified xsi:type="dcterms:W3CDTF">2025-11-04T13:25:53Z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