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Default Extension="mp4" ContentType="video/mp4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tags/tag467.xml" ContentType="application/vnd.openxmlformats-officedocument.presentationml.tags+xml"/>
  <Override PartName="/ppt/tags/tag468.xml" ContentType="application/vnd.openxmlformats-officedocument.presentationml.tags+xml"/>
  <Override PartName="/ppt/tags/tag469.xml" ContentType="application/vnd.openxmlformats-officedocument.presentationml.tags+xml"/>
  <Override PartName="/ppt/tags/tag47.xml" ContentType="application/vnd.openxmlformats-officedocument.presentationml.tags+xml"/>
  <Override PartName="/ppt/tags/tag470.xml" ContentType="application/vnd.openxmlformats-officedocument.presentationml.tags+xml"/>
  <Override PartName="/ppt/tags/tag471.xml" ContentType="application/vnd.openxmlformats-officedocument.presentationml.tags+xml"/>
  <Override PartName="/ppt/tags/tag472.xml" ContentType="application/vnd.openxmlformats-officedocument.presentationml.tags+xml"/>
  <Override PartName="/ppt/tags/tag473.xml" ContentType="application/vnd.openxmlformats-officedocument.presentationml.tags+xml"/>
  <Override PartName="/ppt/tags/tag474.xml" ContentType="application/vnd.openxmlformats-officedocument.presentationml.tags+xml"/>
  <Override PartName="/ppt/tags/tag475.xml" ContentType="application/vnd.openxmlformats-officedocument.presentationml.tags+xml"/>
  <Override PartName="/ppt/tags/tag476.xml" ContentType="application/vnd.openxmlformats-officedocument.presentationml.tags+xml"/>
  <Override PartName="/ppt/tags/tag477.xml" ContentType="application/vnd.openxmlformats-officedocument.presentationml.tags+xml"/>
  <Override PartName="/ppt/tags/tag478.xml" ContentType="application/vnd.openxmlformats-officedocument.presentationml.tags+xml"/>
  <Override PartName="/ppt/tags/tag479.xml" ContentType="application/vnd.openxmlformats-officedocument.presentationml.tags+xml"/>
  <Override PartName="/ppt/tags/tag48.xml" ContentType="application/vnd.openxmlformats-officedocument.presentationml.tags+xml"/>
  <Override PartName="/ppt/tags/tag480.xml" ContentType="application/vnd.openxmlformats-officedocument.presentationml.tags+xml"/>
  <Override PartName="/ppt/tags/tag481.xml" ContentType="application/vnd.openxmlformats-officedocument.presentationml.tags+xml"/>
  <Override PartName="/ppt/tags/tag482.xml" ContentType="application/vnd.openxmlformats-officedocument.presentationml.tags+xml"/>
  <Override PartName="/ppt/tags/tag483.xml" ContentType="application/vnd.openxmlformats-officedocument.presentationml.tags+xml"/>
  <Override PartName="/ppt/tags/tag484.xml" ContentType="application/vnd.openxmlformats-officedocument.presentationml.tags+xml"/>
  <Override PartName="/ppt/tags/tag485.xml" ContentType="application/vnd.openxmlformats-officedocument.presentationml.tags+xml"/>
  <Override PartName="/ppt/tags/tag486.xml" ContentType="application/vnd.openxmlformats-officedocument.presentationml.tags+xml"/>
  <Override PartName="/ppt/tags/tag487.xml" ContentType="application/vnd.openxmlformats-officedocument.presentationml.tags+xml"/>
  <Override PartName="/ppt/tags/tag488.xml" ContentType="application/vnd.openxmlformats-officedocument.presentationml.tags+xml"/>
  <Override PartName="/ppt/tags/tag489.xml" ContentType="application/vnd.openxmlformats-officedocument.presentationml.tags+xml"/>
  <Override PartName="/ppt/tags/tag49.xml" ContentType="application/vnd.openxmlformats-officedocument.presentationml.tags+xml"/>
  <Override PartName="/ppt/tags/tag490.xml" ContentType="application/vnd.openxmlformats-officedocument.presentationml.tags+xml"/>
  <Override PartName="/ppt/tags/tag491.xml" ContentType="application/vnd.openxmlformats-officedocument.presentationml.tags+xml"/>
  <Override PartName="/ppt/tags/tag492.xml" ContentType="application/vnd.openxmlformats-officedocument.presentationml.tags+xml"/>
  <Override PartName="/ppt/tags/tag493.xml" ContentType="application/vnd.openxmlformats-officedocument.presentationml.tags+xml"/>
  <Override PartName="/ppt/tags/tag494.xml" ContentType="application/vnd.openxmlformats-officedocument.presentationml.tags+xml"/>
  <Override PartName="/ppt/tags/tag495.xml" ContentType="application/vnd.openxmlformats-officedocument.presentationml.tags+xml"/>
  <Override PartName="/ppt/tags/tag496.xml" ContentType="application/vnd.openxmlformats-officedocument.presentationml.tags+xml"/>
  <Override PartName="/ppt/tags/tag497.xml" ContentType="application/vnd.openxmlformats-officedocument.presentationml.tags+xml"/>
  <Override PartName="/ppt/tags/tag498.xml" ContentType="application/vnd.openxmlformats-officedocument.presentationml.tags+xml"/>
  <Override PartName="/ppt/tags/tag49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00.xml" ContentType="application/vnd.openxmlformats-officedocument.presentationml.tags+xml"/>
  <Override PartName="/ppt/tags/tag501.xml" ContentType="application/vnd.openxmlformats-officedocument.presentationml.tags+xml"/>
  <Override PartName="/ppt/tags/tag502.xml" ContentType="application/vnd.openxmlformats-officedocument.presentationml.tags+xml"/>
  <Override PartName="/ppt/tags/tag503.xml" ContentType="application/vnd.openxmlformats-officedocument.presentationml.tags+xml"/>
  <Override PartName="/ppt/tags/tag504.xml" ContentType="application/vnd.openxmlformats-officedocument.presentationml.tags+xml"/>
  <Override PartName="/ppt/tags/tag505.xml" ContentType="application/vnd.openxmlformats-officedocument.presentationml.tags+xml"/>
  <Override PartName="/ppt/tags/tag506.xml" ContentType="application/vnd.openxmlformats-officedocument.presentationml.tags+xml"/>
  <Override PartName="/ppt/tags/tag507.xml" ContentType="application/vnd.openxmlformats-officedocument.presentationml.tags+xml"/>
  <Override PartName="/ppt/tags/tag508.xml" ContentType="application/vnd.openxmlformats-officedocument.presentationml.tags+xml"/>
  <Override PartName="/ppt/tags/tag509.xml" ContentType="application/vnd.openxmlformats-officedocument.presentationml.tags+xml"/>
  <Override PartName="/ppt/tags/tag51.xml" ContentType="application/vnd.openxmlformats-officedocument.presentationml.tags+xml"/>
  <Override PartName="/ppt/tags/tag510.xml" ContentType="application/vnd.openxmlformats-officedocument.presentationml.tags+xml"/>
  <Override PartName="/ppt/tags/tag511.xml" ContentType="application/vnd.openxmlformats-officedocument.presentationml.tags+xml"/>
  <Override PartName="/ppt/tags/tag512.xml" ContentType="application/vnd.openxmlformats-officedocument.presentationml.tags+xml"/>
  <Override PartName="/ppt/tags/tag513.xml" ContentType="application/vnd.openxmlformats-officedocument.presentationml.tags+xml"/>
  <Override PartName="/ppt/tags/tag514.xml" ContentType="application/vnd.openxmlformats-officedocument.presentationml.tags+xml"/>
  <Override PartName="/ppt/tags/tag515.xml" ContentType="application/vnd.openxmlformats-officedocument.presentationml.tags+xml"/>
  <Override PartName="/ppt/tags/tag516.xml" ContentType="application/vnd.openxmlformats-officedocument.presentationml.tags+xml"/>
  <Override PartName="/ppt/tags/tag517.xml" ContentType="application/vnd.openxmlformats-officedocument.presentationml.tags+xml"/>
  <Override PartName="/ppt/tags/tag518.xml" ContentType="application/vnd.openxmlformats-officedocument.presentationml.tags+xml"/>
  <Override PartName="/ppt/tags/tag519.xml" ContentType="application/vnd.openxmlformats-officedocument.presentationml.tags+xml"/>
  <Override PartName="/ppt/tags/tag52.xml" ContentType="application/vnd.openxmlformats-officedocument.presentationml.tags+xml"/>
  <Override PartName="/ppt/tags/tag520.xml" ContentType="application/vnd.openxmlformats-officedocument.presentationml.tags+xml"/>
  <Override PartName="/ppt/tags/tag521.xml" ContentType="application/vnd.openxmlformats-officedocument.presentationml.tags+xml"/>
  <Override PartName="/ppt/tags/tag522.xml" ContentType="application/vnd.openxmlformats-officedocument.presentationml.tags+xml"/>
  <Override PartName="/ppt/tags/tag523.xml" ContentType="application/vnd.openxmlformats-officedocument.presentationml.tags+xml"/>
  <Override PartName="/ppt/tags/tag524.xml" ContentType="application/vnd.openxmlformats-officedocument.presentationml.tags+xml"/>
  <Override PartName="/ppt/tags/tag525.xml" ContentType="application/vnd.openxmlformats-officedocument.presentationml.tags+xml"/>
  <Override PartName="/ppt/tags/tag526.xml" ContentType="application/vnd.openxmlformats-officedocument.presentationml.tags+xml"/>
  <Override PartName="/ppt/tags/tag527.xml" ContentType="application/vnd.openxmlformats-officedocument.presentationml.tags+xml"/>
  <Override PartName="/ppt/tags/tag528.xml" ContentType="application/vnd.openxmlformats-officedocument.presentationml.tags+xml"/>
  <Override PartName="/ppt/tags/tag529.xml" ContentType="application/vnd.openxmlformats-officedocument.presentationml.tags+xml"/>
  <Override PartName="/ppt/tags/tag53.xml" ContentType="application/vnd.openxmlformats-officedocument.presentationml.tags+xml"/>
  <Override PartName="/ppt/tags/tag530.xml" ContentType="application/vnd.openxmlformats-officedocument.presentationml.tags+xml"/>
  <Override PartName="/ppt/tags/tag531.xml" ContentType="application/vnd.openxmlformats-officedocument.presentationml.tags+xml"/>
  <Override PartName="/ppt/tags/tag532.xml" ContentType="application/vnd.openxmlformats-officedocument.presentationml.tags+xml"/>
  <Override PartName="/ppt/tags/tag533.xml" ContentType="application/vnd.openxmlformats-officedocument.presentationml.tags+xml"/>
  <Override PartName="/ppt/tags/tag534.xml" ContentType="application/vnd.openxmlformats-officedocument.presentationml.tags+xml"/>
  <Override PartName="/ppt/tags/tag535.xml" ContentType="application/vnd.openxmlformats-officedocument.presentationml.tags+xml"/>
  <Override PartName="/ppt/tags/tag536.xml" ContentType="application/vnd.openxmlformats-officedocument.presentationml.tags+xml"/>
  <Override PartName="/ppt/tags/tag537.xml" ContentType="application/vnd.openxmlformats-officedocument.presentationml.tags+xml"/>
  <Override PartName="/ppt/tags/tag538.xml" ContentType="application/vnd.openxmlformats-officedocument.presentationml.tags+xml"/>
  <Override PartName="/ppt/tags/tag539.xml" ContentType="application/vnd.openxmlformats-officedocument.presentationml.tags+xml"/>
  <Override PartName="/ppt/tags/tag54.xml" ContentType="application/vnd.openxmlformats-officedocument.presentationml.tags+xml"/>
  <Override PartName="/ppt/tags/tag540.xml" ContentType="application/vnd.openxmlformats-officedocument.presentationml.tags+xml"/>
  <Override PartName="/ppt/tags/tag541.xml" ContentType="application/vnd.openxmlformats-officedocument.presentationml.tags+xml"/>
  <Override PartName="/ppt/tags/tag542.xml" ContentType="application/vnd.openxmlformats-officedocument.presentationml.tags+xml"/>
  <Override PartName="/ppt/tags/tag543.xml" ContentType="application/vnd.openxmlformats-officedocument.presentationml.tags+xml"/>
  <Override PartName="/ppt/tags/tag544.xml" ContentType="application/vnd.openxmlformats-officedocument.presentationml.tags+xml"/>
  <Override PartName="/ppt/tags/tag545.xml" ContentType="application/vnd.openxmlformats-officedocument.presentationml.tags+xml"/>
  <Override PartName="/ppt/tags/tag546.xml" ContentType="application/vnd.openxmlformats-officedocument.presentationml.tags+xml"/>
  <Override PartName="/ppt/tags/tag547.xml" ContentType="application/vnd.openxmlformats-officedocument.presentationml.tags+xml"/>
  <Override PartName="/ppt/tags/tag548.xml" ContentType="application/vnd.openxmlformats-officedocument.presentationml.tags+xml"/>
  <Override PartName="/ppt/tags/tag549.xml" ContentType="application/vnd.openxmlformats-officedocument.presentationml.tags+xml"/>
  <Override PartName="/ppt/tags/tag55.xml" ContentType="application/vnd.openxmlformats-officedocument.presentationml.tags+xml"/>
  <Override PartName="/ppt/tags/tag550.xml" ContentType="application/vnd.openxmlformats-officedocument.presentationml.tags+xml"/>
  <Override PartName="/ppt/tags/tag551.xml" ContentType="application/vnd.openxmlformats-officedocument.presentationml.tags+xml"/>
  <Override PartName="/ppt/tags/tag552.xml" ContentType="application/vnd.openxmlformats-officedocument.presentationml.tags+xml"/>
  <Override PartName="/ppt/tags/tag553.xml" ContentType="application/vnd.openxmlformats-officedocument.presentationml.tags+xml"/>
  <Override PartName="/ppt/tags/tag554.xml" ContentType="application/vnd.openxmlformats-officedocument.presentationml.tags+xml"/>
  <Override PartName="/ppt/tags/tag555.xml" ContentType="application/vnd.openxmlformats-officedocument.presentationml.tags+xml"/>
  <Override PartName="/ppt/tags/tag556.xml" ContentType="application/vnd.openxmlformats-officedocument.presentationml.tags+xml"/>
  <Override PartName="/ppt/tags/tag557.xml" ContentType="application/vnd.openxmlformats-officedocument.presentationml.tags+xml"/>
  <Override PartName="/ppt/tags/tag558.xml" ContentType="application/vnd.openxmlformats-officedocument.presentationml.tags+xml"/>
  <Override PartName="/ppt/tags/tag559.xml" ContentType="application/vnd.openxmlformats-officedocument.presentationml.tags+xml"/>
  <Override PartName="/ppt/tags/tag56.xml" ContentType="application/vnd.openxmlformats-officedocument.presentationml.tags+xml"/>
  <Override PartName="/ppt/tags/tag560.xml" ContentType="application/vnd.openxmlformats-officedocument.presentationml.tags+xml"/>
  <Override PartName="/ppt/tags/tag561.xml" ContentType="application/vnd.openxmlformats-officedocument.presentationml.tags+xml"/>
  <Override PartName="/ppt/tags/tag562.xml" ContentType="application/vnd.openxmlformats-officedocument.presentationml.tags+xml"/>
  <Override PartName="/ppt/tags/tag563.xml" ContentType="application/vnd.openxmlformats-officedocument.presentationml.tags+xml"/>
  <Override PartName="/ppt/tags/tag564.xml" ContentType="application/vnd.openxmlformats-officedocument.presentationml.tags+xml"/>
  <Override PartName="/ppt/tags/tag565.xml" ContentType="application/vnd.openxmlformats-officedocument.presentationml.tags+xml"/>
  <Override PartName="/ppt/tags/tag566.xml" ContentType="application/vnd.openxmlformats-officedocument.presentationml.tags+xml"/>
  <Override PartName="/ppt/tags/tag567.xml" ContentType="application/vnd.openxmlformats-officedocument.presentationml.tags+xml"/>
  <Override PartName="/ppt/tags/tag568.xml" ContentType="application/vnd.openxmlformats-officedocument.presentationml.tags+xml"/>
  <Override PartName="/ppt/tags/tag569.xml" ContentType="application/vnd.openxmlformats-officedocument.presentationml.tags+xml"/>
  <Override PartName="/ppt/tags/tag57.xml" ContentType="application/vnd.openxmlformats-officedocument.presentationml.tags+xml"/>
  <Override PartName="/ppt/tags/tag570.xml" ContentType="application/vnd.openxmlformats-officedocument.presentationml.tags+xml"/>
  <Override PartName="/ppt/tags/tag571.xml" ContentType="application/vnd.openxmlformats-officedocument.presentationml.tags+xml"/>
  <Override PartName="/ppt/tags/tag572.xml" ContentType="application/vnd.openxmlformats-officedocument.presentationml.tags+xml"/>
  <Override PartName="/ppt/tags/tag573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3.3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2"/>
  </p:sldMasterIdLst>
  <p:notesMasterIdLst>
    <p:notesMasterId r:id="rId3"/>
  </p:notesMasterIdLst>
  <p:sldIdLst>
    <p:sldId id="257" r:id="rId4"/>
    <p:sldId id="258" r:id="rId5"/>
    <p:sldId id="647" r:id="rId6"/>
    <p:sldId id="648" r:id="rId7"/>
    <p:sldId id="649" r:id="rId8"/>
    <p:sldId id="650" r:id="rId9"/>
    <p:sldId id="652" r:id="rId10"/>
    <p:sldId id="651" r:id="rId11"/>
    <p:sldId id="653" r:id="rId12"/>
    <p:sldId id="665" r:id="rId13"/>
    <p:sldId id="666" r:id="rId14"/>
    <p:sldId id="667" r:id="rId15"/>
    <p:sldId id="657" r:id="rId16"/>
    <p:sldId id="668" r:id="rId17"/>
    <p:sldId id="669" r:id="rId18"/>
    <p:sldId id="578" r:id="rId19"/>
    <p:sldId id="617" r:id="rId20"/>
    <p:sldId id="618" r:id="rId21"/>
    <p:sldId id="646" r:id="rId22"/>
  </p:sldIdLst>
  <p:sldSz cx="12192000" cy="6858000"/>
  <p:notesSz cx="6858000" cy="9144000"/>
  <p:custDataLst>
    <p:tags r:id="rId2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427" userDrawn="1">
          <p15:clr>
            <a:srgbClr val="A4A3A4"/>
          </p15:clr>
        </p15:guide>
        <p15:guide id="2" pos="379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p="http://schemas.openxmlformats.org/presentationml/2006/main">
  <p:cmAuthor id="1" name="tudou" initials="t" lastIdx="0" clrIdx="0"/>
</p:cmAuthorLst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showPr showNarration="1">
    <p:present/>
    <p:sldAll/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fill>
          <a:solidFill>
            <a:schemeClr val="accent1">
              <a:tint val="40000"/>
            </a:schemeClr>
          </a:solidFill>
        </a:fill>
      </a:tcStyle>
    </a:band1H>
    <a:band1V>
      <a:tcStyle>
        <a:fill>
          <a:solidFill>
            <a:schemeClr val="accent1">
              <a:tint val="40000"/>
            </a:schemeClr>
          </a:solidFill>
        </a:fill>
      </a:tcStyle>
    </a:band1V>
    <a:lastCol>
      <a:tcTxStyle b="on">
        <a:fontRef idx="minor">
          <a:prstClr val="black"/>
        </a:fontRef>
        <a:schemeClr val="lt1"/>
      </a:tcTxStyle>
      <a:tcStyle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99" d="100"/>
          <a:sy n="99" d="100"/>
        </p:scale>
        <p:origin x="84" y="582"/>
      </p:cViewPr>
      <p:guideLst>
        <p:guide orient="horz" pos="2427"/>
        <p:guide pos="379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commentAuthors" Target="commentAuthors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slideMaster" Target="slideMasters/slideMaster1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tags" Target="tags/tag573.xml" /><Relationship Id="rId24" Type="http://schemas.openxmlformats.org/officeDocument/2006/relationships/presProps" Target="presProps.xml" /><Relationship Id="rId25" Type="http://schemas.openxmlformats.org/officeDocument/2006/relationships/viewProps" Target="viewProps.xml" /><Relationship Id="rId26" Type="http://schemas.openxmlformats.org/officeDocument/2006/relationships/theme" Target="theme/theme1.xml" /><Relationship Id="rId27" Type="http://schemas.openxmlformats.org/officeDocument/2006/relationships/tableStyles" Target="tableStyles.xml" /><Relationship Id="rId3" Type="http://schemas.openxmlformats.org/officeDocument/2006/relationships/notesMaster" Target="notesMasters/notesMaster1.xml" /><Relationship Id="rId4" Type="http://schemas.openxmlformats.org/officeDocument/2006/relationships/slide" Target="slides/slide1.xml" /><Relationship Id="rId5" Type="http://schemas.openxmlformats.org/officeDocument/2006/relationships/slide" Target="slides/slide2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95.xml" /><Relationship Id="rId2" Type="http://schemas.openxmlformats.org/officeDocument/2006/relationships/tags" Target="../tags/tag96.xml" /><Relationship Id="rId3" Type="http://schemas.openxmlformats.org/officeDocument/2006/relationships/tags" Target="../tags/tag97.xml" /><Relationship Id="rId4" Type="http://schemas.openxmlformats.org/officeDocument/2006/relationships/tags" Target="../tags/tag98.xml" /><Relationship Id="rId5" Type="http://schemas.openxmlformats.org/officeDocument/2006/relationships/tags" Target="../tags/tag99.xml" /><Relationship Id="rId6" Type="http://schemas.openxmlformats.org/officeDocument/2006/relationships/tags" Target="../tags/tag100.xml" /><Relationship Id="rId7" Type="http://schemas.openxmlformats.org/officeDocument/2006/relationships/tags" Target="../tags/tag101.xml" /><Relationship Id="rId8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bg>
      <p:bgRef idx="1001">
        <a:schemeClr val="bg1"/>
      </p:bgRef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2"/>
            </p:custDataLst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  <p:custDataLst>
              <p:tags r:id="rId3"/>
            </p:custDataLst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  <p:custDataLst>
              <p:tags r:id="rId6"/>
            </p:custDataLst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  <p:custDataLst>
              <p:tags r:id="rId7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tags" Target="../tags/tag2.xml" /><Relationship Id="rId3" Type="http://schemas.openxmlformats.org/officeDocument/2006/relationships/tags" Target="../tags/tag3.xml" /><Relationship Id="rId4" Type="http://schemas.openxmlformats.org/officeDocument/2006/relationships/tags" Target="../tags/tag4.xml" /><Relationship Id="rId5" Type="http://schemas.openxmlformats.org/officeDocument/2006/relationships/tags" Target="../tags/tag5.xml" /><Relationship Id="rId6" Type="http://schemas.openxmlformats.org/officeDocument/2006/relationships/tags" Target="../tags/tag6.xml" /><Relationship Id="rId7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7.xml" /><Relationship Id="rId2" Type="http://schemas.openxmlformats.org/officeDocument/2006/relationships/tags" Target="../tags/tag58.xml" /><Relationship Id="rId3" Type="http://schemas.openxmlformats.org/officeDocument/2006/relationships/tags" Target="../tags/tag59.xml" /><Relationship Id="rId4" Type="http://schemas.openxmlformats.org/officeDocument/2006/relationships/tags" Target="../tags/tag60.xml" /><Relationship Id="rId5" Type="http://schemas.openxmlformats.org/officeDocument/2006/relationships/tags" Target="../tags/tag61.xml" /><Relationship Id="rId6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2.xml" /><Relationship Id="rId2" Type="http://schemas.openxmlformats.org/officeDocument/2006/relationships/tags" Target="../tags/tag63.xml" /><Relationship Id="rId3" Type="http://schemas.openxmlformats.org/officeDocument/2006/relationships/tags" Target="../tags/tag64.xml" /><Relationship Id="rId4" Type="http://schemas.openxmlformats.org/officeDocument/2006/relationships/tags" Target="../tags/tag65.xml" /><Relationship Id="rId5" Type="http://schemas.openxmlformats.org/officeDocument/2006/relationships/tags" Target="../tags/tag66.xml" /><Relationship Id="rId6" Type="http://schemas.openxmlformats.org/officeDocument/2006/relationships/tags" Target="../tags/tag67.xml" /><Relationship Id="rId7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8.xml" /><Relationship Id="rId10" Type="http://schemas.openxmlformats.org/officeDocument/2006/relationships/tags" Target="../tags/tag77.xml" /><Relationship Id="rId11" Type="http://schemas.openxmlformats.org/officeDocument/2006/relationships/tags" Target="../tags/tag78.xml" /><Relationship Id="rId12" Type="http://schemas.openxmlformats.org/officeDocument/2006/relationships/tags" Target="../tags/tag79.xml" /><Relationship Id="rId13" Type="http://schemas.openxmlformats.org/officeDocument/2006/relationships/tags" Target="../tags/tag80.xml" /><Relationship Id="rId14" Type="http://schemas.openxmlformats.org/officeDocument/2006/relationships/tags" Target="../tags/tag81.xml" /><Relationship Id="rId15" Type="http://schemas.openxmlformats.org/officeDocument/2006/relationships/tags" Target="../tags/tag82.xml" /><Relationship Id="rId16" Type="http://schemas.openxmlformats.org/officeDocument/2006/relationships/tags" Target="../tags/tag83.xml" /><Relationship Id="rId17" Type="http://schemas.openxmlformats.org/officeDocument/2006/relationships/tags" Target="../tags/tag84.xml" /><Relationship Id="rId18" Type="http://schemas.openxmlformats.org/officeDocument/2006/relationships/slideMaster" Target="../slideMasters/slideMaster1.xml" /><Relationship Id="rId2" Type="http://schemas.openxmlformats.org/officeDocument/2006/relationships/tags" Target="../tags/tag69.xml" /><Relationship Id="rId3" Type="http://schemas.openxmlformats.org/officeDocument/2006/relationships/tags" Target="../tags/tag70.xml" /><Relationship Id="rId4" Type="http://schemas.openxmlformats.org/officeDocument/2006/relationships/tags" Target="../tags/tag71.xml" /><Relationship Id="rId5" Type="http://schemas.openxmlformats.org/officeDocument/2006/relationships/tags" Target="../tags/tag72.xml" /><Relationship Id="rId6" Type="http://schemas.openxmlformats.org/officeDocument/2006/relationships/tags" Target="../tags/tag73.xml" /><Relationship Id="rId7" Type="http://schemas.openxmlformats.org/officeDocument/2006/relationships/tags" Target="../tags/tag74.xml" /><Relationship Id="rId8" Type="http://schemas.openxmlformats.org/officeDocument/2006/relationships/tags" Target="../tags/tag75.xml" /><Relationship Id="rId9" Type="http://schemas.openxmlformats.org/officeDocument/2006/relationships/tags" Target="../tags/tag76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.xml" /><Relationship Id="rId2" Type="http://schemas.openxmlformats.org/officeDocument/2006/relationships/tags" Target="../tags/tag8.xml" /><Relationship Id="rId3" Type="http://schemas.openxmlformats.org/officeDocument/2006/relationships/tags" Target="../tags/tag9.xml" /><Relationship Id="rId4" Type="http://schemas.openxmlformats.org/officeDocument/2006/relationships/tags" Target="../tags/tag10.xml" /><Relationship Id="rId5" Type="http://schemas.openxmlformats.org/officeDocument/2006/relationships/tags" Target="../tags/tag11.xml" /><Relationship Id="rId6" Type="http://schemas.openxmlformats.org/officeDocument/2006/relationships/tags" Target="../tags/tag12.xml" /><Relationship Id="rId7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3.xml" /><Relationship Id="rId2" Type="http://schemas.openxmlformats.org/officeDocument/2006/relationships/tags" Target="../tags/tag14.xml" /><Relationship Id="rId3" Type="http://schemas.openxmlformats.org/officeDocument/2006/relationships/tags" Target="../tags/tag15.xml" /><Relationship Id="rId4" Type="http://schemas.openxmlformats.org/officeDocument/2006/relationships/tags" Target="../tags/tag16.xml" /><Relationship Id="rId5" Type="http://schemas.openxmlformats.org/officeDocument/2006/relationships/tags" Target="../tags/tag17.xml" /><Relationship Id="rId6" Type="http://schemas.openxmlformats.org/officeDocument/2006/relationships/tags" Target="../tags/tag18.xml" /><Relationship Id="rId7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9.xml" /><Relationship Id="rId2" Type="http://schemas.openxmlformats.org/officeDocument/2006/relationships/tags" Target="../tags/tag20.xml" /><Relationship Id="rId3" Type="http://schemas.openxmlformats.org/officeDocument/2006/relationships/tags" Target="../tags/tag21.xml" /><Relationship Id="rId4" Type="http://schemas.openxmlformats.org/officeDocument/2006/relationships/tags" Target="../tags/tag22.xml" /><Relationship Id="rId5" Type="http://schemas.openxmlformats.org/officeDocument/2006/relationships/tags" Target="../tags/tag23.xml" /><Relationship Id="rId6" Type="http://schemas.openxmlformats.org/officeDocument/2006/relationships/tags" Target="../tags/tag24.xml" /><Relationship Id="rId7" Type="http://schemas.openxmlformats.org/officeDocument/2006/relationships/tags" Target="../tags/tag25.xml" /><Relationship Id="rId8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6.xml" /><Relationship Id="rId10" Type="http://schemas.openxmlformats.org/officeDocument/2006/relationships/slideMaster" Target="../slideMasters/slideMaster1.xml" /><Relationship Id="rId2" Type="http://schemas.openxmlformats.org/officeDocument/2006/relationships/tags" Target="../tags/tag27.xml" /><Relationship Id="rId3" Type="http://schemas.openxmlformats.org/officeDocument/2006/relationships/tags" Target="../tags/tag28.xml" /><Relationship Id="rId4" Type="http://schemas.openxmlformats.org/officeDocument/2006/relationships/tags" Target="../tags/tag29.xml" /><Relationship Id="rId5" Type="http://schemas.openxmlformats.org/officeDocument/2006/relationships/tags" Target="../tags/tag30.xml" /><Relationship Id="rId6" Type="http://schemas.openxmlformats.org/officeDocument/2006/relationships/tags" Target="../tags/tag31.xml" /><Relationship Id="rId7" Type="http://schemas.openxmlformats.org/officeDocument/2006/relationships/tags" Target="../tags/tag32.xml" /><Relationship Id="rId8" Type="http://schemas.openxmlformats.org/officeDocument/2006/relationships/tags" Target="../tags/tag33.xml" /><Relationship Id="rId9" Type="http://schemas.openxmlformats.org/officeDocument/2006/relationships/tags" Target="../tags/tag34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5.xml" /><Relationship Id="rId2" Type="http://schemas.openxmlformats.org/officeDocument/2006/relationships/tags" Target="../tags/tag36.xml" /><Relationship Id="rId3" Type="http://schemas.openxmlformats.org/officeDocument/2006/relationships/tags" Target="../tags/tag37.xml" /><Relationship Id="rId4" Type="http://schemas.openxmlformats.org/officeDocument/2006/relationships/tags" Target="../tags/tag38.xml" /><Relationship Id="rId5" Type="http://schemas.openxmlformats.org/officeDocument/2006/relationships/tags" Target="../tags/tag39.xml" /><Relationship Id="rId6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0.xml" /><Relationship Id="rId2" Type="http://schemas.openxmlformats.org/officeDocument/2006/relationships/tags" Target="../tags/tag41.xml" /><Relationship Id="rId3" Type="http://schemas.openxmlformats.org/officeDocument/2006/relationships/tags" Target="../tags/tag42.xml" /><Relationship Id="rId4" Type="http://schemas.openxmlformats.org/officeDocument/2006/relationships/tags" Target="../tags/tag43.xml" /><Relationship Id="rId5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4.xml" /><Relationship Id="rId2" Type="http://schemas.openxmlformats.org/officeDocument/2006/relationships/tags" Target="../tags/tag45.xml" /><Relationship Id="rId3" Type="http://schemas.openxmlformats.org/officeDocument/2006/relationships/tags" Target="../tags/tag46.xml" /><Relationship Id="rId4" Type="http://schemas.openxmlformats.org/officeDocument/2006/relationships/tags" Target="../tags/tag47.xml" /><Relationship Id="rId5" Type="http://schemas.openxmlformats.org/officeDocument/2006/relationships/tags" Target="../tags/tag48.xml" /><Relationship Id="rId6" Type="http://schemas.openxmlformats.org/officeDocument/2006/relationships/tags" Target="../tags/tag49.xml" /><Relationship Id="rId7" Type="http://schemas.openxmlformats.org/officeDocument/2006/relationships/tags" Target="../tags/tag50.xml" /><Relationship Id="rId8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1.xml" /><Relationship Id="rId2" Type="http://schemas.openxmlformats.org/officeDocument/2006/relationships/tags" Target="../tags/tag52.xml" /><Relationship Id="rId3" Type="http://schemas.openxmlformats.org/officeDocument/2006/relationships/tags" Target="../tags/tag53.xml" /><Relationship Id="rId4" Type="http://schemas.openxmlformats.org/officeDocument/2006/relationships/tags" Target="../tags/tag54.xml" /><Relationship Id="rId5" Type="http://schemas.openxmlformats.org/officeDocument/2006/relationships/tags" Target="../tags/tag55.xml" /><Relationship Id="rId6" Type="http://schemas.openxmlformats.org/officeDocument/2006/relationships/tags" Target="../tags/tag56.xml" /><Relationship Id="rId7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宫格文本-6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6" name="标题 5"/>
          <p:cNvSpPr>
            <a:spLocks noGrp="1"/>
          </p:cNvSpPr>
          <p:nvPr>
            <p:ph type="ctrTitle" idx="17826049" hasCustomPrompt="1"/>
            <p:custDataLst>
              <p:tags r:id="rId2"/>
            </p:custDataLst>
          </p:nvPr>
        </p:nvSpPr>
        <p:spPr>
          <a:xfrm>
            <a:off x="609600" y="609600"/>
            <a:ext cx="10972800" cy="7620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spcBef>
                <a:spcPct val="0"/>
              </a:spcBef>
              <a:spcAft>
                <a:spcPct val="0"/>
              </a:spcAft>
              <a:buNone/>
              <a:defRPr sz="44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51446017" hasCustomPrompt="1"/>
            <p:custDataLst>
              <p:tags r:id="rId3"/>
            </p:custDataLst>
          </p:nvPr>
        </p:nvSpPr>
        <p:spPr>
          <a:xfrm>
            <a:off x="609600" y="2133600"/>
            <a:ext cx="3352800" cy="406400"/>
          </a:xfrm>
          <a:noFill/>
        </p:spPr>
        <p:txBody>
          <a:bodyPr lIns="0" tIns="0" rIns="0" bIns="0" anchor="b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8" name="文本占位符 7"/>
          <p:cNvSpPr>
            <a:spLocks noGrp="1"/>
          </p:cNvSpPr>
          <p:nvPr>
            <p:ph type="body" idx="51446785" hasCustomPrompt="1"/>
            <p:custDataLst>
              <p:tags r:id="rId4"/>
            </p:custDataLst>
          </p:nvPr>
        </p:nvSpPr>
        <p:spPr>
          <a:xfrm>
            <a:off x="609600" y="2692400"/>
            <a:ext cx="33528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9" name="文本占位符 8"/>
          <p:cNvSpPr>
            <a:spLocks noGrp="1"/>
          </p:cNvSpPr>
          <p:nvPr>
            <p:ph type="body" idx="51511553" hasCustomPrompt="1"/>
            <p:custDataLst>
              <p:tags r:id="rId5"/>
            </p:custDataLst>
          </p:nvPr>
        </p:nvSpPr>
        <p:spPr>
          <a:xfrm>
            <a:off x="4419600" y="2133600"/>
            <a:ext cx="3352800" cy="406400"/>
          </a:xfrm>
          <a:noFill/>
        </p:spPr>
        <p:txBody>
          <a:bodyPr lIns="0" tIns="0" rIns="0" bIns="0" anchor="b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0" name="文本占位符 9"/>
          <p:cNvSpPr>
            <a:spLocks noGrp="1"/>
          </p:cNvSpPr>
          <p:nvPr>
            <p:ph type="body" idx="51512321" hasCustomPrompt="1"/>
            <p:custDataLst>
              <p:tags r:id="rId6"/>
            </p:custDataLst>
          </p:nvPr>
        </p:nvSpPr>
        <p:spPr>
          <a:xfrm>
            <a:off x="4419600" y="2692400"/>
            <a:ext cx="33528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1" name="文本占位符 10"/>
          <p:cNvSpPr>
            <a:spLocks noGrp="1"/>
          </p:cNvSpPr>
          <p:nvPr>
            <p:ph type="body" idx="51577089" hasCustomPrompt="1"/>
            <p:custDataLst>
              <p:tags r:id="rId7"/>
            </p:custDataLst>
          </p:nvPr>
        </p:nvSpPr>
        <p:spPr>
          <a:xfrm>
            <a:off x="8229600" y="2133600"/>
            <a:ext cx="3352800" cy="406400"/>
          </a:xfrm>
          <a:noFill/>
        </p:spPr>
        <p:txBody>
          <a:bodyPr lIns="0" tIns="0" rIns="0" bIns="0" anchor="b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2" name="文本占位符 11"/>
          <p:cNvSpPr>
            <a:spLocks noGrp="1"/>
          </p:cNvSpPr>
          <p:nvPr>
            <p:ph type="body" idx="51577857" hasCustomPrompt="1"/>
            <p:custDataLst>
              <p:tags r:id="rId8"/>
            </p:custDataLst>
          </p:nvPr>
        </p:nvSpPr>
        <p:spPr>
          <a:xfrm>
            <a:off x="8229600" y="2692400"/>
            <a:ext cx="33528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3" name="文本占位符 12"/>
          <p:cNvSpPr>
            <a:spLocks noGrp="1"/>
          </p:cNvSpPr>
          <p:nvPr>
            <p:ph type="body" idx="51642625" hasCustomPrompt="1"/>
            <p:custDataLst>
              <p:tags r:id="rId9"/>
            </p:custDataLst>
          </p:nvPr>
        </p:nvSpPr>
        <p:spPr>
          <a:xfrm>
            <a:off x="609600" y="4368800"/>
            <a:ext cx="3352800" cy="406400"/>
          </a:xfrm>
          <a:noFill/>
        </p:spPr>
        <p:txBody>
          <a:bodyPr lIns="0" tIns="0" rIns="0" bIns="0" anchor="b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51643393" hasCustomPrompt="1"/>
            <p:custDataLst>
              <p:tags r:id="rId10"/>
            </p:custDataLst>
          </p:nvPr>
        </p:nvSpPr>
        <p:spPr>
          <a:xfrm>
            <a:off x="609600" y="4927600"/>
            <a:ext cx="33528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51708161" hasCustomPrompt="1"/>
            <p:custDataLst>
              <p:tags r:id="rId11"/>
            </p:custDataLst>
          </p:nvPr>
        </p:nvSpPr>
        <p:spPr>
          <a:xfrm>
            <a:off x="4419600" y="4368800"/>
            <a:ext cx="3352800" cy="406400"/>
          </a:xfrm>
          <a:noFill/>
        </p:spPr>
        <p:txBody>
          <a:bodyPr lIns="0" tIns="0" rIns="0" bIns="0" anchor="b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6" name="文本占位符 15"/>
          <p:cNvSpPr>
            <a:spLocks noGrp="1"/>
          </p:cNvSpPr>
          <p:nvPr>
            <p:ph type="body" idx="51708929" hasCustomPrompt="1"/>
            <p:custDataLst>
              <p:tags r:id="rId12"/>
            </p:custDataLst>
          </p:nvPr>
        </p:nvSpPr>
        <p:spPr>
          <a:xfrm>
            <a:off x="4419600" y="4927600"/>
            <a:ext cx="33528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7" name="文本占位符 16"/>
          <p:cNvSpPr>
            <a:spLocks noGrp="1"/>
          </p:cNvSpPr>
          <p:nvPr>
            <p:ph type="body" idx="51773697" hasCustomPrompt="1"/>
            <p:custDataLst>
              <p:tags r:id="rId13"/>
            </p:custDataLst>
          </p:nvPr>
        </p:nvSpPr>
        <p:spPr>
          <a:xfrm>
            <a:off x="8229600" y="4368800"/>
            <a:ext cx="3352800" cy="406400"/>
          </a:xfrm>
          <a:noFill/>
        </p:spPr>
        <p:txBody>
          <a:bodyPr lIns="0" tIns="0" rIns="0" bIns="0" anchor="b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8" name="文本占位符 17"/>
          <p:cNvSpPr>
            <a:spLocks noGrp="1"/>
          </p:cNvSpPr>
          <p:nvPr>
            <p:ph type="body" idx="51774465" hasCustomPrompt="1"/>
            <p:custDataLst>
              <p:tags r:id="rId14"/>
            </p:custDataLst>
          </p:nvPr>
        </p:nvSpPr>
        <p:spPr>
          <a:xfrm>
            <a:off x="8229600" y="4927600"/>
            <a:ext cx="33528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tags" Target="../tags/tag85.xml" /><Relationship Id="rId14" Type="http://schemas.openxmlformats.org/officeDocument/2006/relationships/tags" Target="../tags/tag86.xml" /><Relationship Id="rId15" Type="http://schemas.openxmlformats.org/officeDocument/2006/relationships/tags" Target="../tags/tag87.xml" /><Relationship Id="rId16" Type="http://schemas.openxmlformats.org/officeDocument/2006/relationships/tags" Target="../tags/tag88.xml" /><Relationship Id="rId17" Type="http://schemas.openxmlformats.org/officeDocument/2006/relationships/tags" Target="../tags/tag89.xml" /><Relationship Id="rId18" Type="http://schemas.openxmlformats.org/officeDocument/2006/relationships/tags" Target="../tags/tag90.xml" /><Relationship Id="rId19" Type="http://schemas.openxmlformats.org/officeDocument/2006/relationships/image" Target="file:///D:\qq&#25991;&#20214;\712321467\Image\C2C\Image2\%7b75232B38-A165-1FB7-499C-2E1C792CACB5%7d.png" TargetMode="External" /><Relationship Id="rId2" Type="http://schemas.openxmlformats.org/officeDocument/2006/relationships/slideLayout" Target="../slideLayouts/slideLayout2.xml" /><Relationship Id="rId20" Type="http://schemas.openxmlformats.org/officeDocument/2006/relationships/image" Target="../media/image1.png" /><Relationship Id="rId21" Type="http://schemas.openxmlformats.org/officeDocument/2006/relationships/tags" Target="../tags/tag91.xml" /><Relationship Id="rId22" Type="http://schemas.openxmlformats.org/officeDocument/2006/relationships/tags" Target="../tags/tag92.xml" /><Relationship Id="rId23" Type="http://schemas.openxmlformats.org/officeDocument/2006/relationships/tags" Target="../tags/tag93.xml" /><Relationship Id="rId24" Type="http://schemas.openxmlformats.org/officeDocument/2006/relationships/tags" Target="../tags/tag94.xml" /><Relationship Id="rId25" Type="http://schemas.openxmlformats.org/officeDocument/2006/relationships/theme" Target="../theme/theme1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>
          <p:custDataLst>
            <p:tags r:id="rId13"/>
          </p:custDataLst>
        </p:nvPr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pic>
        <p:nvPicPr>
          <p:cNvPr id="7" name="图片 1073743875" descr="学科网 zxxk.com"/>
          <p:cNvPicPr>
            <a:picLocks noChangeAspect="1"/>
          </p:cNvPicPr>
          <p:nvPr>
            <p:custDataLst>
              <p:tags r:id="rId21"/>
            </p:custDataLst>
          </p:nvPr>
        </p:nvPicPr>
        <p:blipFill>
          <a:blip r:embed="rId20" r:link="rId19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8" name="图片 1073743875" descr="学科网 zxxk.com"/>
          <p:cNvPicPr>
            <a:picLocks noChangeAspect="1"/>
          </p:cNvPicPr>
          <p:nvPr>
            <p:custDataLst>
              <p:tags r:id="rId22"/>
            </p:custDataLst>
          </p:nvPr>
        </p:nvPicPr>
        <p:blipFill>
          <a:blip r:embed="rId20" r:link="rId19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9" name="图片 1073743875" descr="学科网 zxxk.com" title=""/>
          <p:cNvPicPr>
            <a:picLocks noChangeAspect="1"/>
          </p:cNvPicPr>
          <p:nvPr>
            <p:custDataLst>
              <p:tags r:id="rId23"/>
            </p:custDataLst>
          </p:nvPr>
        </p:nvPicPr>
        <p:blipFill>
          <a:blip r:embed="rId20" r:link="rId19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  <p:custDataLst>
      <p:tags r:id="rId24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tabLst>
          <a:tab pos="1609725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109.xml" /><Relationship Id="rId11" Type="http://schemas.openxmlformats.org/officeDocument/2006/relationships/tags" Target="../tags/tag110.xml" /><Relationship Id="rId12" Type="http://schemas.openxmlformats.org/officeDocument/2006/relationships/tags" Target="../tags/tag111.xml" /><Relationship Id="rId2" Type="http://schemas.openxmlformats.org/officeDocument/2006/relationships/tags" Target="../tags/tag102.xml" /><Relationship Id="rId3" Type="http://schemas.openxmlformats.org/officeDocument/2006/relationships/tags" Target="../tags/tag103.xml" /><Relationship Id="rId4" Type="http://schemas.openxmlformats.org/officeDocument/2006/relationships/tags" Target="../tags/tag104.xml" /><Relationship Id="rId5" Type="http://schemas.openxmlformats.org/officeDocument/2006/relationships/tags" Target="../tags/tag105.xml" /><Relationship Id="rId6" Type="http://schemas.openxmlformats.org/officeDocument/2006/relationships/tags" Target="../tags/tag106.xml" /><Relationship Id="rId7" Type="http://schemas.openxmlformats.org/officeDocument/2006/relationships/image" Target="../media/image2.png" /><Relationship Id="rId8" Type="http://schemas.openxmlformats.org/officeDocument/2006/relationships/tags" Target="../tags/tag107.xml" /><Relationship Id="rId9" Type="http://schemas.openxmlformats.org/officeDocument/2006/relationships/tags" Target="../tags/tag108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339.xml" /><Relationship Id="rId11" Type="http://schemas.openxmlformats.org/officeDocument/2006/relationships/tags" Target="../tags/tag340.xml" /><Relationship Id="rId12" Type="http://schemas.openxmlformats.org/officeDocument/2006/relationships/tags" Target="../tags/tag341.xml" /><Relationship Id="rId13" Type="http://schemas.openxmlformats.org/officeDocument/2006/relationships/tags" Target="../tags/tag342.xml" /><Relationship Id="rId14" Type="http://schemas.openxmlformats.org/officeDocument/2006/relationships/tags" Target="../tags/tag343.xml" /><Relationship Id="rId15" Type="http://schemas.openxmlformats.org/officeDocument/2006/relationships/tags" Target="../tags/tag344.xml" /><Relationship Id="rId16" Type="http://schemas.openxmlformats.org/officeDocument/2006/relationships/tags" Target="../tags/tag345.xml" /><Relationship Id="rId2" Type="http://schemas.openxmlformats.org/officeDocument/2006/relationships/tags" Target="../tags/tag331.xml" /><Relationship Id="rId3" Type="http://schemas.openxmlformats.org/officeDocument/2006/relationships/tags" Target="../tags/tag332.xml" /><Relationship Id="rId4" Type="http://schemas.openxmlformats.org/officeDocument/2006/relationships/tags" Target="../tags/tag333.xml" /><Relationship Id="rId5" Type="http://schemas.openxmlformats.org/officeDocument/2006/relationships/tags" Target="../tags/tag334.xml" /><Relationship Id="rId6" Type="http://schemas.openxmlformats.org/officeDocument/2006/relationships/tags" Target="../tags/tag335.xml" /><Relationship Id="rId7" Type="http://schemas.openxmlformats.org/officeDocument/2006/relationships/tags" Target="../tags/tag336.xml" /><Relationship Id="rId8" Type="http://schemas.openxmlformats.org/officeDocument/2006/relationships/tags" Target="../tags/tag337.xml" /><Relationship Id="rId9" Type="http://schemas.openxmlformats.org/officeDocument/2006/relationships/tags" Target="../tags/tag338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354.xml" /><Relationship Id="rId11" Type="http://schemas.openxmlformats.org/officeDocument/2006/relationships/tags" Target="../tags/tag355.xml" /><Relationship Id="rId12" Type="http://schemas.openxmlformats.org/officeDocument/2006/relationships/tags" Target="../tags/tag356.xml" /><Relationship Id="rId13" Type="http://schemas.openxmlformats.org/officeDocument/2006/relationships/tags" Target="../tags/tag357.xml" /><Relationship Id="rId14" Type="http://schemas.openxmlformats.org/officeDocument/2006/relationships/tags" Target="../tags/tag358.xml" /><Relationship Id="rId15" Type="http://schemas.openxmlformats.org/officeDocument/2006/relationships/tags" Target="../tags/tag359.xml" /><Relationship Id="rId16" Type="http://schemas.openxmlformats.org/officeDocument/2006/relationships/tags" Target="../tags/tag360.xml" /><Relationship Id="rId17" Type="http://schemas.openxmlformats.org/officeDocument/2006/relationships/tags" Target="../tags/tag361.xml" /><Relationship Id="rId18" Type="http://schemas.openxmlformats.org/officeDocument/2006/relationships/tags" Target="../tags/tag362.xml" /><Relationship Id="rId19" Type="http://schemas.openxmlformats.org/officeDocument/2006/relationships/tags" Target="../tags/tag363.xml" /><Relationship Id="rId2" Type="http://schemas.openxmlformats.org/officeDocument/2006/relationships/tags" Target="../tags/tag346.xml" /><Relationship Id="rId20" Type="http://schemas.openxmlformats.org/officeDocument/2006/relationships/tags" Target="../tags/tag364.xml" /><Relationship Id="rId21" Type="http://schemas.openxmlformats.org/officeDocument/2006/relationships/tags" Target="../tags/tag365.xml" /><Relationship Id="rId22" Type="http://schemas.openxmlformats.org/officeDocument/2006/relationships/tags" Target="../tags/tag366.xml" /><Relationship Id="rId23" Type="http://schemas.openxmlformats.org/officeDocument/2006/relationships/tags" Target="../tags/tag367.xml" /><Relationship Id="rId24" Type="http://schemas.openxmlformats.org/officeDocument/2006/relationships/tags" Target="../tags/tag368.xml" /><Relationship Id="rId25" Type="http://schemas.openxmlformats.org/officeDocument/2006/relationships/tags" Target="../tags/tag369.xml" /><Relationship Id="rId26" Type="http://schemas.openxmlformats.org/officeDocument/2006/relationships/tags" Target="../tags/tag370.xml" /><Relationship Id="rId27" Type="http://schemas.openxmlformats.org/officeDocument/2006/relationships/tags" Target="../tags/tag371.xml" /><Relationship Id="rId28" Type="http://schemas.openxmlformats.org/officeDocument/2006/relationships/tags" Target="../tags/tag372.xml" /><Relationship Id="rId29" Type="http://schemas.openxmlformats.org/officeDocument/2006/relationships/tags" Target="../tags/tag373.xml" /><Relationship Id="rId3" Type="http://schemas.openxmlformats.org/officeDocument/2006/relationships/tags" Target="../tags/tag347.xml" /><Relationship Id="rId30" Type="http://schemas.openxmlformats.org/officeDocument/2006/relationships/tags" Target="../tags/tag374.xml" /><Relationship Id="rId31" Type="http://schemas.openxmlformats.org/officeDocument/2006/relationships/tags" Target="../tags/tag375.xml" /><Relationship Id="rId32" Type="http://schemas.openxmlformats.org/officeDocument/2006/relationships/tags" Target="../tags/tag376.xml" /><Relationship Id="rId33" Type="http://schemas.openxmlformats.org/officeDocument/2006/relationships/tags" Target="../tags/tag377.xml" /><Relationship Id="rId34" Type="http://schemas.openxmlformats.org/officeDocument/2006/relationships/tags" Target="../tags/tag378.xml" /><Relationship Id="rId35" Type="http://schemas.openxmlformats.org/officeDocument/2006/relationships/tags" Target="../tags/tag379.xml" /><Relationship Id="rId36" Type="http://schemas.openxmlformats.org/officeDocument/2006/relationships/tags" Target="../tags/tag380.xml" /><Relationship Id="rId37" Type="http://schemas.openxmlformats.org/officeDocument/2006/relationships/tags" Target="../tags/tag381.xml" /><Relationship Id="rId38" Type="http://schemas.openxmlformats.org/officeDocument/2006/relationships/tags" Target="../tags/tag382.xml" /><Relationship Id="rId39" Type="http://schemas.openxmlformats.org/officeDocument/2006/relationships/tags" Target="../tags/tag383.xml" /><Relationship Id="rId4" Type="http://schemas.openxmlformats.org/officeDocument/2006/relationships/tags" Target="../tags/tag348.xml" /><Relationship Id="rId40" Type="http://schemas.openxmlformats.org/officeDocument/2006/relationships/tags" Target="../tags/tag384.xml" /><Relationship Id="rId41" Type="http://schemas.openxmlformats.org/officeDocument/2006/relationships/tags" Target="../tags/tag385.xml" /><Relationship Id="rId42" Type="http://schemas.openxmlformats.org/officeDocument/2006/relationships/tags" Target="../tags/tag386.xml" /><Relationship Id="rId43" Type="http://schemas.openxmlformats.org/officeDocument/2006/relationships/tags" Target="../tags/tag387.xml" /><Relationship Id="rId44" Type="http://schemas.openxmlformats.org/officeDocument/2006/relationships/tags" Target="../tags/tag388.xml" /><Relationship Id="rId45" Type="http://schemas.openxmlformats.org/officeDocument/2006/relationships/tags" Target="../tags/tag389.xml" /><Relationship Id="rId46" Type="http://schemas.openxmlformats.org/officeDocument/2006/relationships/tags" Target="../tags/tag390.xml" /><Relationship Id="rId47" Type="http://schemas.openxmlformats.org/officeDocument/2006/relationships/tags" Target="../tags/tag391.xml" /><Relationship Id="rId48" Type="http://schemas.openxmlformats.org/officeDocument/2006/relationships/tags" Target="../tags/tag392.xml" /><Relationship Id="rId49" Type="http://schemas.openxmlformats.org/officeDocument/2006/relationships/tags" Target="../tags/tag393.xml" /><Relationship Id="rId5" Type="http://schemas.openxmlformats.org/officeDocument/2006/relationships/tags" Target="../tags/tag349.xml" /><Relationship Id="rId50" Type="http://schemas.openxmlformats.org/officeDocument/2006/relationships/tags" Target="../tags/tag394.xml" /><Relationship Id="rId51" Type="http://schemas.openxmlformats.org/officeDocument/2006/relationships/tags" Target="../tags/tag395.xml" /><Relationship Id="rId52" Type="http://schemas.openxmlformats.org/officeDocument/2006/relationships/tags" Target="../tags/tag396.xml" /><Relationship Id="rId53" Type="http://schemas.openxmlformats.org/officeDocument/2006/relationships/tags" Target="../tags/tag397.xml" /><Relationship Id="rId54" Type="http://schemas.openxmlformats.org/officeDocument/2006/relationships/tags" Target="../tags/tag398.xml" /><Relationship Id="rId55" Type="http://schemas.openxmlformats.org/officeDocument/2006/relationships/tags" Target="../tags/tag399.xml" /><Relationship Id="rId56" Type="http://schemas.openxmlformats.org/officeDocument/2006/relationships/tags" Target="../tags/tag400.xml" /><Relationship Id="rId57" Type="http://schemas.openxmlformats.org/officeDocument/2006/relationships/tags" Target="../tags/tag401.xml" /><Relationship Id="rId58" Type="http://schemas.openxmlformats.org/officeDocument/2006/relationships/tags" Target="../tags/tag402.xml" /><Relationship Id="rId59" Type="http://schemas.openxmlformats.org/officeDocument/2006/relationships/tags" Target="../tags/tag403.xml" /><Relationship Id="rId6" Type="http://schemas.openxmlformats.org/officeDocument/2006/relationships/tags" Target="../tags/tag350.xml" /><Relationship Id="rId7" Type="http://schemas.openxmlformats.org/officeDocument/2006/relationships/tags" Target="../tags/tag351.xml" /><Relationship Id="rId8" Type="http://schemas.openxmlformats.org/officeDocument/2006/relationships/tags" Target="../tags/tag352.xml" /><Relationship Id="rId9" Type="http://schemas.openxmlformats.org/officeDocument/2006/relationships/tags" Target="../tags/tag353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412.xml" /><Relationship Id="rId11" Type="http://schemas.openxmlformats.org/officeDocument/2006/relationships/tags" Target="../tags/tag413.xml" /><Relationship Id="rId12" Type="http://schemas.openxmlformats.org/officeDocument/2006/relationships/tags" Target="../tags/tag414.xml" /><Relationship Id="rId13" Type="http://schemas.openxmlformats.org/officeDocument/2006/relationships/tags" Target="../tags/tag415.xml" /><Relationship Id="rId14" Type="http://schemas.openxmlformats.org/officeDocument/2006/relationships/tags" Target="../tags/tag416.xml" /><Relationship Id="rId2" Type="http://schemas.openxmlformats.org/officeDocument/2006/relationships/tags" Target="../tags/tag404.xml" /><Relationship Id="rId3" Type="http://schemas.openxmlformats.org/officeDocument/2006/relationships/tags" Target="../tags/tag405.xml" /><Relationship Id="rId4" Type="http://schemas.openxmlformats.org/officeDocument/2006/relationships/tags" Target="../tags/tag406.xml" /><Relationship Id="rId5" Type="http://schemas.openxmlformats.org/officeDocument/2006/relationships/tags" Target="../tags/tag407.xml" /><Relationship Id="rId6" Type="http://schemas.openxmlformats.org/officeDocument/2006/relationships/tags" Target="../tags/tag408.xml" /><Relationship Id="rId7" Type="http://schemas.openxmlformats.org/officeDocument/2006/relationships/tags" Target="../tags/tag409.xml" /><Relationship Id="rId8" Type="http://schemas.openxmlformats.org/officeDocument/2006/relationships/tags" Target="../tags/tag410.xml" /><Relationship Id="rId9" Type="http://schemas.openxmlformats.org/officeDocument/2006/relationships/tags" Target="../tags/tag411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image" Target="../media/image7.png" /><Relationship Id="rId11" Type="http://schemas.openxmlformats.org/officeDocument/2006/relationships/tags" Target="../tags/tag425.xml" /><Relationship Id="rId12" Type="http://schemas.openxmlformats.org/officeDocument/2006/relationships/video" Target="../media/media2.mp4" /><Relationship Id="rId13" Type="http://schemas.microsoft.com/office/2007/relationships/media" Target="../media/media2.mp4" /><Relationship Id="rId14" Type="http://schemas.openxmlformats.org/officeDocument/2006/relationships/tags" Target="../tags/tag426.xml" /><Relationship Id="rId15" Type="http://schemas.openxmlformats.org/officeDocument/2006/relationships/tags" Target="../tags/tag427.xml" /><Relationship Id="rId2" Type="http://schemas.openxmlformats.org/officeDocument/2006/relationships/tags" Target="../tags/tag417.xml" /><Relationship Id="rId3" Type="http://schemas.openxmlformats.org/officeDocument/2006/relationships/tags" Target="../tags/tag418.xml" /><Relationship Id="rId4" Type="http://schemas.openxmlformats.org/officeDocument/2006/relationships/tags" Target="../tags/tag419.xml" /><Relationship Id="rId5" Type="http://schemas.openxmlformats.org/officeDocument/2006/relationships/tags" Target="../tags/tag420.xml" /><Relationship Id="rId6" Type="http://schemas.openxmlformats.org/officeDocument/2006/relationships/tags" Target="../tags/tag421.xml" /><Relationship Id="rId7" Type="http://schemas.openxmlformats.org/officeDocument/2006/relationships/tags" Target="../tags/tag422.xml" /><Relationship Id="rId8" Type="http://schemas.openxmlformats.org/officeDocument/2006/relationships/tags" Target="../tags/tag423.xml" /><Relationship Id="rId9" Type="http://schemas.openxmlformats.org/officeDocument/2006/relationships/tags" Target="../tags/tag424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436.xml" /><Relationship Id="rId11" Type="http://schemas.openxmlformats.org/officeDocument/2006/relationships/tags" Target="../tags/tag437.xml" /><Relationship Id="rId12" Type="http://schemas.openxmlformats.org/officeDocument/2006/relationships/tags" Target="../tags/tag438.xml" /><Relationship Id="rId13" Type="http://schemas.openxmlformats.org/officeDocument/2006/relationships/tags" Target="../tags/tag439.xml" /><Relationship Id="rId14" Type="http://schemas.openxmlformats.org/officeDocument/2006/relationships/tags" Target="../tags/tag440.xml" /><Relationship Id="rId15" Type="http://schemas.openxmlformats.org/officeDocument/2006/relationships/tags" Target="../tags/tag441.xml" /><Relationship Id="rId16" Type="http://schemas.openxmlformats.org/officeDocument/2006/relationships/tags" Target="../tags/tag442.xml" /><Relationship Id="rId17" Type="http://schemas.openxmlformats.org/officeDocument/2006/relationships/tags" Target="../tags/tag443.xml" /><Relationship Id="rId18" Type="http://schemas.openxmlformats.org/officeDocument/2006/relationships/tags" Target="../tags/tag444.xml" /><Relationship Id="rId19" Type="http://schemas.openxmlformats.org/officeDocument/2006/relationships/tags" Target="../tags/tag445.xml" /><Relationship Id="rId2" Type="http://schemas.openxmlformats.org/officeDocument/2006/relationships/tags" Target="../tags/tag428.xml" /><Relationship Id="rId20" Type="http://schemas.openxmlformats.org/officeDocument/2006/relationships/tags" Target="../tags/tag446.xml" /><Relationship Id="rId21" Type="http://schemas.openxmlformats.org/officeDocument/2006/relationships/tags" Target="../tags/tag447.xml" /><Relationship Id="rId22" Type="http://schemas.openxmlformats.org/officeDocument/2006/relationships/tags" Target="../tags/tag448.xml" /><Relationship Id="rId23" Type="http://schemas.openxmlformats.org/officeDocument/2006/relationships/tags" Target="../tags/tag449.xml" /><Relationship Id="rId24" Type="http://schemas.openxmlformats.org/officeDocument/2006/relationships/tags" Target="../tags/tag450.xml" /><Relationship Id="rId25" Type="http://schemas.openxmlformats.org/officeDocument/2006/relationships/tags" Target="../tags/tag451.xml" /><Relationship Id="rId3" Type="http://schemas.openxmlformats.org/officeDocument/2006/relationships/tags" Target="../tags/tag429.xml" /><Relationship Id="rId4" Type="http://schemas.openxmlformats.org/officeDocument/2006/relationships/tags" Target="../tags/tag430.xml" /><Relationship Id="rId5" Type="http://schemas.openxmlformats.org/officeDocument/2006/relationships/tags" Target="../tags/tag431.xml" /><Relationship Id="rId6" Type="http://schemas.openxmlformats.org/officeDocument/2006/relationships/tags" Target="../tags/tag432.xml" /><Relationship Id="rId7" Type="http://schemas.openxmlformats.org/officeDocument/2006/relationships/tags" Target="../tags/tag433.xml" /><Relationship Id="rId8" Type="http://schemas.openxmlformats.org/officeDocument/2006/relationships/tags" Target="../tags/tag434.xml" /><Relationship Id="rId9" Type="http://schemas.openxmlformats.org/officeDocument/2006/relationships/tags" Target="../tags/tag435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460.xml" /><Relationship Id="rId11" Type="http://schemas.openxmlformats.org/officeDocument/2006/relationships/tags" Target="../tags/tag461.xml" /><Relationship Id="rId12" Type="http://schemas.openxmlformats.org/officeDocument/2006/relationships/tags" Target="../tags/tag462.xml" /><Relationship Id="rId13" Type="http://schemas.openxmlformats.org/officeDocument/2006/relationships/tags" Target="../tags/tag463.xml" /><Relationship Id="rId14" Type="http://schemas.openxmlformats.org/officeDocument/2006/relationships/tags" Target="../tags/tag464.xml" /><Relationship Id="rId15" Type="http://schemas.openxmlformats.org/officeDocument/2006/relationships/tags" Target="../tags/tag465.xml" /><Relationship Id="rId16" Type="http://schemas.openxmlformats.org/officeDocument/2006/relationships/tags" Target="../tags/tag466.xml" /><Relationship Id="rId17" Type="http://schemas.openxmlformats.org/officeDocument/2006/relationships/tags" Target="../tags/tag467.xml" /><Relationship Id="rId18" Type="http://schemas.openxmlformats.org/officeDocument/2006/relationships/tags" Target="../tags/tag468.xml" /><Relationship Id="rId19" Type="http://schemas.openxmlformats.org/officeDocument/2006/relationships/tags" Target="../tags/tag469.xml" /><Relationship Id="rId2" Type="http://schemas.openxmlformats.org/officeDocument/2006/relationships/tags" Target="../tags/tag452.xml" /><Relationship Id="rId20" Type="http://schemas.openxmlformats.org/officeDocument/2006/relationships/tags" Target="../tags/tag470.xml" /><Relationship Id="rId21" Type="http://schemas.openxmlformats.org/officeDocument/2006/relationships/tags" Target="../tags/tag471.xml" /><Relationship Id="rId22" Type="http://schemas.openxmlformats.org/officeDocument/2006/relationships/tags" Target="../tags/tag472.xml" /><Relationship Id="rId23" Type="http://schemas.openxmlformats.org/officeDocument/2006/relationships/tags" Target="../tags/tag473.xml" /><Relationship Id="rId24" Type="http://schemas.openxmlformats.org/officeDocument/2006/relationships/tags" Target="../tags/tag474.xml" /><Relationship Id="rId25" Type="http://schemas.openxmlformats.org/officeDocument/2006/relationships/tags" Target="../tags/tag475.xml" /><Relationship Id="rId26" Type="http://schemas.openxmlformats.org/officeDocument/2006/relationships/tags" Target="../tags/tag476.xml" /><Relationship Id="rId27" Type="http://schemas.openxmlformats.org/officeDocument/2006/relationships/tags" Target="../tags/tag477.xml" /><Relationship Id="rId28" Type="http://schemas.openxmlformats.org/officeDocument/2006/relationships/tags" Target="../tags/tag478.xml" /><Relationship Id="rId29" Type="http://schemas.openxmlformats.org/officeDocument/2006/relationships/tags" Target="../tags/tag479.xml" /><Relationship Id="rId3" Type="http://schemas.openxmlformats.org/officeDocument/2006/relationships/tags" Target="../tags/tag453.xml" /><Relationship Id="rId30" Type="http://schemas.openxmlformats.org/officeDocument/2006/relationships/tags" Target="../tags/tag480.xml" /><Relationship Id="rId31" Type="http://schemas.openxmlformats.org/officeDocument/2006/relationships/tags" Target="../tags/tag481.xml" /><Relationship Id="rId32" Type="http://schemas.openxmlformats.org/officeDocument/2006/relationships/tags" Target="../tags/tag482.xml" /><Relationship Id="rId33" Type="http://schemas.openxmlformats.org/officeDocument/2006/relationships/tags" Target="../tags/tag483.xml" /><Relationship Id="rId34" Type="http://schemas.openxmlformats.org/officeDocument/2006/relationships/tags" Target="../tags/tag484.xml" /><Relationship Id="rId35" Type="http://schemas.openxmlformats.org/officeDocument/2006/relationships/tags" Target="../tags/tag485.xml" /><Relationship Id="rId36" Type="http://schemas.openxmlformats.org/officeDocument/2006/relationships/tags" Target="../tags/tag486.xml" /><Relationship Id="rId37" Type="http://schemas.openxmlformats.org/officeDocument/2006/relationships/tags" Target="../tags/tag487.xml" /><Relationship Id="rId38" Type="http://schemas.openxmlformats.org/officeDocument/2006/relationships/tags" Target="../tags/tag488.xml" /><Relationship Id="rId39" Type="http://schemas.openxmlformats.org/officeDocument/2006/relationships/tags" Target="../tags/tag489.xml" /><Relationship Id="rId4" Type="http://schemas.openxmlformats.org/officeDocument/2006/relationships/tags" Target="../tags/tag454.xml" /><Relationship Id="rId40" Type="http://schemas.openxmlformats.org/officeDocument/2006/relationships/tags" Target="../tags/tag490.xml" /><Relationship Id="rId41" Type="http://schemas.openxmlformats.org/officeDocument/2006/relationships/tags" Target="../tags/tag491.xml" /><Relationship Id="rId42" Type="http://schemas.openxmlformats.org/officeDocument/2006/relationships/tags" Target="../tags/tag492.xml" /><Relationship Id="rId43" Type="http://schemas.openxmlformats.org/officeDocument/2006/relationships/tags" Target="../tags/tag493.xml" /><Relationship Id="rId44" Type="http://schemas.openxmlformats.org/officeDocument/2006/relationships/tags" Target="../tags/tag494.xml" /><Relationship Id="rId45" Type="http://schemas.openxmlformats.org/officeDocument/2006/relationships/tags" Target="../tags/tag495.xml" /><Relationship Id="rId46" Type="http://schemas.openxmlformats.org/officeDocument/2006/relationships/tags" Target="../tags/tag496.xml" /><Relationship Id="rId47" Type="http://schemas.openxmlformats.org/officeDocument/2006/relationships/tags" Target="../tags/tag497.xml" /><Relationship Id="rId48" Type="http://schemas.openxmlformats.org/officeDocument/2006/relationships/tags" Target="../tags/tag498.xml" /><Relationship Id="rId49" Type="http://schemas.openxmlformats.org/officeDocument/2006/relationships/tags" Target="../tags/tag499.xml" /><Relationship Id="rId5" Type="http://schemas.openxmlformats.org/officeDocument/2006/relationships/tags" Target="../tags/tag455.xml" /><Relationship Id="rId50" Type="http://schemas.openxmlformats.org/officeDocument/2006/relationships/tags" Target="../tags/tag500.xml" /><Relationship Id="rId51" Type="http://schemas.openxmlformats.org/officeDocument/2006/relationships/tags" Target="../tags/tag501.xml" /><Relationship Id="rId52" Type="http://schemas.openxmlformats.org/officeDocument/2006/relationships/tags" Target="../tags/tag502.xml" /><Relationship Id="rId53" Type="http://schemas.openxmlformats.org/officeDocument/2006/relationships/tags" Target="../tags/tag503.xml" /><Relationship Id="rId54" Type="http://schemas.openxmlformats.org/officeDocument/2006/relationships/tags" Target="../tags/tag504.xml" /><Relationship Id="rId55" Type="http://schemas.openxmlformats.org/officeDocument/2006/relationships/tags" Target="../tags/tag505.xml" /><Relationship Id="rId56" Type="http://schemas.openxmlformats.org/officeDocument/2006/relationships/tags" Target="../tags/tag506.xml" /><Relationship Id="rId57" Type="http://schemas.openxmlformats.org/officeDocument/2006/relationships/tags" Target="../tags/tag507.xml" /><Relationship Id="rId58" Type="http://schemas.openxmlformats.org/officeDocument/2006/relationships/tags" Target="../tags/tag508.xml" /><Relationship Id="rId59" Type="http://schemas.openxmlformats.org/officeDocument/2006/relationships/tags" Target="../tags/tag509.xml" /><Relationship Id="rId6" Type="http://schemas.openxmlformats.org/officeDocument/2006/relationships/tags" Target="../tags/tag456.xml" /><Relationship Id="rId60" Type="http://schemas.openxmlformats.org/officeDocument/2006/relationships/tags" Target="../tags/tag510.xml" /><Relationship Id="rId61" Type="http://schemas.openxmlformats.org/officeDocument/2006/relationships/tags" Target="../tags/tag511.xml" /><Relationship Id="rId62" Type="http://schemas.openxmlformats.org/officeDocument/2006/relationships/tags" Target="../tags/tag512.xml" /><Relationship Id="rId63" Type="http://schemas.openxmlformats.org/officeDocument/2006/relationships/tags" Target="../tags/tag513.xml" /><Relationship Id="rId64" Type="http://schemas.openxmlformats.org/officeDocument/2006/relationships/tags" Target="../tags/tag514.xml" /><Relationship Id="rId65" Type="http://schemas.openxmlformats.org/officeDocument/2006/relationships/tags" Target="../tags/tag515.xml" /><Relationship Id="rId7" Type="http://schemas.openxmlformats.org/officeDocument/2006/relationships/tags" Target="../tags/tag457.xml" /><Relationship Id="rId8" Type="http://schemas.openxmlformats.org/officeDocument/2006/relationships/tags" Target="../tags/tag458.xml" /><Relationship Id="rId9" Type="http://schemas.openxmlformats.org/officeDocument/2006/relationships/tags" Target="../tags/tag459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image" Target="../media/image8.png" /><Relationship Id="rId11" Type="http://schemas.openxmlformats.org/officeDocument/2006/relationships/tags" Target="../tags/tag524.xml" /><Relationship Id="rId12" Type="http://schemas.openxmlformats.org/officeDocument/2006/relationships/video" Target="../media/media3.mp4" /><Relationship Id="rId13" Type="http://schemas.microsoft.com/office/2007/relationships/media" Target="../media/media3.mp4" /><Relationship Id="rId2" Type="http://schemas.openxmlformats.org/officeDocument/2006/relationships/tags" Target="../tags/tag516.xml" /><Relationship Id="rId3" Type="http://schemas.openxmlformats.org/officeDocument/2006/relationships/tags" Target="../tags/tag517.xml" /><Relationship Id="rId4" Type="http://schemas.openxmlformats.org/officeDocument/2006/relationships/tags" Target="../tags/tag518.xml" /><Relationship Id="rId5" Type="http://schemas.openxmlformats.org/officeDocument/2006/relationships/tags" Target="../tags/tag519.xml" /><Relationship Id="rId6" Type="http://schemas.openxmlformats.org/officeDocument/2006/relationships/tags" Target="../tags/tag520.xml" /><Relationship Id="rId7" Type="http://schemas.openxmlformats.org/officeDocument/2006/relationships/tags" Target="../tags/tag521.xml" /><Relationship Id="rId8" Type="http://schemas.openxmlformats.org/officeDocument/2006/relationships/tags" Target="../tags/tag522.xml" /><Relationship Id="rId9" Type="http://schemas.openxmlformats.org/officeDocument/2006/relationships/tags" Target="../tags/tag523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533.xml" /><Relationship Id="rId11" Type="http://schemas.openxmlformats.org/officeDocument/2006/relationships/tags" Target="../tags/tag534.xml" /><Relationship Id="rId12" Type="http://schemas.openxmlformats.org/officeDocument/2006/relationships/image" Target="../media/image9.jpeg" /><Relationship Id="rId13" Type="http://schemas.openxmlformats.org/officeDocument/2006/relationships/tags" Target="../tags/tag535.xml" /><Relationship Id="rId14" Type="http://schemas.openxmlformats.org/officeDocument/2006/relationships/tags" Target="../tags/tag536.xml" /><Relationship Id="rId15" Type="http://schemas.openxmlformats.org/officeDocument/2006/relationships/tags" Target="../tags/tag537.xml" /><Relationship Id="rId2" Type="http://schemas.openxmlformats.org/officeDocument/2006/relationships/tags" Target="../tags/tag525.xml" /><Relationship Id="rId3" Type="http://schemas.openxmlformats.org/officeDocument/2006/relationships/tags" Target="../tags/tag526.xml" /><Relationship Id="rId4" Type="http://schemas.openxmlformats.org/officeDocument/2006/relationships/tags" Target="../tags/tag527.xml" /><Relationship Id="rId5" Type="http://schemas.openxmlformats.org/officeDocument/2006/relationships/tags" Target="../tags/tag528.xml" /><Relationship Id="rId6" Type="http://schemas.openxmlformats.org/officeDocument/2006/relationships/tags" Target="../tags/tag529.xml" /><Relationship Id="rId7" Type="http://schemas.openxmlformats.org/officeDocument/2006/relationships/tags" Target="../tags/tag530.xml" /><Relationship Id="rId8" Type="http://schemas.openxmlformats.org/officeDocument/2006/relationships/tags" Target="../tags/tag531.xml" /><Relationship Id="rId9" Type="http://schemas.openxmlformats.org/officeDocument/2006/relationships/tags" Target="../tags/tag532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546.xml" /><Relationship Id="rId11" Type="http://schemas.openxmlformats.org/officeDocument/2006/relationships/image" Target="../media/image10.jpeg" /><Relationship Id="rId12" Type="http://schemas.openxmlformats.org/officeDocument/2006/relationships/tags" Target="../tags/tag547.xml" /><Relationship Id="rId13" Type="http://schemas.openxmlformats.org/officeDocument/2006/relationships/tags" Target="../tags/tag548.xml" /><Relationship Id="rId14" Type="http://schemas.openxmlformats.org/officeDocument/2006/relationships/tags" Target="../tags/tag549.xml" /><Relationship Id="rId2" Type="http://schemas.openxmlformats.org/officeDocument/2006/relationships/tags" Target="../tags/tag538.xml" /><Relationship Id="rId3" Type="http://schemas.openxmlformats.org/officeDocument/2006/relationships/tags" Target="../tags/tag539.xml" /><Relationship Id="rId4" Type="http://schemas.openxmlformats.org/officeDocument/2006/relationships/tags" Target="../tags/tag540.xml" /><Relationship Id="rId5" Type="http://schemas.openxmlformats.org/officeDocument/2006/relationships/tags" Target="../tags/tag541.xml" /><Relationship Id="rId6" Type="http://schemas.openxmlformats.org/officeDocument/2006/relationships/tags" Target="../tags/tag542.xml" /><Relationship Id="rId7" Type="http://schemas.openxmlformats.org/officeDocument/2006/relationships/tags" Target="../tags/tag543.xml" /><Relationship Id="rId8" Type="http://schemas.openxmlformats.org/officeDocument/2006/relationships/tags" Target="../tags/tag544.xml" /><Relationship Id="rId9" Type="http://schemas.openxmlformats.org/officeDocument/2006/relationships/tags" Target="../tags/tag545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558.xml" /><Relationship Id="rId11" Type="http://schemas.openxmlformats.org/officeDocument/2006/relationships/tags" Target="../tags/tag559.xml" /><Relationship Id="rId12" Type="http://schemas.openxmlformats.org/officeDocument/2006/relationships/tags" Target="../tags/tag560.xml" /><Relationship Id="rId13" Type="http://schemas.openxmlformats.org/officeDocument/2006/relationships/tags" Target="../tags/tag561.xml" /><Relationship Id="rId14" Type="http://schemas.openxmlformats.org/officeDocument/2006/relationships/image" Target="../media/image11.png" /><Relationship Id="rId15" Type="http://schemas.openxmlformats.org/officeDocument/2006/relationships/tags" Target="../tags/tag562.xml" /><Relationship Id="rId16" Type="http://schemas.openxmlformats.org/officeDocument/2006/relationships/tags" Target="../tags/tag563.xml" /><Relationship Id="rId17" Type="http://schemas.openxmlformats.org/officeDocument/2006/relationships/tags" Target="../tags/tag564.xml" /><Relationship Id="rId18" Type="http://schemas.openxmlformats.org/officeDocument/2006/relationships/tags" Target="../tags/tag565.xml" /><Relationship Id="rId19" Type="http://schemas.openxmlformats.org/officeDocument/2006/relationships/tags" Target="../tags/tag566.xml" /><Relationship Id="rId2" Type="http://schemas.openxmlformats.org/officeDocument/2006/relationships/tags" Target="../tags/tag550.xml" /><Relationship Id="rId20" Type="http://schemas.openxmlformats.org/officeDocument/2006/relationships/tags" Target="../tags/tag567.xml" /><Relationship Id="rId21" Type="http://schemas.openxmlformats.org/officeDocument/2006/relationships/tags" Target="../tags/tag568.xml" /><Relationship Id="rId22" Type="http://schemas.openxmlformats.org/officeDocument/2006/relationships/tags" Target="../tags/tag569.xml" /><Relationship Id="rId23" Type="http://schemas.openxmlformats.org/officeDocument/2006/relationships/tags" Target="../tags/tag570.xml" /><Relationship Id="rId24" Type="http://schemas.openxmlformats.org/officeDocument/2006/relationships/tags" Target="../tags/tag571.xml" /><Relationship Id="rId25" Type="http://schemas.openxmlformats.org/officeDocument/2006/relationships/tags" Target="../tags/tag572.xml" /><Relationship Id="rId3" Type="http://schemas.openxmlformats.org/officeDocument/2006/relationships/tags" Target="../tags/tag551.xml" /><Relationship Id="rId4" Type="http://schemas.openxmlformats.org/officeDocument/2006/relationships/tags" Target="../tags/tag552.xml" /><Relationship Id="rId5" Type="http://schemas.openxmlformats.org/officeDocument/2006/relationships/tags" Target="../tags/tag553.xml" /><Relationship Id="rId6" Type="http://schemas.openxmlformats.org/officeDocument/2006/relationships/tags" Target="../tags/tag554.xml" /><Relationship Id="rId7" Type="http://schemas.openxmlformats.org/officeDocument/2006/relationships/tags" Target="../tags/tag555.xml" /><Relationship Id="rId8" Type="http://schemas.openxmlformats.org/officeDocument/2006/relationships/tags" Target="../tags/tag556.xml" /><Relationship Id="rId9" Type="http://schemas.openxmlformats.org/officeDocument/2006/relationships/tags" Target="../tags/tag557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120.xml" /><Relationship Id="rId11" Type="http://schemas.openxmlformats.org/officeDocument/2006/relationships/tags" Target="../tags/tag121.xml" /><Relationship Id="rId12" Type="http://schemas.openxmlformats.org/officeDocument/2006/relationships/image" Target="../media/image3.png" /><Relationship Id="rId13" Type="http://schemas.openxmlformats.org/officeDocument/2006/relationships/tags" Target="../tags/tag122.xml" /><Relationship Id="rId14" Type="http://schemas.openxmlformats.org/officeDocument/2006/relationships/image" Target="../media/image4.png" /><Relationship Id="rId15" Type="http://schemas.openxmlformats.org/officeDocument/2006/relationships/tags" Target="../tags/tag123.xml" /><Relationship Id="rId16" Type="http://schemas.openxmlformats.org/officeDocument/2006/relationships/tags" Target="../tags/tag124.xml" /><Relationship Id="rId17" Type="http://schemas.openxmlformats.org/officeDocument/2006/relationships/tags" Target="../tags/tag125.xml" /><Relationship Id="rId18" Type="http://schemas.openxmlformats.org/officeDocument/2006/relationships/tags" Target="../tags/tag126.xml" /><Relationship Id="rId2" Type="http://schemas.openxmlformats.org/officeDocument/2006/relationships/tags" Target="../tags/tag112.xml" /><Relationship Id="rId3" Type="http://schemas.openxmlformats.org/officeDocument/2006/relationships/tags" Target="../tags/tag113.xml" /><Relationship Id="rId4" Type="http://schemas.openxmlformats.org/officeDocument/2006/relationships/tags" Target="../tags/tag114.xml" /><Relationship Id="rId5" Type="http://schemas.openxmlformats.org/officeDocument/2006/relationships/tags" Target="../tags/tag115.xml" /><Relationship Id="rId6" Type="http://schemas.openxmlformats.org/officeDocument/2006/relationships/tags" Target="../tags/tag116.xml" /><Relationship Id="rId7" Type="http://schemas.openxmlformats.org/officeDocument/2006/relationships/tags" Target="../tags/tag117.xml" /><Relationship Id="rId8" Type="http://schemas.openxmlformats.org/officeDocument/2006/relationships/tags" Target="../tags/tag118.xml" /><Relationship Id="rId9" Type="http://schemas.openxmlformats.org/officeDocument/2006/relationships/tags" Target="../tags/tag119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135.xml" /><Relationship Id="rId11" Type="http://schemas.openxmlformats.org/officeDocument/2006/relationships/tags" Target="../tags/tag136.xml" /><Relationship Id="rId12" Type="http://schemas.openxmlformats.org/officeDocument/2006/relationships/tags" Target="../tags/tag137.xml" /><Relationship Id="rId13" Type="http://schemas.openxmlformats.org/officeDocument/2006/relationships/tags" Target="../tags/tag138.xml" /><Relationship Id="rId14" Type="http://schemas.openxmlformats.org/officeDocument/2006/relationships/tags" Target="../tags/tag139.xml" /><Relationship Id="rId15" Type="http://schemas.openxmlformats.org/officeDocument/2006/relationships/tags" Target="../tags/tag140.xml" /><Relationship Id="rId16" Type="http://schemas.openxmlformats.org/officeDocument/2006/relationships/tags" Target="../tags/tag141.xml" /><Relationship Id="rId17" Type="http://schemas.openxmlformats.org/officeDocument/2006/relationships/tags" Target="../tags/tag142.xml" /><Relationship Id="rId18" Type="http://schemas.openxmlformats.org/officeDocument/2006/relationships/tags" Target="../tags/tag143.xml" /><Relationship Id="rId19" Type="http://schemas.openxmlformats.org/officeDocument/2006/relationships/tags" Target="../tags/tag144.xml" /><Relationship Id="rId2" Type="http://schemas.openxmlformats.org/officeDocument/2006/relationships/tags" Target="../tags/tag127.xml" /><Relationship Id="rId3" Type="http://schemas.openxmlformats.org/officeDocument/2006/relationships/tags" Target="../tags/tag128.xml" /><Relationship Id="rId4" Type="http://schemas.openxmlformats.org/officeDocument/2006/relationships/tags" Target="../tags/tag129.xml" /><Relationship Id="rId5" Type="http://schemas.openxmlformats.org/officeDocument/2006/relationships/tags" Target="../tags/tag130.xml" /><Relationship Id="rId6" Type="http://schemas.openxmlformats.org/officeDocument/2006/relationships/tags" Target="../tags/tag131.xml" /><Relationship Id="rId7" Type="http://schemas.openxmlformats.org/officeDocument/2006/relationships/tags" Target="../tags/tag132.xml" /><Relationship Id="rId8" Type="http://schemas.openxmlformats.org/officeDocument/2006/relationships/tags" Target="../tags/tag133.xml" /><Relationship Id="rId9" Type="http://schemas.openxmlformats.org/officeDocument/2006/relationships/tags" Target="../tags/tag134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153.xml" /><Relationship Id="rId11" Type="http://schemas.openxmlformats.org/officeDocument/2006/relationships/tags" Target="../tags/tag154.xml" /><Relationship Id="rId12" Type="http://schemas.openxmlformats.org/officeDocument/2006/relationships/tags" Target="../tags/tag155.xml" /><Relationship Id="rId13" Type="http://schemas.openxmlformats.org/officeDocument/2006/relationships/tags" Target="../tags/tag156.xml" /><Relationship Id="rId14" Type="http://schemas.openxmlformats.org/officeDocument/2006/relationships/tags" Target="../tags/tag157.xml" /><Relationship Id="rId15" Type="http://schemas.openxmlformats.org/officeDocument/2006/relationships/tags" Target="../tags/tag158.xml" /><Relationship Id="rId16" Type="http://schemas.openxmlformats.org/officeDocument/2006/relationships/tags" Target="../tags/tag159.xml" /><Relationship Id="rId2" Type="http://schemas.openxmlformats.org/officeDocument/2006/relationships/tags" Target="../tags/tag145.xml" /><Relationship Id="rId3" Type="http://schemas.openxmlformats.org/officeDocument/2006/relationships/tags" Target="../tags/tag146.xml" /><Relationship Id="rId4" Type="http://schemas.openxmlformats.org/officeDocument/2006/relationships/tags" Target="../tags/tag147.xml" /><Relationship Id="rId5" Type="http://schemas.openxmlformats.org/officeDocument/2006/relationships/tags" Target="../tags/tag148.xml" /><Relationship Id="rId6" Type="http://schemas.openxmlformats.org/officeDocument/2006/relationships/tags" Target="../tags/tag149.xml" /><Relationship Id="rId7" Type="http://schemas.openxmlformats.org/officeDocument/2006/relationships/tags" Target="../tags/tag150.xml" /><Relationship Id="rId8" Type="http://schemas.openxmlformats.org/officeDocument/2006/relationships/tags" Target="../tags/tag151.xml" /><Relationship Id="rId9" Type="http://schemas.openxmlformats.org/officeDocument/2006/relationships/tags" Target="../tags/tag152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168.xml" /><Relationship Id="rId11" Type="http://schemas.openxmlformats.org/officeDocument/2006/relationships/tags" Target="../tags/tag169.xml" /><Relationship Id="rId12" Type="http://schemas.openxmlformats.org/officeDocument/2006/relationships/tags" Target="../tags/tag170.xml" /><Relationship Id="rId13" Type="http://schemas.openxmlformats.org/officeDocument/2006/relationships/tags" Target="../tags/tag171.xml" /><Relationship Id="rId14" Type="http://schemas.openxmlformats.org/officeDocument/2006/relationships/tags" Target="../tags/tag172.xml" /><Relationship Id="rId15" Type="http://schemas.openxmlformats.org/officeDocument/2006/relationships/tags" Target="../tags/tag173.xml" /><Relationship Id="rId16" Type="http://schemas.openxmlformats.org/officeDocument/2006/relationships/tags" Target="../tags/tag174.xml" /><Relationship Id="rId17" Type="http://schemas.openxmlformats.org/officeDocument/2006/relationships/tags" Target="../tags/tag175.xml" /><Relationship Id="rId18" Type="http://schemas.openxmlformats.org/officeDocument/2006/relationships/tags" Target="../tags/tag176.xml" /><Relationship Id="rId19" Type="http://schemas.openxmlformats.org/officeDocument/2006/relationships/tags" Target="../tags/tag177.xml" /><Relationship Id="rId2" Type="http://schemas.openxmlformats.org/officeDocument/2006/relationships/tags" Target="../tags/tag160.xml" /><Relationship Id="rId20" Type="http://schemas.openxmlformats.org/officeDocument/2006/relationships/tags" Target="../tags/tag178.xml" /><Relationship Id="rId21" Type="http://schemas.openxmlformats.org/officeDocument/2006/relationships/tags" Target="../tags/tag179.xml" /><Relationship Id="rId22" Type="http://schemas.openxmlformats.org/officeDocument/2006/relationships/tags" Target="../tags/tag180.xml" /><Relationship Id="rId23" Type="http://schemas.openxmlformats.org/officeDocument/2006/relationships/tags" Target="../tags/tag181.xml" /><Relationship Id="rId24" Type="http://schemas.openxmlformats.org/officeDocument/2006/relationships/tags" Target="../tags/tag182.xml" /><Relationship Id="rId25" Type="http://schemas.openxmlformats.org/officeDocument/2006/relationships/tags" Target="../tags/tag183.xml" /><Relationship Id="rId26" Type="http://schemas.openxmlformats.org/officeDocument/2006/relationships/tags" Target="../tags/tag184.xml" /><Relationship Id="rId27" Type="http://schemas.openxmlformats.org/officeDocument/2006/relationships/tags" Target="../tags/tag185.xml" /><Relationship Id="rId28" Type="http://schemas.openxmlformats.org/officeDocument/2006/relationships/tags" Target="../tags/tag186.xml" /><Relationship Id="rId29" Type="http://schemas.openxmlformats.org/officeDocument/2006/relationships/tags" Target="../tags/tag187.xml" /><Relationship Id="rId3" Type="http://schemas.openxmlformats.org/officeDocument/2006/relationships/tags" Target="../tags/tag161.xml" /><Relationship Id="rId30" Type="http://schemas.openxmlformats.org/officeDocument/2006/relationships/tags" Target="../tags/tag188.xml" /><Relationship Id="rId31" Type="http://schemas.openxmlformats.org/officeDocument/2006/relationships/tags" Target="../tags/tag189.xml" /><Relationship Id="rId32" Type="http://schemas.openxmlformats.org/officeDocument/2006/relationships/tags" Target="../tags/tag190.xml" /><Relationship Id="rId33" Type="http://schemas.openxmlformats.org/officeDocument/2006/relationships/tags" Target="../tags/tag191.xml" /><Relationship Id="rId34" Type="http://schemas.openxmlformats.org/officeDocument/2006/relationships/tags" Target="../tags/tag192.xml" /><Relationship Id="rId35" Type="http://schemas.openxmlformats.org/officeDocument/2006/relationships/tags" Target="../tags/tag193.xml" /><Relationship Id="rId36" Type="http://schemas.openxmlformats.org/officeDocument/2006/relationships/tags" Target="../tags/tag194.xml" /><Relationship Id="rId37" Type="http://schemas.openxmlformats.org/officeDocument/2006/relationships/tags" Target="../tags/tag195.xml" /><Relationship Id="rId38" Type="http://schemas.openxmlformats.org/officeDocument/2006/relationships/tags" Target="../tags/tag196.xml" /><Relationship Id="rId39" Type="http://schemas.openxmlformats.org/officeDocument/2006/relationships/tags" Target="../tags/tag197.xml" /><Relationship Id="rId4" Type="http://schemas.openxmlformats.org/officeDocument/2006/relationships/tags" Target="../tags/tag162.xml" /><Relationship Id="rId40" Type="http://schemas.openxmlformats.org/officeDocument/2006/relationships/tags" Target="../tags/tag198.xml" /><Relationship Id="rId41" Type="http://schemas.openxmlformats.org/officeDocument/2006/relationships/tags" Target="../tags/tag199.xml" /><Relationship Id="rId42" Type="http://schemas.openxmlformats.org/officeDocument/2006/relationships/tags" Target="../tags/tag200.xml" /><Relationship Id="rId43" Type="http://schemas.openxmlformats.org/officeDocument/2006/relationships/tags" Target="../tags/tag201.xml" /><Relationship Id="rId44" Type="http://schemas.openxmlformats.org/officeDocument/2006/relationships/tags" Target="../tags/tag202.xml" /><Relationship Id="rId45" Type="http://schemas.openxmlformats.org/officeDocument/2006/relationships/tags" Target="../tags/tag203.xml" /><Relationship Id="rId46" Type="http://schemas.openxmlformats.org/officeDocument/2006/relationships/tags" Target="../tags/tag204.xml" /><Relationship Id="rId47" Type="http://schemas.openxmlformats.org/officeDocument/2006/relationships/tags" Target="../tags/tag205.xml" /><Relationship Id="rId48" Type="http://schemas.openxmlformats.org/officeDocument/2006/relationships/tags" Target="../tags/tag206.xml" /><Relationship Id="rId49" Type="http://schemas.openxmlformats.org/officeDocument/2006/relationships/tags" Target="../tags/tag207.xml" /><Relationship Id="rId5" Type="http://schemas.openxmlformats.org/officeDocument/2006/relationships/tags" Target="../tags/tag163.xml" /><Relationship Id="rId50" Type="http://schemas.openxmlformats.org/officeDocument/2006/relationships/tags" Target="../tags/tag208.xml" /><Relationship Id="rId51" Type="http://schemas.openxmlformats.org/officeDocument/2006/relationships/tags" Target="../tags/tag209.xml" /><Relationship Id="rId52" Type="http://schemas.openxmlformats.org/officeDocument/2006/relationships/tags" Target="../tags/tag210.xml" /><Relationship Id="rId53" Type="http://schemas.openxmlformats.org/officeDocument/2006/relationships/tags" Target="../tags/tag211.xml" /><Relationship Id="rId54" Type="http://schemas.openxmlformats.org/officeDocument/2006/relationships/tags" Target="../tags/tag212.xml" /><Relationship Id="rId55" Type="http://schemas.openxmlformats.org/officeDocument/2006/relationships/tags" Target="../tags/tag213.xml" /><Relationship Id="rId56" Type="http://schemas.openxmlformats.org/officeDocument/2006/relationships/tags" Target="../tags/tag214.xml" /><Relationship Id="rId57" Type="http://schemas.openxmlformats.org/officeDocument/2006/relationships/tags" Target="../tags/tag215.xml" /><Relationship Id="rId58" Type="http://schemas.openxmlformats.org/officeDocument/2006/relationships/tags" Target="../tags/tag216.xml" /><Relationship Id="rId59" Type="http://schemas.openxmlformats.org/officeDocument/2006/relationships/image" Target="../media/image5.png" /><Relationship Id="rId6" Type="http://schemas.openxmlformats.org/officeDocument/2006/relationships/tags" Target="../tags/tag164.xml" /><Relationship Id="rId60" Type="http://schemas.openxmlformats.org/officeDocument/2006/relationships/tags" Target="../tags/tag217.xml" /><Relationship Id="rId61" Type="http://schemas.openxmlformats.org/officeDocument/2006/relationships/tags" Target="../tags/tag218.xml" /><Relationship Id="rId7" Type="http://schemas.openxmlformats.org/officeDocument/2006/relationships/tags" Target="../tags/tag165.xml" /><Relationship Id="rId8" Type="http://schemas.openxmlformats.org/officeDocument/2006/relationships/tags" Target="../tags/tag166.xml" /><Relationship Id="rId9" Type="http://schemas.openxmlformats.org/officeDocument/2006/relationships/tags" Target="../tags/tag167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227.xml" /><Relationship Id="rId11" Type="http://schemas.openxmlformats.org/officeDocument/2006/relationships/tags" Target="../tags/tag228.xml" /><Relationship Id="rId12" Type="http://schemas.openxmlformats.org/officeDocument/2006/relationships/tags" Target="../tags/tag229.xml" /><Relationship Id="rId13" Type="http://schemas.openxmlformats.org/officeDocument/2006/relationships/tags" Target="../tags/tag230.xml" /><Relationship Id="rId14" Type="http://schemas.openxmlformats.org/officeDocument/2006/relationships/tags" Target="../tags/tag231.xml" /><Relationship Id="rId2" Type="http://schemas.openxmlformats.org/officeDocument/2006/relationships/tags" Target="../tags/tag219.xml" /><Relationship Id="rId3" Type="http://schemas.openxmlformats.org/officeDocument/2006/relationships/tags" Target="../tags/tag220.xml" /><Relationship Id="rId4" Type="http://schemas.openxmlformats.org/officeDocument/2006/relationships/tags" Target="../tags/tag221.xml" /><Relationship Id="rId5" Type="http://schemas.openxmlformats.org/officeDocument/2006/relationships/tags" Target="../tags/tag222.xml" /><Relationship Id="rId6" Type="http://schemas.openxmlformats.org/officeDocument/2006/relationships/tags" Target="../tags/tag223.xml" /><Relationship Id="rId7" Type="http://schemas.openxmlformats.org/officeDocument/2006/relationships/tags" Target="../tags/tag224.xml" /><Relationship Id="rId8" Type="http://schemas.openxmlformats.org/officeDocument/2006/relationships/tags" Target="../tags/tag225.xml" /><Relationship Id="rId9" Type="http://schemas.openxmlformats.org/officeDocument/2006/relationships/tags" Target="../tags/tag226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image" Target="../media/image6.png" /><Relationship Id="rId11" Type="http://schemas.openxmlformats.org/officeDocument/2006/relationships/tags" Target="../tags/tag240.xml" /><Relationship Id="rId12" Type="http://schemas.openxmlformats.org/officeDocument/2006/relationships/video" Target="../media/media1.mp4" /><Relationship Id="rId13" Type="http://schemas.microsoft.com/office/2007/relationships/media" Target="../media/media1.mp4" /><Relationship Id="rId14" Type="http://schemas.openxmlformats.org/officeDocument/2006/relationships/tags" Target="../tags/tag241.xml" /><Relationship Id="rId15" Type="http://schemas.openxmlformats.org/officeDocument/2006/relationships/tags" Target="../tags/tag242.xml" /><Relationship Id="rId2" Type="http://schemas.openxmlformats.org/officeDocument/2006/relationships/tags" Target="../tags/tag232.xml" /><Relationship Id="rId3" Type="http://schemas.openxmlformats.org/officeDocument/2006/relationships/tags" Target="../tags/tag233.xml" /><Relationship Id="rId4" Type="http://schemas.openxmlformats.org/officeDocument/2006/relationships/tags" Target="../tags/tag234.xml" /><Relationship Id="rId5" Type="http://schemas.openxmlformats.org/officeDocument/2006/relationships/tags" Target="../tags/tag235.xml" /><Relationship Id="rId6" Type="http://schemas.openxmlformats.org/officeDocument/2006/relationships/tags" Target="../tags/tag236.xml" /><Relationship Id="rId7" Type="http://schemas.openxmlformats.org/officeDocument/2006/relationships/tags" Target="../tags/tag237.xml" /><Relationship Id="rId8" Type="http://schemas.openxmlformats.org/officeDocument/2006/relationships/tags" Target="../tags/tag238.xml" /><Relationship Id="rId9" Type="http://schemas.openxmlformats.org/officeDocument/2006/relationships/tags" Target="../tags/tag239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251.xml" /><Relationship Id="rId11" Type="http://schemas.openxmlformats.org/officeDocument/2006/relationships/tags" Target="../tags/tag252.xml" /><Relationship Id="rId12" Type="http://schemas.openxmlformats.org/officeDocument/2006/relationships/tags" Target="../tags/tag253.xml" /><Relationship Id="rId13" Type="http://schemas.openxmlformats.org/officeDocument/2006/relationships/tags" Target="../tags/tag254.xml" /><Relationship Id="rId14" Type="http://schemas.openxmlformats.org/officeDocument/2006/relationships/tags" Target="../tags/tag255.xml" /><Relationship Id="rId15" Type="http://schemas.openxmlformats.org/officeDocument/2006/relationships/tags" Target="../tags/tag256.xml" /><Relationship Id="rId16" Type="http://schemas.openxmlformats.org/officeDocument/2006/relationships/tags" Target="../tags/tag257.xml" /><Relationship Id="rId17" Type="http://schemas.openxmlformats.org/officeDocument/2006/relationships/tags" Target="../tags/tag258.xml" /><Relationship Id="rId18" Type="http://schemas.openxmlformats.org/officeDocument/2006/relationships/tags" Target="../tags/tag259.xml" /><Relationship Id="rId19" Type="http://schemas.openxmlformats.org/officeDocument/2006/relationships/tags" Target="../tags/tag260.xml" /><Relationship Id="rId2" Type="http://schemas.openxmlformats.org/officeDocument/2006/relationships/tags" Target="../tags/tag243.xml" /><Relationship Id="rId20" Type="http://schemas.openxmlformats.org/officeDocument/2006/relationships/tags" Target="../tags/tag261.xml" /><Relationship Id="rId21" Type="http://schemas.openxmlformats.org/officeDocument/2006/relationships/tags" Target="../tags/tag262.xml" /><Relationship Id="rId22" Type="http://schemas.openxmlformats.org/officeDocument/2006/relationships/tags" Target="../tags/tag263.xml" /><Relationship Id="rId23" Type="http://schemas.openxmlformats.org/officeDocument/2006/relationships/tags" Target="../tags/tag264.xml" /><Relationship Id="rId24" Type="http://schemas.openxmlformats.org/officeDocument/2006/relationships/tags" Target="../tags/tag265.xml" /><Relationship Id="rId25" Type="http://schemas.openxmlformats.org/officeDocument/2006/relationships/tags" Target="../tags/tag266.xml" /><Relationship Id="rId3" Type="http://schemas.openxmlformats.org/officeDocument/2006/relationships/tags" Target="../tags/tag244.xml" /><Relationship Id="rId4" Type="http://schemas.openxmlformats.org/officeDocument/2006/relationships/tags" Target="../tags/tag245.xml" /><Relationship Id="rId5" Type="http://schemas.openxmlformats.org/officeDocument/2006/relationships/tags" Target="../tags/tag246.xml" /><Relationship Id="rId6" Type="http://schemas.openxmlformats.org/officeDocument/2006/relationships/tags" Target="../tags/tag247.xml" /><Relationship Id="rId7" Type="http://schemas.openxmlformats.org/officeDocument/2006/relationships/tags" Target="../tags/tag248.xml" /><Relationship Id="rId8" Type="http://schemas.openxmlformats.org/officeDocument/2006/relationships/tags" Target="../tags/tag249.xml" /><Relationship Id="rId9" Type="http://schemas.openxmlformats.org/officeDocument/2006/relationships/tags" Target="../tags/tag250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275.xml" /><Relationship Id="rId11" Type="http://schemas.openxmlformats.org/officeDocument/2006/relationships/tags" Target="../tags/tag276.xml" /><Relationship Id="rId12" Type="http://schemas.openxmlformats.org/officeDocument/2006/relationships/tags" Target="../tags/tag277.xml" /><Relationship Id="rId13" Type="http://schemas.openxmlformats.org/officeDocument/2006/relationships/tags" Target="../tags/tag278.xml" /><Relationship Id="rId14" Type="http://schemas.openxmlformats.org/officeDocument/2006/relationships/tags" Target="../tags/tag279.xml" /><Relationship Id="rId15" Type="http://schemas.openxmlformats.org/officeDocument/2006/relationships/tags" Target="../tags/tag280.xml" /><Relationship Id="rId16" Type="http://schemas.openxmlformats.org/officeDocument/2006/relationships/tags" Target="../tags/tag281.xml" /><Relationship Id="rId17" Type="http://schemas.openxmlformats.org/officeDocument/2006/relationships/tags" Target="../tags/tag282.xml" /><Relationship Id="rId18" Type="http://schemas.openxmlformats.org/officeDocument/2006/relationships/tags" Target="../tags/tag283.xml" /><Relationship Id="rId19" Type="http://schemas.openxmlformats.org/officeDocument/2006/relationships/tags" Target="../tags/tag284.xml" /><Relationship Id="rId2" Type="http://schemas.openxmlformats.org/officeDocument/2006/relationships/tags" Target="../tags/tag267.xml" /><Relationship Id="rId20" Type="http://schemas.openxmlformats.org/officeDocument/2006/relationships/tags" Target="../tags/tag285.xml" /><Relationship Id="rId21" Type="http://schemas.openxmlformats.org/officeDocument/2006/relationships/tags" Target="../tags/tag286.xml" /><Relationship Id="rId22" Type="http://schemas.openxmlformats.org/officeDocument/2006/relationships/tags" Target="../tags/tag287.xml" /><Relationship Id="rId23" Type="http://schemas.openxmlformats.org/officeDocument/2006/relationships/tags" Target="../tags/tag288.xml" /><Relationship Id="rId24" Type="http://schemas.openxmlformats.org/officeDocument/2006/relationships/tags" Target="../tags/tag289.xml" /><Relationship Id="rId25" Type="http://schemas.openxmlformats.org/officeDocument/2006/relationships/tags" Target="../tags/tag290.xml" /><Relationship Id="rId26" Type="http://schemas.openxmlformats.org/officeDocument/2006/relationships/tags" Target="../tags/tag291.xml" /><Relationship Id="rId27" Type="http://schemas.openxmlformats.org/officeDocument/2006/relationships/tags" Target="../tags/tag292.xml" /><Relationship Id="rId28" Type="http://schemas.openxmlformats.org/officeDocument/2006/relationships/tags" Target="../tags/tag293.xml" /><Relationship Id="rId29" Type="http://schemas.openxmlformats.org/officeDocument/2006/relationships/tags" Target="../tags/tag294.xml" /><Relationship Id="rId3" Type="http://schemas.openxmlformats.org/officeDocument/2006/relationships/tags" Target="../tags/tag268.xml" /><Relationship Id="rId30" Type="http://schemas.openxmlformats.org/officeDocument/2006/relationships/tags" Target="../tags/tag295.xml" /><Relationship Id="rId31" Type="http://schemas.openxmlformats.org/officeDocument/2006/relationships/tags" Target="../tags/tag296.xml" /><Relationship Id="rId32" Type="http://schemas.openxmlformats.org/officeDocument/2006/relationships/tags" Target="../tags/tag297.xml" /><Relationship Id="rId33" Type="http://schemas.openxmlformats.org/officeDocument/2006/relationships/tags" Target="../tags/tag298.xml" /><Relationship Id="rId34" Type="http://schemas.openxmlformats.org/officeDocument/2006/relationships/tags" Target="../tags/tag299.xml" /><Relationship Id="rId35" Type="http://schemas.openxmlformats.org/officeDocument/2006/relationships/tags" Target="../tags/tag300.xml" /><Relationship Id="rId36" Type="http://schemas.openxmlformats.org/officeDocument/2006/relationships/tags" Target="../tags/tag301.xml" /><Relationship Id="rId37" Type="http://schemas.openxmlformats.org/officeDocument/2006/relationships/tags" Target="../tags/tag302.xml" /><Relationship Id="rId38" Type="http://schemas.openxmlformats.org/officeDocument/2006/relationships/tags" Target="../tags/tag303.xml" /><Relationship Id="rId39" Type="http://schemas.openxmlformats.org/officeDocument/2006/relationships/tags" Target="../tags/tag304.xml" /><Relationship Id="rId4" Type="http://schemas.openxmlformats.org/officeDocument/2006/relationships/tags" Target="../tags/tag269.xml" /><Relationship Id="rId40" Type="http://schemas.openxmlformats.org/officeDocument/2006/relationships/tags" Target="../tags/tag305.xml" /><Relationship Id="rId41" Type="http://schemas.openxmlformats.org/officeDocument/2006/relationships/tags" Target="../tags/tag306.xml" /><Relationship Id="rId42" Type="http://schemas.openxmlformats.org/officeDocument/2006/relationships/tags" Target="../tags/tag307.xml" /><Relationship Id="rId43" Type="http://schemas.openxmlformats.org/officeDocument/2006/relationships/tags" Target="../tags/tag308.xml" /><Relationship Id="rId44" Type="http://schemas.openxmlformats.org/officeDocument/2006/relationships/tags" Target="../tags/tag309.xml" /><Relationship Id="rId45" Type="http://schemas.openxmlformats.org/officeDocument/2006/relationships/tags" Target="../tags/tag310.xml" /><Relationship Id="rId46" Type="http://schemas.openxmlformats.org/officeDocument/2006/relationships/tags" Target="../tags/tag311.xml" /><Relationship Id="rId47" Type="http://schemas.openxmlformats.org/officeDocument/2006/relationships/tags" Target="../tags/tag312.xml" /><Relationship Id="rId48" Type="http://schemas.openxmlformats.org/officeDocument/2006/relationships/tags" Target="../tags/tag313.xml" /><Relationship Id="rId49" Type="http://schemas.openxmlformats.org/officeDocument/2006/relationships/tags" Target="../tags/tag314.xml" /><Relationship Id="rId5" Type="http://schemas.openxmlformats.org/officeDocument/2006/relationships/tags" Target="../tags/tag270.xml" /><Relationship Id="rId50" Type="http://schemas.openxmlformats.org/officeDocument/2006/relationships/tags" Target="../tags/tag315.xml" /><Relationship Id="rId51" Type="http://schemas.openxmlformats.org/officeDocument/2006/relationships/tags" Target="../tags/tag316.xml" /><Relationship Id="rId52" Type="http://schemas.openxmlformats.org/officeDocument/2006/relationships/tags" Target="../tags/tag317.xml" /><Relationship Id="rId53" Type="http://schemas.openxmlformats.org/officeDocument/2006/relationships/tags" Target="../tags/tag318.xml" /><Relationship Id="rId54" Type="http://schemas.openxmlformats.org/officeDocument/2006/relationships/tags" Target="../tags/tag319.xml" /><Relationship Id="rId55" Type="http://schemas.openxmlformats.org/officeDocument/2006/relationships/tags" Target="../tags/tag320.xml" /><Relationship Id="rId56" Type="http://schemas.openxmlformats.org/officeDocument/2006/relationships/tags" Target="../tags/tag321.xml" /><Relationship Id="rId57" Type="http://schemas.openxmlformats.org/officeDocument/2006/relationships/tags" Target="../tags/tag322.xml" /><Relationship Id="rId58" Type="http://schemas.openxmlformats.org/officeDocument/2006/relationships/tags" Target="../tags/tag323.xml" /><Relationship Id="rId59" Type="http://schemas.openxmlformats.org/officeDocument/2006/relationships/tags" Target="../tags/tag324.xml" /><Relationship Id="rId6" Type="http://schemas.openxmlformats.org/officeDocument/2006/relationships/tags" Target="../tags/tag271.xml" /><Relationship Id="rId60" Type="http://schemas.openxmlformats.org/officeDocument/2006/relationships/tags" Target="../tags/tag325.xml" /><Relationship Id="rId61" Type="http://schemas.openxmlformats.org/officeDocument/2006/relationships/tags" Target="../tags/tag326.xml" /><Relationship Id="rId62" Type="http://schemas.openxmlformats.org/officeDocument/2006/relationships/tags" Target="../tags/tag327.xml" /><Relationship Id="rId63" Type="http://schemas.openxmlformats.org/officeDocument/2006/relationships/tags" Target="../tags/tag328.xml" /><Relationship Id="rId64" Type="http://schemas.openxmlformats.org/officeDocument/2006/relationships/tags" Target="../tags/tag329.xml" /><Relationship Id="rId65" Type="http://schemas.openxmlformats.org/officeDocument/2006/relationships/tags" Target="../tags/tag330.xml" /><Relationship Id="rId7" Type="http://schemas.openxmlformats.org/officeDocument/2006/relationships/tags" Target="../tags/tag272.xml" /><Relationship Id="rId8" Type="http://schemas.openxmlformats.org/officeDocument/2006/relationships/tags" Target="../tags/tag273.xml" /><Relationship Id="rId9" Type="http://schemas.openxmlformats.org/officeDocument/2006/relationships/tags" Target="../tags/tag274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8100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46" name="组合 45" title=""/>
          <p:cNvGrpSpPr/>
          <p:nvPr>
            <p:custDataLst>
              <p:tags r:id="rId3"/>
            </p:custDataLst>
          </p:nvPr>
        </p:nvGrpSpPr>
        <p:grpSpPr>
          <a:xfrm>
            <a:off x="-6985" y="-6350"/>
            <a:ext cx="12257405" cy="6883400"/>
            <a:chOff x="-11" y="-10"/>
            <a:chExt cx="19303" cy="10840"/>
          </a:xfrm>
        </p:grpSpPr>
        <p:sp>
          <p:nvSpPr>
            <p:cNvPr id="39" name="矩形 38"/>
            <p:cNvSpPr/>
            <p:nvPr>
              <p:custDataLst>
                <p:tags r:id="rId4"/>
              </p:custDataLst>
            </p:nvPr>
          </p:nvSpPr>
          <p:spPr>
            <a:xfrm>
              <a:off x="-11" y="3570"/>
              <a:ext cx="19200" cy="4640"/>
            </a:xfrm>
            <a:prstGeom prst="rect">
              <a:avLst/>
            </a:prstGeom>
            <a:solidFill>
              <a:srgbClr val="0070C0">
                <a:alpha val="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33" name="任意多边形 32"/>
            <p:cNvSpPr/>
            <p:nvPr>
              <p:custDataLst>
                <p:tags r:id="rId5"/>
              </p:custDataLst>
            </p:nvPr>
          </p:nvSpPr>
          <p:spPr>
            <a:xfrm>
              <a:off x="2178" y="-10"/>
              <a:ext cx="4380" cy="10840"/>
            </a:xfrm>
            <a:custGeom>
              <a:gdLst>
                <a:gd name="idx" fmla="cos wd2 2700000"/>
                <a:gd name="idy" fmla="sin hd2 2700000"/>
                <a:gd name="il" fmla="+- hc 0 wd2"/>
                <a:gd name="ir" fmla="+- hc wd2 0"/>
                <a:gd name="it" fmla="+- vc 0 wd2"/>
                <a:gd name="ib" fmla="+- vc wd2 0"/>
              </a:gdLst>
              <a:cxnLst>
                <a:cxn ang="3">
                  <a:pos x="hc" y="t"/>
                </a:cxn>
                <a:cxn ang="3">
                  <a:pos x="hd2" y="hd2"/>
                </a:cxn>
                <a:cxn ang="cd2">
                  <a:pos x="l" y="vc"/>
                </a:cxn>
                <a:cxn ang="cd4">
                  <a:pos x="hd2" y="wd2"/>
                </a:cxn>
                <a:cxn ang="cd4">
                  <a:pos x="hc" y="b"/>
                </a:cxn>
                <a:cxn ang="cd4">
                  <a:pos x="wd2" y="wd2"/>
                </a:cxn>
                <a:cxn ang="0">
                  <a:pos x="r" y="vc"/>
                </a:cxn>
                <a:cxn ang="3">
                  <a:pos x="wd2" y="hd2"/>
                </a:cxn>
              </a:cxnLst>
              <a:rect l="l" t="t" r="r" b="b"/>
              <a:pathLst>
                <a:path w="4380" h="10840">
                  <a:moveTo>
                    <a:pt x="0" y="0"/>
                  </a:moveTo>
                  <a:lnTo>
                    <a:pt x="518" y="0"/>
                  </a:lnTo>
                  <a:lnTo>
                    <a:pt x="534" y="6"/>
                  </a:lnTo>
                  <a:cubicBezTo>
                    <a:pt x="2775" y="795"/>
                    <a:pt x="4380" y="2930"/>
                    <a:pt x="4380" y="5440"/>
                  </a:cubicBezTo>
                  <a:cubicBezTo>
                    <a:pt x="4380" y="7900"/>
                    <a:pt x="2838" y="10001"/>
                    <a:pt x="667" y="10826"/>
                  </a:cubicBezTo>
                  <a:lnTo>
                    <a:pt x="629" y="10840"/>
                  </a:lnTo>
                  <a:lnTo>
                    <a:pt x="150" y="10840"/>
                  </a:lnTo>
                  <a:lnTo>
                    <a:pt x="156" y="10838"/>
                  </a:lnTo>
                  <a:cubicBezTo>
                    <a:pt x="2508" y="10170"/>
                    <a:pt x="4231" y="8006"/>
                    <a:pt x="4231" y="5440"/>
                  </a:cubicBezTo>
                  <a:cubicBezTo>
                    <a:pt x="4231" y="2825"/>
                    <a:pt x="2443" y="628"/>
                    <a:pt x="23" y="6"/>
                  </a:cubicBez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C6B827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31" name="任意多边形 30"/>
            <p:cNvSpPr/>
            <p:nvPr>
              <p:custDataLst>
                <p:tags r:id="rId6"/>
              </p:custDataLst>
            </p:nvPr>
          </p:nvSpPr>
          <p:spPr>
            <a:xfrm>
              <a:off x="-11" y="0"/>
              <a:ext cx="4236" cy="10800"/>
            </a:xfrm>
            <a:custGeom>
              <a:gdLst>
                <a:gd name="idx" fmla="cos wd2 2700000"/>
                <a:gd name="idy" fmla="sin hd2 2700000"/>
                <a:gd name="il" fmla="+- hc 0 wd2"/>
                <a:gd name="ir" fmla="+- hc wd2 0"/>
                <a:gd name="it" fmla="+- vc 0 wd2"/>
                <a:gd name="ib" fmla="+- vc wd2 0"/>
              </a:gdLst>
              <a:cxnLst>
                <a:cxn ang="3">
                  <a:pos x="hc" y="t"/>
                </a:cxn>
                <a:cxn ang="3">
                  <a:pos x="hd2" y="hd2"/>
                </a:cxn>
                <a:cxn ang="cd2">
                  <a:pos x="l" y="vc"/>
                </a:cxn>
                <a:cxn ang="cd4">
                  <a:pos x="hd2" y="wd2"/>
                </a:cxn>
                <a:cxn ang="cd4">
                  <a:pos x="hc" y="b"/>
                </a:cxn>
                <a:cxn ang="cd4">
                  <a:pos x="wd2" y="wd2"/>
                </a:cxn>
                <a:cxn ang="0">
                  <a:pos x="r" y="vc"/>
                </a:cxn>
                <a:cxn ang="3">
                  <a:pos x="wd2" y="hd2"/>
                </a:cxn>
              </a:cxnLst>
              <a:rect l="l" t="t" r="r" b="b"/>
              <a:pathLst>
                <a:path w="6420" h="10800">
                  <a:moveTo>
                    <a:pt x="0" y="0"/>
                  </a:moveTo>
                  <a:lnTo>
                    <a:pt x="2228" y="0"/>
                  </a:lnTo>
                  <a:lnTo>
                    <a:pt x="2278" y="13"/>
                  </a:lnTo>
                  <a:cubicBezTo>
                    <a:pt x="4665" y="659"/>
                    <a:pt x="6420" y="2840"/>
                    <a:pt x="6420" y="5430"/>
                  </a:cubicBezTo>
                  <a:cubicBezTo>
                    <a:pt x="6420" y="7948"/>
                    <a:pt x="4762" y="10078"/>
                    <a:pt x="2478" y="10789"/>
                  </a:cubicBezTo>
                  <a:lnTo>
                    <a:pt x="2441" y="10800"/>
                  </a:lnTo>
                  <a:lnTo>
                    <a:pt x="0" y="10800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7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40" name="任意多边形 39"/>
            <p:cNvSpPr/>
            <p:nvPr>
              <p:custDataLst>
                <p:tags r:id="rId8"/>
              </p:custDataLst>
            </p:nvPr>
          </p:nvSpPr>
          <p:spPr>
            <a:xfrm>
              <a:off x="17290" y="8535"/>
              <a:ext cx="1919" cy="2285"/>
            </a:xfrm>
            <a:custGeom>
              <a:gdLst>
                <a:gd name="idx" fmla="cos wd2 2700000"/>
                <a:gd name="idy" fmla="sin hd2 2700000"/>
                <a:gd name="il" fmla="+- hc 0 wd2"/>
                <a:gd name="ir" fmla="+- hc wd2 0"/>
                <a:gd name="it" fmla="+- vc 0 wd2"/>
                <a:gd name="ib" fmla="+- vc wd2 0"/>
              </a:gdLst>
              <a:cxnLst>
                <a:cxn ang="3">
                  <a:pos x="hc" y="t"/>
                </a:cxn>
                <a:cxn ang="3">
                  <a:pos x="hd2" y="hd2"/>
                </a:cxn>
                <a:cxn ang="cd2">
                  <a:pos x="l" y="vc"/>
                </a:cxn>
                <a:cxn ang="cd4">
                  <a:pos x="hd2" y="wd2"/>
                </a:cxn>
                <a:cxn ang="cd4">
                  <a:pos x="hc" y="b"/>
                </a:cxn>
                <a:cxn ang="cd4">
                  <a:pos x="wd2" y="wd2"/>
                </a:cxn>
                <a:cxn ang="0">
                  <a:pos x="r" y="vc"/>
                </a:cxn>
                <a:cxn ang="3">
                  <a:pos x="wd2" y="hd2"/>
                </a:cxn>
              </a:cxnLst>
              <a:rect l="l" t="t" r="r" b="b"/>
              <a:pathLst>
                <a:path w="1519" h="1809">
                  <a:moveTo>
                    <a:pt x="1400" y="0"/>
                  </a:moveTo>
                  <a:cubicBezTo>
                    <a:pt x="1436" y="0"/>
                    <a:pt x="1472" y="1"/>
                    <a:pt x="1507" y="4"/>
                  </a:cubicBezTo>
                  <a:lnTo>
                    <a:pt x="1519" y="5"/>
                  </a:lnTo>
                  <a:lnTo>
                    <a:pt x="1519" y="1809"/>
                  </a:lnTo>
                  <a:lnTo>
                    <a:pt x="61" y="1809"/>
                  </a:lnTo>
                  <a:lnTo>
                    <a:pt x="53" y="1783"/>
                  </a:lnTo>
                  <a:cubicBezTo>
                    <a:pt x="19" y="1661"/>
                    <a:pt x="0" y="1532"/>
                    <a:pt x="0" y="1400"/>
                  </a:cubicBezTo>
                  <a:cubicBezTo>
                    <a:pt x="0" y="627"/>
                    <a:pt x="627" y="0"/>
                    <a:pt x="1400" y="0"/>
                  </a:cubicBezTo>
                  <a:close/>
                </a:path>
              </a:pathLst>
            </a:custGeom>
            <a:solidFill>
              <a:srgbClr val="FFC000">
                <a:alpha val="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42" name="文本框 41"/>
            <p:cNvSpPr txBox="1"/>
            <p:nvPr>
              <p:custDataLst>
                <p:tags r:id="rId9"/>
              </p:custDataLst>
            </p:nvPr>
          </p:nvSpPr>
          <p:spPr>
            <a:xfrm>
              <a:off x="4425" y="1824"/>
              <a:ext cx="14867" cy="1888"/>
            </a:xfrm>
            <a:prstGeom prst="rect">
              <a:avLst/>
            </a:prstGeom>
            <a:noFill/>
          </p:spPr>
          <p:txBody>
            <a:bodyPr wrap="square" rtlCol="0" anchor="t">
              <a:spAutoFit/>
              <a:scene3d>
                <a:camera prst="orthographicFront"/>
                <a:lightRig rig="threePt" dir="t"/>
              </a:scene3d>
            </a:bodyPr>
            <a:lstStyle/>
            <a:p>
              <a:pPr algn="ctr">
                <a:buClrTx/>
                <a:buSzTx/>
                <a:buFontTx/>
              </a:pPr>
              <a:r>
                <a:rPr lang="zh-CN" altLang="en-US" sz="3600">
                  <a:solidFill>
                    <a:srgbClr val="00206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第</a:t>
              </a:r>
              <a:r>
                <a:rPr lang="en-US" altLang="zh-CN" sz="3600">
                  <a:solidFill>
                    <a:srgbClr val="00206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1</a:t>
              </a:r>
              <a:r>
                <a:rPr lang="zh-CN" altLang="en-US" sz="3600">
                  <a:solidFill>
                    <a:srgbClr val="00206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节   电流与电压、电阻的关系                                  </a:t>
              </a:r>
              <a:r>
                <a:rPr lang="en-US" altLang="zh-CN" sz="3600">
                  <a:solidFill>
                    <a:srgbClr val="00206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</a:t>
              </a:r>
              <a:endParaRPr lang="zh-CN" altLang="en-US" sz="3600">
                <a:solidFill>
                  <a:srgbClr val="00206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endParaRPr>
            </a:p>
            <a:p>
              <a:pPr algn="ctr">
                <a:buClrTx/>
                <a:buSzTx/>
                <a:buFontTx/>
              </a:pPr>
              <a:endParaRPr lang="zh-CN" altLang="en-US" sz="3600">
                <a:solidFill>
                  <a:srgbClr val="00206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endParaRPr>
            </a:p>
          </p:txBody>
        </p:sp>
        <p:sp>
          <p:nvSpPr>
            <p:cNvPr id="45" name="文本框 44"/>
            <p:cNvSpPr txBox="1"/>
            <p:nvPr>
              <p:custDataLst>
                <p:tags r:id="rId10"/>
              </p:custDataLst>
            </p:nvPr>
          </p:nvSpPr>
          <p:spPr>
            <a:xfrm>
              <a:off x="4114" y="422"/>
              <a:ext cx="14079" cy="130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  <a:scene3d>
                <a:camera prst="orthographicFront"/>
                <a:lightRig rig="threePt" dir="t"/>
              </a:scene3d>
            </a:bodyPr>
            <a:lstStyle/>
            <a:p>
              <a:pPr algn="ctr">
                <a:buClrTx/>
                <a:buSzTx/>
                <a:buFontTx/>
              </a:pPr>
              <a:r>
                <a:rPr lang="zh-CN" altLang="en-US" sz="4800" b="1">
                  <a:solidFill>
                    <a:srgbClr val="00206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第五章</a:t>
              </a:r>
              <a:r>
                <a:rPr lang="en-US" altLang="zh-CN" sz="4800" b="1">
                  <a:solidFill>
                    <a:srgbClr val="00206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———</a:t>
              </a:r>
              <a:r>
                <a:rPr lang="zh-CN" altLang="en-US" sz="4800" b="1">
                  <a:solidFill>
                    <a:srgbClr val="00206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欧姆定律</a:t>
              </a:r>
              <a:endParaRPr lang="zh-CN" altLang="en-US" sz="4800" b="1">
                <a:solidFill>
                  <a:srgbClr val="00206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endParaRPr>
            </a:p>
          </p:txBody>
        </p:sp>
      </p:grpSp>
      <p:sp>
        <p:nvSpPr>
          <p:cNvPr id="7170" name="内容占位符 2" title=""/>
          <p:cNvSpPr>
            <a:spLocks noGrp="1"/>
          </p:cNvSpPr>
          <p:nvPr>
            <p:ph idx="1"/>
            <p:custDataLst>
              <p:tags r:id="rId11"/>
            </p:custDataLst>
          </p:nvPr>
        </p:nvSpPr>
        <p:spPr>
          <a:xfrm>
            <a:off x="2612390" y="1939290"/>
            <a:ext cx="8915400" cy="5007610"/>
          </a:xfrm>
        </p:spPr>
        <p:txBody>
          <a:bodyPr vert="horz" wrap="square" lIns="91440" tIns="45720" rIns="91440" bIns="45720" anchor="t" anchorCtr="0">
            <a:normAutofit lnSpcReduction="20000"/>
          </a:bodyPr>
          <a:lstStyle/>
          <a:p>
            <a:pPr algn="l">
              <a:buNone/>
            </a:pPr>
            <a:r>
              <a:rPr lang="zh-CN" altLang="en-US" sz="4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学习目标： </a:t>
            </a:r>
            <a:endParaRPr lang="en-US" altLang="zh-CN" sz="44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>
              <a:lnSpc>
                <a:spcPct val="120000"/>
              </a:lnSpc>
            </a:pPr>
            <a:r>
              <a:rPr lang="zh-CN" altLang="en-US" sz="36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【物理观念】通过实验，探究电流与电压、电阻的关系；知道滑动变阻器不同作用。</a:t>
            </a:r>
            <a:endParaRPr lang="zh-CN" altLang="en-US" sz="36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>
              <a:lnSpc>
                <a:spcPct val="120000"/>
              </a:lnSpc>
            </a:pPr>
            <a:r>
              <a:rPr lang="zh-CN" altLang="en-US" sz="36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【科学思维】</a:t>
            </a:r>
            <a:r>
              <a:rPr lang="zh-CN" altLang="en-US" sz="36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会观察、收集、分析实验中的数据并尝试采用图象法分析实验数据。</a:t>
            </a:r>
            <a:endParaRPr lang="zh-CN" altLang="en-US" sz="36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R="0" algn="l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36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【</a:t>
            </a:r>
            <a:r>
              <a:rPr lang="zh-CN" altLang="en-US" sz="36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科学态度与责任</a:t>
            </a:r>
            <a:r>
              <a:rPr lang="zh-CN" altLang="en-US" sz="36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】培养实事求是的科学态度，加强物理核心素养教育。</a:t>
            </a:r>
            <a:endParaRPr lang="zh-CN" altLang="en-US" sz="3600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  <p:custDataLst>
      <p:tags r:id="rId12"/>
    </p:custDataLst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文本框 1" title=""/>
          <p:cNvSpPr txBox="1"/>
          <p:nvPr>
            <p:custDataLst>
              <p:tags r:id="rId3"/>
            </p:custDataLst>
          </p:nvPr>
        </p:nvSpPr>
        <p:spPr>
          <a:xfrm>
            <a:off x="2522855" y="1259205"/>
            <a:ext cx="6096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>
                <a:solidFill>
                  <a:schemeClr val="accent3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【实验】</a:t>
            </a:r>
            <a:r>
              <a:rPr lang="zh-CN" altLang="en-US" sz="2800" b="1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探究电流与电阻的关系</a:t>
            </a:r>
            <a:endParaRPr lang="zh-CN" altLang="en-US" sz="2800" b="1">
              <a:solidFill>
                <a:srgbClr val="7030A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4" name="文本框 3" title=""/>
          <p:cNvSpPr txBox="1"/>
          <p:nvPr>
            <p:custDataLst>
              <p:tags r:id="rId4"/>
            </p:custDataLst>
          </p:nvPr>
        </p:nvSpPr>
        <p:spPr>
          <a:xfrm>
            <a:off x="563245" y="1955165"/>
            <a:ext cx="780288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>
                <a:solidFill>
                  <a:schemeClr val="accent3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【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提出问题</a:t>
            </a:r>
            <a:r>
              <a:rPr lang="zh-CN" altLang="en-US" sz="2800" b="1">
                <a:solidFill>
                  <a:schemeClr val="accent3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】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电阻怎样影响电流的大小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?</a:t>
            </a:r>
            <a:endParaRPr lang="zh-CN" altLang="en-US" sz="2800" b="1">
              <a:solidFill>
                <a:schemeClr val="accent3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5" name="文本框 4" title=""/>
          <p:cNvSpPr txBox="1"/>
          <p:nvPr>
            <p:custDataLst>
              <p:tags r:id="rId5"/>
            </p:custDataLst>
          </p:nvPr>
        </p:nvSpPr>
        <p:spPr>
          <a:xfrm>
            <a:off x="563245" y="2703830"/>
            <a:ext cx="304546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>
                <a:solidFill>
                  <a:schemeClr val="accent3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【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猜想与假设</a:t>
            </a:r>
            <a:r>
              <a:rPr lang="zh-CN" altLang="en-US" sz="2800" b="1">
                <a:solidFill>
                  <a:schemeClr val="accent3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】</a:t>
            </a:r>
            <a:endParaRPr lang="zh-CN" altLang="en-US" sz="2800" b="1">
              <a:solidFill>
                <a:schemeClr val="accent3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7" name="文本框 6" title=""/>
          <p:cNvSpPr txBox="1"/>
          <p:nvPr>
            <p:custDataLst>
              <p:tags r:id="rId6"/>
            </p:custDataLst>
          </p:nvPr>
        </p:nvSpPr>
        <p:spPr>
          <a:xfrm>
            <a:off x="2853055" y="2794000"/>
            <a:ext cx="8409305" cy="10502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2600">
                <a:solidFill>
                  <a:srgbClr val="00206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 </a:t>
            </a:r>
            <a:r>
              <a:rPr lang="en-US" sz="260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</a:t>
            </a:r>
            <a:r>
              <a:rPr sz="260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电阻表示导体对电流的阻碍作用，当导体的电阻一定时电阻越小，电流可能会越大</a:t>
            </a:r>
            <a:endParaRPr sz="2600">
              <a:solidFill>
                <a:srgbClr val="00206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9" name="文本框 8" title=""/>
          <p:cNvSpPr txBox="1"/>
          <p:nvPr>
            <p:custDataLst>
              <p:tags r:id="rId7"/>
            </p:custDataLst>
          </p:nvPr>
        </p:nvSpPr>
        <p:spPr>
          <a:xfrm>
            <a:off x="654050" y="4407535"/>
            <a:ext cx="304546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>
                <a:solidFill>
                  <a:schemeClr val="accent3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【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实验方法</a:t>
            </a:r>
            <a:r>
              <a:rPr lang="zh-CN" altLang="en-US" sz="2800" b="1">
                <a:solidFill>
                  <a:schemeClr val="accent3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】</a:t>
            </a:r>
            <a:endParaRPr lang="zh-CN" altLang="en-US" sz="2800" b="1">
              <a:solidFill>
                <a:schemeClr val="accent3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3" name="文本框 12" title=""/>
          <p:cNvSpPr txBox="1"/>
          <p:nvPr>
            <p:custDataLst>
              <p:tags r:id="rId8"/>
            </p:custDataLst>
          </p:nvPr>
        </p:nvSpPr>
        <p:spPr>
          <a:xfrm>
            <a:off x="2990850" y="4438015"/>
            <a:ext cx="1997075" cy="4914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6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控制变量法</a:t>
            </a:r>
            <a:endParaRPr lang="zh-CN" altLang="en-US" sz="2600" b="1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grpSp>
        <p:nvGrpSpPr>
          <p:cNvPr id="3" name="组合 2" title=""/>
          <p:cNvGrpSpPr/>
          <p:nvPr>
            <p:custDataLst>
              <p:tags r:id="rId9"/>
            </p:custDataLst>
          </p:nvPr>
        </p:nvGrpSpPr>
        <p:grpSpPr>
          <a:xfrm>
            <a:off x="0" y="114935"/>
            <a:ext cx="12033885" cy="853305"/>
            <a:chOff x="0" y="378"/>
            <a:chExt cx="19200" cy="1344"/>
          </a:xfrm>
        </p:grpSpPr>
        <p:sp>
          <p:nvSpPr>
            <p:cNvPr id="6" name="矩形 5"/>
            <p:cNvSpPr/>
            <p:nvPr>
              <p:custDataLst>
                <p:tags r:id="rId10"/>
              </p:custDataLst>
            </p:nvPr>
          </p:nvSpPr>
          <p:spPr>
            <a:xfrm>
              <a:off x="0" y="612"/>
              <a:ext cx="19199" cy="1078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tx2">
                    <a:lumMod val="21000"/>
                    <a:lumOff val="79000"/>
                    <a:alpha val="1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8" name="矩形 7"/>
            <p:cNvSpPr/>
            <p:nvPr>
              <p:custDataLst>
                <p:tags r:id="rId11"/>
              </p:custDataLst>
            </p:nvPr>
          </p:nvSpPr>
          <p:spPr>
            <a:xfrm>
              <a:off x="2040" y="1602"/>
              <a:ext cx="17160" cy="12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64000">
                  <a:srgbClr val="465398"/>
                </a:gs>
                <a:gs pos="100000">
                  <a:srgbClr val="00206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14" name="组合 13"/>
            <p:cNvGrpSpPr/>
            <p:nvPr>
              <p:custDataLst>
                <p:tags r:id="rId12"/>
              </p:custDataLst>
            </p:nvPr>
          </p:nvGrpSpPr>
          <p:grpSpPr>
            <a:xfrm>
              <a:off x="494" y="378"/>
              <a:ext cx="13518" cy="1332"/>
              <a:chOff x="487" y="636"/>
              <a:chExt cx="12718" cy="1150"/>
            </a:xfrm>
          </p:grpSpPr>
          <p:sp>
            <p:nvSpPr>
              <p:cNvPr id="15" name="文本框 14"/>
              <p:cNvSpPr txBox="1"/>
              <p:nvPr>
                <p:custDataLst>
                  <p:tags r:id="rId13"/>
                </p:custDataLst>
              </p:nvPr>
            </p:nvSpPr>
            <p:spPr>
              <a:xfrm>
                <a:off x="1829" y="879"/>
                <a:ext cx="11376" cy="8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zh-CN" sz="3300" b="1"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探究电流与电阻的关系</a:t>
                </a:r>
                <a:endParaRPr lang="zh-CN" altLang="zh-CN" sz="33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endParaRPr>
              </a:p>
            </p:txBody>
          </p:sp>
          <p:sp>
            <p:nvSpPr>
              <p:cNvPr id="16" name="椭圆 15"/>
              <p:cNvSpPr/>
              <p:nvPr>
                <p:custDataLst>
                  <p:tags r:id="rId14"/>
                </p:custDataLst>
              </p:nvPr>
            </p:nvSpPr>
            <p:spPr>
              <a:xfrm>
                <a:off x="487" y="660"/>
                <a:ext cx="1264" cy="1126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0" name="矩形 6"/>
              <p:cNvSpPr/>
              <p:nvPr>
                <p:custDataLst>
                  <p:tags r:id="rId15"/>
                </p:custDataLst>
              </p:nvPr>
            </p:nvSpPr>
            <p:spPr>
              <a:xfrm>
                <a:off x="645" y="636"/>
                <a:ext cx="1106" cy="10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no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4800" b="1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二</a:t>
                </a:r>
                <a:endParaRPr lang="zh-CN" altLang="en-US" sz="48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</p:spTree>
    <p:custDataLst>
      <p:tags r:id="rId1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4" grpId="0"/>
      <p:bldP spid="5" grpId="0"/>
      <p:bldP spid="7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文本框 1" title=""/>
          <p:cNvSpPr txBox="1"/>
          <p:nvPr>
            <p:custDataLst>
              <p:tags r:id="rId3"/>
            </p:custDataLst>
          </p:nvPr>
        </p:nvSpPr>
        <p:spPr>
          <a:xfrm>
            <a:off x="563245" y="5683250"/>
            <a:ext cx="304546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>
                <a:solidFill>
                  <a:schemeClr val="accent3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【</a:t>
            </a:r>
            <a:r>
              <a:rPr lang="zh-CN" altLang="en-US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器材</a:t>
            </a:r>
            <a:r>
              <a:rPr lang="zh-CN" altLang="en-US" sz="2800" b="1">
                <a:solidFill>
                  <a:schemeClr val="accent3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】</a:t>
            </a:r>
            <a:endParaRPr lang="zh-CN" altLang="en-US" sz="2800" b="1">
              <a:solidFill>
                <a:schemeClr val="accent3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3" name="文本框 2" title=""/>
          <p:cNvSpPr txBox="1"/>
          <p:nvPr>
            <p:custDataLst>
              <p:tags r:id="rId4"/>
            </p:custDataLst>
          </p:nvPr>
        </p:nvSpPr>
        <p:spPr>
          <a:xfrm>
            <a:off x="563245" y="1108710"/>
            <a:ext cx="304546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>
                <a:solidFill>
                  <a:schemeClr val="accent3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【</a:t>
            </a:r>
            <a:r>
              <a:rPr lang="zh-CN" altLang="en-US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实验设计</a:t>
            </a:r>
            <a:r>
              <a:rPr lang="zh-CN" altLang="en-US" sz="2800" b="1">
                <a:solidFill>
                  <a:schemeClr val="accent3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】</a:t>
            </a:r>
            <a:endParaRPr lang="zh-CN" altLang="en-US" sz="2800" b="1">
              <a:solidFill>
                <a:schemeClr val="accent3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8196" name="Text Box 4" title="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3044825" y="1129665"/>
            <a:ext cx="4424045" cy="50038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no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实验时要测量哪些物理量？</a:t>
            </a:r>
            <a:endParaRPr lang="zh-CN" altLang="en-US" sz="2800" b="1">
              <a:solidFill>
                <a:srgbClr val="0033CC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sz="2800" b="1">
              <a:solidFill>
                <a:srgbClr val="0033CC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4" name="Group 13" title=""/>
          <p:cNvGrpSpPr/>
          <p:nvPr>
            <p:custDataLst>
              <p:tags r:id="rId6"/>
            </p:custDataLst>
          </p:nvPr>
        </p:nvGrpSpPr>
        <p:grpSpPr>
          <a:xfrm>
            <a:off x="4680896" y="3624891"/>
            <a:ext cx="533400" cy="534988"/>
            <a:chExt cx="336" cy="337"/>
          </a:xfrm>
        </p:grpSpPr>
        <p:sp>
          <p:nvSpPr>
            <p:cNvPr id="8206" name="Oval 14"/>
            <p:cNvSpPr>
              <a:spLocks noChangeArrowheads="1"/>
            </p:cNvSpPr>
            <p:nvPr>
              <p:custDataLst>
                <p:tags r:id="rId7"/>
              </p:custDataLst>
            </p:nvPr>
          </p:nvSpPr>
          <p:spPr bwMode="auto">
            <a:xfrm>
              <a:off x="0" y="1"/>
              <a:ext cx="336" cy="336"/>
            </a:xfrm>
            <a:prstGeom prst="ellipse">
              <a:avLst/>
            </a:prstGeom>
            <a:solidFill>
              <a:srgbClr val="CC99FF"/>
            </a:solidFill>
            <a:ln w="9525">
              <a:solidFill>
                <a:srgbClr val="000000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8207" name="Text Box 15"/>
            <p:cNvSpPr txBox="1">
              <a:spLocks noChangeArrowheads="1"/>
            </p:cNvSpPr>
            <p:nvPr>
              <p:custDataLst>
                <p:tags r:id="rId8"/>
              </p:custDataLst>
            </p:nvPr>
          </p:nvSpPr>
          <p:spPr bwMode="auto">
            <a:xfrm>
              <a:off x="21" y="0"/>
              <a:ext cx="238" cy="327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r>
                <a:rPr lang="en-US" altLang="zh-CN" sz="2800" b="1">
                  <a:latin typeface="宋体" panose="02010600030101010101" pitchFamily="2" charset="-122"/>
                  <a:ea typeface="宋体" panose="02010600030101010101" pitchFamily="2" charset="-122"/>
                </a:rPr>
                <a:t>A</a:t>
              </a:r>
              <a:endParaRPr lang="en-US" altLang="zh-CN" sz="2800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6" name="组合 41" title=""/>
          <p:cNvGrpSpPr/>
          <p:nvPr>
            <p:custDataLst>
              <p:tags r:id="rId9"/>
            </p:custDataLst>
          </p:nvPr>
        </p:nvGrpSpPr>
        <p:grpSpPr>
          <a:xfrm>
            <a:off x="3071156" y="2981949"/>
            <a:ext cx="1009648" cy="895352"/>
            <a:chOff x="3205162" y="1785926"/>
            <a:chExt cx="1009648" cy="895352"/>
          </a:xfrm>
        </p:grpSpPr>
        <p:sp>
          <p:nvSpPr>
            <p:cNvPr id="8208" name="Line 16"/>
            <p:cNvSpPr>
              <a:spLocks noChangeShapeType="1"/>
            </p:cNvSpPr>
            <p:nvPr>
              <p:custDataLst>
                <p:tags r:id="rId10"/>
              </p:custDataLst>
            </p:nvPr>
          </p:nvSpPr>
          <p:spPr bwMode="auto">
            <a:xfrm flipH="1">
              <a:off x="3214678" y="2071678"/>
              <a:ext cx="0" cy="609600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09" name="Line 17"/>
            <p:cNvSpPr>
              <a:spLocks noChangeShapeType="1"/>
            </p:cNvSpPr>
            <p:nvPr>
              <p:custDataLst>
                <p:tags r:id="rId11"/>
              </p:custDataLst>
            </p:nvPr>
          </p:nvSpPr>
          <p:spPr bwMode="auto">
            <a:xfrm flipH="1" flipV="1">
              <a:off x="4214810" y="2071678"/>
              <a:ext cx="0" cy="609600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7" name="Group 18"/>
            <p:cNvGrpSpPr/>
            <p:nvPr>
              <p:custDataLst>
                <p:tags r:id="rId12"/>
              </p:custDataLst>
            </p:nvPr>
          </p:nvGrpSpPr>
          <p:grpSpPr>
            <a:xfrm>
              <a:off x="3205162" y="1785926"/>
              <a:ext cx="1007888" cy="609600"/>
              <a:chExt cx="751" cy="384"/>
            </a:xfrm>
          </p:grpSpPr>
          <p:sp>
            <p:nvSpPr>
              <p:cNvPr id="8211" name="Line 19"/>
              <p:cNvSpPr>
                <a:spLocks noChangeShapeType="1"/>
              </p:cNvSpPr>
              <p:nvPr>
                <p:custDataLst>
                  <p:tags r:id="rId13"/>
                </p:custDataLst>
              </p:nvPr>
            </p:nvSpPr>
            <p:spPr bwMode="auto">
              <a:xfrm>
                <a:off x="0" y="186"/>
                <a:ext cx="751" cy="0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8" name="Group 20"/>
              <p:cNvGrpSpPr/>
              <p:nvPr>
                <p:custDataLst>
                  <p:tags r:id="rId14"/>
                </p:custDataLst>
              </p:nvPr>
            </p:nvGrpSpPr>
            <p:grpSpPr>
              <a:xfrm>
                <a:off x="167" y="0"/>
                <a:ext cx="384" cy="384"/>
                <a:chOff x="-121" y="0"/>
                <a:chExt cx="384" cy="384"/>
              </a:xfrm>
            </p:grpSpPr>
            <p:sp>
              <p:nvSpPr>
                <p:cNvPr id="8213" name="Oval 21"/>
                <p:cNvSpPr>
                  <a:spLocks noChangeArrowheads="1"/>
                </p:cNvSpPr>
                <p:nvPr>
                  <p:custDataLst>
                    <p:tags r:id="rId15"/>
                  </p:custDataLst>
                </p:nvPr>
              </p:nvSpPr>
              <p:spPr bwMode="auto">
                <a:xfrm>
                  <a:off x="-121" y="0"/>
                  <a:ext cx="384" cy="384"/>
                </a:xfrm>
                <a:prstGeom prst="ellipse">
                  <a:avLst/>
                </a:prstGeom>
                <a:solidFill>
                  <a:srgbClr val="CC99FF"/>
                </a:solidFill>
                <a:ln w="9525">
                  <a:solidFill>
                    <a:srgbClr val="000000"/>
                  </a:solidFill>
                  <a:round/>
                </a:ln>
                <a:effectLst/>
              </p:spPr>
              <p:txBody>
                <a:bodyPr wrap="none" anchor="ctr"/>
                <a:lstStyle/>
                <a:p>
                  <a:endParaRPr lang="zh-CN" altLang="en-US">
                    <a:latin typeface="宋体" panose="02010600030101010101" pitchFamily="2" charset="-122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8214" name="Text Box 22"/>
                <p:cNvSpPr txBox="1">
                  <a:spLocks noChangeArrowheads="1"/>
                </p:cNvSpPr>
                <p:nvPr>
                  <p:custDataLst>
                    <p:tags r:id="rId16"/>
                  </p:custDataLst>
                </p:nvPr>
              </p:nvSpPr>
              <p:spPr bwMode="auto">
                <a:xfrm>
                  <a:off x="-68" y="45"/>
                  <a:ext cx="253" cy="330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  <a:effectLst/>
              </p:spPr>
              <p:txBody>
                <a:bodyPr wrap="square">
                  <a:spAutoFit/>
                </a:bodyPr>
                <a:lstStyle/>
                <a:p>
                  <a:r>
                    <a:rPr lang="en-US" altLang="zh-CN" sz="2800" b="1">
                      <a:latin typeface="宋体" panose="02010600030101010101" pitchFamily="2" charset="-122"/>
                      <a:ea typeface="宋体" panose="02010600030101010101" pitchFamily="2" charset="-122"/>
                    </a:rPr>
                    <a:t>V</a:t>
                  </a:r>
                  <a:endParaRPr lang="en-US" altLang="zh-CN" sz="2800" b="1">
                    <a:latin typeface="宋体" panose="02010600030101010101" pitchFamily="2" charset="-122"/>
                    <a:ea typeface="宋体" panose="02010600030101010101" pitchFamily="2" charset="-122"/>
                  </a:endParaRPr>
                </a:p>
              </p:txBody>
            </p:sp>
          </p:grpSp>
        </p:grpSp>
      </p:grpSp>
      <p:grpSp>
        <p:nvGrpSpPr>
          <p:cNvPr id="9" name="组合 43" title=""/>
          <p:cNvGrpSpPr/>
          <p:nvPr>
            <p:custDataLst>
              <p:tags r:id="rId17"/>
            </p:custDataLst>
          </p:nvPr>
        </p:nvGrpSpPr>
        <p:grpSpPr>
          <a:xfrm>
            <a:off x="2642528" y="3865089"/>
            <a:ext cx="2863140" cy="1617190"/>
            <a:chOff x="3000364" y="2669066"/>
            <a:chExt cx="2863140" cy="1617190"/>
          </a:xfrm>
        </p:grpSpPr>
        <p:grpSp>
          <p:nvGrpSpPr>
            <p:cNvPr id="13" name="Group 5"/>
            <p:cNvGrpSpPr/>
            <p:nvPr>
              <p:custDataLst>
                <p:tags r:id="rId18"/>
              </p:custDataLst>
            </p:nvPr>
          </p:nvGrpSpPr>
          <p:grpSpPr>
            <a:xfrm>
              <a:off x="3786182" y="3524256"/>
              <a:ext cx="228600" cy="762000"/>
              <a:chExt cx="144" cy="480"/>
            </a:xfrm>
          </p:grpSpPr>
          <p:sp>
            <p:nvSpPr>
              <p:cNvPr id="8198" name="Line 6"/>
              <p:cNvSpPr>
                <a:spLocks noChangeShapeType="1"/>
              </p:cNvSpPr>
              <p:nvPr>
                <p:custDataLst>
                  <p:tags r:id="rId19"/>
                </p:custDataLst>
              </p:nvPr>
            </p:nvSpPr>
            <p:spPr bwMode="auto">
              <a:xfrm flipH="1">
                <a:off x="0" y="144"/>
                <a:ext cx="0" cy="240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199" name="Line 7"/>
              <p:cNvSpPr>
                <a:spLocks noChangeShapeType="1"/>
              </p:cNvSpPr>
              <p:nvPr>
                <p:custDataLst>
                  <p:tags r:id="rId20"/>
                </p:custDataLst>
              </p:nvPr>
            </p:nvSpPr>
            <p:spPr bwMode="auto">
              <a:xfrm flipH="1">
                <a:off x="144" y="0"/>
                <a:ext cx="0" cy="480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8200" name="Line 8"/>
            <p:cNvSpPr>
              <a:spLocks noChangeShapeType="1"/>
            </p:cNvSpPr>
            <p:nvPr>
              <p:custDataLst>
                <p:tags r:id="rId21"/>
              </p:custDataLst>
            </p:nvPr>
          </p:nvSpPr>
          <p:spPr bwMode="auto">
            <a:xfrm>
              <a:off x="5143504" y="3929066"/>
              <a:ext cx="720000" cy="4762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01" name="Line 9"/>
            <p:cNvSpPr>
              <a:spLocks noChangeShapeType="1"/>
            </p:cNvSpPr>
            <p:nvPr>
              <p:custDataLst>
                <p:tags r:id="rId22"/>
              </p:custDataLst>
            </p:nvPr>
          </p:nvSpPr>
          <p:spPr bwMode="auto">
            <a:xfrm flipH="1" flipV="1">
              <a:off x="3000364" y="3929066"/>
              <a:ext cx="792000" cy="0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02" name="Line 10"/>
            <p:cNvSpPr>
              <a:spLocks noChangeShapeType="1"/>
            </p:cNvSpPr>
            <p:nvPr>
              <p:custDataLst>
                <p:tags r:id="rId23"/>
              </p:custDataLst>
            </p:nvPr>
          </p:nvSpPr>
          <p:spPr bwMode="auto">
            <a:xfrm flipH="1">
              <a:off x="3000364" y="2669066"/>
              <a:ext cx="0" cy="1260000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04" name="Line 12"/>
            <p:cNvSpPr>
              <a:spLocks noChangeShapeType="1"/>
            </p:cNvSpPr>
            <p:nvPr>
              <p:custDataLst>
                <p:tags r:id="rId24"/>
              </p:custDataLst>
            </p:nvPr>
          </p:nvSpPr>
          <p:spPr bwMode="auto">
            <a:xfrm>
              <a:off x="4000496" y="3929066"/>
              <a:ext cx="648000" cy="0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18" name="Line 26"/>
            <p:cNvSpPr>
              <a:spLocks noChangeShapeType="1"/>
            </p:cNvSpPr>
            <p:nvPr>
              <p:custDataLst>
                <p:tags r:id="rId25"/>
              </p:custDataLst>
            </p:nvPr>
          </p:nvSpPr>
          <p:spPr bwMode="auto">
            <a:xfrm flipV="1">
              <a:off x="4645025" y="3543304"/>
              <a:ext cx="384175" cy="384175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5" name="Group 27" title=""/>
          <p:cNvGrpSpPr/>
          <p:nvPr>
            <p:custDataLst>
              <p:tags r:id="rId26"/>
            </p:custDataLst>
          </p:nvPr>
        </p:nvGrpSpPr>
        <p:grpSpPr>
          <a:xfrm>
            <a:off x="2613953" y="3767773"/>
            <a:ext cx="2071692" cy="742950"/>
            <a:chOff x="-18" y="288"/>
            <a:chExt cx="1305" cy="468"/>
          </a:xfrm>
        </p:grpSpPr>
        <p:sp>
          <p:nvSpPr>
            <p:cNvPr id="8220" name="Line 28"/>
            <p:cNvSpPr>
              <a:spLocks noChangeShapeType="1"/>
            </p:cNvSpPr>
            <p:nvPr>
              <p:custDataLst>
                <p:tags r:id="rId27"/>
              </p:custDataLst>
            </p:nvPr>
          </p:nvSpPr>
          <p:spPr bwMode="auto">
            <a:xfrm>
              <a:off x="629" y="363"/>
              <a:ext cx="658" cy="0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21" name="Line 29"/>
            <p:cNvSpPr>
              <a:spLocks noChangeShapeType="1"/>
            </p:cNvSpPr>
            <p:nvPr>
              <p:custDataLst>
                <p:tags r:id="rId28"/>
              </p:custDataLst>
            </p:nvPr>
          </p:nvSpPr>
          <p:spPr bwMode="auto">
            <a:xfrm flipH="1">
              <a:off x="-18" y="363"/>
              <a:ext cx="454" cy="0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6" name="Group 30"/>
            <p:cNvGrpSpPr/>
            <p:nvPr>
              <p:custDataLst>
                <p:tags r:id="rId29"/>
              </p:custDataLst>
            </p:nvPr>
          </p:nvGrpSpPr>
          <p:grpSpPr>
            <a:xfrm>
              <a:off x="426" y="288"/>
              <a:ext cx="384" cy="468"/>
              <a:chOff x="160" y="288"/>
              <a:chExt cx="384" cy="468"/>
            </a:xfrm>
          </p:grpSpPr>
          <p:sp>
            <p:nvSpPr>
              <p:cNvPr id="8223" name="Rectangle 31"/>
              <p:cNvSpPr>
                <a:spLocks noChangeArrowheads="1"/>
              </p:cNvSpPr>
              <p:nvPr>
                <p:custDataLst>
                  <p:tags r:id="rId30"/>
                </p:custDataLst>
              </p:nvPr>
            </p:nvSpPr>
            <p:spPr bwMode="auto">
              <a:xfrm>
                <a:off x="160" y="288"/>
                <a:ext cx="384" cy="192"/>
              </a:xfrm>
              <a:prstGeom prst="rect">
                <a:avLst/>
              </a:prstGeom>
              <a:solidFill>
                <a:srgbClr val="BBE0E3"/>
              </a:solidFill>
              <a:ln w="9525">
                <a:solidFill>
                  <a:srgbClr val="000000"/>
                </a:solidFill>
                <a:miter lim="800000"/>
              </a:ln>
              <a:effectLst/>
            </p:spPr>
            <p:txBody>
              <a:bodyPr wrap="none" anchor="ctr"/>
              <a:lstStyle/>
              <a:p>
                <a:endParaRPr lang="zh-CN" altLang="en-US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8224" name="Text Box 32"/>
              <p:cNvSpPr txBox="1">
                <a:spLocks noChangeArrowheads="1"/>
              </p:cNvSpPr>
              <p:nvPr>
                <p:custDataLst>
                  <p:tags r:id="rId31"/>
                </p:custDataLst>
              </p:nvPr>
            </p:nvSpPr>
            <p:spPr bwMode="auto">
              <a:xfrm>
                <a:off x="253" y="468"/>
                <a:ext cx="244" cy="288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/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sz="2400">
                    <a:solidFill>
                      <a:srgbClr val="070605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R</a:t>
                </a:r>
                <a:endParaRPr lang="en-US" altLang="zh-CN" sz="2400">
                  <a:solidFill>
                    <a:srgbClr val="070605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  <p:grpSp>
        <p:nvGrpSpPr>
          <p:cNvPr id="20" name="组合 42" title=""/>
          <p:cNvGrpSpPr/>
          <p:nvPr>
            <p:custDataLst>
              <p:tags r:id="rId32"/>
            </p:custDataLst>
          </p:nvPr>
        </p:nvGrpSpPr>
        <p:grpSpPr>
          <a:xfrm>
            <a:off x="5214296" y="3904461"/>
            <a:ext cx="1047752" cy="1363504"/>
            <a:chOff x="5572132" y="2708438"/>
            <a:chExt cx="1047752" cy="1363504"/>
          </a:xfrm>
        </p:grpSpPr>
        <p:sp>
          <p:nvSpPr>
            <p:cNvPr id="8203" name="Line 11"/>
            <p:cNvSpPr>
              <a:spLocks noChangeShapeType="1"/>
            </p:cNvSpPr>
            <p:nvPr>
              <p:custDataLst>
                <p:tags r:id="rId33"/>
              </p:custDataLst>
            </p:nvPr>
          </p:nvSpPr>
          <p:spPr bwMode="auto">
            <a:xfrm>
              <a:off x="5572132" y="2714620"/>
              <a:ext cx="936000" cy="0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22" name="Group 33"/>
            <p:cNvGrpSpPr/>
            <p:nvPr>
              <p:custDataLst>
                <p:tags r:id="rId34"/>
              </p:custDataLst>
            </p:nvPr>
          </p:nvGrpSpPr>
          <p:grpSpPr>
            <a:xfrm>
              <a:off x="5857884" y="3487742"/>
              <a:ext cx="762000" cy="584200"/>
              <a:chExt cx="480" cy="368"/>
            </a:xfrm>
          </p:grpSpPr>
          <p:sp>
            <p:nvSpPr>
              <p:cNvPr id="8226" name="Line 34"/>
              <p:cNvSpPr>
                <a:spLocks noChangeShapeType="1"/>
              </p:cNvSpPr>
              <p:nvPr>
                <p:custDataLst>
                  <p:tags r:id="rId35"/>
                </p:custDataLst>
              </p:nvPr>
            </p:nvSpPr>
            <p:spPr bwMode="auto">
              <a:xfrm flipH="1">
                <a:off x="206" y="0"/>
                <a:ext cx="4" cy="176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tailEnd type="triangle" w="med" len="med"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27" name="Rectangle 35"/>
              <p:cNvSpPr>
                <a:spLocks noChangeArrowheads="1"/>
              </p:cNvSpPr>
              <p:nvPr>
                <p:custDataLst>
                  <p:tags r:id="rId36"/>
                </p:custDataLst>
              </p:nvPr>
            </p:nvSpPr>
            <p:spPr bwMode="auto">
              <a:xfrm>
                <a:off x="0" y="176"/>
                <a:ext cx="480" cy="192"/>
              </a:xfrm>
              <a:prstGeom prst="rect">
                <a:avLst/>
              </a:prstGeom>
              <a:solidFill>
                <a:srgbClr val="BBE0E3"/>
              </a:solidFill>
              <a:ln w="9525">
                <a:solidFill>
                  <a:srgbClr val="000000"/>
                </a:solidFill>
                <a:miter lim="800000"/>
              </a:ln>
              <a:effectLst/>
            </p:spPr>
            <p:txBody>
              <a:bodyPr wrap="none" anchor="ctr"/>
              <a:lstStyle/>
              <a:p>
                <a:endParaRPr lang="zh-CN" altLang="en-US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8228" name="Line 36"/>
              <p:cNvSpPr>
                <a:spLocks noChangeShapeType="1"/>
              </p:cNvSpPr>
              <p:nvPr>
                <p:custDataLst>
                  <p:tags r:id="rId37"/>
                </p:custDataLst>
              </p:nvPr>
            </p:nvSpPr>
            <p:spPr bwMode="auto">
              <a:xfrm>
                <a:off x="210" y="0"/>
                <a:ext cx="204" cy="0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</a:ln>
              <a:effectLst/>
            </p:spPr>
            <p:txBody>
              <a:bodyPr wrap="none"/>
              <a:lstStyle/>
              <a:p>
                <a:endParaRPr lang="zh-CN" altLang="en-US"/>
              </a:p>
            </p:txBody>
          </p:sp>
        </p:grpSp>
        <p:sp>
          <p:nvSpPr>
            <p:cNvPr id="8229" name="Line 37"/>
            <p:cNvSpPr>
              <a:spLocks noChangeShapeType="1"/>
            </p:cNvSpPr>
            <p:nvPr>
              <p:custDataLst>
                <p:tags r:id="rId38"/>
              </p:custDataLst>
            </p:nvPr>
          </p:nvSpPr>
          <p:spPr bwMode="auto">
            <a:xfrm flipH="1">
              <a:off x="6500826" y="2708438"/>
              <a:ext cx="0" cy="792000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</a:ln>
            <a:effectLst/>
          </p:spPr>
          <p:txBody>
            <a:bodyPr wrap="none"/>
            <a:lstStyle/>
            <a:p>
              <a:endParaRPr lang="zh-CN" altLang="en-US"/>
            </a:p>
          </p:txBody>
        </p:sp>
      </p:grpSp>
      <p:sp>
        <p:nvSpPr>
          <p:cNvPr id="46" name="矩形 45" title=""/>
          <p:cNvSpPr/>
          <p:nvPr>
            <p:custDataLst>
              <p:tags r:id="rId39"/>
            </p:custDataLst>
          </p:nvPr>
        </p:nvSpPr>
        <p:spPr>
          <a:xfrm>
            <a:off x="8107368" y="2381875"/>
            <a:ext cx="3571900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24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滑动变阻器的作用：</a:t>
            </a:r>
            <a:endParaRPr lang="zh-CN" altLang="en-US" sz="2400" b="1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7" name="矩形 46" title=""/>
          <p:cNvSpPr/>
          <p:nvPr>
            <p:custDataLst>
              <p:tags r:id="rId40"/>
            </p:custDataLst>
          </p:nvPr>
        </p:nvSpPr>
        <p:spPr>
          <a:xfrm>
            <a:off x="8107368" y="2987351"/>
            <a:ext cx="3855720" cy="8299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2400" b="1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①保护电路；</a:t>
            </a:r>
            <a:endParaRPr lang="zh-CN" altLang="en-US" sz="2400" b="1">
              <a:solidFill>
                <a:srgbClr val="0033CC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/>
            <a:r>
              <a:rPr lang="zh-CN" altLang="en-US" sz="2400" b="1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②控</a:t>
            </a:r>
            <a:r>
              <a:rPr lang="zh-CN" altLang="en-US" sz="2400" b="1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制电阻两端的电压不</a:t>
            </a:r>
            <a:r>
              <a:rPr lang="zh-CN" altLang="en-US" sz="2400" b="1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变</a:t>
            </a:r>
            <a:endParaRPr lang="zh-CN" altLang="en-US" sz="2400" b="1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3" name="文本框 22" title=""/>
          <p:cNvSpPr txBox="1"/>
          <p:nvPr>
            <p:custDataLst>
              <p:tags r:id="rId41"/>
            </p:custDataLst>
          </p:nvPr>
        </p:nvSpPr>
        <p:spPr>
          <a:xfrm>
            <a:off x="2980055" y="2321560"/>
            <a:ext cx="40259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1.</a:t>
            </a:r>
            <a:r>
              <a:rPr lang="zh-CN" altLang="en-US" sz="2800" b="1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如何设计电路图</a:t>
            </a:r>
            <a:r>
              <a:rPr lang="zh-CN" altLang="en-US" sz="2800" b="1" smtClean="0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？</a:t>
            </a:r>
            <a:endParaRPr lang="zh-CN" altLang="en-US" sz="2800" b="1" smtClean="0">
              <a:solidFill>
                <a:srgbClr val="0033CC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24" name="文本框 23" title=""/>
          <p:cNvSpPr txBox="1"/>
          <p:nvPr>
            <p:custDataLst>
              <p:tags r:id="rId42"/>
            </p:custDataLst>
          </p:nvPr>
        </p:nvSpPr>
        <p:spPr>
          <a:xfrm>
            <a:off x="7371080" y="1129665"/>
            <a:ext cx="459295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电流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     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电压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grpSp>
        <p:nvGrpSpPr>
          <p:cNvPr id="25" name="Group 13" title=""/>
          <p:cNvGrpSpPr/>
          <p:nvPr>
            <p:custDataLst>
              <p:tags r:id="rId43"/>
            </p:custDataLst>
          </p:nvPr>
        </p:nvGrpSpPr>
        <p:grpSpPr>
          <a:xfrm>
            <a:off x="8704891" y="1129976"/>
            <a:ext cx="428625" cy="501650"/>
            <a:chOff x="66" y="0"/>
            <a:chExt cx="270" cy="316"/>
          </a:xfrm>
        </p:grpSpPr>
        <p:sp>
          <p:nvSpPr>
            <p:cNvPr id="26" name="Oval 14"/>
            <p:cNvSpPr>
              <a:spLocks noChangeArrowheads="1"/>
            </p:cNvSpPr>
            <p:nvPr>
              <p:custDataLst>
                <p:tags r:id="rId44"/>
              </p:custDataLst>
            </p:nvPr>
          </p:nvSpPr>
          <p:spPr bwMode="auto">
            <a:xfrm>
              <a:off x="66" y="1"/>
              <a:ext cx="270" cy="314"/>
            </a:xfrm>
            <a:prstGeom prst="ellipse">
              <a:avLst/>
            </a:prstGeom>
            <a:solidFill>
              <a:srgbClr val="CC99FF"/>
            </a:solidFill>
            <a:ln w="9525">
              <a:solidFill>
                <a:srgbClr val="000000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7" name="Text Box 15"/>
            <p:cNvSpPr txBox="1">
              <a:spLocks noChangeArrowheads="1"/>
            </p:cNvSpPr>
            <p:nvPr>
              <p:custDataLst>
                <p:tags r:id="rId45"/>
              </p:custDataLst>
            </p:nvPr>
          </p:nvSpPr>
          <p:spPr bwMode="auto">
            <a:xfrm>
              <a:off x="66" y="0"/>
              <a:ext cx="193" cy="316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noAutofit/>
            </a:bodyPr>
            <a:lstStyle/>
            <a:p>
              <a:r>
                <a:rPr lang="en-US" altLang="zh-CN" sz="2800" b="1">
                  <a:latin typeface="宋体" panose="02010600030101010101" pitchFamily="2" charset="-122"/>
                  <a:ea typeface="宋体" panose="02010600030101010101" pitchFamily="2" charset="-122"/>
                </a:rPr>
                <a:t>A</a:t>
              </a:r>
              <a:endParaRPr lang="en-US" altLang="zh-CN" sz="2800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33" name="Group 20" title=""/>
          <p:cNvGrpSpPr/>
          <p:nvPr>
            <p:custDataLst>
              <p:tags r:id="rId46"/>
            </p:custDataLst>
          </p:nvPr>
        </p:nvGrpSpPr>
        <p:grpSpPr>
          <a:xfrm>
            <a:off x="10795681" y="1129665"/>
            <a:ext cx="444454" cy="463550"/>
            <a:chOff x="-68" y="0"/>
            <a:chExt cx="331" cy="292"/>
          </a:xfrm>
        </p:grpSpPr>
        <p:sp>
          <p:nvSpPr>
            <p:cNvPr id="34" name="Oval 21"/>
            <p:cNvSpPr>
              <a:spLocks noChangeArrowheads="1"/>
            </p:cNvSpPr>
            <p:nvPr>
              <p:custDataLst>
                <p:tags r:id="rId47"/>
              </p:custDataLst>
            </p:nvPr>
          </p:nvSpPr>
          <p:spPr bwMode="auto">
            <a:xfrm>
              <a:off x="-68" y="0"/>
              <a:ext cx="331" cy="282"/>
            </a:xfrm>
            <a:prstGeom prst="ellipse">
              <a:avLst/>
            </a:prstGeom>
            <a:solidFill>
              <a:srgbClr val="CC99FF"/>
            </a:solidFill>
            <a:ln w="9525">
              <a:solidFill>
                <a:srgbClr val="000000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35" name="Text Box 22"/>
            <p:cNvSpPr txBox="1">
              <a:spLocks noChangeArrowheads="1"/>
            </p:cNvSpPr>
            <p:nvPr>
              <p:custDataLst>
                <p:tags r:id="rId48"/>
              </p:custDataLst>
            </p:nvPr>
          </p:nvSpPr>
          <p:spPr bwMode="auto">
            <a:xfrm>
              <a:off x="-38" y="0"/>
              <a:ext cx="253" cy="292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square">
              <a:noAutofit/>
            </a:bodyPr>
            <a:lstStyle/>
            <a:p>
              <a:r>
                <a:rPr lang="en-US" altLang="zh-CN" sz="2800" b="1">
                  <a:latin typeface="宋体" panose="02010600030101010101" pitchFamily="2" charset="-122"/>
                  <a:ea typeface="宋体" panose="02010600030101010101" pitchFamily="2" charset="-122"/>
                </a:rPr>
                <a:t>V</a:t>
              </a:r>
              <a:endParaRPr lang="en-US" altLang="zh-CN" sz="2800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36" name="文本框 35" title=""/>
          <p:cNvSpPr txBox="1"/>
          <p:nvPr>
            <p:custDataLst>
              <p:tags r:id="rId49"/>
            </p:custDataLst>
          </p:nvPr>
        </p:nvSpPr>
        <p:spPr>
          <a:xfrm>
            <a:off x="8366760" y="1861185"/>
            <a:ext cx="246951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滑动变阻器</a:t>
            </a:r>
            <a:endParaRPr lang="zh-CN" altLang="en-US" sz="2400" b="1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37" name="文本框 36" title=""/>
          <p:cNvSpPr txBox="1"/>
          <p:nvPr>
            <p:custDataLst>
              <p:tags r:id="rId50"/>
            </p:custDataLst>
          </p:nvPr>
        </p:nvSpPr>
        <p:spPr>
          <a:xfrm>
            <a:off x="2686050" y="1731645"/>
            <a:ext cx="6096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怎样控制电阻两端的电压不变</a:t>
            </a:r>
            <a:r>
              <a:rPr lang="en-US" altLang="zh-CN" sz="2800" b="1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?</a:t>
            </a:r>
            <a:endParaRPr lang="en-US" altLang="zh-CN" sz="2800" b="1">
              <a:solidFill>
                <a:srgbClr val="0033CC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38" name="文本框 37" title=""/>
          <p:cNvSpPr txBox="1"/>
          <p:nvPr>
            <p:custDataLst>
              <p:tags r:id="rId51"/>
            </p:custDataLst>
          </p:nvPr>
        </p:nvSpPr>
        <p:spPr>
          <a:xfrm>
            <a:off x="2296160" y="5612765"/>
            <a:ext cx="8943975" cy="10388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定值电阻多只（阻值不同）、滑动变阻器1只、 电流表1只、电压表1只、电池2节、 开关1个、导线若干。</a:t>
            </a:r>
            <a:endParaRPr lang="zh-CN" altLang="en-US" sz="28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grpSp>
        <p:nvGrpSpPr>
          <p:cNvPr id="5" name="组合 4" title=""/>
          <p:cNvGrpSpPr/>
          <p:nvPr>
            <p:custDataLst>
              <p:tags r:id="rId52"/>
            </p:custDataLst>
          </p:nvPr>
        </p:nvGrpSpPr>
        <p:grpSpPr>
          <a:xfrm>
            <a:off x="0" y="114935"/>
            <a:ext cx="12033885" cy="853305"/>
            <a:chOff x="0" y="378"/>
            <a:chExt cx="19200" cy="1344"/>
          </a:xfrm>
        </p:grpSpPr>
        <p:sp>
          <p:nvSpPr>
            <p:cNvPr id="14" name="矩形 13"/>
            <p:cNvSpPr/>
            <p:nvPr>
              <p:custDataLst>
                <p:tags r:id="rId53"/>
              </p:custDataLst>
            </p:nvPr>
          </p:nvSpPr>
          <p:spPr>
            <a:xfrm>
              <a:off x="0" y="612"/>
              <a:ext cx="19199" cy="1078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tx2">
                    <a:lumMod val="21000"/>
                    <a:lumOff val="79000"/>
                    <a:alpha val="1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8" name="矩形 27"/>
            <p:cNvSpPr/>
            <p:nvPr>
              <p:custDataLst>
                <p:tags r:id="rId54"/>
              </p:custDataLst>
            </p:nvPr>
          </p:nvSpPr>
          <p:spPr>
            <a:xfrm>
              <a:off x="2040" y="1602"/>
              <a:ext cx="17160" cy="12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64000">
                  <a:srgbClr val="465398"/>
                </a:gs>
                <a:gs pos="100000">
                  <a:srgbClr val="00206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29" name="组合 28"/>
            <p:cNvGrpSpPr/>
            <p:nvPr>
              <p:custDataLst>
                <p:tags r:id="rId55"/>
              </p:custDataLst>
            </p:nvPr>
          </p:nvGrpSpPr>
          <p:grpSpPr>
            <a:xfrm>
              <a:off x="494" y="378"/>
              <a:ext cx="13518" cy="1332"/>
              <a:chOff x="487" y="636"/>
              <a:chExt cx="12718" cy="1150"/>
            </a:xfrm>
          </p:grpSpPr>
          <p:sp>
            <p:nvSpPr>
              <p:cNvPr id="30" name="文本框 29"/>
              <p:cNvSpPr txBox="1"/>
              <p:nvPr>
                <p:custDataLst>
                  <p:tags r:id="rId56"/>
                </p:custDataLst>
              </p:nvPr>
            </p:nvSpPr>
            <p:spPr>
              <a:xfrm>
                <a:off x="1829" y="879"/>
                <a:ext cx="11376" cy="8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zh-CN" sz="3300" b="1"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探究电流与电阻的关系</a:t>
                </a:r>
                <a:endParaRPr lang="zh-CN" altLang="zh-CN" sz="33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endParaRPr>
              </a:p>
            </p:txBody>
          </p:sp>
          <p:sp>
            <p:nvSpPr>
              <p:cNvPr id="31" name="椭圆 30"/>
              <p:cNvSpPr/>
              <p:nvPr>
                <p:custDataLst>
                  <p:tags r:id="rId57"/>
                </p:custDataLst>
              </p:nvPr>
            </p:nvSpPr>
            <p:spPr>
              <a:xfrm>
                <a:off x="487" y="660"/>
                <a:ext cx="1264" cy="1126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32" name="矩形 6"/>
              <p:cNvSpPr/>
              <p:nvPr>
                <p:custDataLst>
                  <p:tags r:id="rId58"/>
                </p:custDataLst>
              </p:nvPr>
            </p:nvSpPr>
            <p:spPr>
              <a:xfrm>
                <a:off x="645" y="636"/>
                <a:ext cx="1106" cy="10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no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4800" b="1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二</a:t>
                </a:r>
                <a:endParaRPr lang="zh-CN" altLang="en-US" sz="48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</p:spTree>
    <p:custDataLst>
      <p:tags r:id="rId59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 nodeType="clickPar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 nodeType="clickPar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47" grpId="0"/>
      <p:bldP spid="24" grpId="0"/>
      <p:bldP spid="8196" grpId="0" animBg="1"/>
      <p:bldP spid="36" grpId="0"/>
      <p:bldP spid="37" grpId="0"/>
      <p:bldP spid="23" grpId="0"/>
      <p:bldP spid="2" grpId="0"/>
      <p:bldP spid="3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文本框 2" title=""/>
          <p:cNvSpPr txBox="1"/>
          <p:nvPr>
            <p:custDataLst>
              <p:tags r:id="rId3"/>
            </p:custDataLst>
          </p:nvPr>
        </p:nvSpPr>
        <p:spPr>
          <a:xfrm>
            <a:off x="664210" y="1260475"/>
            <a:ext cx="304546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>
                <a:solidFill>
                  <a:schemeClr val="accent3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【</a:t>
            </a:r>
            <a:r>
              <a:rPr lang="zh-CN" altLang="en-US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实验方案</a:t>
            </a:r>
            <a:r>
              <a:rPr lang="zh-CN" altLang="en-US" sz="2800" b="1">
                <a:solidFill>
                  <a:schemeClr val="accent3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】</a:t>
            </a:r>
            <a:endParaRPr lang="zh-CN" altLang="en-US" sz="2800" b="1">
              <a:solidFill>
                <a:schemeClr val="accent3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4" name="文本框 3" title=""/>
          <p:cNvSpPr txBox="1"/>
          <p:nvPr>
            <p:custDataLst>
              <p:tags r:id="rId4"/>
            </p:custDataLst>
          </p:nvPr>
        </p:nvSpPr>
        <p:spPr>
          <a:xfrm>
            <a:off x="2563495" y="1260475"/>
            <a:ext cx="8801735" cy="14204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</a:t>
            </a:r>
            <a:r>
              <a:rPr lang="zh-CN" altLang="en-US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按电路图连接电路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更换阻值为5Ω、10Ω、 15Ω、 20Ω、的定值电阻接入电路，闭合开关，调节滑动变阻器，使电压表示数为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V保持不变，读出电流表的示数，并记录。</a:t>
            </a:r>
            <a:endParaRPr lang="zh-CN" altLang="en-US" sz="2400" b="1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5" name="文本框 4" title=""/>
          <p:cNvSpPr txBox="1"/>
          <p:nvPr>
            <p:custDataLst>
              <p:tags r:id="rId5"/>
            </p:custDataLst>
          </p:nvPr>
        </p:nvSpPr>
        <p:spPr>
          <a:xfrm>
            <a:off x="886460" y="3529965"/>
            <a:ext cx="9752965" cy="1891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600" b="1" u="sng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1.</a:t>
            </a:r>
            <a:r>
              <a:rPr lang="zh-CN" altLang="en-US" sz="26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连接电路前先断开开关，</a:t>
            </a:r>
            <a:endParaRPr lang="zh-CN" altLang="en-US" sz="2600" b="1" u="sng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600" b="1" u="sng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2.</a:t>
            </a:r>
            <a:r>
              <a:rPr lang="zh-CN" altLang="en-US" sz="26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并将滑动变阻器滑片移到最大阻值处</a:t>
            </a:r>
            <a:r>
              <a:rPr lang="en-US" altLang="zh-CN" sz="26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endParaRPr lang="en-US" altLang="zh-CN" sz="2600" b="1" u="sng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600" b="1" u="sng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3.</a:t>
            </a:r>
            <a:r>
              <a:rPr lang="zh-CN" altLang="en-US" sz="26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电流表和电压表要选择合适的量程</a:t>
            </a:r>
            <a:endParaRPr lang="en-US" altLang="zh-CN" sz="2600">
              <a:solidFill>
                <a:srgbClr val="0070C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6" name="文本框 5" title=""/>
          <p:cNvSpPr txBox="1"/>
          <p:nvPr>
            <p:custDataLst>
              <p:tags r:id="rId6"/>
            </p:custDataLst>
          </p:nvPr>
        </p:nvSpPr>
        <p:spPr>
          <a:xfrm>
            <a:off x="664210" y="2874645"/>
            <a:ext cx="304546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>
                <a:solidFill>
                  <a:schemeClr val="accent3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【</a:t>
            </a:r>
            <a:r>
              <a:rPr lang="zh-CN" altLang="en-US" sz="2800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注意事项</a:t>
            </a:r>
            <a:r>
              <a:rPr lang="zh-CN" altLang="en-US" sz="2800" b="1">
                <a:solidFill>
                  <a:schemeClr val="accent3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】</a:t>
            </a:r>
            <a:endParaRPr lang="zh-CN" altLang="en-US" sz="2800" b="1">
              <a:solidFill>
                <a:schemeClr val="accent3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grpSp>
        <p:nvGrpSpPr>
          <p:cNvPr id="2" name="组合 1" title=""/>
          <p:cNvGrpSpPr/>
          <p:nvPr>
            <p:custDataLst>
              <p:tags r:id="rId7"/>
            </p:custDataLst>
          </p:nvPr>
        </p:nvGrpSpPr>
        <p:grpSpPr>
          <a:xfrm>
            <a:off x="0" y="114935"/>
            <a:ext cx="12033885" cy="853305"/>
            <a:chOff x="0" y="378"/>
            <a:chExt cx="19200" cy="1344"/>
          </a:xfrm>
        </p:grpSpPr>
        <p:sp>
          <p:nvSpPr>
            <p:cNvPr id="7" name="矩形 6"/>
            <p:cNvSpPr/>
            <p:nvPr>
              <p:custDataLst>
                <p:tags r:id="rId8"/>
              </p:custDataLst>
            </p:nvPr>
          </p:nvSpPr>
          <p:spPr>
            <a:xfrm>
              <a:off x="0" y="612"/>
              <a:ext cx="19199" cy="1078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tx2">
                    <a:lumMod val="21000"/>
                    <a:lumOff val="79000"/>
                    <a:alpha val="1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8" name="矩形 7"/>
            <p:cNvSpPr/>
            <p:nvPr>
              <p:custDataLst>
                <p:tags r:id="rId9"/>
              </p:custDataLst>
            </p:nvPr>
          </p:nvSpPr>
          <p:spPr>
            <a:xfrm>
              <a:off x="2040" y="1602"/>
              <a:ext cx="17160" cy="12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64000">
                  <a:srgbClr val="465398"/>
                </a:gs>
                <a:gs pos="100000">
                  <a:srgbClr val="00206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9" name="组合 8"/>
            <p:cNvGrpSpPr/>
            <p:nvPr>
              <p:custDataLst>
                <p:tags r:id="rId10"/>
              </p:custDataLst>
            </p:nvPr>
          </p:nvGrpSpPr>
          <p:grpSpPr>
            <a:xfrm>
              <a:off x="494" y="378"/>
              <a:ext cx="13518" cy="1332"/>
              <a:chOff x="487" y="636"/>
              <a:chExt cx="12718" cy="1150"/>
            </a:xfrm>
          </p:grpSpPr>
          <p:sp>
            <p:nvSpPr>
              <p:cNvPr id="13" name="文本框 12"/>
              <p:cNvSpPr txBox="1"/>
              <p:nvPr>
                <p:custDataLst>
                  <p:tags r:id="rId11"/>
                </p:custDataLst>
              </p:nvPr>
            </p:nvSpPr>
            <p:spPr>
              <a:xfrm>
                <a:off x="1829" y="879"/>
                <a:ext cx="11376" cy="8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zh-CN" sz="3300" b="1"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探究电流与电阻的关系</a:t>
                </a:r>
                <a:endParaRPr lang="zh-CN" altLang="zh-CN" sz="33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endParaRPr>
              </a:p>
            </p:txBody>
          </p:sp>
          <p:sp>
            <p:nvSpPr>
              <p:cNvPr id="14" name="椭圆 13"/>
              <p:cNvSpPr/>
              <p:nvPr>
                <p:custDataLst>
                  <p:tags r:id="rId12"/>
                </p:custDataLst>
              </p:nvPr>
            </p:nvSpPr>
            <p:spPr>
              <a:xfrm>
                <a:off x="487" y="660"/>
                <a:ext cx="1264" cy="1126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5" name="矩形 6"/>
              <p:cNvSpPr/>
              <p:nvPr>
                <p:custDataLst>
                  <p:tags r:id="rId13"/>
                </p:custDataLst>
              </p:nvPr>
            </p:nvSpPr>
            <p:spPr>
              <a:xfrm>
                <a:off x="645" y="636"/>
                <a:ext cx="1106" cy="10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no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4800" b="1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二</a:t>
                </a:r>
                <a:endParaRPr lang="zh-CN" altLang="en-US" sz="48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</p:spTree>
    <p:custDataLst>
      <p:tags r:id="rId1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10" name="组合 9" title=""/>
          <p:cNvGrpSpPr/>
          <p:nvPr>
            <p:custDataLst>
              <p:tags r:id="rId3"/>
            </p:custDataLst>
          </p:nvPr>
        </p:nvGrpSpPr>
        <p:grpSpPr>
          <a:xfrm>
            <a:off x="0" y="114935"/>
            <a:ext cx="12033885" cy="853305"/>
            <a:chOff x="0" y="378"/>
            <a:chExt cx="19200" cy="1344"/>
          </a:xfrm>
        </p:grpSpPr>
        <p:sp>
          <p:nvSpPr>
            <p:cNvPr id="11" name="矩形 10"/>
            <p:cNvSpPr/>
            <p:nvPr>
              <p:custDataLst>
                <p:tags r:id="rId4"/>
              </p:custDataLst>
            </p:nvPr>
          </p:nvSpPr>
          <p:spPr>
            <a:xfrm>
              <a:off x="0" y="612"/>
              <a:ext cx="19199" cy="1078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tx2">
                    <a:lumMod val="21000"/>
                    <a:lumOff val="79000"/>
                    <a:alpha val="1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2" name="矩形 11"/>
            <p:cNvSpPr/>
            <p:nvPr>
              <p:custDataLst>
                <p:tags r:id="rId5"/>
              </p:custDataLst>
            </p:nvPr>
          </p:nvSpPr>
          <p:spPr>
            <a:xfrm>
              <a:off x="2040" y="1602"/>
              <a:ext cx="17160" cy="12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64000">
                  <a:srgbClr val="465398"/>
                </a:gs>
                <a:gs pos="100000">
                  <a:srgbClr val="00206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17" name="组合 16"/>
            <p:cNvGrpSpPr/>
            <p:nvPr>
              <p:custDataLst>
                <p:tags r:id="rId6"/>
              </p:custDataLst>
            </p:nvPr>
          </p:nvGrpSpPr>
          <p:grpSpPr>
            <a:xfrm>
              <a:off x="494" y="378"/>
              <a:ext cx="13518" cy="1332"/>
              <a:chOff x="487" y="636"/>
              <a:chExt cx="12718" cy="1150"/>
            </a:xfrm>
          </p:grpSpPr>
          <p:sp>
            <p:nvSpPr>
              <p:cNvPr id="18" name="文本框 17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1829" y="879"/>
                <a:ext cx="11376" cy="8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zh-CN" sz="3300" b="1"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探究电流与电阻的关系</a:t>
                </a:r>
                <a:endParaRPr lang="zh-CN" altLang="zh-CN" sz="33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endParaRPr>
              </a:p>
            </p:txBody>
          </p:sp>
          <p:sp>
            <p:nvSpPr>
              <p:cNvPr id="19" name="椭圆 18"/>
              <p:cNvSpPr/>
              <p:nvPr>
                <p:custDataLst>
                  <p:tags r:id="rId8"/>
                </p:custDataLst>
              </p:nvPr>
            </p:nvSpPr>
            <p:spPr>
              <a:xfrm>
                <a:off x="487" y="660"/>
                <a:ext cx="1264" cy="1126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1" name="矩形 6"/>
              <p:cNvSpPr/>
              <p:nvPr>
                <p:custDataLst>
                  <p:tags r:id="rId9"/>
                </p:custDataLst>
              </p:nvPr>
            </p:nvSpPr>
            <p:spPr>
              <a:xfrm>
                <a:off x="645" y="636"/>
                <a:ext cx="1106" cy="10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no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4800" b="1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二</a:t>
                </a:r>
                <a:endParaRPr lang="zh-CN" altLang="en-US" sz="48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  <p:pic>
        <p:nvPicPr>
          <p:cNvPr id="3" name="电流与电阻" title="">
            <a:hlinkClick action="ppaction://media"/>
          </p:cNvPr>
          <p:cNvPicPr/>
          <p:nvPr>
            <a:videoFile r:link="rId12"/>
            <p:custDataLst>
              <p:tags r:id="rId11"/>
            </p:custDataLst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680720" y="1217930"/>
            <a:ext cx="10551795" cy="5214620"/>
          </a:xfrm>
          <a:prstGeom prst="rect">
            <a:avLst/>
          </a:prstGeom>
        </p:spPr>
      </p:pic>
      <p:sp>
        <p:nvSpPr>
          <p:cNvPr id="4" name="文本框 3" title=""/>
          <p:cNvSpPr txBox="1"/>
          <p:nvPr>
            <p:custDataLst>
              <p:tags r:id="rId14"/>
            </p:custDataLst>
          </p:nvPr>
        </p:nvSpPr>
        <p:spPr>
          <a:xfrm>
            <a:off x="680720" y="1217930"/>
            <a:ext cx="2791460" cy="39878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wrap="square" rtlCol="0" anchor="t">
            <a:spAutoFit/>
          </a:bodyPr>
          <a:lstStyle/>
          <a:p>
            <a:r>
              <a:rPr lang="zh-CN" altLang="zh-CN" sz="20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探究电流与电阻的关系</a:t>
            </a:r>
            <a:endParaRPr lang="zh-CN" altLang="zh-CN" sz="2000" b="1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  <p:custDataLst>
      <p:tags r:id="rId1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文本框 2" title=""/>
          <p:cNvSpPr txBox="1"/>
          <p:nvPr>
            <p:custDataLst>
              <p:tags r:id="rId3"/>
            </p:custDataLst>
          </p:nvPr>
        </p:nvSpPr>
        <p:spPr>
          <a:xfrm>
            <a:off x="790575" y="1343660"/>
            <a:ext cx="304546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>
                <a:solidFill>
                  <a:schemeClr val="accent3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【</a:t>
            </a:r>
            <a:r>
              <a:rPr lang="zh-CN" altLang="en-US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实验数据</a:t>
            </a:r>
            <a:r>
              <a:rPr lang="zh-CN" altLang="en-US" sz="2800" b="1">
                <a:solidFill>
                  <a:schemeClr val="accent3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】</a:t>
            </a:r>
            <a:endParaRPr lang="zh-CN" altLang="en-US" sz="2800" b="1">
              <a:solidFill>
                <a:schemeClr val="accent3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2" name="文本框 1" title=""/>
          <p:cNvSpPr txBox="1"/>
          <p:nvPr>
            <p:custDataLst>
              <p:tags r:id="rId4"/>
            </p:custDataLst>
          </p:nvPr>
        </p:nvSpPr>
        <p:spPr>
          <a:xfrm>
            <a:off x="4428490" y="1410970"/>
            <a:ext cx="26193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</a:rPr>
              <a:t>U= </a:t>
            </a:r>
            <a:r>
              <a:rPr lang="en-US" altLang="zh-CN" sz="2800" u="sng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en-US" altLang="zh-CN" sz="2800" u="sng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2  </a:t>
            </a:r>
            <a:r>
              <a:rPr lang="en-US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V</a:t>
            </a:r>
            <a:r>
              <a:rPr lang="en-US" altLang="zh-CN" sz="2800" u="sng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2800" u="sng">
                <a:latin typeface="宋体" panose="02010600030101010101" pitchFamily="2" charset="-122"/>
                <a:ea typeface="宋体" panose="02010600030101010101" pitchFamily="2" charset="-122"/>
              </a:rPr>
              <a:t>     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en-US" altLang="zh-CN" sz="28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aphicFrame>
        <p:nvGraphicFramePr>
          <p:cNvPr id="4" name="表格 3" title=""/>
          <p:cNvGraphicFramePr>
            <a:graphicFrameLocks noGrp="1"/>
          </p:cNvGraphicFramePr>
          <p:nvPr>
            <p:custDataLst>
              <p:tags r:id="rId5"/>
            </p:custDataLst>
          </p:nvPr>
        </p:nvGraphicFramePr>
        <p:xfrm>
          <a:off x="1151890" y="2693670"/>
          <a:ext cx="9635490" cy="18427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05915"/>
                <a:gridCol w="1605915"/>
                <a:gridCol w="1605915"/>
                <a:gridCol w="1605915"/>
                <a:gridCol w="1605915"/>
                <a:gridCol w="1605915"/>
              </a:tblGrid>
              <a:tr h="422910"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r>
                        <a:rPr lang="zh-CN" altLang="en-US"/>
                        <a:t>实验次数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r>
                        <a:rPr lang="zh-CN" altLang="en-US"/>
                        <a:t>第一次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r>
                        <a:rPr lang="zh-CN" altLang="en-US" sz="1800">
                          <a:sym typeface="+mn-ea"/>
                        </a:rPr>
                        <a:t>第二次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r>
                        <a:rPr lang="zh-CN" altLang="en-US" sz="1800">
                          <a:sym typeface="+mn-ea"/>
                        </a:rPr>
                        <a:t>第三次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r>
                        <a:rPr lang="zh-CN" altLang="en-US" sz="1800">
                          <a:sym typeface="+mn-ea"/>
                        </a:rPr>
                        <a:t>第四次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r>
                        <a:rPr lang="zh-CN" altLang="en-US" sz="1800">
                          <a:sym typeface="+mn-ea"/>
                        </a:rPr>
                        <a:t>第五次</a:t>
                      </a:r>
                      <a:endParaRPr lang="zh-CN" altLang="en-US"/>
                    </a:p>
                  </a:txBody>
                  <a:tcPr/>
                </a:tc>
              </a:tr>
              <a:tr h="709930"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r>
                        <a:rPr lang="zh-CN" altLang="en-US" sz="1800">
                          <a:solidFill>
                            <a:srgbClr val="002060"/>
                          </a:solidFill>
                          <a:latin typeface="Times New Roman" panose="02020603050405020304" charset="0"/>
                          <a:ea typeface="微软雅黑"/>
                          <a:cs typeface="Times New Roman" panose="02020603050405020304" charset="0"/>
                          <a:sym typeface="Arial"/>
                        </a:rPr>
                        <a:t>电压</a:t>
                      </a:r>
                      <a:r>
                        <a:rPr lang="zh-CN" altLang="en-US" sz="1800">
                          <a:solidFill>
                            <a:srgbClr val="002060"/>
                          </a:solidFill>
                          <a:latin typeface="Times New Roman" panose="02020603050405020304" charset="0"/>
                          <a:ea typeface="微软雅黑"/>
                          <a:cs typeface="Times New Roman" panose="02020603050405020304" charset="0"/>
                          <a:sym typeface="+mn-ea"/>
                        </a:rPr>
                        <a:t>R</a:t>
                      </a:r>
                      <a:r>
                        <a:rPr lang="zh-CN" altLang="en-US" sz="1800">
                          <a:solidFill>
                            <a:srgbClr val="002060"/>
                          </a:solidFill>
                          <a:latin typeface="Times New Roman" panose="02020603050405020304" charset="0"/>
                          <a:ea typeface="微软雅黑"/>
                          <a:cs typeface="Times New Roman" panose="02020603050405020304" charset="0"/>
                          <a:sym typeface="Arial"/>
                        </a:rPr>
                        <a:t>/</a:t>
                      </a:r>
                      <a:r>
                        <a:rPr lang="zh-CN" altLang="en-US" sz="1800">
                          <a:solidFill>
                            <a:srgbClr val="002060"/>
                          </a:solidFill>
                          <a:latin typeface="Times New Roman" panose="02020603050405020304" charset="0"/>
                          <a:ea typeface="微软雅黑"/>
                          <a:cs typeface="Times New Roman" panose="02020603050405020304" charset="0"/>
                          <a:sym typeface="+mn-ea"/>
                        </a:rPr>
                        <a:t>Ω</a:t>
                      </a:r>
                      <a:endParaRPr lang="zh-CN" altLang="en-US" sz="1800" b="0">
                        <a:solidFill>
                          <a:srgbClr val="002060"/>
                        </a:solidFill>
                        <a:latin typeface="Times New Roman" panose="02020603050405020304" charset="0"/>
                        <a:ea typeface="微软雅黑"/>
                        <a:cs typeface="Times New Roman" panose="02020603050405020304" charset="0"/>
                        <a:sym typeface="Arial"/>
                      </a:endParaRPr>
                    </a:p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  <a:tr h="709930"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r>
                        <a:rPr lang="zh-CN" altLang="en-US" sz="1800">
                          <a:solidFill>
                            <a:srgbClr val="002060"/>
                          </a:solidFill>
                          <a:latin typeface="Times New Roman" panose="02020603050405020304" charset="0"/>
                          <a:ea typeface="微软雅黑"/>
                          <a:cs typeface="Times New Roman" panose="02020603050405020304" charset="0"/>
                          <a:sym typeface="Arial"/>
                        </a:rPr>
                        <a:t>电流</a:t>
                      </a:r>
                      <a:r>
                        <a:rPr lang="zh-CN" altLang="en-US" sz="1800" i="1">
                          <a:solidFill>
                            <a:srgbClr val="002060"/>
                          </a:solidFill>
                          <a:latin typeface="Times New Roman" panose="02020603050405020304" charset="0"/>
                          <a:ea typeface="微软雅黑"/>
                          <a:cs typeface="Times New Roman" panose="02020603050405020304" charset="0"/>
                          <a:sym typeface="Arial"/>
                        </a:rPr>
                        <a:t>I</a:t>
                      </a:r>
                      <a:r>
                        <a:rPr lang="zh-CN" altLang="en-US" sz="1800">
                          <a:solidFill>
                            <a:srgbClr val="002060"/>
                          </a:solidFill>
                          <a:latin typeface="Times New Roman" panose="02020603050405020304" charset="0"/>
                          <a:ea typeface="微软雅黑"/>
                          <a:cs typeface="Times New Roman" panose="02020603050405020304" charset="0"/>
                          <a:sym typeface="Arial"/>
                        </a:rPr>
                        <a:t>/A</a:t>
                      </a:r>
                      <a:endParaRPr lang="zh-CN" altLang="en-US" sz="1800">
                        <a:solidFill>
                          <a:srgbClr val="002060"/>
                        </a:solidFill>
                        <a:latin typeface="Times New Roman" panose="02020603050405020304" charset="0"/>
                        <a:ea typeface="微软雅黑"/>
                        <a:cs typeface="Times New Roman" panose="02020603050405020304" charset="0"/>
                        <a:sym typeface="Arial"/>
                      </a:endParaRPr>
                    </a:p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  <p:grpSp>
        <p:nvGrpSpPr>
          <p:cNvPr id="20" name="组合 19" title=""/>
          <p:cNvGrpSpPr/>
          <p:nvPr>
            <p:custDataLst>
              <p:tags r:id="rId6"/>
            </p:custDataLst>
          </p:nvPr>
        </p:nvGrpSpPr>
        <p:grpSpPr>
          <a:xfrm>
            <a:off x="2857500" y="3976370"/>
            <a:ext cx="5755362" cy="429895"/>
            <a:chOff x="3763" y="5094"/>
            <a:chExt cx="5803" cy="677"/>
          </a:xfrm>
        </p:grpSpPr>
        <p:sp>
          <p:nvSpPr>
            <p:cNvPr id="22" name="文本框 21"/>
            <p:cNvSpPr txBox="1"/>
            <p:nvPr>
              <p:custDataLst>
                <p:tags r:id="rId7"/>
              </p:custDataLst>
            </p:nvPr>
          </p:nvSpPr>
          <p:spPr>
            <a:xfrm>
              <a:off x="3763" y="5094"/>
              <a:ext cx="1021" cy="67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en-US" altLang="zh-CN" sz="2200">
                  <a:solidFill>
                    <a:srgbClr val="C00000"/>
                  </a:solidFill>
                  <a:latin typeface="Times New Roman" panose="02020603050405020304" charset="0"/>
                  <a:cs typeface="Times New Roman" panose="02020603050405020304" charset="0"/>
                </a:rPr>
                <a:t>0.40</a:t>
              </a:r>
              <a:endParaRPr lang="en-US" altLang="zh-CN" sz="220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endParaRPr>
            </a:p>
          </p:txBody>
        </p:sp>
        <p:sp>
          <p:nvSpPr>
            <p:cNvPr id="23" name="文本框 22"/>
            <p:cNvSpPr txBox="1"/>
            <p:nvPr>
              <p:custDataLst>
                <p:tags r:id="rId8"/>
              </p:custDataLst>
            </p:nvPr>
          </p:nvSpPr>
          <p:spPr>
            <a:xfrm>
              <a:off x="5659" y="5094"/>
              <a:ext cx="883" cy="67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en-US" altLang="zh-CN" sz="2200">
                  <a:solidFill>
                    <a:srgbClr val="C00000"/>
                  </a:solidFill>
                  <a:latin typeface="Times New Roman" panose="02020603050405020304" charset="0"/>
                  <a:cs typeface="Times New Roman" panose="02020603050405020304" charset="0"/>
                </a:rPr>
                <a:t>0.20</a:t>
              </a:r>
              <a:endParaRPr lang="en-US" altLang="zh-CN" sz="220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endParaRPr>
            </a:p>
          </p:txBody>
        </p:sp>
        <p:sp>
          <p:nvSpPr>
            <p:cNvPr id="24" name="文本框 23"/>
            <p:cNvSpPr txBox="1"/>
            <p:nvPr>
              <p:custDataLst>
                <p:tags r:id="rId9"/>
              </p:custDataLst>
            </p:nvPr>
          </p:nvSpPr>
          <p:spPr>
            <a:xfrm>
              <a:off x="7162" y="5094"/>
              <a:ext cx="1021" cy="67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en-US" altLang="zh-CN" sz="2200">
                  <a:solidFill>
                    <a:srgbClr val="C00000"/>
                  </a:solidFill>
                  <a:latin typeface="Times New Roman" panose="02020603050405020304" charset="0"/>
                  <a:cs typeface="Times New Roman" panose="02020603050405020304" charset="0"/>
                </a:rPr>
                <a:t>0.14</a:t>
              </a:r>
              <a:endParaRPr lang="en-US" altLang="zh-CN" sz="220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endParaRPr>
            </a:p>
          </p:txBody>
        </p:sp>
        <p:sp>
          <p:nvSpPr>
            <p:cNvPr id="25" name="文本框 24"/>
            <p:cNvSpPr txBox="1"/>
            <p:nvPr>
              <p:custDataLst>
                <p:tags r:id="rId10"/>
              </p:custDataLst>
            </p:nvPr>
          </p:nvSpPr>
          <p:spPr>
            <a:xfrm>
              <a:off x="8683" y="5094"/>
              <a:ext cx="883" cy="67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en-US" altLang="zh-CN" sz="2200">
                  <a:solidFill>
                    <a:srgbClr val="C00000"/>
                  </a:solidFill>
                  <a:latin typeface="Times New Roman" panose="02020603050405020304" charset="0"/>
                  <a:cs typeface="Times New Roman" panose="02020603050405020304" charset="0"/>
                </a:rPr>
                <a:t>0.10</a:t>
              </a:r>
              <a:endParaRPr lang="en-US" altLang="zh-CN" sz="220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endParaRPr>
            </a:p>
          </p:txBody>
        </p:sp>
      </p:grpSp>
      <p:sp>
        <p:nvSpPr>
          <p:cNvPr id="26" name="文本框 25" title=""/>
          <p:cNvSpPr txBox="1"/>
          <p:nvPr>
            <p:custDataLst>
              <p:tags r:id="rId11"/>
            </p:custDataLst>
          </p:nvPr>
        </p:nvSpPr>
        <p:spPr>
          <a:xfrm>
            <a:off x="9599566" y="3976370"/>
            <a:ext cx="875751" cy="4298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20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0.08</a:t>
            </a:r>
            <a:endParaRPr lang="en-US" altLang="zh-CN" sz="220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grpSp>
        <p:nvGrpSpPr>
          <p:cNvPr id="27" name="组合 26" title=""/>
          <p:cNvGrpSpPr/>
          <p:nvPr>
            <p:custDataLst>
              <p:tags r:id="rId12"/>
            </p:custDataLst>
          </p:nvPr>
        </p:nvGrpSpPr>
        <p:grpSpPr>
          <a:xfrm>
            <a:off x="2857500" y="3244215"/>
            <a:ext cx="5874377" cy="429895"/>
            <a:chOff x="3763" y="5094"/>
            <a:chExt cx="5923" cy="677"/>
          </a:xfrm>
        </p:grpSpPr>
        <p:sp>
          <p:nvSpPr>
            <p:cNvPr id="28" name="文本框 27"/>
            <p:cNvSpPr txBox="1"/>
            <p:nvPr>
              <p:custDataLst>
                <p:tags r:id="rId13"/>
              </p:custDataLst>
            </p:nvPr>
          </p:nvSpPr>
          <p:spPr>
            <a:xfrm>
              <a:off x="3763" y="5094"/>
              <a:ext cx="1021" cy="67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en-US" altLang="zh-CN" sz="2200">
                  <a:solidFill>
                    <a:srgbClr val="C00000"/>
                  </a:solidFill>
                  <a:latin typeface="Times New Roman" panose="02020603050405020304" charset="0"/>
                  <a:cs typeface="Times New Roman" panose="02020603050405020304" charset="0"/>
                </a:rPr>
                <a:t>5</a:t>
              </a:r>
              <a:endParaRPr lang="en-US" altLang="zh-CN" sz="220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endParaRPr>
            </a:p>
          </p:txBody>
        </p:sp>
        <p:sp>
          <p:nvSpPr>
            <p:cNvPr id="29" name="文本框 28"/>
            <p:cNvSpPr txBox="1"/>
            <p:nvPr>
              <p:custDataLst>
                <p:tags r:id="rId14"/>
              </p:custDataLst>
            </p:nvPr>
          </p:nvSpPr>
          <p:spPr>
            <a:xfrm>
              <a:off x="5659" y="5094"/>
              <a:ext cx="883" cy="67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en-US" altLang="zh-CN" sz="2200">
                  <a:solidFill>
                    <a:srgbClr val="C00000"/>
                  </a:solidFill>
                  <a:latin typeface="Times New Roman" panose="02020603050405020304" charset="0"/>
                  <a:cs typeface="Times New Roman" panose="02020603050405020304" charset="0"/>
                </a:rPr>
                <a:t>10</a:t>
              </a:r>
              <a:endParaRPr lang="en-US" altLang="zh-CN" sz="220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endParaRPr>
            </a:p>
          </p:txBody>
        </p:sp>
        <p:sp>
          <p:nvSpPr>
            <p:cNvPr id="30" name="文本框 29"/>
            <p:cNvSpPr txBox="1"/>
            <p:nvPr>
              <p:custDataLst>
                <p:tags r:id="rId15"/>
              </p:custDataLst>
            </p:nvPr>
          </p:nvSpPr>
          <p:spPr>
            <a:xfrm>
              <a:off x="7162" y="5094"/>
              <a:ext cx="1021" cy="67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en-US" altLang="zh-CN" sz="2200">
                  <a:solidFill>
                    <a:srgbClr val="C00000"/>
                  </a:solidFill>
                  <a:latin typeface="Times New Roman" panose="02020603050405020304" charset="0"/>
                  <a:cs typeface="Times New Roman" panose="02020603050405020304" charset="0"/>
                </a:rPr>
                <a:t>15</a:t>
              </a:r>
              <a:endParaRPr lang="en-US" altLang="zh-CN" sz="220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endParaRPr>
            </a:p>
          </p:txBody>
        </p:sp>
        <p:sp>
          <p:nvSpPr>
            <p:cNvPr id="31" name="文本框 30"/>
            <p:cNvSpPr txBox="1"/>
            <p:nvPr>
              <p:custDataLst>
                <p:tags r:id="rId16"/>
              </p:custDataLst>
            </p:nvPr>
          </p:nvSpPr>
          <p:spPr>
            <a:xfrm>
              <a:off x="8803" y="5094"/>
              <a:ext cx="883" cy="67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en-US" altLang="zh-CN" sz="2200">
                  <a:solidFill>
                    <a:srgbClr val="C00000"/>
                  </a:solidFill>
                  <a:latin typeface="Times New Roman" panose="02020603050405020304" charset="0"/>
                  <a:cs typeface="Times New Roman" panose="02020603050405020304" charset="0"/>
                </a:rPr>
                <a:t>20</a:t>
              </a:r>
              <a:endParaRPr lang="en-US" altLang="zh-CN" sz="220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endParaRPr>
            </a:p>
          </p:txBody>
        </p:sp>
      </p:grpSp>
      <p:sp>
        <p:nvSpPr>
          <p:cNvPr id="32" name="文本框 31" title=""/>
          <p:cNvSpPr txBox="1"/>
          <p:nvPr>
            <p:custDataLst>
              <p:tags r:id="rId17"/>
            </p:custDataLst>
          </p:nvPr>
        </p:nvSpPr>
        <p:spPr>
          <a:xfrm>
            <a:off x="9599566" y="3244215"/>
            <a:ext cx="875751" cy="4298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20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25</a:t>
            </a:r>
            <a:endParaRPr lang="en-US" altLang="zh-CN" sz="220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grpSp>
        <p:nvGrpSpPr>
          <p:cNvPr id="33" name="组合 32" title=""/>
          <p:cNvGrpSpPr/>
          <p:nvPr>
            <p:custDataLst>
              <p:tags r:id="rId18"/>
            </p:custDataLst>
          </p:nvPr>
        </p:nvGrpSpPr>
        <p:grpSpPr>
          <a:xfrm>
            <a:off x="0" y="114935"/>
            <a:ext cx="12033885" cy="853305"/>
            <a:chOff x="0" y="378"/>
            <a:chExt cx="19200" cy="1344"/>
          </a:xfrm>
        </p:grpSpPr>
        <p:sp>
          <p:nvSpPr>
            <p:cNvPr id="34" name="矩形 33"/>
            <p:cNvSpPr/>
            <p:nvPr>
              <p:custDataLst>
                <p:tags r:id="rId19"/>
              </p:custDataLst>
            </p:nvPr>
          </p:nvSpPr>
          <p:spPr>
            <a:xfrm>
              <a:off x="0" y="612"/>
              <a:ext cx="19199" cy="1078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tx2">
                    <a:lumMod val="21000"/>
                    <a:lumOff val="79000"/>
                    <a:alpha val="1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35" name="矩形 34"/>
            <p:cNvSpPr/>
            <p:nvPr>
              <p:custDataLst>
                <p:tags r:id="rId20"/>
              </p:custDataLst>
            </p:nvPr>
          </p:nvSpPr>
          <p:spPr>
            <a:xfrm>
              <a:off x="2040" y="1602"/>
              <a:ext cx="17160" cy="12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64000">
                  <a:srgbClr val="465398"/>
                </a:gs>
                <a:gs pos="100000">
                  <a:srgbClr val="00206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36" name="组合 35"/>
            <p:cNvGrpSpPr/>
            <p:nvPr>
              <p:custDataLst>
                <p:tags r:id="rId21"/>
              </p:custDataLst>
            </p:nvPr>
          </p:nvGrpSpPr>
          <p:grpSpPr>
            <a:xfrm>
              <a:off x="494" y="378"/>
              <a:ext cx="13518" cy="1332"/>
              <a:chOff x="487" y="636"/>
              <a:chExt cx="12718" cy="1150"/>
            </a:xfrm>
          </p:grpSpPr>
          <p:sp>
            <p:nvSpPr>
              <p:cNvPr id="37" name="文本框 36"/>
              <p:cNvSpPr txBox="1"/>
              <p:nvPr>
                <p:custDataLst>
                  <p:tags r:id="rId22"/>
                </p:custDataLst>
              </p:nvPr>
            </p:nvSpPr>
            <p:spPr>
              <a:xfrm>
                <a:off x="1829" y="879"/>
                <a:ext cx="11376" cy="8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zh-CN" sz="3300" b="1"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探究电流与电阻的关系</a:t>
                </a:r>
                <a:endParaRPr lang="zh-CN" altLang="zh-CN" sz="33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endParaRPr>
              </a:p>
            </p:txBody>
          </p:sp>
          <p:sp>
            <p:nvSpPr>
              <p:cNvPr id="38" name="椭圆 37"/>
              <p:cNvSpPr/>
              <p:nvPr>
                <p:custDataLst>
                  <p:tags r:id="rId23"/>
                </p:custDataLst>
              </p:nvPr>
            </p:nvSpPr>
            <p:spPr>
              <a:xfrm>
                <a:off x="487" y="660"/>
                <a:ext cx="1264" cy="1126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39" name="矩形 6"/>
              <p:cNvSpPr/>
              <p:nvPr>
                <p:custDataLst>
                  <p:tags r:id="rId24"/>
                </p:custDataLst>
              </p:nvPr>
            </p:nvSpPr>
            <p:spPr>
              <a:xfrm>
                <a:off x="645" y="636"/>
                <a:ext cx="1106" cy="10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no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4800" b="1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二</a:t>
                </a:r>
                <a:endParaRPr lang="zh-CN" altLang="en-US" sz="48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</p:spTree>
    <p:custDataLst>
      <p:tags r:id="rId2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2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文本框 1" title=""/>
          <p:cNvSpPr txBox="1"/>
          <p:nvPr>
            <p:custDataLst>
              <p:tags r:id="rId3"/>
            </p:custDataLst>
          </p:nvPr>
        </p:nvSpPr>
        <p:spPr>
          <a:xfrm>
            <a:off x="666750" y="2122805"/>
            <a:ext cx="5826760" cy="18148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根据记录的数据，在图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5-1-6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中画出各组数据对应的点，然后将各点平滑地连接起来，观察电阻一定时，两个量间的变化关系。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 title=""/>
          <p:cNvSpPr txBox="1"/>
          <p:nvPr>
            <p:custDataLst>
              <p:tags r:id="rId4"/>
            </p:custDataLst>
          </p:nvPr>
        </p:nvSpPr>
        <p:spPr>
          <a:xfrm>
            <a:off x="1034415" y="5089525"/>
            <a:ext cx="10711180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分析图像，可得结论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:</a:t>
            </a:r>
            <a:endParaRPr lang="en-US" altLang="zh-CN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保持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导体两端的电压不变时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，通过导体的电流跟导体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的电阻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成</a:t>
            </a:r>
            <a:r>
              <a:rPr lang="zh-CN" altLang="en-US" sz="2400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关系;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文本框 3" title=""/>
          <p:cNvSpPr txBox="1"/>
          <p:nvPr>
            <p:custDataLst>
              <p:tags r:id="rId5"/>
            </p:custDataLst>
          </p:nvPr>
        </p:nvSpPr>
        <p:spPr>
          <a:xfrm>
            <a:off x="9312910" y="5336540"/>
            <a:ext cx="1167765" cy="4914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600" b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/>
                <a:sym typeface="+mn-ea"/>
              </a:rPr>
              <a:t>反比</a:t>
            </a:r>
            <a:endParaRPr lang="zh-CN" altLang="en-US" sz="2600" b="1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/>
              <a:sym typeface="+mn-ea"/>
            </a:endParaRPr>
          </a:p>
        </p:txBody>
      </p:sp>
      <p:grpSp>
        <p:nvGrpSpPr>
          <p:cNvPr id="49" name="组合 48" title=""/>
          <p:cNvGrpSpPr/>
          <p:nvPr>
            <p:custDataLst>
              <p:tags r:id="rId6"/>
            </p:custDataLst>
          </p:nvPr>
        </p:nvGrpSpPr>
        <p:grpSpPr>
          <a:xfrm>
            <a:off x="7242180" y="1498600"/>
            <a:ext cx="3770422" cy="3517828"/>
            <a:chOff x="7313" y="3086"/>
            <a:chExt cx="6676" cy="6228"/>
          </a:xfrm>
        </p:grpSpPr>
        <p:grpSp>
          <p:nvGrpSpPr>
            <p:cNvPr id="50" name="组合 73729"/>
            <p:cNvGrpSpPr/>
            <p:nvPr>
              <p:custDataLst>
                <p:tags r:id="rId7"/>
              </p:custDataLst>
            </p:nvPr>
          </p:nvGrpSpPr>
          <p:grpSpPr>
            <a:xfrm>
              <a:off x="7313" y="3086"/>
              <a:ext cx="6676" cy="6228"/>
              <a:chOff x="180" y="-17"/>
              <a:chExt cx="3547" cy="3334"/>
            </a:xfrm>
          </p:grpSpPr>
          <p:grpSp>
            <p:nvGrpSpPr>
              <p:cNvPr id="51" name="组合 73730"/>
              <p:cNvGrpSpPr/>
              <p:nvPr>
                <p:custDataLst>
                  <p:tags r:id="rId8"/>
                </p:custDataLst>
              </p:nvPr>
            </p:nvGrpSpPr>
            <p:grpSpPr>
              <a:xfrm>
                <a:off x="567" y="104"/>
                <a:ext cx="2535" cy="2893"/>
                <a:chExt cx="2535" cy="2893"/>
              </a:xfrm>
            </p:grpSpPr>
            <p:sp>
              <p:nvSpPr>
                <p:cNvPr id="52" name="直接连接符 73731"/>
                <p:cNvSpPr/>
                <p:nvPr>
                  <p:custDataLst>
                    <p:tags r:id="rId9"/>
                  </p:custDataLst>
                </p:nvPr>
              </p:nvSpPr>
              <p:spPr>
                <a:xfrm>
                  <a:off x="0" y="2867"/>
                  <a:ext cx="2535" cy="1"/>
                </a:xfrm>
                <a:prstGeom prst="line">
                  <a:avLst/>
                </a:prstGeom>
                <a:ln w="28575" cap="flat" cmpd="sng">
                  <a:solidFill>
                    <a:schemeClr val="accent6">
                      <a:lumMod val="60000"/>
                      <a:lumOff val="40000"/>
                    </a:schemeClr>
                  </a:solidFill>
                  <a:prstDash val="solid"/>
                  <a:round/>
                  <a:headEnd type="none" w="med" len="med"/>
                  <a:tailEnd type="triangle" w="med" len="med"/>
                </a:ln>
              </p:spPr>
              <p:txBody>
                <a:bodyPr anchor="t" anchorCtr="0"/>
                <a:lstStyle/>
                <a:p>
                  <a:endParaRPr lang="zh-CN" altLang="en-US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60" name="直接连接符 73732"/>
                <p:cNvSpPr/>
                <p:nvPr>
                  <p:custDataLst>
                    <p:tags r:id="rId10"/>
                  </p:custDataLst>
                </p:nvPr>
              </p:nvSpPr>
              <p:spPr>
                <a:xfrm flipH="1" flipV="1">
                  <a:off x="35" y="0"/>
                  <a:ext cx="0" cy="2867"/>
                </a:xfrm>
                <a:prstGeom prst="line">
                  <a:avLst/>
                </a:prstGeom>
                <a:ln w="28575" cap="flat" cmpd="sng">
                  <a:solidFill>
                    <a:schemeClr val="accent6">
                      <a:lumMod val="60000"/>
                      <a:lumOff val="40000"/>
                    </a:schemeClr>
                  </a:solidFill>
                  <a:prstDash val="solid"/>
                  <a:round/>
                  <a:headEnd type="none" w="med" len="med"/>
                  <a:tailEnd type="triangle" w="med" len="med"/>
                </a:ln>
              </p:spPr>
              <p:txBody>
                <a:bodyPr anchor="t" anchorCtr="0"/>
                <a:lstStyle/>
                <a:p>
                  <a:endParaRPr lang="zh-CN" altLang="en-US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61" name="直接连接符 73733"/>
                <p:cNvSpPr/>
                <p:nvPr>
                  <p:custDataLst>
                    <p:tags r:id="rId11"/>
                  </p:custDataLst>
                </p:nvPr>
              </p:nvSpPr>
              <p:spPr>
                <a:xfrm>
                  <a:off x="35" y="2607"/>
                  <a:ext cx="2254" cy="1"/>
                </a:xfrm>
                <a:prstGeom prst="line">
                  <a:avLst/>
                </a:prstGeom>
                <a:ln w="19050" cap="flat" cmpd="sng">
                  <a:solidFill>
                    <a:schemeClr val="accent6">
                      <a:lumMod val="60000"/>
                      <a:lumOff val="4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anchor="t" anchorCtr="0"/>
                <a:lstStyle/>
                <a:p>
                  <a:endParaRPr lang="zh-CN" altLang="en-US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62" name="直接连接符 73734"/>
                <p:cNvSpPr/>
                <p:nvPr>
                  <p:custDataLst>
                    <p:tags r:id="rId12"/>
                  </p:custDataLst>
                </p:nvPr>
              </p:nvSpPr>
              <p:spPr>
                <a:xfrm>
                  <a:off x="35" y="2346"/>
                  <a:ext cx="2254" cy="1"/>
                </a:xfrm>
                <a:prstGeom prst="line">
                  <a:avLst/>
                </a:prstGeom>
                <a:ln w="19050" cap="flat" cmpd="sng">
                  <a:solidFill>
                    <a:schemeClr val="accent6">
                      <a:lumMod val="60000"/>
                      <a:lumOff val="4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anchor="t" anchorCtr="0"/>
                <a:lstStyle/>
                <a:p>
                  <a:endParaRPr lang="zh-CN" altLang="en-US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63" name="直接连接符 73735"/>
                <p:cNvSpPr/>
                <p:nvPr>
                  <p:custDataLst>
                    <p:tags r:id="rId13"/>
                  </p:custDataLst>
                </p:nvPr>
              </p:nvSpPr>
              <p:spPr>
                <a:xfrm>
                  <a:off x="35" y="2085"/>
                  <a:ext cx="2300" cy="1"/>
                </a:xfrm>
                <a:prstGeom prst="line">
                  <a:avLst/>
                </a:prstGeom>
                <a:ln w="19050" cap="flat" cmpd="sng">
                  <a:solidFill>
                    <a:schemeClr val="accent6">
                      <a:lumMod val="60000"/>
                      <a:lumOff val="4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anchor="t" anchorCtr="0"/>
                <a:lstStyle/>
                <a:p>
                  <a:endParaRPr lang="zh-CN" altLang="en-US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64" name="直接连接符 73736"/>
                <p:cNvSpPr/>
                <p:nvPr>
                  <p:custDataLst>
                    <p:tags r:id="rId14"/>
                  </p:custDataLst>
                </p:nvPr>
              </p:nvSpPr>
              <p:spPr>
                <a:xfrm>
                  <a:off x="35" y="1799"/>
                  <a:ext cx="2265" cy="1"/>
                </a:xfrm>
                <a:prstGeom prst="line">
                  <a:avLst/>
                </a:prstGeom>
                <a:ln w="19050" cap="flat" cmpd="sng">
                  <a:solidFill>
                    <a:schemeClr val="accent6">
                      <a:lumMod val="60000"/>
                      <a:lumOff val="4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anchor="t" anchorCtr="0"/>
                <a:lstStyle/>
                <a:p>
                  <a:endParaRPr lang="zh-CN" altLang="en-US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65" name="直接连接符 73737"/>
                <p:cNvSpPr/>
                <p:nvPr>
                  <p:custDataLst>
                    <p:tags r:id="rId15"/>
                  </p:custDataLst>
                </p:nvPr>
              </p:nvSpPr>
              <p:spPr>
                <a:xfrm>
                  <a:off x="35" y="1538"/>
                  <a:ext cx="2256" cy="1"/>
                </a:xfrm>
                <a:prstGeom prst="line">
                  <a:avLst/>
                </a:prstGeom>
                <a:ln w="19050" cap="flat" cmpd="sng">
                  <a:solidFill>
                    <a:schemeClr val="accent6">
                      <a:lumMod val="60000"/>
                      <a:lumOff val="4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anchor="t" anchorCtr="0"/>
                <a:lstStyle/>
                <a:p>
                  <a:endParaRPr lang="zh-CN" altLang="en-US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66" name="直接连接符 73738"/>
                <p:cNvSpPr/>
                <p:nvPr>
                  <p:custDataLst>
                    <p:tags r:id="rId16"/>
                  </p:custDataLst>
                </p:nvPr>
              </p:nvSpPr>
              <p:spPr>
                <a:xfrm>
                  <a:off x="35" y="1251"/>
                  <a:ext cx="2291" cy="1"/>
                </a:xfrm>
                <a:prstGeom prst="line">
                  <a:avLst/>
                </a:prstGeom>
                <a:ln w="19050" cap="flat" cmpd="sng">
                  <a:solidFill>
                    <a:schemeClr val="accent6">
                      <a:lumMod val="60000"/>
                      <a:lumOff val="4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anchor="t" anchorCtr="0"/>
                <a:lstStyle/>
                <a:p>
                  <a:endParaRPr lang="zh-CN" altLang="en-US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67" name="直接连接符 73739"/>
                <p:cNvSpPr/>
                <p:nvPr>
                  <p:custDataLst>
                    <p:tags r:id="rId17"/>
                  </p:custDataLst>
                </p:nvPr>
              </p:nvSpPr>
              <p:spPr>
                <a:xfrm>
                  <a:off x="35" y="939"/>
                  <a:ext cx="2281" cy="1"/>
                </a:xfrm>
                <a:prstGeom prst="line">
                  <a:avLst/>
                </a:prstGeom>
                <a:ln w="19050" cap="flat" cmpd="sng">
                  <a:solidFill>
                    <a:schemeClr val="accent6">
                      <a:lumMod val="60000"/>
                      <a:lumOff val="4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anchor="t" anchorCtr="0"/>
                <a:lstStyle/>
                <a:p>
                  <a:endParaRPr lang="zh-CN" altLang="en-US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68" name="直接连接符 73740"/>
                <p:cNvSpPr/>
                <p:nvPr>
                  <p:custDataLst>
                    <p:tags r:id="rId18"/>
                  </p:custDataLst>
                </p:nvPr>
              </p:nvSpPr>
              <p:spPr>
                <a:xfrm>
                  <a:off x="35" y="652"/>
                  <a:ext cx="2274" cy="1"/>
                </a:xfrm>
                <a:prstGeom prst="line">
                  <a:avLst/>
                </a:prstGeom>
                <a:ln w="19050" cap="flat" cmpd="sng">
                  <a:solidFill>
                    <a:schemeClr val="accent6">
                      <a:lumMod val="60000"/>
                      <a:lumOff val="4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anchor="t" anchorCtr="0"/>
                <a:lstStyle/>
                <a:p>
                  <a:endParaRPr lang="zh-CN" altLang="en-US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82" name="直接连接符 73741"/>
                <p:cNvSpPr/>
                <p:nvPr>
                  <p:custDataLst>
                    <p:tags r:id="rId19"/>
                  </p:custDataLst>
                </p:nvPr>
              </p:nvSpPr>
              <p:spPr>
                <a:xfrm>
                  <a:off x="35" y="365"/>
                  <a:ext cx="2309" cy="2"/>
                </a:xfrm>
                <a:prstGeom prst="line">
                  <a:avLst/>
                </a:prstGeom>
                <a:ln w="19050" cap="flat" cmpd="sng">
                  <a:solidFill>
                    <a:schemeClr val="accent6">
                      <a:lumMod val="60000"/>
                      <a:lumOff val="4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anchor="t" anchorCtr="0"/>
                <a:lstStyle/>
                <a:p>
                  <a:endParaRPr lang="zh-CN" altLang="en-US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83" name="直接连接符 73742"/>
                <p:cNvSpPr/>
                <p:nvPr>
                  <p:custDataLst>
                    <p:tags r:id="rId20"/>
                  </p:custDataLst>
                </p:nvPr>
              </p:nvSpPr>
              <p:spPr>
                <a:xfrm flipH="1" flipV="1">
                  <a:off x="352" y="365"/>
                  <a:ext cx="0" cy="2502"/>
                </a:xfrm>
                <a:prstGeom prst="line">
                  <a:avLst/>
                </a:prstGeom>
                <a:ln w="19050" cap="flat" cmpd="sng">
                  <a:solidFill>
                    <a:schemeClr val="accent6">
                      <a:lumMod val="60000"/>
                      <a:lumOff val="4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anchor="t" anchorCtr="0"/>
                <a:lstStyle/>
                <a:p>
                  <a:endParaRPr lang="zh-CN" altLang="en-US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84" name="直接连接符 73743"/>
                <p:cNvSpPr/>
                <p:nvPr>
                  <p:custDataLst>
                    <p:tags r:id="rId21"/>
                  </p:custDataLst>
                </p:nvPr>
              </p:nvSpPr>
              <p:spPr>
                <a:xfrm flipH="1" flipV="1">
                  <a:off x="668" y="365"/>
                  <a:ext cx="0" cy="2502"/>
                </a:xfrm>
                <a:prstGeom prst="line">
                  <a:avLst/>
                </a:prstGeom>
                <a:ln w="19050" cap="flat" cmpd="sng">
                  <a:solidFill>
                    <a:schemeClr val="accent6">
                      <a:lumMod val="60000"/>
                      <a:lumOff val="4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anchor="t" anchorCtr="0"/>
                <a:lstStyle/>
                <a:p>
                  <a:endParaRPr lang="zh-CN" altLang="en-US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85" name="直接连接符 73744"/>
                <p:cNvSpPr/>
                <p:nvPr>
                  <p:custDataLst>
                    <p:tags r:id="rId22"/>
                  </p:custDataLst>
                </p:nvPr>
              </p:nvSpPr>
              <p:spPr>
                <a:xfrm flipH="1" flipV="1">
                  <a:off x="985" y="365"/>
                  <a:ext cx="0" cy="2476"/>
                </a:xfrm>
                <a:prstGeom prst="line">
                  <a:avLst/>
                </a:prstGeom>
                <a:ln w="19050" cap="flat" cmpd="sng">
                  <a:solidFill>
                    <a:schemeClr val="accent6">
                      <a:lumMod val="60000"/>
                      <a:lumOff val="4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anchor="t" anchorCtr="0"/>
                <a:lstStyle/>
                <a:p>
                  <a:endParaRPr lang="zh-CN" altLang="en-US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86" name="直接连接符 73745"/>
                <p:cNvSpPr/>
                <p:nvPr>
                  <p:custDataLst>
                    <p:tags r:id="rId23"/>
                  </p:custDataLst>
                </p:nvPr>
              </p:nvSpPr>
              <p:spPr>
                <a:xfrm flipH="1" flipV="1">
                  <a:off x="1319" y="365"/>
                  <a:ext cx="0" cy="2502"/>
                </a:xfrm>
                <a:prstGeom prst="line">
                  <a:avLst/>
                </a:prstGeom>
                <a:ln w="19050" cap="flat" cmpd="sng">
                  <a:solidFill>
                    <a:schemeClr val="accent6">
                      <a:lumMod val="60000"/>
                      <a:lumOff val="4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anchor="t" anchorCtr="0"/>
                <a:lstStyle/>
                <a:p>
                  <a:endParaRPr lang="zh-CN" altLang="en-US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87" name="直接连接符 73746"/>
                <p:cNvSpPr/>
                <p:nvPr>
                  <p:custDataLst>
                    <p:tags r:id="rId24"/>
                  </p:custDataLst>
                </p:nvPr>
              </p:nvSpPr>
              <p:spPr>
                <a:xfrm flipH="1" flipV="1">
                  <a:off x="1649" y="391"/>
                  <a:ext cx="0" cy="2502"/>
                </a:xfrm>
                <a:prstGeom prst="line">
                  <a:avLst/>
                </a:prstGeom>
                <a:ln w="19050" cap="flat" cmpd="sng">
                  <a:solidFill>
                    <a:schemeClr val="accent6">
                      <a:lumMod val="60000"/>
                      <a:lumOff val="4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anchor="t" anchorCtr="0"/>
                <a:lstStyle/>
                <a:p>
                  <a:endParaRPr lang="zh-CN" altLang="en-US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88" name="直接连接符 73747"/>
                <p:cNvSpPr/>
                <p:nvPr>
                  <p:custDataLst>
                    <p:tags r:id="rId25"/>
                  </p:custDataLst>
                </p:nvPr>
              </p:nvSpPr>
              <p:spPr>
                <a:xfrm flipH="1" flipV="1">
                  <a:off x="2006" y="372"/>
                  <a:ext cx="0" cy="2502"/>
                </a:xfrm>
                <a:prstGeom prst="line">
                  <a:avLst/>
                </a:prstGeom>
                <a:ln w="19050" cap="flat" cmpd="sng">
                  <a:solidFill>
                    <a:schemeClr val="accent6">
                      <a:lumMod val="60000"/>
                      <a:lumOff val="4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anchor="t" anchorCtr="0"/>
                <a:lstStyle/>
                <a:p>
                  <a:endParaRPr lang="zh-CN" altLang="en-US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89" name="直接连接符 73748"/>
                <p:cNvSpPr/>
                <p:nvPr>
                  <p:custDataLst>
                    <p:tags r:id="rId26"/>
                  </p:custDataLst>
                </p:nvPr>
              </p:nvSpPr>
              <p:spPr>
                <a:xfrm flipV="1">
                  <a:off x="2318" y="371"/>
                  <a:ext cx="1" cy="2522"/>
                </a:xfrm>
                <a:prstGeom prst="line">
                  <a:avLst/>
                </a:prstGeom>
                <a:ln w="19050" cap="flat" cmpd="sng">
                  <a:solidFill>
                    <a:schemeClr val="accent6">
                      <a:lumMod val="60000"/>
                      <a:lumOff val="4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anchor="t" anchorCtr="0"/>
                <a:lstStyle/>
                <a:p>
                  <a:endParaRPr lang="zh-CN" altLang="en-US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sp>
            <p:nvSpPr>
              <p:cNvPr id="90" name="文本框 73753"/>
              <p:cNvSpPr txBox="1"/>
              <p:nvPr>
                <p:custDataLst>
                  <p:tags r:id="rId27"/>
                </p:custDataLst>
              </p:nvPr>
            </p:nvSpPr>
            <p:spPr>
              <a:xfrm>
                <a:off x="180" y="-17"/>
                <a:ext cx="599" cy="32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 anchorCtr="0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1600" i="1">
                    <a:latin typeface="Times New Roman" panose="02020603050405020304" charset="0"/>
                    <a:ea typeface="宋体" panose="02010600030101010101" pitchFamily="2" charset="-122"/>
                  </a:rPr>
                  <a:t>I/</a:t>
                </a:r>
                <a:r>
                  <a:rPr lang="en-US" altLang="zh-CN" sz="1600">
                    <a:latin typeface="Times New Roman" panose="02020603050405020304" charset="0"/>
                    <a:ea typeface="宋体" panose="02010600030101010101" pitchFamily="2" charset="-122"/>
                  </a:rPr>
                  <a:t>A</a:t>
                </a:r>
                <a:endParaRPr lang="en-US" altLang="zh-CN" sz="1600">
                  <a:latin typeface="Times New Roman" panose="0202060305040502030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91" name="文本框 73754"/>
              <p:cNvSpPr txBox="1"/>
              <p:nvPr>
                <p:custDataLst>
                  <p:tags r:id="rId28"/>
                </p:custDataLst>
              </p:nvPr>
            </p:nvSpPr>
            <p:spPr>
              <a:xfrm>
                <a:off x="3102" y="2862"/>
                <a:ext cx="625" cy="32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 anchorCtr="0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1600" i="1">
                    <a:latin typeface="Times New Roman" panose="02020603050405020304" charset="0"/>
                    <a:ea typeface="宋体" panose="02010600030101010101" pitchFamily="2" charset="-122"/>
                  </a:rPr>
                  <a:t>R</a:t>
                </a:r>
                <a:r>
                  <a:rPr lang="en-US" altLang="zh-CN" sz="1600">
                    <a:latin typeface="Times New Roman" panose="02020603050405020304" charset="0"/>
                    <a:ea typeface="宋体" panose="02010600030101010101" pitchFamily="2" charset="-122"/>
                  </a:rPr>
                  <a:t>/</a:t>
                </a:r>
                <a:r>
                  <a:rPr lang="en-US" altLang="zh-CN" sz="1600">
                    <a:solidFill>
                      <a:srgbClr val="002060"/>
                    </a:solidFill>
                    <a:latin typeface="Times New Roman" panose="02020603050405020304" charset="0"/>
                    <a:ea typeface="宋体" panose="02010600030101010101" pitchFamily="2" charset="-122"/>
                    <a:sym typeface="+mn-ea"/>
                  </a:rPr>
                  <a:t>Ω</a:t>
                </a:r>
                <a:endParaRPr lang="en-US" altLang="zh-CN" sz="1600">
                  <a:latin typeface="Times New Roman" panose="0202060305040502030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92" name="文本框 73755"/>
              <p:cNvSpPr txBox="1"/>
              <p:nvPr>
                <p:custDataLst>
                  <p:tags r:id="rId29"/>
                </p:custDataLst>
              </p:nvPr>
            </p:nvSpPr>
            <p:spPr>
              <a:xfrm>
                <a:off x="390" y="2997"/>
                <a:ext cx="389" cy="32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1600" i="1">
                    <a:latin typeface="Times New Roman" panose="02020603050405020304" charset="0"/>
                    <a:ea typeface="宋体" panose="02010600030101010101" pitchFamily="2" charset="-122"/>
                  </a:rPr>
                  <a:t>O</a:t>
                </a:r>
                <a:endParaRPr lang="en-US" altLang="zh-CN" sz="1600" i="1">
                  <a:latin typeface="Times New Roman" panose="0202060305040502030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93" name="组合 92"/>
            <p:cNvGrpSpPr/>
            <p:nvPr>
              <p:custDataLst>
                <p:tags r:id="rId30"/>
              </p:custDataLst>
            </p:nvPr>
          </p:nvGrpSpPr>
          <p:grpSpPr>
            <a:xfrm>
              <a:off x="7381" y="3645"/>
              <a:ext cx="1078" cy="4869"/>
              <a:chOff x="7381" y="3645"/>
              <a:chExt cx="1078" cy="4869"/>
            </a:xfrm>
          </p:grpSpPr>
          <p:sp>
            <p:nvSpPr>
              <p:cNvPr id="94" name="文本框 73760"/>
              <p:cNvSpPr txBox="1"/>
              <p:nvPr>
                <p:custDataLst>
                  <p:tags r:id="rId31"/>
                </p:custDataLst>
              </p:nvPr>
            </p:nvSpPr>
            <p:spPr>
              <a:xfrm>
                <a:off x="7381" y="7917"/>
                <a:ext cx="1075" cy="59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 anchorCtr="0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1600">
                    <a:latin typeface="Times New Roman" panose="02020603050405020304" charset="0"/>
                    <a:ea typeface="宋体" panose="02010600030101010101" pitchFamily="2" charset="-122"/>
                  </a:rPr>
                  <a:t>0.1</a:t>
                </a:r>
                <a:endParaRPr lang="zh-CN" altLang="en-US" sz="1600">
                  <a:latin typeface="Times New Roman" panose="0202060305040502030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95" name="文本框 73761"/>
              <p:cNvSpPr txBox="1"/>
              <p:nvPr>
                <p:custDataLst>
                  <p:tags r:id="rId32"/>
                </p:custDataLst>
              </p:nvPr>
            </p:nvSpPr>
            <p:spPr>
              <a:xfrm>
                <a:off x="7381" y="6948"/>
                <a:ext cx="1068" cy="59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 anchorCtr="0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1600">
                    <a:latin typeface="Times New Roman" panose="02020603050405020304" charset="0"/>
                    <a:ea typeface="宋体" panose="02010600030101010101" pitchFamily="2" charset="-122"/>
                  </a:rPr>
                  <a:t>0.3</a:t>
                </a:r>
                <a:endParaRPr lang="en-US" altLang="zh-CN" sz="1600">
                  <a:latin typeface="Times New Roman" panose="0202060305040502030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96" name="文本框 73762"/>
              <p:cNvSpPr txBox="1"/>
              <p:nvPr>
                <p:custDataLst>
                  <p:tags r:id="rId33"/>
                </p:custDataLst>
              </p:nvPr>
            </p:nvSpPr>
            <p:spPr>
              <a:xfrm>
                <a:off x="7381" y="5869"/>
                <a:ext cx="1078" cy="59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 anchorCtr="0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1600">
                    <a:latin typeface="Times New Roman" panose="02020603050405020304" charset="0"/>
                    <a:ea typeface="宋体" panose="02010600030101010101" pitchFamily="2" charset="-122"/>
                  </a:rPr>
                  <a:t>0.5</a:t>
                </a:r>
                <a:endParaRPr lang="en-US" altLang="zh-CN" sz="1600">
                  <a:latin typeface="Times New Roman" panose="0202060305040502030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97" name="文本框 73763"/>
              <p:cNvSpPr txBox="1"/>
              <p:nvPr>
                <p:custDataLst>
                  <p:tags r:id="rId34"/>
                </p:custDataLst>
              </p:nvPr>
            </p:nvSpPr>
            <p:spPr>
              <a:xfrm>
                <a:off x="7381" y="5325"/>
                <a:ext cx="868" cy="59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1600">
                    <a:latin typeface="Times New Roman" panose="02020603050405020304" charset="0"/>
                    <a:ea typeface="宋体" panose="02010600030101010101" pitchFamily="2" charset="-122"/>
                  </a:rPr>
                  <a:t>0.6</a:t>
                </a:r>
                <a:endParaRPr lang="en-US" altLang="zh-CN" sz="1600">
                  <a:latin typeface="Times New Roman" panose="0202060305040502030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98" name="文本框 73764"/>
              <p:cNvSpPr txBox="1"/>
              <p:nvPr>
                <p:custDataLst>
                  <p:tags r:id="rId35"/>
                </p:custDataLst>
              </p:nvPr>
            </p:nvSpPr>
            <p:spPr>
              <a:xfrm>
                <a:off x="7381" y="6404"/>
                <a:ext cx="952" cy="59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1600">
                    <a:latin typeface="Times New Roman" panose="02020603050405020304" charset="0"/>
                    <a:ea typeface="宋体" panose="02010600030101010101" pitchFamily="2" charset="-122"/>
                  </a:rPr>
                  <a:t>0.4</a:t>
                </a:r>
                <a:endParaRPr lang="en-US" altLang="zh-CN" sz="1600">
                  <a:latin typeface="Times New Roman" panose="0202060305040502030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99" name="文本框 73765"/>
              <p:cNvSpPr txBox="1"/>
              <p:nvPr>
                <p:custDataLst>
                  <p:tags r:id="rId36"/>
                </p:custDataLst>
              </p:nvPr>
            </p:nvSpPr>
            <p:spPr>
              <a:xfrm>
                <a:off x="7381" y="7449"/>
                <a:ext cx="1042" cy="59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 anchorCtr="0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1600">
                    <a:latin typeface="Times New Roman" panose="02020603050405020304" charset="0"/>
                    <a:ea typeface="宋体" panose="02010600030101010101" pitchFamily="2" charset="-122"/>
                  </a:rPr>
                  <a:t>0.2</a:t>
                </a:r>
                <a:endParaRPr lang="en-US" altLang="zh-CN" sz="1600">
                  <a:latin typeface="Times New Roman" panose="0202060305040502030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00" name="文本框 73766"/>
              <p:cNvSpPr txBox="1"/>
              <p:nvPr>
                <p:custDataLst>
                  <p:tags r:id="rId37"/>
                </p:custDataLst>
              </p:nvPr>
            </p:nvSpPr>
            <p:spPr>
              <a:xfrm>
                <a:off x="7381" y="4786"/>
                <a:ext cx="1077" cy="59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 anchorCtr="0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1600">
                    <a:latin typeface="Times New Roman" panose="02020603050405020304" charset="0"/>
                    <a:ea typeface="宋体" panose="02010600030101010101" pitchFamily="2" charset="-122"/>
                  </a:rPr>
                  <a:t>0.7</a:t>
                </a:r>
                <a:endParaRPr lang="en-US" altLang="zh-CN" sz="1600">
                  <a:latin typeface="Times New Roman" panose="0202060305040502030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01" name="文本框 73767"/>
              <p:cNvSpPr txBox="1"/>
              <p:nvPr>
                <p:custDataLst>
                  <p:tags r:id="rId38"/>
                </p:custDataLst>
              </p:nvPr>
            </p:nvSpPr>
            <p:spPr>
              <a:xfrm>
                <a:off x="7381" y="4191"/>
                <a:ext cx="868" cy="59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1600">
                    <a:latin typeface="Times New Roman" panose="02020603050405020304" charset="0"/>
                    <a:ea typeface="宋体" panose="02010600030101010101" pitchFamily="2" charset="-122"/>
                  </a:rPr>
                  <a:t>0.8</a:t>
                </a:r>
                <a:endParaRPr lang="en-US" altLang="zh-CN" sz="1600">
                  <a:latin typeface="Times New Roman" panose="0202060305040502030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02" name="文本框 73782"/>
              <p:cNvSpPr txBox="1"/>
              <p:nvPr>
                <p:custDataLst>
                  <p:tags r:id="rId39"/>
                </p:custDataLst>
              </p:nvPr>
            </p:nvSpPr>
            <p:spPr>
              <a:xfrm>
                <a:off x="7381" y="3645"/>
                <a:ext cx="1077" cy="59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 anchorCtr="0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1600">
                    <a:latin typeface="Times New Roman" panose="02020603050405020304" charset="0"/>
                    <a:ea typeface="宋体" panose="02010600030101010101" pitchFamily="2" charset="-122"/>
                  </a:rPr>
                  <a:t>0.9</a:t>
                </a:r>
                <a:endParaRPr lang="en-US" altLang="zh-CN" sz="1600">
                  <a:latin typeface="Times New Roman" panose="0202060305040502030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103" name="组合 102"/>
            <p:cNvGrpSpPr/>
            <p:nvPr>
              <p:custDataLst>
                <p:tags r:id="rId40"/>
              </p:custDataLst>
            </p:nvPr>
          </p:nvGrpSpPr>
          <p:grpSpPr>
            <a:xfrm>
              <a:off x="8411" y="8666"/>
              <a:ext cx="4401" cy="612"/>
              <a:chOff x="8411" y="8666"/>
              <a:chExt cx="4401" cy="612"/>
            </a:xfrm>
          </p:grpSpPr>
          <p:sp>
            <p:nvSpPr>
              <p:cNvPr id="104" name="文本框 73768"/>
              <p:cNvSpPr txBox="1"/>
              <p:nvPr>
                <p:custDataLst>
                  <p:tags r:id="rId41"/>
                </p:custDataLst>
              </p:nvPr>
            </p:nvSpPr>
            <p:spPr>
              <a:xfrm>
                <a:off x="9503" y="8666"/>
                <a:ext cx="787" cy="59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 anchorCtr="0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1600">
                    <a:latin typeface="Times New Roman" panose="02020603050405020304" charset="0"/>
                    <a:ea typeface="宋体" panose="02010600030101010101" pitchFamily="2" charset="-122"/>
                  </a:rPr>
                  <a:t>15</a:t>
                </a:r>
                <a:endParaRPr lang="en-US" altLang="zh-CN" sz="1600">
                  <a:latin typeface="Times New Roman" panose="0202060305040502030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05" name="文本框 73774"/>
              <p:cNvSpPr txBox="1"/>
              <p:nvPr>
                <p:custDataLst>
                  <p:tags r:id="rId42"/>
                </p:custDataLst>
              </p:nvPr>
            </p:nvSpPr>
            <p:spPr>
              <a:xfrm>
                <a:off x="10165" y="8668"/>
                <a:ext cx="814" cy="59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 anchorCtr="0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1600">
                    <a:latin typeface="Times New Roman" panose="02020603050405020304" charset="0"/>
                    <a:ea typeface="宋体" panose="02010600030101010101" pitchFamily="2" charset="-122"/>
                  </a:rPr>
                  <a:t>20</a:t>
                </a:r>
                <a:endParaRPr lang="en-US" altLang="zh-CN" sz="1600">
                  <a:latin typeface="Times New Roman" panose="0202060305040502030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06" name="文本框 73777"/>
              <p:cNvSpPr txBox="1"/>
              <p:nvPr>
                <p:custDataLst>
                  <p:tags r:id="rId43"/>
                </p:custDataLst>
              </p:nvPr>
            </p:nvSpPr>
            <p:spPr>
              <a:xfrm>
                <a:off x="8867" y="8668"/>
                <a:ext cx="808" cy="59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 anchorCtr="0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1600">
                    <a:latin typeface="Times New Roman" panose="02020603050405020304" charset="0"/>
                    <a:ea typeface="宋体" panose="02010600030101010101" pitchFamily="2" charset="-122"/>
                  </a:rPr>
                  <a:t>10</a:t>
                </a:r>
                <a:endParaRPr lang="en-US" altLang="zh-CN" sz="1600">
                  <a:latin typeface="Times New Roman" panose="0202060305040502030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07" name="文本框 73790"/>
              <p:cNvSpPr txBox="1"/>
              <p:nvPr>
                <p:custDataLst>
                  <p:tags r:id="rId44"/>
                </p:custDataLst>
              </p:nvPr>
            </p:nvSpPr>
            <p:spPr>
              <a:xfrm>
                <a:off x="8411" y="8681"/>
                <a:ext cx="455" cy="59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 anchorCtr="0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1600">
                    <a:latin typeface="Times New Roman" panose="02020603050405020304" charset="0"/>
                    <a:ea typeface="宋体" panose="02010600030101010101" pitchFamily="2" charset="-122"/>
                  </a:rPr>
                  <a:t>5</a:t>
                </a:r>
                <a:endParaRPr lang="en-US" altLang="zh-CN" sz="1600">
                  <a:latin typeface="Times New Roman" panose="0202060305040502030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08" name="文本框 73774"/>
              <p:cNvSpPr txBox="1"/>
              <p:nvPr>
                <p:custDataLst>
                  <p:tags r:id="rId45"/>
                </p:custDataLst>
              </p:nvPr>
            </p:nvSpPr>
            <p:spPr>
              <a:xfrm>
                <a:off x="10759" y="8669"/>
                <a:ext cx="814" cy="59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 anchorCtr="0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1600">
                    <a:latin typeface="Times New Roman" panose="02020603050405020304" charset="0"/>
                    <a:ea typeface="宋体" panose="02010600030101010101" pitchFamily="2" charset="-122"/>
                  </a:rPr>
                  <a:t>25</a:t>
                </a:r>
                <a:endParaRPr lang="en-US" altLang="zh-CN" sz="1600">
                  <a:latin typeface="Times New Roman" panose="0202060305040502030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09" name="文本框 73774"/>
              <p:cNvSpPr txBox="1"/>
              <p:nvPr>
                <p:custDataLst>
                  <p:tags r:id="rId46"/>
                </p:custDataLst>
              </p:nvPr>
            </p:nvSpPr>
            <p:spPr>
              <a:xfrm>
                <a:off x="11308" y="8669"/>
                <a:ext cx="814" cy="59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 anchorCtr="0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1600">
                    <a:latin typeface="Times New Roman" panose="02020603050405020304" charset="0"/>
                    <a:ea typeface="宋体" panose="02010600030101010101" pitchFamily="2" charset="-122"/>
                  </a:rPr>
                  <a:t>30</a:t>
                </a:r>
                <a:endParaRPr lang="en-US" altLang="zh-CN" sz="1600">
                  <a:latin typeface="Times New Roman" panose="0202060305040502030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10" name="文本框 73774"/>
              <p:cNvSpPr txBox="1"/>
              <p:nvPr>
                <p:custDataLst>
                  <p:tags r:id="rId47"/>
                </p:custDataLst>
              </p:nvPr>
            </p:nvSpPr>
            <p:spPr>
              <a:xfrm>
                <a:off x="11998" y="8669"/>
                <a:ext cx="814" cy="59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 anchorCtr="0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1600">
                    <a:latin typeface="Times New Roman" panose="02020603050405020304" charset="0"/>
                    <a:ea typeface="宋体" panose="02010600030101010101" pitchFamily="2" charset="-122"/>
                  </a:rPr>
                  <a:t>35</a:t>
                </a:r>
                <a:endParaRPr lang="en-US" altLang="zh-CN" sz="1600">
                  <a:latin typeface="Times New Roman" panose="02020603050405020304" charset="0"/>
                  <a:ea typeface="宋体" panose="02010600030101010101" pitchFamily="2" charset="-122"/>
                </a:endParaRPr>
              </a:p>
            </p:txBody>
          </p:sp>
        </p:grpSp>
      </p:grpSp>
      <p:grpSp>
        <p:nvGrpSpPr>
          <p:cNvPr id="122" name="组合 121" title=""/>
          <p:cNvGrpSpPr/>
          <p:nvPr>
            <p:custDataLst>
              <p:tags r:id="rId48"/>
            </p:custDataLst>
          </p:nvPr>
        </p:nvGrpSpPr>
        <p:grpSpPr>
          <a:xfrm>
            <a:off x="8008620" y="3495675"/>
            <a:ext cx="1805305" cy="1049655"/>
            <a:chOff x="13659" y="6824"/>
            <a:chExt cx="2843" cy="1653"/>
          </a:xfrm>
        </p:grpSpPr>
        <p:sp>
          <p:nvSpPr>
            <p:cNvPr id="111" name="椭圆 110"/>
            <p:cNvSpPr/>
            <p:nvPr>
              <p:custDataLst>
                <p:tags r:id="rId49"/>
              </p:custDataLst>
            </p:nvPr>
          </p:nvSpPr>
          <p:spPr>
            <a:xfrm>
              <a:off x="13659" y="6824"/>
              <a:ext cx="119" cy="119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2" name="椭圆 111"/>
            <p:cNvSpPr/>
            <p:nvPr>
              <p:custDataLst>
                <p:tags r:id="rId50"/>
              </p:custDataLst>
            </p:nvPr>
          </p:nvSpPr>
          <p:spPr>
            <a:xfrm>
              <a:off x="14173" y="7733"/>
              <a:ext cx="119" cy="119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3" name="椭圆 112"/>
            <p:cNvSpPr/>
            <p:nvPr>
              <p:custDataLst>
                <p:tags r:id="rId51"/>
              </p:custDataLst>
            </p:nvPr>
          </p:nvSpPr>
          <p:spPr>
            <a:xfrm>
              <a:off x="14689" y="8001"/>
              <a:ext cx="119" cy="119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4" name="椭圆 113"/>
            <p:cNvSpPr/>
            <p:nvPr>
              <p:custDataLst>
                <p:tags r:id="rId52"/>
              </p:custDataLst>
            </p:nvPr>
          </p:nvSpPr>
          <p:spPr>
            <a:xfrm>
              <a:off x="15263" y="8165"/>
              <a:ext cx="119" cy="119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5" name="椭圆 114"/>
            <p:cNvSpPr/>
            <p:nvPr>
              <p:custDataLst>
                <p:tags r:id="rId53"/>
              </p:custDataLst>
            </p:nvPr>
          </p:nvSpPr>
          <p:spPr>
            <a:xfrm>
              <a:off x="15786" y="8264"/>
              <a:ext cx="119" cy="119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6" name="椭圆 115"/>
            <p:cNvSpPr/>
            <p:nvPr>
              <p:custDataLst>
                <p:tags r:id="rId54"/>
              </p:custDataLst>
            </p:nvPr>
          </p:nvSpPr>
          <p:spPr>
            <a:xfrm>
              <a:off x="16384" y="8359"/>
              <a:ext cx="119" cy="119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4" name="组合 123" title=""/>
          <p:cNvGrpSpPr/>
          <p:nvPr>
            <p:custDataLst>
              <p:tags r:id="rId55"/>
            </p:custDataLst>
          </p:nvPr>
        </p:nvGrpSpPr>
        <p:grpSpPr>
          <a:xfrm>
            <a:off x="7691120" y="3408045"/>
            <a:ext cx="2132965" cy="1116330"/>
            <a:chOff x="13159" y="6686"/>
            <a:chExt cx="3359" cy="1758"/>
          </a:xfrm>
        </p:grpSpPr>
        <p:sp>
          <p:nvSpPr>
            <p:cNvPr id="117" name="文本框 73754"/>
            <p:cNvSpPr txBox="1"/>
            <p:nvPr>
              <p:custDataLst>
                <p:tags r:id="rId56"/>
              </p:custDataLst>
            </p:nvPr>
          </p:nvSpPr>
          <p:spPr>
            <a:xfrm>
              <a:off x="13159" y="7780"/>
              <a:ext cx="1241" cy="5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1600" i="1">
                  <a:solidFill>
                    <a:srgbClr val="002060"/>
                  </a:solidFill>
                  <a:latin typeface="Times New Roman" panose="02020603050405020304" charset="0"/>
                  <a:ea typeface="宋体" panose="02010600030101010101" pitchFamily="2" charset="-122"/>
                </a:rPr>
                <a:t>Ｕ</a:t>
              </a:r>
              <a:r>
                <a:rPr lang="en-US" altLang="zh-CN" sz="1600">
                  <a:solidFill>
                    <a:srgbClr val="002060"/>
                  </a:solidFill>
                  <a:latin typeface="Times New Roman" panose="02020603050405020304" charset="0"/>
                  <a:ea typeface="宋体" panose="02010600030101010101" pitchFamily="2" charset="-122"/>
                </a:rPr>
                <a:t>=2V</a:t>
              </a:r>
              <a:endParaRPr lang="en-US" altLang="zh-CN" sz="1600">
                <a:solidFill>
                  <a:srgbClr val="002060"/>
                </a:solidFill>
                <a:latin typeface="Times New Roman" panose="02020603050405020304" charset="0"/>
                <a:ea typeface="宋体" panose="02010600030101010101" pitchFamily="2" charset="-122"/>
              </a:endParaRPr>
            </a:p>
          </p:txBody>
        </p:sp>
        <p:sp>
          <p:nvSpPr>
            <p:cNvPr id="83007" name="任意多边形 83006"/>
            <p:cNvSpPr/>
            <p:nvPr>
              <p:custDataLst>
                <p:tags r:id="rId57"/>
              </p:custDataLst>
            </p:nvPr>
          </p:nvSpPr>
          <p:spPr>
            <a:xfrm>
              <a:off x="13674" y="6686"/>
              <a:ext cx="2844" cy="1758"/>
            </a:xfrm>
            <a:custGeom>
              <a:gdLst>
                <a:gd name="connsiteX0" fmla="*/ 0 w 2844"/>
                <a:gd name="connsiteY0" fmla="*/ 0 h 1758"/>
                <a:gd name="connsiteX1" fmla="*/ 743 w 2844"/>
                <a:gd name="connsiteY1" fmla="*/ 1212 h 1758"/>
                <a:gd name="connsiteX2" fmla="*/ 2844 w 2844"/>
                <a:gd name="connsiteY2" fmla="*/ 1758 h 1758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44" h="1758">
                  <a:moveTo>
                    <a:pt x="0" y="0"/>
                  </a:moveTo>
                  <a:cubicBezTo>
                    <a:pt x="134" y="411"/>
                    <a:pt x="269" y="919"/>
                    <a:pt x="743" y="1212"/>
                  </a:cubicBezTo>
                  <a:cubicBezTo>
                    <a:pt x="1218" y="1504"/>
                    <a:pt x="2030" y="1583"/>
                    <a:pt x="2844" y="1758"/>
                  </a:cubicBezTo>
                </a:path>
              </a:pathLst>
            </a:custGeom>
            <a:noFill/>
            <a:ln w="25400" cap="flat" cmpd="sng">
              <a:solidFill>
                <a:srgbClr val="0070C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400"/>
            </a:p>
          </p:txBody>
        </p:sp>
      </p:grpSp>
      <p:grpSp>
        <p:nvGrpSpPr>
          <p:cNvPr id="119" name="组合 118" title=""/>
          <p:cNvGrpSpPr/>
          <p:nvPr>
            <p:custDataLst>
              <p:tags r:id="rId58"/>
            </p:custDataLst>
          </p:nvPr>
        </p:nvGrpSpPr>
        <p:grpSpPr>
          <a:xfrm>
            <a:off x="0" y="114935"/>
            <a:ext cx="12033885" cy="853305"/>
            <a:chOff x="0" y="378"/>
            <a:chExt cx="19200" cy="1344"/>
          </a:xfrm>
        </p:grpSpPr>
        <p:sp>
          <p:nvSpPr>
            <p:cNvPr id="120" name="矩形 119"/>
            <p:cNvSpPr/>
            <p:nvPr>
              <p:custDataLst>
                <p:tags r:id="rId59"/>
              </p:custDataLst>
            </p:nvPr>
          </p:nvSpPr>
          <p:spPr>
            <a:xfrm>
              <a:off x="0" y="612"/>
              <a:ext cx="19199" cy="1078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tx2">
                    <a:lumMod val="21000"/>
                    <a:lumOff val="79000"/>
                    <a:alpha val="1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21" name="矩形 120"/>
            <p:cNvSpPr/>
            <p:nvPr>
              <p:custDataLst>
                <p:tags r:id="rId60"/>
              </p:custDataLst>
            </p:nvPr>
          </p:nvSpPr>
          <p:spPr>
            <a:xfrm>
              <a:off x="2040" y="1602"/>
              <a:ext cx="17160" cy="12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64000">
                  <a:srgbClr val="465398"/>
                </a:gs>
                <a:gs pos="100000">
                  <a:srgbClr val="00206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123" name="组合 122"/>
            <p:cNvGrpSpPr/>
            <p:nvPr>
              <p:custDataLst>
                <p:tags r:id="rId61"/>
              </p:custDataLst>
            </p:nvPr>
          </p:nvGrpSpPr>
          <p:grpSpPr>
            <a:xfrm>
              <a:off x="494" y="378"/>
              <a:ext cx="13518" cy="1332"/>
              <a:chOff x="487" y="636"/>
              <a:chExt cx="12718" cy="1150"/>
            </a:xfrm>
          </p:grpSpPr>
          <p:sp>
            <p:nvSpPr>
              <p:cNvPr id="125" name="文本框 124"/>
              <p:cNvSpPr txBox="1"/>
              <p:nvPr>
                <p:custDataLst>
                  <p:tags r:id="rId62"/>
                </p:custDataLst>
              </p:nvPr>
            </p:nvSpPr>
            <p:spPr>
              <a:xfrm>
                <a:off x="1829" y="879"/>
                <a:ext cx="11376" cy="8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zh-CN" sz="3300" b="1"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探究电流与电阻的关系</a:t>
                </a:r>
                <a:endParaRPr lang="zh-CN" altLang="zh-CN" sz="33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endParaRPr>
              </a:p>
            </p:txBody>
          </p:sp>
          <p:sp>
            <p:nvSpPr>
              <p:cNvPr id="126" name="椭圆 125"/>
              <p:cNvSpPr/>
              <p:nvPr>
                <p:custDataLst>
                  <p:tags r:id="rId63"/>
                </p:custDataLst>
              </p:nvPr>
            </p:nvSpPr>
            <p:spPr>
              <a:xfrm>
                <a:off x="487" y="660"/>
                <a:ext cx="1264" cy="1126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27" name="矩形 6"/>
              <p:cNvSpPr/>
              <p:nvPr>
                <p:custDataLst>
                  <p:tags r:id="rId64"/>
                </p:custDataLst>
              </p:nvPr>
            </p:nvSpPr>
            <p:spPr>
              <a:xfrm>
                <a:off x="645" y="636"/>
                <a:ext cx="1106" cy="10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no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4800" b="1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二</a:t>
                </a:r>
                <a:endParaRPr lang="zh-CN" altLang="en-US" sz="48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</p:spTree>
    <p:custDataLst>
      <p:tags r:id="rId6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2" name="组合 1" title=""/>
          <p:cNvGrpSpPr/>
          <p:nvPr>
            <p:custDataLst>
              <p:tags r:id="rId3"/>
            </p:custDataLst>
          </p:nvPr>
        </p:nvGrpSpPr>
        <p:grpSpPr>
          <a:xfrm>
            <a:off x="0" y="135255"/>
            <a:ext cx="12192000" cy="853440"/>
            <a:chOff x="0" y="378"/>
            <a:chExt cx="19200" cy="1344"/>
          </a:xfrm>
        </p:grpSpPr>
        <p:sp>
          <p:nvSpPr>
            <p:cNvPr id="11" name="矩形 10"/>
            <p:cNvSpPr/>
            <p:nvPr>
              <p:custDataLst>
                <p:tags r:id="rId4"/>
              </p:custDataLst>
            </p:nvPr>
          </p:nvSpPr>
          <p:spPr>
            <a:xfrm>
              <a:off x="0" y="612"/>
              <a:ext cx="19199" cy="1078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tx2">
                    <a:lumMod val="21000"/>
                    <a:lumOff val="79000"/>
                    <a:alpha val="1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2" name="矩形 11"/>
            <p:cNvSpPr/>
            <p:nvPr>
              <p:custDataLst>
                <p:tags r:id="rId5"/>
              </p:custDataLst>
            </p:nvPr>
          </p:nvSpPr>
          <p:spPr>
            <a:xfrm>
              <a:off x="2040" y="1602"/>
              <a:ext cx="17160" cy="12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64000">
                  <a:srgbClr val="465398"/>
                </a:gs>
                <a:gs pos="100000">
                  <a:srgbClr val="00206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13" name="组合 12"/>
            <p:cNvGrpSpPr/>
            <p:nvPr>
              <p:custDataLst>
                <p:tags r:id="rId6"/>
              </p:custDataLst>
            </p:nvPr>
          </p:nvGrpSpPr>
          <p:grpSpPr>
            <a:xfrm>
              <a:off x="494" y="378"/>
              <a:ext cx="6159" cy="1332"/>
              <a:chOff x="487" y="636"/>
              <a:chExt cx="5795" cy="1150"/>
            </a:xfrm>
          </p:grpSpPr>
          <p:sp>
            <p:nvSpPr>
              <p:cNvPr id="15" name="文本框 14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1954" y="854"/>
                <a:ext cx="4328" cy="8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zh-CN" sz="33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本节小结</a:t>
                </a:r>
                <a:endParaRPr lang="zh-CN" altLang="zh-CN" sz="33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endParaRPr>
              </a:p>
            </p:txBody>
          </p:sp>
          <p:sp>
            <p:nvSpPr>
              <p:cNvPr id="16" name="椭圆 15"/>
              <p:cNvSpPr/>
              <p:nvPr>
                <p:custDataLst>
                  <p:tags r:id="rId8"/>
                </p:custDataLst>
              </p:nvPr>
            </p:nvSpPr>
            <p:spPr>
              <a:xfrm>
                <a:off x="487" y="660"/>
                <a:ext cx="1264" cy="1126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7" name="矩形 6"/>
              <p:cNvSpPr/>
              <p:nvPr>
                <p:custDataLst>
                  <p:tags r:id="rId9"/>
                </p:custDataLst>
              </p:nvPr>
            </p:nvSpPr>
            <p:spPr>
              <a:xfrm>
                <a:off x="715" y="636"/>
                <a:ext cx="1106" cy="10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no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FontTx/>
                  <a:buNone/>
                </a:pPr>
                <a:endParaRPr lang="en-US" altLang="zh-CN" sz="48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  <p:pic>
        <p:nvPicPr>
          <p:cNvPr id="3" name="电流与电压关系" title="">
            <a:hlinkClick action="ppaction://media"/>
          </p:cNvPr>
          <p:cNvPicPr/>
          <p:nvPr>
            <a:videoFile r:link="rId12"/>
            <p:custDataLst>
              <p:tags r:id="rId11"/>
            </p:custDataLst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166495" y="1464310"/>
            <a:ext cx="10025380" cy="501015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4" name="组合 3" title=""/>
          <p:cNvGrpSpPr/>
          <p:nvPr>
            <p:custDataLst>
              <p:tags r:id="rId3"/>
            </p:custDataLst>
          </p:nvPr>
        </p:nvGrpSpPr>
        <p:grpSpPr>
          <a:xfrm>
            <a:off x="0" y="135255"/>
            <a:ext cx="12192000" cy="853440"/>
            <a:chOff x="0" y="378"/>
            <a:chExt cx="19200" cy="1344"/>
          </a:xfrm>
        </p:grpSpPr>
        <p:sp>
          <p:nvSpPr>
            <p:cNvPr id="5" name="矩形 4"/>
            <p:cNvSpPr/>
            <p:nvPr>
              <p:custDataLst>
                <p:tags r:id="rId4"/>
              </p:custDataLst>
            </p:nvPr>
          </p:nvSpPr>
          <p:spPr>
            <a:xfrm>
              <a:off x="0" y="612"/>
              <a:ext cx="19199" cy="1078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tx2">
                    <a:lumMod val="21000"/>
                    <a:lumOff val="79000"/>
                    <a:alpha val="1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6" name="矩形 5"/>
            <p:cNvSpPr/>
            <p:nvPr>
              <p:custDataLst>
                <p:tags r:id="rId5"/>
              </p:custDataLst>
            </p:nvPr>
          </p:nvSpPr>
          <p:spPr>
            <a:xfrm>
              <a:off x="2040" y="1602"/>
              <a:ext cx="17160" cy="12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64000">
                  <a:srgbClr val="465398"/>
                </a:gs>
                <a:gs pos="100000">
                  <a:srgbClr val="00206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14" name="组合 13"/>
            <p:cNvGrpSpPr/>
            <p:nvPr>
              <p:custDataLst>
                <p:tags r:id="rId6"/>
              </p:custDataLst>
            </p:nvPr>
          </p:nvGrpSpPr>
          <p:grpSpPr>
            <a:xfrm>
              <a:off x="494" y="378"/>
              <a:ext cx="6159" cy="1332"/>
              <a:chOff x="487" y="636"/>
              <a:chExt cx="5795" cy="1150"/>
            </a:xfrm>
          </p:grpSpPr>
          <p:sp>
            <p:nvSpPr>
              <p:cNvPr id="15" name="文本框 14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1954" y="854"/>
                <a:ext cx="4328" cy="8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zh-CN" sz="3300" b="1">
                    <a:solidFill>
                      <a:srgbClr val="00206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课堂练习</a:t>
                </a:r>
                <a:endParaRPr lang="zh-CN" altLang="zh-CN" sz="3300" b="1">
                  <a:solidFill>
                    <a:srgbClr val="002060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endParaRPr>
              </a:p>
            </p:txBody>
          </p:sp>
          <p:sp>
            <p:nvSpPr>
              <p:cNvPr id="16" name="椭圆 15"/>
              <p:cNvSpPr/>
              <p:nvPr>
                <p:custDataLst>
                  <p:tags r:id="rId8"/>
                </p:custDataLst>
              </p:nvPr>
            </p:nvSpPr>
            <p:spPr>
              <a:xfrm>
                <a:off x="487" y="660"/>
                <a:ext cx="1264" cy="1126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7" name="矩形 6"/>
              <p:cNvSpPr/>
              <p:nvPr>
                <p:custDataLst>
                  <p:tags r:id="rId9"/>
                </p:custDataLst>
              </p:nvPr>
            </p:nvSpPr>
            <p:spPr>
              <a:xfrm>
                <a:off x="715" y="636"/>
                <a:ext cx="1106" cy="10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no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FontTx/>
                  <a:buNone/>
                </a:pPr>
                <a:endParaRPr lang="en-US" altLang="zh-CN" sz="48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2" name="文本框 1" title=""/>
          <p:cNvSpPr txBox="1"/>
          <p:nvPr>
            <p:custDataLst>
              <p:tags r:id="rId10"/>
            </p:custDataLst>
          </p:nvPr>
        </p:nvSpPr>
        <p:spPr>
          <a:xfrm>
            <a:off x="1433195" y="1179195"/>
            <a:ext cx="10620375" cy="26739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457200" indent="-457200">
              <a:lnSpc>
                <a:spcPct val="100000"/>
              </a:lnSpc>
              <a:spcBef>
                <a:spcPct val="50000"/>
              </a:spcBef>
            </a:pPr>
            <a:r>
              <a:rPr lang="en-US" altLang="zh-CN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1.</a:t>
            </a:r>
            <a:r>
              <a:rPr lang="zh-CN" altLang="en-US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下列说法中正确的是</a:t>
            </a:r>
            <a:r>
              <a:rPr lang="en-US" altLang="zh-CN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:(          )</a:t>
            </a:r>
            <a:endParaRPr lang="en-US" altLang="zh-CN" sz="24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457200" indent="-457200">
              <a:lnSpc>
                <a:spcPct val="100000"/>
              </a:lnSpc>
              <a:spcBef>
                <a:spcPct val="50000"/>
              </a:spcBef>
            </a:pPr>
            <a:r>
              <a:rPr lang="en-US" altLang="zh-CN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A.</a:t>
            </a:r>
            <a:r>
              <a:rPr lang="zh-CN" altLang="en-US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导体两端的电压越大，导体的电阻就越大。</a:t>
            </a:r>
            <a:endParaRPr lang="zh-CN" altLang="en-US" sz="24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457200" indent="-457200">
              <a:lnSpc>
                <a:spcPct val="100000"/>
              </a:lnSpc>
              <a:spcBef>
                <a:spcPct val="50000"/>
              </a:spcBef>
            </a:pPr>
            <a:r>
              <a:rPr lang="en-US" altLang="zh-CN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B.</a:t>
            </a:r>
            <a:r>
              <a:rPr lang="zh-CN" altLang="en-US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导体中通过的电流越大，导体的电阻就越小</a:t>
            </a:r>
            <a:endParaRPr lang="zh-CN" altLang="en-US" sz="24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457200" indent="-457200">
              <a:lnSpc>
                <a:spcPct val="100000"/>
              </a:lnSpc>
              <a:spcBef>
                <a:spcPct val="50000"/>
              </a:spcBef>
            </a:pPr>
            <a:r>
              <a:rPr lang="en-US" altLang="zh-CN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C.</a:t>
            </a:r>
            <a:r>
              <a:rPr lang="zh-CN" altLang="en-US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在电压一定时，通过导体的电流越小</a:t>
            </a:r>
            <a:r>
              <a:rPr lang="zh-CN" altLang="en-US" sz="240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，导体</a:t>
            </a:r>
            <a:r>
              <a:rPr lang="zh-CN" altLang="en-US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的电阻就越大。</a:t>
            </a:r>
            <a:endParaRPr lang="zh-CN" altLang="en-US" sz="24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457200" indent="-457200">
              <a:lnSpc>
                <a:spcPct val="100000"/>
              </a:lnSpc>
              <a:spcBef>
                <a:spcPct val="50000"/>
              </a:spcBef>
            </a:pPr>
            <a:r>
              <a:rPr lang="en-US" altLang="zh-CN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D.</a:t>
            </a:r>
            <a:r>
              <a:rPr lang="zh-CN" altLang="en-US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以上说法均不对。</a:t>
            </a:r>
            <a:endParaRPr lang="zh-CN" altLang="en-US" sz="24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3" name="文本框 2" title=""/>
          <p:cNvSpPr txBox="1"/>
          <p:nvPr>
            <p:custDataLst>
              <p:tags r:id="rId11"/>
            </p:custDataLst>
          </p:nvPr>
        </p:nvSpPr>
        <p:spPr>
          <a:xfrm>
            <a:off x="1166495" y="3908425"/>
            <a:ext cx="1041908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indent="267970" algn="l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2.</a:t>
            </a:r>
            <a:r>
              <a:rPr lang="zh-CN" altLang="en-US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下图中，能正确描述电阻一定时，电流随电压变化的图像是</a:t>
            </a:r>
            <a:r>
              <a:rPr lang="en-US" altLang="zh-CN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(       )</a:t>
            </a:r>
            <a:endParaRPr lang="en-US" altLang="zh-CN" sz="24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7" name="图片 6" title=""/>
          <p:cNvPicPr/>
          <p:nvPr>
            <p:custDataLst>
              <p:tags r:id="rId13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1717675" y="4424680"/>
            <a:ext cx="8229600" cy="2247900"/>
          </a:xfrm>
          <a:prstGeom prst="rect">
            <a:avLst/>
          </a:prstGeom>
        </p:spPr>
      </p:pic>
      <p:sp>
        <p:nvSpPr>
          <p:cNvPr id="18443" name="Text Box 11" title=""/>
          <p:cNvSpPr txBox="1"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5303520" y="1084898"/>
            <a:ext cx="792163" cy="5835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C</a:t>
            </a:r>
            <a:endParaRPr lang="en-US" altLang="zh-CN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9" name="Text Box 11" title=""/>
          <p:cNvSpPr txBox="1"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9947275" y="3840798"/>
            <a:ext cx="792163" cy="5835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A</a:t>
            </a:r>
            <a:endParaRPr lang="en-US" altLang="zh-CN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8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43" grpId="0" animBg="1"/>
      <p:bldP spid="1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4" name="组合 3" title=""/>
          <p:cNvGrpSpPr/>
          <p:nvPr>
            <p:custDataLst>
              <p:tags r:id="rId3"/>
            </p:custDataLst>
          </p:nvPr>
        </p:nvGrpSpPr>
        <p:grpSpPr>
          <a:xfrm>
            <a:off x="0" y="135255"/>
            <a:ext cx="12192000" cy="853440"/>
            <a:chOff x="0" y="378"/>
            <a:chExt cx="19200" cy="1344"/>
          </a:xfrm>
        </p:grpSpPr>
        <p:sp>
          <p:nvSpPr>
            <p:cNvPr id="5" name="矩形 4"/>
            <p:cNvSpPr/>
            <p:nvPr>
              <p:custDataLst>
                <p:tags r:id="rId4"/>
              </p:custDataLst>
            </p:nvPr>
          </p:nvSpPr>
          <p:spPr>
            <a:xfrm>
              <a:off x="0" y="612"/>
              <a:ext cx="19199" cy="1078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tx2">
                    <a:lumMod val="21000"/>
                    <a:lumOff val="79000"/>
                    <a:alpha val="1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6" name="矩形 5"/>
            <p:cNvSpPr/>
            <p:nvPr>
              <p:custDataLst>
                <p:tags r:id="rId5"/>
              </p:custDataLst>
            </p:nvPr>
          </p:nvSpPr>
          <p:spPr>
            <a:xfrm>
              <a:off x="2040" y="1602"/>
              <a:ext cx="17160" cy="12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64000">
                  <a:srgbClr val="465398"/>
                </a:gs>
                <a:gs pos="100000">
                  <a:srgbClr val="00206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14" name="组合 13"/>
            <p:cNvGrpSpPr/>
            <p:nvPr>
              <p:custDataLst>
                <p:tags r:id="rId6"/>
              </p:custDataLst>
            </p:nvPr>
          </p:nvGrpSpPr>
          <p:grpSpPr>
            <a:xfrm>
              <a:off x="494" y="378"/>
              <a:ext cx="6159" cy="1332"/>
              <a:chOff x="487" y="636"/>
              <a:chExt cx="5795" cy="1150"/>
            </a:xfrm>
          </p:grpSpPr>
          <p:sp>
            <p:nvSpPr>
              <p:cNvPr id="15" name="文本框 14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1954" y="854"/>
                <a:ext cx="4328" cy="8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zh-CN" sz="3300" b="1">
                    <a:solidFill>
                      <a:srgbClr val="00206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课堂练习</a:t>
                </a:r>
                <a:endParaRPr lang="zh-CN" altLang="zh-CN" sz="3300" b="1">
                  <a:solidFill>
                    <a:srgbClr val="002060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endParaRPr>
              </a:p>
            </p:txBody>
          </p:sp>
          <p:sp>
            <p:nvSpPr>
              <p:cNvPr id="16" name="椭圆 15"/>
              <p:cNvSpPr/>
              <p:nvPr>
                <p:custDataLst>
                  <p:tags r:id="rId8"/>
                </p:custDataLst>
              </p:nvPr>
            </p:nvSpPr>
            <p:spPr>
              <a:xfrm>
                <a:off x="487" y="660"/>
                <a:ext cx="1264" cy="1126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7" name="矩形 6"/>
              <p:cNvSpPr/>
              <p:nvPr>
                <p:custDataLst>
                  <p:tags r:id="rId9"/>
                </p:custDataLst>
              </p:nvPr>
            </p:nvSpPr>
            <p:spPr>
              <a:xfrm>
                <a:off x="715" y="636"/>
                <a:ext cx="1106" cy="10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no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FontTx/>
                  <a:buNone/>
                </a:pPr>
                <a:endParaRPr lang="en-US" altLang="zh-CN" sz="48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8" name="文本框 7" title=""/>
          <p:cNvSpPr txBox="1"/>
          <p:nvPr>
            <p:custDataLst>
              <p:tags r:id="rId10"/>
            </p:custDataLst>
          </p:nvPr>
        </p:nvSpPr>
        <p:spPr>
          <a:xfrm>
            <a:off x="1166495" y="1007110"/>
            <a:ext cx="10746105" cy="21945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267970" algn="l" defTabSz="266700">
              <a:lnSpc>
                <a:spcPct val="114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．用如图所示电路研究电流跟电压的关系．为了改变定值电阻</a:t>
            </a:r>
            <a:r>
              <a:rPr lang="en-US" altLang="zh-CN" sz="2400" i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R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两端电压，设计了三种方案．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266700" algn="l" defTabSz="266700">
              <a:lnSpc>
                <a:spcPct val="114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甲：多节干电池串联接入</a:t>
            </a:r>
            <a:r>
              <a:rPr lang="en-US" altLang="zh-CN" sz="2400" i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MN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266700" algn="l" defTabSz="266700">
              <a:lnSpc>
                <a:spcPct val="114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乙：电池与滑动变阻器串联接入</a:t>
            </a:r>
            <a:r>
              <a:rPr lang="en-US" altLang="zh-CN" sz="2400" i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MN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266700" algn="l" defTabSz="266700">
              <a:lnSpc>
                <a:spcPct val="114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丙：电池先后与不同定值电阻</a:t>
            </a:r>
            <a:r>
              <a:rPr lang="en-US" altLang="zh-CN" sz="2400" i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R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′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串联接入</a:t>
            </a:r>
            <a:r>
              <a:rPr lang="en-US" altLang="zh-CN" sz="2400" i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MN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9" name="图片 8" title=""/>
          <p:cNvPicPr/>
          <p:nvPr>
            <p:custDataLst>
              <p:tags r:id="rId12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6750050" y="3317875"/>
            <a:ext cx="4912360" cy="3235325"/>
          </a:xfrm>
          <a:prstGeom prst="rect">
            <a:avLst/>
          </a:prstGeom>
        </p:spPr>
      </p:pic>
      <p:sp>
        <p:nvSpPr>
          <p:cNvPr id="11" name="文本框 10" title=""/>
          <p:cNvSpPr txBox="1"/>
          <p:nvPr>
            <p:custDataLst>
              <p:tags r:id="rId13"/>
            </p:custDataLst>
          </p:nvPr>
        </p:nvSpPr>
        <p:spPr>
          <a:xfrm>
            <a:off x="1070610" y="3240246"/>
            <a:ext cx="5080000" cy="2563495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en-US" altLang="zh-CN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266700" algn="l" defTabSz="266700">
              <a:lnSpc>
                <a:spcPct val="114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可行的方案是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       )</a:t>
            </a:r>
            <a:endParaRPr lang="en-US" altLang="zh-CN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266700" algn="l" defTabSz="266700">
              <a:lnSpc>
                <a:spcPct val="114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．仅有甲 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endParaRPr lang="en-US" altLang="zh-CN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266700" algn="l" defTabSz="266700">
              <a:lnSpc>
                <a:spcPct val="114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．仅有乙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266700" algn="l" defTabSz="266700">
              <a:lnSpc>
                <a:spcPct val="114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．仅有甲、乙两种 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endParaRPr lang="en-US" altLang="zh-CN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266700" algn="l" defTabSz="266700">
              <a:lnSpc>
                <a:spcPct val="114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D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．甲、乙、丙都可行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8443" name="Text Box 11" title=""/>
          <p:cNvSpPr txBox="1"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3717925" y="3579813"/>
            <a:ext cx="792163" cy="5835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D</a:t>
            </a:r>
            <a:endParaRPr lang="en-US" altLang="zh-CN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8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4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文本框 1" title=""/>
          <p:cNvSpPr txBox="1"/>
          <p:nvPr>
            <p:custDataLst>
              <p:tags r:id="rId3"/>
            </p:custDataLst>
          </p:nvPr>
        </p:nvSpPr>
        <p:spPr>
          <a:xfrm>
            <a:off x="2688590" y="1222375"/>
            <a:ext cx="8110220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3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5.1 </a:t>
            </a:r>
            <a:r>
              <a:rPr lang="zh-CN" altLang="en-US" sz="360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电流与电压、电阻的关系</a:t>
            </a:r>
            <a:endParaRPr lang="zh-CN" altLang="en-US" sz="36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grpSp>
        <p:nvGrpSpPr>
          <p:cNvPr id="10" name="组合 9" title=""/>
          <p:cNvGrpSpPr/>
          <p:nvPr>
            <p:custDataLst>
              <p:tags r:id="rId4"/>
            </p:custDataLst>
          </p:nvPr>
        </p:nvGrpSpPr>
        <p:grpSpPr>
          <a:xfrm>
            <a:off x="0" y="135255"/>
            <a:ext cx="12192000" cy="853440"/>
            <a:chOff x="0" y="378"/>
            <a:chExt cx="19200" cy="1344"/>
          </a:xfrm>
        </p:grpSpPr>
        <p:sp>
          <p:nvSpPr>
            <p:cNvPr id="11" name="矩形 10"/>
            <p:cNvSpPr/>
            <p:nvPr>
              <p:custDataLst>
                <p:tags r:id="rId5"/>
              </p:custDataLst>
            </p:nvPr>
          </p:nvSpPr>
          <p:spPr>
            <a:xfrm>
              <a:off x="0" y="612"/>
              <a:ext cx="19199" cy="1078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tx2">
                    <a:lumMod val="21000"/>
                    <a:lumOff val="79000"/>
                    <a:alpha val="1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2" name="矩形 11"/>
            <p:cNvSpPr/>
            <p:nvPr>
              <p:custDataLst>
                <p:tags r:id="rId6"/>
              </p:custDataLst>
            </p:nvPr>
          </p:nvSpPr>
          <p:spPr>
            <a:xfrm>
              <a:off x="2040" y="1602"/>
              <a:ext cx="17160" cy="12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64000">
                  <a:srgbClr val="465398"/>
                </a:gs>
                <a:gs pos="100000">
                  <a:srgbClr val="00206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13" name="组合 12"/>
            <p:cNvGrpSpPr/>
            <p:nvPr>
              <p:custDataLst>
                <p:tags r:id="rId7"/>
              </p:custDataLst>
            </p:nvPr>
          </p:nvGrpSpPr>
          <p:grpSpPr>
            <a:xfrm>
              <a:off x="494" y="378"/>
              <a:ext cx="6159" cy="1332"/>
              <a:chOff x="487" y="636"/>
              <a:chExt cx="5795" cy="1150"/>
            </a:xfrm>
          </p:grpSpPr>
          <p:sp>
            <p:nvSpPr>
              <p:cNvPr id="15" name="文本框 14"/>
              <p:cNvSpPr txBox="1"/>
              <p:nvPr>
                <p:custDataLst>
                  <p:tags r:id="rId8"/>
                </p:custDataLst>
              </p:nvPr>
            </p:nvSpPr>
            <p:spPr>
              <a:xfrm>
                <a:off x="1954" y="854"/>
                <a:ext cx="4328" cy="8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zh-CN" sz="3300" b="1">
                    <a:solidFill>
                      <a:srgbClr val="00206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板书设计</a:t>
                </a:r>
                <a:endParaRPr lang="zh-CN" altLang="zh-CN" sz="3300" b="1">
                  <a:solidFill>
                    <a:srgbClr val="002060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endParaRPr>
              </a:p>
            </p:txBody>
          </p:sp>
          <p:sp>
            <p:nvSpPr>
              <p:cNvPr id="16" name="椭圆 15"/>
              <p:cNvSpPr/>
              <p:nvPr>
                <p:custDataLst>
                  <p:tags r:id="rId9"/>
                </p:custDataLst>
              </p:nvPr>
            </p:nvSpPr>
            <p:spPr>
              <a:xfrm>
                <a:off x="487" y="660"/>
                <a:ext cx="1264" cy="1126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7" name="矩形 6"/>
              <p:cNvSpPr/>
              <p:nvPr>
                <p:custDataLst>
                  <p:tags r:id="rId10"/>
                </p:custDataLst>
              </p:nvPr>
            </p:nvSpPr>
            <p:spPr>
              <a:xfrm>
                <a:off x="715" y="636"/>
                <a:ext cx="1106" cy="10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no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FontTx/>
                  <a:buNone/>
                </a:pPr>
                <a:endParaRPr lang="en-US" altLang="zh-CN" sz="48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4" name="文本框 3" title=""/>
          <p:cNvSpPr txBox="1"/>
          <p:nvPr>
            <p:custDataLst>
              <p:tags r:id="rId11"/>
            </p:custDataLst>
          </p:nvPr>
        </p:nvSpPr>
        <p:spPr>
          <a:xfrm>
            <a:off x="467360" y="2018030"/>
            <a:ext cx="578231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zh-CN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一、探究电流与电压的关系</a:t>
            </a:r>
            <a:endParaRPr lang="zh-CN" altLang="zh-CN" sz="28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8" name="文本框 7" title=""/>
          <p:cNvSpPr txBox="1"/>
          <p:nvPr>
            <p:custDataLst>
              <p:tags r:id="rId12"/>
            </p:custDataLst>
          </p:nvPr>
        </p:nvSpPr>
        <p:spPr>
          <a:xfrm>
            <a:off x="6160135" y="2013585"/>
            <a:ext cx="6096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zh-CN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二、多种多样的变阻器</a:t>
            </a:r>
            <a:endParaRPr lang="zh-CN" altLang="zh-CN" sz="28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29" name="文本框 28" title=""/>
          <p:cNvSpPr txBox="1"/>
          <p:nvPr>
            <p:custDataLst>
              <p:tags r:id="rId13"/>
            </p:custDataLst>
          </p:nvPr>
        </p:nvSpPr>
        <p:spPr>
          <a:xfrm>
            <a:off x="844550" y="2736850"/>
            <a:ext cx="40640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zh-CN" altLang="en-US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电路图</a:t>
            </a:r>
            <a:endParaRPr lang="zh-CN" altLang="en-US" sz="24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3" name="图片 32" title="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2982595" y="2459355"/>
            <a:ext cx="1750695" cy="1203960"/>
          </a:xfrm>
          <a:prstGeom prst="rect">
            <a:avLst/>
          </a:prstGeom>
        </p:spPr>
      </p:pic>
      <p:sp>
        <p:nvSpPr>
          <p:cNvPr id="35" name="文本框 34" title=""/>
          <p:cNvSpPr txBox="1"/>
          <p:nvPr>
            <p:custDataLst>
              <p:tags r:id="rId16"/>
            </p:custDataLst>
          </p:nvPr>
        </p:nvSpPr>
        <p:spPr>
          <a:xfrm>
            <a:off x="732155" y="3712210"/>
            <a:ext cx="40640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lang="zh-CN" altLang="en-US" sz="2400" b="1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滑动变阻器的作用：</a:t>
            </a:r>
            <a:endParaRPr lang="zh-CN" altLang="en-US" sz="2400" b="1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37" name="文本框 36" title=""/>
          <p:cNvSpPr txBox="1"/>
          <p:nvPr>
            <p:custDataLst>
              <p:tags r:id="rId17"/>
            </p:custDataLst>
          </p:nvPr>
        </p:nvSpPr>
        <p:spPr>
          <a:xfrm>
            <a:off x="1214120" y="4251325"/>
            <a:ext cx="4250690" cy="76009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algn="l"/>
            <a:r>
              <a:rPr lang="zh-CN" altLang="en-US" sz="2400" b="1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①保护电路；</a:t>
            </a:r>
            <a:endParaRPr lang="zh-CN" altLang="en-US" sz="2400" b="1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/>
            <a:r>
              <a:rPr lang="zh-CN" altLang="en-US" sz="2400" b="1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②改变定值电阻两端的电压</a:t>
            </a:r>
            <a:endParaRPr lang="zh-CN" altLang="en-US" sz="2400" b="1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38" name="文本框 37" title=""/>
          <p:cNvSpPr txBox="1"/>
          <p:nvPr>
            <p:custDataLst>
              <p:tags r:id="rId18"/>
            </p:custDataLst>
          </p:nvPr>
        </p:nvSpPr>
        <p:spPr>
          <a:xfrm>
            <a:off x="844550" y="5039360"/>
            <a:ext cx="40640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</a:t>
            </a:r>
            <a:r>
              <a:rPr lang="zh-CN" altLang="en-US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结论</a:t>
            </a:r>
            <a:endParaRPr lang="zh-CN" altLang="en-US" sz="24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9" name="文本框 38" title=""/>
          <p:cNvSpPr txBox="1"/>
          <p:nvPr>
            <p:custDataLst>
              <p:tags r:id="rId19"/>
            </p:custDataLst>
          </p:nvPr>
        </p:nvSpPr>
        <p:spPr>
          <a:xfrm>
            <a:off x="576580" y="5615940"/>
            <a:ext cx="4888230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保持导体电阻不变时，通过导体的电流跟导体两端的电压成</a:t>
            </a:r>
            <a:r>
              <a:rPr lang="zh-CN" altLang="en-US" sz="2400" u="sng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正比</a:t>
            </a:r>
            <a:r>
              <a:rPr lang="zh-CN" altLang="en-US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关系</a:t>
            </a:r>
            <a:endParaRPr lang="zh-CN" altLang="en-US" sz="24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40" name="文本框 39" title=""/>
          <p:cNvSpPr txBox="1"/>
          <p:nvPr>
            <p:custDataLst>
              <p:tags r:id="rId20"/>
            </p:custDataLst>
          </p:nvPr>
        </p:nvSpPr>
        <p:spPr>
          <a:xfrm>
            <a:off x="6249670" y="2690495"/>
            <a:ext cx="40640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zh-CN" altLang="en-US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电路图</a:t>
            </a:r>
            <a:endParaRPr lang="zh-CN" altLang="en-US" sz="24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41" name="图片 40" title=""/>
          <p:cNvPicPr>
            <a:picLocks noChangeAspect="1"/>
          </p:cNvPicPr>
          <p:nvPr>
            <p:custDataLst>
              <p:tags r:id="rId21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8443595" y="2507615"/>
            <a:ext cx="1750695" cy="1203960"/>
          </a:xfrm>
          <a:prstGeom prst="rect">
            <a:avLst/>
          </a:prstGeom>
        </p:spPr>
      </p:pic>
      <p:sp>
        <p:nvSpPr>
          <p:cNvPr id="42" name="文本框 41" title=""/>
          <p:cNvSpPr txBox="1"/>
          <p:nvPr>
            <p:custDataLst>
              <p:tags r:id="rId22"/>
            </p:custDataLst>
          </p:nvPr>
        </p:nvSpPr>
        <p:spPr>
          <a:xfrm>
            <a:off x="6193155" y="3760470"/>
            <a:ext cx="40640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lang="zh-CN" altLang="en-US" sz="2400" b="1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滑动变阻器的作用：</a:t>
            </a:r>
            <a:endParaRPr lang="zh-CN" altLang="en-US" sz="2400" b="1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43" name="文本框 42" title=""/>
          <p:cNvSpPr txBox="1"/>
          <p:nvPr>
            <p:custDataLst>
              <p:tags r:id="rId23"/>
            </p:custDataLst>
          </p:nvPr>
        </p:nvSpPr>
        <p:spPr>
          <a:xfrm>
            <a:off x="6675120" y="4299585"/>
            <a:ext cx="4250690" cy="76009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algn="l"/>
            <a:r>
              <a:rPr lang="zh-CN" altLang="en-US"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①保护电路；</a:t>
            </a:r>
            <a:endParaRPr lang="zh-CN" altLang="en-US" sz="24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/>
            <a:r>
              <a:rPr lang="zh-CN" altLang="en-US"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②控制电阻两端的电压不变</a:t>
            </a:r>
            <a:endParaRPr lang="zh-CN" altLang="en-US" sz="2400" b="1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44" name="文本框 43" title=""/>
          <p:cNvSpPr txBox="1"/>
          <p:nvPr>
            <p:custDataLst>
              <p:tags r:id="rId24"/>
            </p:custDataLst>
          </p:nvPr>
        </p:nvSpPr>
        <p:spPr>
          <a:xfrm>
            <a:off x="6193155" y="5011420"/>
            <a:ext cx="40640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</a:t>
            </a:r>
            <a:r>
              <a:rPr lang="zh-CN" altLang="en-US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结论</a:t>
            </a:r>
            <a:endParaRPr lang="zh-CN" altLang="en-US" sz="24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5" name="文本框 44" title=""/>
          <p:cNvSpPr txBox="1"/>
          <p:nvPr>
            <p:custDataLst>
              <p:tags r:id="rId25"/>
            </p:custDataLst>
          </p:nvPr>
        </p:nvSpPr>
        <p:spPr>
          <a:xfrm>
            <a:off x="6037580" y="5664200"/>
            <a:ext cx="5408295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保持导体两端的电压不变时，通过导体的电流跟导体的电阻成</a:t>
            </a:r>
            <a:r>
              <a:rPr lang="zh-CN" altLang="en-US" sz="2400" u="sng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反比</a:t>
            </a:r>
            <a:r>
              <a:rPr lang="zh-CN" altLang="en-US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关系</a:t>
            </a:r>
            <a:endParaRPr lang="zh-CN" altLang="en-US" sz="24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8" name="组合 7" title=""/>
          <p:cNvGrpSpPr/>
          <p:nvPr>
            <p:custDataLst>
              <p:tags r:id="rId3"/>
            </p:custDataLst>
          </p:nvPr>
        </p:nvGrpSpPr>
        <p:grpSpPr>
          <a:xfrm>
            <a:off x="0" y="135255"/>
            <a:ext cx="12192000" cy="989965"/>
            <a:chOff x="0" y="378"/>
            <a:chExt cx="19200" cy="1559"/>
          </a:xfrm>
        </p:grpSpPr>
        <p:sp>
          <p:nvSpPr>
            <p:cNvPr id="9" name="矩形 8"/>
            <p:cNvSpPr/>
            <p:nvPr>
              <p:custDataLst>
                <p:tags r:id="rId4"/>
              </p:custDataLst>
            </p:nvPr>
          </p:nvSpPr>
          <p:spPr>
            <a:xfrm>
              <a:off x="0" y="612"/>
              <a:ext cx="19199" cy="1078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tx2">
                    <a:lumMod val="21000"/>
                    <a:lumOff val="79000"/>
                    <a:alpha val="1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0" name="矩形 9"/>
            <p:cNvSpPr/>
            <p:nvPr>
              <p:custDataLst>
                <p:tags r:id="rId5"/>
              </p:custDataLst>
            </p:nvPr>
          </p:nvSpPr>
          <p:spPr>
            <a:xfrm>
              <a:off x="2040" y="1602"/>
              <a:ext cx="17160" cy="12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64000">
                  <a:srgbClr val="465398"/>
                </a:gs>
                <a:gs pos="100000">
                  <a:srgbClr val="00206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11" name="组合 10"/>
            <p:cNvGrpSpPr/>
            <p:nvPr>
              <p:custDataLst>
                <p:tags r:id="rId6"/>
              </p:custDataLst>
            </p:nvPr>
          </p:nvGrpSpPr>
          <p:grpSpPr>
            <a:xfrm>
              <a:off x="494" y="378"/>
              <a:ext cx="4432" cy="1559"/>
              <a:chOff x="487" y="636"/>
              <a:chExt cx="4170" cy="1346"/>
            </a:xfrm>
          </p:grpSpPr>
          <p:sp>
            <p:nvSpPr>
              <p:cNvPr id="12" name="文本框 11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1828" y="854"/>
                <a:ext cx="2829" cy="8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zh-CN" sz="3300" b="1">
                    <a:solidFill>
                      <a:srgbClr val="00206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教学引入</a:t>
                </a:r>
                <a:endParaRPr lang="zh-CN" altLang="zh-CN" sz="3300" b="1">
                  <a:solidFill>
                    <a:srgbClr val="002060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endParaRPr>
              </a:p>
            </p:txBody>
          </p:sp>
          <p:sp>
            <p:nvSpPr>
              <p:cNvPr id="25" name="椭圆 24"/>
              <p:cNvSpPr/>
              <p:nvPr>
                <p:custDataLst>
                  <p:tags r:id="rId8"/>
                </p:custDataLst>
              </p:nvPr>
            </p:nvSpPr>
            <p:spPr>
              <a:xfrm>
                <a:off x="1165" y="1290"/>
                <a:ext cx="776" cy="692"/>
              </a:xfrm>
              <a:prstGeom prst="ellipse">
                <a:avLst/>
              </a:prstGeom>
              <a:solidFill>
                <a:srgbClr val="002060">
                  <a:alpha val="41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6" name="椭圆 25"/>
              <p:cNvSpPr/>
              <p:nvPr>
                <p:custDataLst>
                  <p:tags r:id="rId9"/>
                </p:custDataLst>
              </p:nvPr>
            </p:nvSpPr>
            <p:spPr>
              <a:xfrm>
                <a:off x="487" y="660"/>
                <a:ext cx="1264" cy="1126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7" name="矩形 6"/>
              <p:cNvSpPr/>
              <p:nvPr>
                <p:custDataLst>
                  <p:tags r:id="rId10"/>
                </p:custDataLst>
              </p:nvPr>
            </p:nvSpPr>
            <p:spPr>
              <a:xfrm>
                <a:off x="645" y="636"/>
                <a:ext cx="1106" cy="10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no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FontTx/>
                  <a:buNone/>
                </a:pPr>
                <a:endParaRPr lang="en-US" altLang="zh-CN" sz="48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17" name="文本框 16" title=""/>
          <p:cNvSpPr txBox="1"/>
          <p:nvPr>
            <p:custDataLst>
              <p:tags r:id="rId11"/>
            </p:custDataLst>
          </p:nvPr>
        </p:nvSpPr>
        <p:spPr>
          <a:xfrm>
            <a:off x="2882900" y="6192520"/>
            <a:ext cx="570166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电压、电阻怎样影响电流的大小呢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?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4" name="图片 3" title="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2">
            <a:lum bright="18000" contrast="36000"/>
          </a:blip>
          <a:srcRect l="64136" t="31250" r="6074" b="56552"/>
          <a:stretch>
            <a:fillRect/>
          </a:stretch>
        </p:blipFill>
        <p:spPr>
          <a:xfrm>
            <a:off x="1588135" y="2998470"/>
            <a:ext cx="4055110" cy="2697480"/>
          </a:xfrm>
          <a:prstGeom prst="rect">
            <a:avLst/>
          </a:prstGeom>
        </p:spPr>
      </p:pic>
      <p:pic>
        <p:nvPicPr>
          <p:cNvPr id="6" name="图片 5" title="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14"/>
          <a:srcRect l="62371" t="43991" r="8073" b="38491"/>
          <a:stretch>
            <a:fillRect/>
          </a:stretch>
        </p:blipFill>
        <p:spPr>
          <a:xfrm>
            <a:off x="6436360" y="3099435"/>
            <a:ext cx="4247515" cy="2516505"/>
          </a:xfrm>
          <a:prstGeom prst="rect">
            <a:avLst/>
          </a:prstGeom>
        </p:spPr>
      </p:pic>
      <p:sp>
        <p:nvSpPr>
          <p:cNvPr id="7" name="文本框 6" title=""/>
          <p:cNvSpPr txBox="1"/>
          <p:nvPr>
            <p:custDataLst>
              <p:tags r:id="rId16"/>
            </p:custDataLst>
          </p:nvPr>
        </p:nvSpPr>
        <p:spPr>
          <a:xfrm>
            <a:off x="1519555" y="1253490"/>
            <a:ext cx="932815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在前面的学习中我们发现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: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用一节和两节电池分别给灯泡供电，灯泡的亮度不同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;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3" name="文本框 12" title=""/>
          <p:cNvSpPr txBox="1"/>
          <p:nvPr>
            <p:custDataLst>
              <p:tags r:id="rId17"/>
            </p:custDataLst>
          </p:nvPr>
        </p:nvSpPr>
        <p:spPr>
          <a:xfrm>
            <a:off x="1588135" y="2374900"/>
            <a:ext cx="980249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接入电路的电阻越大，灯泡的亮度越暗。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18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2" dur="2000" fill="hold"/>
                                        <p:tgtEl>
                                          <p:spTgt spid="1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7" grpId="1"/>
      <p:bldP spid="7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10" name="组合 9" title=""/>
          <p:cNvGrpSpPr/>
          <p:nvPr>
            <p:custDataLst>
              <p:tags r:id="rId3"/>
            </p:custDataLst>
          </p:nvPr>
        </p:nvGrpSpPr>
        <p:grpSpPr>
          <a:xfrm>
            <a:off x="0" y="114935"/>
            <a:ext cx="12033885" cy="853305"/>
            <a:chOff x="0" y="378"/>
            <a:chExt cx="19200" cy="1344"/>
          </a:xfrm>
        </p:grpSpPr>
        <p:sp>
          <p:nvSpPr>
            <p:cNvPr id="11" name="矩形 10"/>
            <p:cNvSpPr/>
            <p:nvPr>
              <p:custDataLst>
                <p:tags r:id="rId4"/>
              </p:custDataLst>
            </p:nvPr>
          </p:nvSpPr>
          <p:spPr>
            <a:xfrm>
              <a:off x="0" y="612"/>
              <a:ext cx="19199" cy="1078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tx2">
                    <a:lumMod val="21000"/>
                    <a:lumOff val="79000"/>
                    <a:alpha val="1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2" name="矩形 11"/>
            <p:cNvSpPr/>
            <p:nvPr>
              <p:custDataLst>
                <p:tags r:id="rId5"/>
              </p:custDataLst>
            </p:nvPr>
          </p:nvSpPr>
          <p:spPr>
            <a:xfrm>
              <a:off x="2040" y="1602"/>
              <a:ext cx="17160" cy="12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64000">
                  <a:srgbClr val="465398"/>
                </a:gs>
                <a:gs pos="100000">
                  <a:srgbClr val="00206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17" name="组合 16"/>
            <p:cNvGrpSpPr/>
            <p:nvPr>
              <p:custDataLst>
                <p:tags r:id="rId6"/>
              </p:custDataLst>
            </p:nvPr>
          </p:nvGrpSpPr>
          <p:grpSpPr>
            <a:xfrm>
              <a:off x="494" y="378"/>
              <a:ext cx="13518" cy="1332"/>
              <a:chOff x="487" y="636"/>
              <a:chExt cx="12718" cy="1150"/>
            </a:xfrm>
          </p:grpSpPr>
          <p:sp>
            <p:nvSpPr>
              <p:cNvPr id="18" name="文本框 17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1829" y="879"/>
                <a:ext cx="11376" cy="8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zh-CN" sz="3300" b="1"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探究电流与电压的关系</a:t>
                </a:r>
                <a:endParaRPr lang="zh-CN" altLang="zh-CN" sz="33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endParaRPr>
              </a:p>
            </p:txBody>
          </p:sp>
          <p:sp>
            <p:nvSpPr>
              <p:cNvPr id="19" name="椭圆 18"/>
              <p:cNvSpPr/>
              <p:nvPr>
                <p:custDataLst>
                  <p:tags r:id="rId8"/>
                </p:custDataLst>
              </p:nvPr>
            </p:nvSpPr>
            <p:spPr>
              <a:xfrm>
                <a:off x="487" y="660"/>
                <a:ext cx="1264" cy="1126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1" name="矩形 6"/>
              <p:cNvSpPr/>
              <p:nvPr>
                <p:custDataLst>
                  <p:tags r:id="rId9"/>
                </p:custDataLst>
              </p:nvPr>
            </p:nvSpPr>
            <p:spPr>
              <a:xfrm>
                <a:off x="645" y="636"/>
                <a:ext cx="1106" cy="10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no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4800" b="1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一</a:t>
                </a:r>
                <a:endParaRPr lang="zh-CN" altLang="en-US" sz="48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  <p:graphicFrame>
        <p:nvGraphicFramePr>
          <p:cNvPr id="2" name="表格 1" title=""/>
          <p:cNvGraphicFramePr>
            <a:graphicFrameLocks noGrp="1"/>
          </p:cNvGraphicFramePr>
          <p:nvPr>
            <p:custDataLst>
              <p:tags r:id="rId10"/>
            </p:custDataLst>
          </p:nvPr>
        </p:nvGraphicFramePr>
        <p:xfrm>
          <a:off x="847725" y="1454785"/>
          <a:ext cx="7959090" cy="45129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62380"/>
                <a:gridCol w="4192270"/>
                <a:gridCol w="1191260"/>
                <a:gridCol w="1313180"/>
              </a:tblGrid>
              <a:tr h="765175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4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定义</a:t>
                      </a:r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4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符号</a:t>
                      </a:r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4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国际单位</a:t>
                      </a:r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/>
                </a:tc>
              </a:tr>
              <a:tr h="1229995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4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电流</a:t>
                      </a:r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/>
                </a:tc>
              </a:tr>
              <a:tr h="1229995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4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电压</a:t>
                      </a:r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/>
                </a:tc>
              </a:tr>
              <a:tr h="1229995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4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电阻</a:t>
                      </a:r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3" name="文本框 2" title=""/>
          <p:cNvSpPr txBox="1"/>
          <p:nvPr>
            <p:custDataLst>
              <p:tags r:id="rId11"/>
            </p:custDataLst>
          </p:nvPr>
        </p:nvSpPr>
        <p:spPr>
          <a:xfrm>
            <a:off x="2260600" y="2379663"/>
            <a:ext cx="3914775" cy="829945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l"/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每秒通过导体某一横截面的电荷多少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框 3" title=""/>
          <p:cNvSpPr txBox="1"/>
          <p:nvPr>
            <p:custDataLst>
              <p:tags r:id="rId12"/>
            </p:custDataLst>
          </p:nvPr>
        </p:nvSpPr>
        <p:spPr>
          <a:xfrm>
            <a:off x="2331720" y="3613468"/>
            <a:ext cx="3767455" cy="829945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l"/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形成电流的原因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能推动电荷的定向移动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" name="文本框 5" title=""/>
          <p:cNvSpPr txBox="1"/>
          <p:nvPr>
            <p:custDataLst>
              <p:tags r:id="rId13"/>
            </p:custDataLst>
          </p:nvPr>
        </p:nvSpPr>
        <p:spPr>
          <a:xfrm>
            <a:off x="2331720" y="4847590"/>
            <a:ext cx="3354705" cy="829945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l"/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导体对电流阻碍作用的大小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文本框 6" title=""/>
          <p:cNvSpPr txBox="1"/>
          <p:nvPr>
            <p:custDataLst>
              <p:tags r:id="rId14"/>
            </p:custDataLst>
          </p:nvPr>
        </p:nvSpPr>
        <p:spPr>
          <a:xfrm>
            <a:off x="6395085" y="2583180"/>
            <a:ext cx="2386965" cy="460375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l"/>
            <a:r>
              <a:rPr lang="en-US" altLang="zh-CN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Arial"/>
              </a:rPr>
              <a:t>  </a:t>
            </a:r>
            <a:r>
              <a:rPr lang="zh-CN" altLang="en-US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Arial"/>
              </a:rPr>
              <a:t>I</a:t>
            </a:r>
            <a:r>
              <a:rPr lang="en-US" altLang="zh-CN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Arial"/>
              </a:rPr>
              <a:t>       </a:t>
            </a:r>
            <a:r>
              <a:rPr lang="zh-CN" altLang="en-US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Arial"/>
              </a:rPr>
              <a:t>A</a:t>
            </a:r>
            <a:endParaRPr lang="zh-CN" altLang="en-US" sz="24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charset="0"/>
              <a:sym typeface="Arial"/>
            </a:endParaRPr>
          </a:p>
        </p:txBody>
      </p:sp>
      <p:sp>
        <p:nvSpPr>
          <p:cNvPr id="8" name="文本框 7" title=""/>
          <p:cNvSpPr txBox="1"/>
          <p:nvPr>
            <p:custDataLst>
              <p:tags r:id="rId15"/>
            </p:custDataLst>
          </p:nvPr>
        </p:nvSpPr>
        <p:spPr>
          <a:xfrm>
            <a:off x="6619240" y="3798570"/>
            <a:ext cx="2811145" cy="460375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l"/>
            <a:r>
              <a:rPr lang="en-US" altLang="zh-CN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Arial"/>
              </a:rPr>
              <a:t>U       V</a:t>
            </a:r>
            <a:endParaRPr lang="en-US" altLang="zh-CN" sz="24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charset="0"/>
              <a:sym typeface="Arial"/>
            </a:endParaRPr>
          </a:p>
        </p:txBody>
      </p:sp>
      <p:sp>
        <p:nvSpPr>
          <p:cNvPr id="9" name="文本框 8" title=""/>
          <p:cNvSpPr txBox="1"/>
          <p:nvPr>
            <p:custDataLst>
              <p:tags r:id="rId16"/>
            </p:custDataLst>
          </p:nvPr>
        </p:nvSpPr>
        <p:spPr>
          <a:xfrm>
            <a:off x="6395085" y="5013960"/>
            <a:ext cx="2296160" cy="460375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l"/>
            <a:r>
              <a:rPr lang="en-US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R         </a:t>
            </a: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Ω</a:t>
            </a:r>
            <a:endParaRPr lang="zh-CN" altLang="en-US" sz="24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13" name="文本框 12" title=""/>
          <p:cNvSpPr txBox="1"/>
          <p:nvPr>
            <p:custDataLst>
              <p:tags r:id="rId17"/>
            </p:custDataLst>
          </p:nvPr>
        </p:nvSpPr>
        <p:spPr>
          <a:xfrm>
            <a:off x="8947785" y="3579495"/>
            <a:ext cx="291465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电压越高，电流能越大?</a:t>
            </a:r>
            <a:endParaRPr lang="en-US" altLang="zh-CN" sz="2800" b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5" name="文本框 14" title=""/>
          <p:cNvSpPr txBox="1"/>
          <p:nvPr>
            <p:custDataLst>
              <p:tags r:id="rId18"/>
            </p:custDataLst>
          </p:nvPr>
        </p:nvSpPr>
        <p:spPr>
          <a:xfrm>
            <a:off x="8948420" y="4785995"/>
            <a:ext cx="265938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电阻越</a:t>
            </a:r>
            <a:r>
              <a:rPr lang="zh-CN" altLang="en-US" sz="28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小</a:t>
            </a:r>
            <a:r>
              <a:rPr lang="en-US" altLang="zh-CN" sz="28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，电流越</a:t>
            </a:r>
            <a:r>
              <a:rPr lang="zh-CN" altLang="en-US" sz="28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大</a:t>
            </a:r>
            <a:r>
              <a:rPr lang="en-US" altLang="zh-CN" sz="28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?</a:t>
            </a:r>
            <a:endParaRPr lang="en-US" altLang="zh-CN" sz="2800" b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  <p:custDataLst>
      <p:tags r:id="rId19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4" grpId="0"/>
      <p:bldP spid="8" grpId="0"/>
      <p:bldP spid="6" grpId="0"/>
      <p:bldP spid="9" grpId="0"/>
      <p:bldP spid="13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10" name="组合 9" title=""/>
          <p:cNvGrpSpPr/>
          <p:nvPr>
            <p:custDataLst>
              <p:tags r:id="rId3"/>
            </p:custDataLst>
          </p:nvPr>
        </p:nvGrpSpPr>
        <p:grpSpPr>
          <a:xfrm>
            <a:off x="0" y="114935"/>
            <a:ext cx="12033885" cy="853305"/>
            <a:chOff x="0" y="378"/>
            <a:chExt cx="19200" cy="1344"/>
          </a:xfrm>
        </p:grpSpPr>
        <p:sp>
          <p:nvSpPr>
            <p:cNvPr id="11" name="矩形 10"/>
            <p:cNvSpPr/>
            <p:nvPr>
              <p:custDataLst>
                <p:tags r:id="rId4"/>
              </p:custDataLst>
            </p:nvPr>
          </p:nvSpPr>
          <p:spPr>
            <a:xfrm>
              <a:off x="0" y="612"/>
              <a:ext cx="19199" cy="1078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tx2">
                    <a:lumMod val="21000"/>
                    <a:lumOff val="79000"/>
                    <a:alpha val="1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2" name="矩形 11"/>
            <p:cNvSpPr/>
            <p:nvPr>
              <p:custDataLst>
                <p:tags r:id="rId5"/>
              </p:custDataLst>
            </p:nvPr>
          </p:nvSpPr>
          <p:spPr>
            <a:xfrm>
              <a:off x="2040" y="1602"/>
              <a:ext cx="17160" cy="12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64000">
                  <a:srgbClr val="465398"/>
                </a:gs>
                <a:gs pos="100000">
                  <a:srgbClr val="00206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17" name="组合 16"/>
            <p:cNvGrpSpPr/>
            <p:nvPr>
              <p:custDataLst>
                <p:tags r:id="rId6"/>
              </p:custDataLst>
            </p:nvPr>
          </p:nvGrpSpPr>
          <p:grpSpPr>
            <a:xfrm>
              <a:off x="494" y="378"/>
              <a:ext cx="13518" cy="1332"/>
              <a:chOff x="487" y="636"/>
              <a:chExt cx="12718" cy="1150"/>
            </a:xfrm>
          </p:grpSpPr>
          <p:sp>
            <p:nvSpPr>
              <p:cNvPr id="18" name="文本框 17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1829" y="879"/>
                <a:ext cx="11376" cy="8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zh-CN" sz="3300" b="1"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探究电流与电压的关系</a:t>
                </a:r>
                <a:endParaRPr lang="zh-CN" altLang="zh-CN" sz="33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endParaRPr>
              </a:p>
            </p:txBody>
          </p:sp>
          <p:sp>
            <p:nvSpPr>
              <p:cNvPr id="19" name="椭圆 18"/>
              <p:cNvSpPr/>
              <p:nvPr>
                <p:custDataLst>
                  <p:tags r:id="rId8"/>
                </p:custDataLst>
              </p:nvPr>
            </p:nvSpPr>
            <p:spPr>
              <a:xfrm>
                <a:off x="487" y="660"/>
                <a:ext cx="1264" cy="1126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1" name="矩形 6"/>
              <p:cNvSpPr/>
              <p:nvPr>
                <p:custDataLst>
                  <p:tags r:id="rId9"/>
                </p:custDataLst>
              </p:nvPr>
            </p:nvSpPr>
            <p:spPr>
              <a:xfrm>
                <a:off x="645" y="636"/>
                <a:ext cx="1106" cy="10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no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4800" b="1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一</a:t>
                </a:r>
                <a:endParaRPr lang="zh-CN" altLang="en-US" sz="48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2" name="文本框 1" title=""/>
          <p:cNvSpPr txBox="1"/>
          <p:nvPr>
            <p:custDataLst>
              <p:tags r:id="rId10"/>
            </p:custDataLst>
          </p:nvPr>
        </p:nvSpPr>
        <p:spPr>
          <a:xfrm>
            <a:off x="2522855" y="1259205"/>
            <a:ext cx="6096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>
                <a:solidFill>
                  <a:schemeClr val="accent3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【实验】</a:t>
            </a:r>
            <a:r>
              <a:rPr lang="zh-CN" altLang="en-US" sz="2800" b="1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探究电流与电压的关系</a:t>
            </a:r>
            <a:endParaRPr lang="zh-CN" altLang="en-US" sz="2800" b="1">
              <a:solidFill>
                <a:srgbClr val="7030A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4" name="文本框 3" title=""/>
          <p:cNvSpPr txBox="1"/>
          <p:nvPr>
            <p:custDataLst>
              <p:tags r:id="rId11"/>
            </p:custDataLst>
          </p:nvPr>
        </p:nvSpPr>
        <p:spPr>
          <a:xfrm>
            <a:off x="563245" y="1955165"/>
            <a:ext cx="780288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>
                <a:solidFill>
                  <a:schemeClr val="accent3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【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提出问题</a:t>
            </a:r>
            <a:r>
              <a:rPr lang="zh-CN" altLang="en-US" sz="2800" b="1">
                <a:solidFill>
                  <a:schemeClr val="accent3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】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电压怎样影响电流的大小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?</a:t>
            </a:r>
            <a:endParaRPr lang="zh-CN" altLang="en-US" sz="2800" b="1">
              <a:solidFill>
                <a:schemeClr val="accent3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5" name="文本框 4" title=""/>
          <p:cNvSpPr txBox="1"/>
          <p:nvPr>
            <p:custDataLst>
              <p:tags r:id="rId12"/>
            </p:custDataLst>
          </p:nvPr>
        </p:nvSpPr>
        <p:spPr>
          <a:xfrm>
            <a:off x="563245" y="2703830"/>
            <a:ext cx="304546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>
                <a:solidFill>
                  <a:schemeClr val="accent3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【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猜想与假设</a:t>
            </a:r>
            <a:r>
              <a:rPr lang="zh-CN" altLang="en-US" sz="2800" b="1">
                <a:solidFill>
                  <a:schemeClr val="accent3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】</a:t>
            </a:r>
            <a:endParaRPr lang="zh-CN" altLang="en-US" sz="2800" b="1">
              <a:solidFill>
                <a:schemeClr val="accent3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7" name="文本框 6" title=""/>
          <p:cNvSpPr txBox="1"/>
          <p:nvPr>
            <p:custDataLst>
              <p:tags r:id="rId13"/>
            </p:custDataLst>
          </p:nvPr>
        </p:nvSpPr>
        <p:spPr>
          <a:xfrm>
            <a:off x="2522855" y="3225800"/>
            <a:ext cx="8409305" cy="10502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sz="260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电压是产生电流的原因，若电阻一定时，电压越高，电流可能越大。</a:t>
            </a:r>
            <a:endParaRPr lang="zh-CN" altLang="en-US" sz="2600">
              <a:solidFill>
                <a:srgbClr val="00206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9" name="文本框 8" title=""/>
          <p:cNvSpPr txBox="1"/>
          <p:nvPr>
            <p:custDataLst>
              <p:tags r:id="rId14"/>
            </p:custDataLst>
          </p:nvPr>
        </p:nvSpPr>
        <p:spPr>
          <a:xfrm>
            <a:off x="654050" y="4407535"/>
            <a:ext cx="304546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>
                <a:solidFill>
                  <a:schemeClr val="accent3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【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实验方法</a:t>
            </a:r>
            <a:r>
              <a:rPr lang="zh-CN" altLang="en-US" sz="2800" b="1">
                <a:solidFill>
                  <a:schemeClr val="accent3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】</a:t>
            </a:r>
            <a:endParaRPr lang="zh-CN" altLang="en-US" sz="2800" b="1">
              <a:solidFill>
                <a:schemeClr val="accent3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3" name="文本框 12" title=""/>
          <p:cNvSpPr txBox="1"/>
          <p:nvPr>
            <p:custDataLst>
              <p:tags r:id="rId15"/>
            </p:custDataLst>
          </p:nvPr>
        </p:nvSpPr>
        <p:spPr>
          <a:xfrm>
            <a:off x="2990850" y="4438015"/>
            <a:ext cx="1997075" cy="4914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6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控制变量法</a:t>
            </a:r>
            <a:endParaRPr lang="zh-CN" altLang="en-US" sz="2600" b="1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  <p:custDataLst>
      <p:tags r:id="rId1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4" grpId="0"/>
      <p:bldP spid="5" grpId="0"/>
      <p:bldP spid="7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10" name="组合 9" title=""/>
          <p:cNvGrpSpPr/>
          <p:nvPr>
            <p:custDataLst>
              <p:tags r:id="rId3"/>
            </p:custDataLst>
          </p:nvPr>
        </p:nvGrpSpPr>
        <p:grpSpPr>
          <a:xfrm>
            <a:off x="0" y="114935"/>
            <a:ext cx="12033885" cy="853305"/>
            <a:chOff x="0" y="378"/>
            <a:chExt cx="19200" cy="1344"/>
          </a:xfrm>
        </p:grpSpPr>
        <p:sp>
          <p:nvSpPr>
            <p:cNvPr id="11" name="矩形 10"/>
            <p:cNvSpPr/>
            <p:nvPr>
              <p:custDataLst>
                <p:tags r:id="rId4"/>
              </p:custDataLst>
            </p:nvPr>
          </p:nvSpPr>
          <p:spPr>
            <a:xfrm>
              <a:off x="0" y="612"/>
              <a:ext cx="19199" cy="1078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tx2">
                    <a:lumMod val="21000"/>
                    <a:lumOff val="79000"/>
                    <a:alpha val="1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2" name="矩形 11"/>
            <p:cNvSpPr/>
            <p:nvPr>
              <p:custDataLst>
                <p:tags r:id="rId5"/>
              </p:custDataLst>
            </p:nvPr>
          </p:nvSpPr>
          <p:spPr>
            <a:xfrm>
              <a:off x="2040" y="1602"/>
              <a:ext cx="17160" cy="12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64000">
                  <a:srgbClr val="465398"/>
                </a:gs>
                <a:gs pos="100000">
                  <a:srgbClr val="00206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17" name="组合 16"/>
            <p:cNvGrpSpPr/>
            <p:nvPr>
              <p:custDataLst>
                <p:tags r:id="rId6"/>
              </p:custDataLst>
            </p:nvPr>
          </p:nvGrpSpPr>
          <p:grpSpPr>
            <a:xfrm>
              <a:off x="494" y="378"/>
              <a:ext cx="13518" cy="1332"/>
              <a:chOff x="487" y="636"/>
              <a:chExt cx="12718" cy="1150"/>
            </a:xfrm>
          </p:grpSpPr>
          <p:sp>
            <p:nvSpPr>
              <p:cNvPr id="18" name="文本框 17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1829" y="879"/>
                <a:ext cx="11376" cy="8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zh-CN" sz="3300" b="1"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探究电流与电压的关系</a:t>
                </a:r>
                <a:endParaRPr lang="zh-CN" altLang="zh-CN" sz="33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endParaRPr>
              </a:p>
            </p:txBody>
          </p:sp>
          <p:sp>
            <p:nvSpPr>
              <p:cNvPr id="19" name="椭圆 18"/>
              <p:cNvSpPr/>
              <p:nvPr>
                <p:custDataLst>
                  <p:tags r:id="rId8"/>
                </p:custDataLst>
              </p:nvPr>
            </p:nvSpPr>
            <p:spPr>
              <a:xfrm>
                <a:off x="487" y="660"/>
                <a:ext cx="1264" cy="1126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1" name="矩形 6"/>
              <p:cNvSpPr/>
              <p:nvPr>
                <p:custDataLst>
                  <p:tags r:id="rId9"/>
                </p:custDataLst>
              </p:nvPr>
            </p:nvSpPr>
            <p:spPr>
              <a:xfrm>
                <a:off x="645" y="636"/>
                <a:ext cx="1106" cy="10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no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4800" b="1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一</a:t>
                </a:r>
                <a:endParaRPr lang="zh-CN" altLang="en-US" sz="48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2" name="文本框 1" title=""/>
          <p:cNvSpPr txBox="1"/>
          <p:nvPr>
            <p:custDataLst>
              <p:tags r:id="rId10"/>
            </p:custDataLst>
          </p:nvPr>
        </p:nvSpPr>
        <p:spPr>
          <a:xfrm>
            <a:off x="563245" y="5683250"/>
            <a:ext cx="304546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>
                <a:solidFill>
                  <a:schemeClr val="accent3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【</a:t>
            </a:r>
            <a:r>
              <a:rPr lang="zh-CN" altLang="en-US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器材</a:t>
            </a:r>
            <a:r>
              <a:rPr lang="zh-CN" altLang="en-US" sz="2800" b="1">
                <a:solidFill>
                  <a:schemeClr val="accent3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】</a:t>
            </a:r>
            <a:endParaRPr lang="zh-CN" altLang="en-US" sz="2800" b="1">
              <a:solidFill>
                <a:schemeClr val="accent3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3" name="文本框 2" title=""/>
          <p:cNvSpPr txBox="1"/>
          <p:nvPr>
            <p:custDataLst>
              <p:tags r:id="rId11"/>
            </p:custDataLst>
          </p:nvPr>
        </p:nvSpPr>
        <p:spPr>
          <a:xfrm>
            <a:off x="563245" y="1108710"/>
            <a:ext cx="304546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>
                <a:solidFill>
                  <a:schemeClr val="accent3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【</a:t>
            </a:r>
            <a:r>
              <a:rPr lang="zh-CN" altLang="en-US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实验设计</a:t>
            </a:r>
            <a:r>
              <a:rPr lang="zh-CN" altLang="en-US" sz="2800" b="1">
                <a:solidFill>
                  <a:schemeClr val="accent3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】</a:t>
            </a:r>
            <a:endParaRPr lang="zh-CN" altLang="en-US" sz="2800" b="1">
              <a:solidFill>
                <a:schemeClr val="accent3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8196" name="Text Box 4" title=""/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3044825" y="1129665"/>
            <a:ext cx="4424045" cy="50038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no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实验时要测量哪些物理量？</a:t>
            </a:r>
            <a:endParaRPr lang="zh-CN" altLang="en-US" sz="2800" b="1">
              <a:solidFill>
                <a:srgbClr val="0033CC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sz="2800" b="1">
              <a:solidFill>
                <a:srgbClr val="0033CC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4" name="Group 13" title=""/>
          <p:cNvGrpSpPr/>
          <p:nvPr>
            <p:custDataLst>
              <p:tags r:id="rId13"/>
            </p:custDataLst>
          </p:nvPr>
        </p:nvGrpSpPr>
        <p:grpSpPr>
          <a:xfrm>
            <a:off x="4680896" y="3624891"/>
            <a:ext cx="533400" cy="534988"/>
            <a:chExt cx="336" cy="337"/>
          </a:xfrm>
        </p:grpSpPr>
        <p:sp>
          <p:nvSpPr>
            <p:cNvPr id="8206" name="Oval 14"/>
            <p:cNvSpPr>
              <a:spLocks noChangeArrowheads="1"/>
            </p:cNvSpPr>
            <p:nvPr>
              <p:custDataLst>
                <p:tags r:id="rId14"/>
              </p:custDataLst>
            </p:nvPr>
          </p:nvSpPr>
          <p:spPr bwMode="auto">
            <a:xfrm>
              <a:off x="0" y="1"/>
              <a:ext cx="336" cy="336"/>
            </a:xfrm>
            <a:prstGeom prst="ellipse">
              <a:avLst/>
            </a:prstGeom>
            <a:solidFill>
              <a:srgbClr val="CC99FF"/>
            </a:solidFill>
            <a:ln w="9525">
              <a:solidFill>
                <a:srgbClr val="000000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8207" name="Text Box 15"/>
            <p:cNvSpPr txBox="1">
              <a:spLocks noChangeArrowheads="1"/>
            </p:cNvSpPr>
            <p:nvPr>
              <p:custDataLst>
                <p:tags r:id="rId15"/>
              </p:custDataLst>
            </p:nvPr>
          </p:nvSpPr>
          <p:spPr bwMode="auto">
            <a:xfrm>
              <a:off x="21" y="0"/>
              <a:ext cx="238" cy="327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r>
                <a:rPr lang="en-US" altLang="zh-CN" sz="2800" b="1">
                  <a:latin typeface="宋体" panose="02010600030101010101" pitchFamily="2" charset="-122"/>
                  <a:ea typeface="宋体" panose="02010600030101010101" pitchFamily="2" charset="-122"/>
                </a:rPr>
                <a:t>A</a:t>
              </a:r>
              <a:endParaRPr lang="en-US" altLang="zh-CN" sz="2800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6" name="组合 41" title=""/>
          <p:cNvGrpSpPr/>
          <p:nvPr>
            <p:custDataLst>
              <p:tags r:id="rId16"/>
            </p:custDataLst>
          </p:nvPr>
        </p:nvGrpSpPr>
        <p:grpSpPr>
          <a:xfrm>
            <a:off x="3071156" y="2981949"/>
            <a:ext cx="1009648" cy="895352"/>
            <a:chOff x="3205162" y="1785926"/>
            <a:chExt cx="1009648" cy="895352"/>
          </a:xfrm>
        </p:grpSpPr>
        <p:sp>
          <p:nvSpPr>
            <p:cNvPr id="8208" name="Line 16"/>
            <p:cNvSpPr>
              <a:spLocks noChangeShapeType="1"/>
            </p:cNvSpPr>
            <p:nvPr>
              <p:custDataLst>
                <p:tags r:id="rId17"/>
              </p:custDataLst>
            </p:nvPr>
          </p:nvSpPr>
          <p:spPr bwMode="auto">
            <a:xfrm flipH="1">
              <a:off x="3214678" y="2071678"/>
              <a:ext cx="0" cy="609600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09" name="Line 17"/>
            <p:cNvSpPr>
              <a:spLocks noChangeShapeType="1"/>
            </p:cNvSpPr>
            <p:nvPr>
              <p:custDataLst>
                <p:tags r:id="rId18"/>
              </p:custDataLst>
            </p:nvPr>
          </p:nvSpPr>
          <p:spPr bwMode="auto">
            <a:xfrm flipH="1" flipV="1">
              <a:off x="4214810" y="2071678"/>
              <a:ext cx="0" cy="609600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7" name="Group 18"/>
            <p:cNvGrpSpPr/>
            <p:nvPr>
              <p:custDataLst>
                <p:tags r:id="rId19"/>
              </p:custDataLst>
            </p:nvPr>
          </p:nvGrpSpPr>
          <p:grpSpPr>
            <a:xfrm>
              <a:off x="3205162" y="1785926"/>
              <a:ext cx="1007888" cy="609600"/>
              <a:chExt cx="751" cy="384"/>
            </a:xfrm>
          </p:grpSpPr>
          <p:sp>
            <p:nvSpPr>
              <p:cNvPr id="8211" name="Line 19"/>
              <p:cNvSpPr>
                <a:spLocks noChangeShapeType="1"/>
              </p:cNvSpPr>
              <p:nvPr>
                <p:custDataLst>
                  <p:tags r:id="rId20"/>
                </p:custDataLst>
              </p:nvPr>
            </p:nvSpPr>
            <p:spPr bwMode="auto">
              <a:xfrm>
                <a:off x="0" y="186"/>
                <a:ext cx="751" cy="0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8" name="Group 20"/>
              <p:cNvGrpSpPr/>
              <p:nvPr>
                <p:custDataLst>
                  <p:tags r:id="rId21"/>
                </p:custDataLst>
              </p:nvPr>
            </p:nvGrpSpPr>
            <p:grpSpPr>
              <a:xfrm>
                <a:off x="167" y="0"/>
                <a:ext cx="384" cy="384"/>
                <a:chOff x="-121" y="0"/>
                <a:chExt cx="384" cy="384"/>
              </a:xfrm>
            </p:grpSpPr>
            <p:sp>
              <p:nvSpPr>
                <p:cNvPr id="8213" name="Oval 21"/>
                <p:cNvSpPr>
                  <a:spLocks noChangeArrowheads="1"/>
                </p:cNvSpPr>
                <p:nvPr>
                  <p:custDataLst>
                    <p:tags r:id="rId22"/>
                  </p:custDataLst>
                </p:nvPr>
              </p:nvSpPr>
              <p:spPr bwMode="auto">
                <a:xfrm>
                  <a:off x="-121" y="0"/>
                  <a:ext cx="384" cy="384"/>
                </a:xfrm>
                <a:prstGeom prst="ellipse">
                  <a:avLst/>
                </a:prstGeom>
                <a:solidFill>
                  <a:srgbClr val="CC99FF"/>
                </a:solidFill>
                <a:ln w="9525">
                  <a:solidFill>
                    <a:srgbClr val="000000"/>
                  </a:solidFill>
                  <a:round/>
                </a:ln>
                <a:effectLst/>
              </p:spPr>
              <p:txBody>
                <a:bodyPr wrap="none" anchor="ctr"/>
                <a:lstStyle/>
                <a:p>
                  <a:endParaRPr lang="zh-CN" altLang="en-US">
                    <a:latin typeface="宋体" panose="02010600030101010101" pitchFamily="2" charset="-122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8214" name="Text Box 22"/>
                <p:cNvSpPr txBox="1">
                  <a:spLocks noChangeArrowheads="1"/>
                </p:cNvSpPr>
                <p:nvPr>
                  <p:custDataLst>
                    <p:tags r:id="rId23"/>
                  </p:custDataLst>
                </p:nvPr>
              </p:nvSpPr>
              <p:spPr bwMode="auto">
                <a:xfrm>
                  <a:off x="-68" y="45"/>
                  <a:ext cx="253" cy="330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  <a:effectLst/>
              </p:spPr>
              <p:txBody>
                <a:bodyPr wrap="square">
                  <a:spAutoFit/>
                </a:bodyPr>
                <a:lstStyle/>
                <a:p>
                  <a:r>
                    <a:rPr lang="en-US" altLang="zh-CN" sz="2800" b="1">
                      <a:latin typeface="宋体" panose="02010600030101010101" pitchFamily="2" charset="-122"/>
                      <a:ea typeface="宋体" panose="02010600030101010101" pitchFamily="2" charset="-122"/>
                    </a:rPr>
                    <a:t>V</a:t>
                  </a:r>
                  <a:endParaRPr lang="en-US" altLang="zh-CN" sz="2800" b="1">
                    <a:latin typeface="宋体" panose="02010600030101010101" pitchFamily="2" charset="-122"/>
                    <a:ea typeface="宋体" panose="02010600030101010101" pitchFamily="2" charset="-122"/>
                  </a:endParaRPr>
                </a:p>
              </p:txBody>
            </p:sp>
          </p:grpSp>
        </p:grpSp>
      </p:grpSp>
      <p:grpSp>
        <p:nvGrpSpPr>
          <p:cNvPr id="9" name="组合 43" title=""/>
          <p:cNvGrpSpPr/>
          <p:nvPr>
            <p:custDataLst>
              <p:tags r:id="rId24"/>
            </p:custDataLst>
          </p:nvPr>
        </p:nvGrpSpPr>
        <p:grpSpPr>
          <a:xfrm>
            <a:off x="2642528" y="3865089"/>
            <a:ext cx="2863140" cy="1617190"/>
            <a:chOff x="3000364" y="2669066"/>
            <a:chExt cx="2863140" cy="1617190"/>
          </a:xfrm>
        </p:grpSpPr>
        <p:grpSp>
          <p:nvGrpSpPr>
            <p:cNvPr id="13" name="Group 5"/>
            <p:cNvGrpSpPr/>
            <p:nvPr>
              <p:custDataLst>
                <p:tags r:id="rId25"/>
              </p:custDataLst>
            </p:nvPr>
          </p:nvGrpSpPr>
          <p:grpSpPr>
            <a:xfrm>
              <a:off x="3786182" y="3524256"/>
              <a:ext cx="228600" cy="762000"/>
              <a:chExt cx="144" cy="480"/>
            </a:xfrm>
          </p:grpSpPr>
          <p:sp>
            <p:nvSpPr>
              <p:cNvPr id="8198" name="Line 6"/>
              <p:cNvSpPr>
                <a:spLocks noChangeShapeType="1"/>
              </p:cNvSpPr>
              <p:nvPr>
                <p:custDataLst>
                  <p:tags r:id="rId26"/>
                </p:custDataLst>
              </p:nvPr>
            </p:nvSpPr>
            <p:spPr bwMode="auto">
              <a:xfrm flipH="1">
                <a:off x="0" y="144"/>
                <a:ext cx="0" cy="240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199" name="Line 7"/>
              <p:cNvSpPr>
                <a:spLocks noChangeShapeType="1"/>
              </p:cNvSpPr>
              <p:nvPr>
                <p:custDataLst>
                  <p:tags r:id="rId27"/>
                </p:custDataLst>
              </p:nvPr>
            </p:nvSpPr>
            <p:spPr bwMode="auto">
              <a:xfrm flipH="1">
                <a:off x="144" y="0"/>
                <a:ext cx="0" cy="480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8200" name="Line 8"/>
            <p:cNvSpPr>
              <a:spLocks noChangeShapeType="1"/>
            </p:cNvSpPr>
            <p:nvPr>
              <p:custDataLst>
                <p:tags r:id="rId28"/>
              </p:custDataLst>
            </p:nvPr>
          </p:nvSpPr>
          <p:spPr bwMode="auto">
            <a:xfrm>
              <a:off x="5143504" y="3929066"/>
              <a:ext cx="720000" cy="4762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01" name="Line 9"/>
            <p:cNvSpPr>
              <a:spLocks noChangeShapeType="1"/>
            </p:cNvSpPr>
            <p:nvPr>
              <p:custDataLst>
                <p:tags r:id="rId29"/>
              </p:custDataLst>
            </p:nvPr>
          </p:nvSpPr>
          <p:spPr bwMode="auto">
            <a:xfrm flipH="1" flipV="1">
              <a:off x="3000364" y="3929066"/>
              <a:ext cx="792000" cy="0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02" name="Line 10"/>
            <p:cNvSpPr>
              <a:spLocks noChangeShapeType="1"/>
            </p:cNvSpPr>
            <p:nvPr>
              <p:custDataLst>
                <p:tags r:id="rId30"/>
              </p:custDataLst>
            </p:nvPr>
          </p:nvSpPr>
          <p:spPr bwMode="auto">
            <a:xfrm flipH="1">
              <a:off x="3000364" y="2669066"/>
              <a:ext cx="0" cy="1260000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04" name="Line 12"/>
            <p:cNvSpPr>
              <a:spLocks noChangeShapeType="1"/>
            </p:cNvSpPr>
            <p:nvPr>
              <p:custDataLst>
                <p:tags r:id="rId31"/>
              </p:custDataLst>
            </p:nvPr>
          </p:nvSpPr>
          <p:spPr bwMode="auto">
            <a:xfrm>
              <a:off x="4000496" y="3929066"/>
              <a:ext cx="648000" cy="0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18" name="Line 26"/>
            <p:cNvSpPr>
              <a:spLocks noChangeShapeType="1"/>
            </p:cNvSpPr>
            <p:nvPr>
              <p:custDataLst>
                <p:tags r:id="rId32"/>
              </p:custDataLst>
            </p:nvPr>
          </p:nvSpPr>
          <p:spPr bwMode="auto">
            <a:xfrm flipV="1">
              <a:off x="4645025" y="3543304"/>
              <a:ext cx="384175" cy="384175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5" name="Group 27" title=""/>
          <p:cNvGrpSpPr/>
          <p:nvPr>
            <p:custDataLst>
              <p:tags r:id="rId33"/>
            </p:custDataLst>
          </p:nvPr>
        </p:nvGrpSpPr>
        <p:grpSpPr>
          <a:xfrm>
            <a:off x="2613953" y="3767773"/>
            <a:ext cx="2071692" cy="742950"/>
            <a:chOff x="-18" y="288"/>
            <a:chExt cx="1305" cy="468"/>
          </a:xfrm>
        </p:grpSpPr>
        <p:sp>
          <p:nvSpPr>
            <p:cNvPr id="8220" name="Line 28"/>
            <p:cNvSpPr>
              <a:spLocks noChangeShapeType="1"/>
            </p:cNvSpPr>
            <p:nvPr>
              <p:custDataLst>
                <p:tags r:id="rId34"/>
              </p:custDataLst>
            </p:nvPr>
          </p:nvSpPr>
          <p:spPr bwMode="auto">
            <a:xfrm>
              <a:off x="629" y="363"/>
              <a:ext cx="658" cy="0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21" name="Line 29"/>
            <p:cNvSpPr>
              <a:spLocks noChangeShapeType="1"/>
            </p:cNvSpPr>
            <p:nvPr>
              <p:custDataLst>
                <p:tags r:id="rId35"/>
              </p:custDataLst>
            </p:nvPr>
          </p:nvSpPr>
          <p:spPr bwMode="auto">
            <a:xfrm flipH="1">
              <a:off x="-18" y="363"/>
              <a:ext cx="454" cy="0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6" name="Group 30"/>
            <p:cNvGrpSpPr/>
            <p:nvPr>
              <p:custDataLst>
                <p:tags r:id="rId36"/>
              </p:custDataLst>
            </p:nvPr>
          </p:nvGrpSpPr>
          <p:grpSpPr>
            <a:xfrm>
              <a:off x="426" y="288"/>
              <a:ext cx="384" cy="468"/>
              <a:chOff x="160" y="288"/>
              <a:chExt cx="384" cy="468"/>
            </a:xfrm>
          </p:grpSpPr>
          <p:sp>
            <p:nvSpPr>
              <p:cNvPr id="8223" name="Rectangle 31"/>
              <p:cNvSpPr>
                <a:spLocks noChangeArrowheads="1"/>
              </p:cNvSpPr>
              <p:nvPr>
                <p:custDataLst>
                  <p:tags r:id="rId37"/>
                </p:custDataLst>
              </p:nvPr>
            </p:nvSpPr>
            <p:spPr bwMode="auto">
              <a:xfrm>
                <a:off x="160" y="288"/>
                <a:ext cx="384" cy="192"/>
              </a:xfrm>
              <a:prstGeom prst="rect">
                <a:avLst/>
              </a:prstGeom>
              <a:solidFill>
                <a:srgbClr val="BBE0E3"/>
              </a:solidFill>
              <a:ln w="9525">
                <a:solidFill>
                  <a:srgbClr val="000000"/>
                </a:solidFill>
                <a:miter lim="800000"/>
              </a:ln>
              <a:effectLst/>
            </p:spPr>
            <p:txBody>
              <a:bodyPr wrap="none" anchor="ctr"/>
              <a:lstStyle/>
              <a:p>
                <a:endParaRPr lang="zh-CN" altLang="en-US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8224" name="Text Box 32"/>
              <p:cNvSpPr txBox="1">
                <a:spLocks noChangeArrowheads="1"/>
              </p:cNvSpPr>
              <p:nvPr>
                <p:custDataLst>
                  <p:tags r:id="rId38"/>
                </p:custDataLst>
              </p:nvPr>
            </p:nvSpPr>
            <p:spPr bwMode="auto">
              <a:xfrm>
                <a:off x="253" y="468"/>
                <a:ext cx="244" cy="288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/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sz="2400">
                    <a:solidFill>
                      <a:srgbClr val="070605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R</a:t>
                </a:r>
                <a:endParaRPr lang="en-US" altLang="zh-CN" sz="2400">
                  <a:solidFill>
                    <a:srgbClr val="070605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  <p:grpSp>
        <p:nvGrpSpPr>
          <p:cNvPr id="20" name="组合 42" title=""/>
          <p:cNvGrpSpPr/>
          <p:nvPr>
            <p:custDataLst>
              <p:tags r:id="rId39"/>
            </p:custDataLst>
          </p:nvPr>
        </p:nvGrpSpPr>
        <p:grpSpPr>
          <a:xfrm>
            <a:off x="5214296" y="3904461"/>
            <a:ext cx="1047752" cy="1363504"/>
            <a:chOff x="5572132" y="2708438"/>
            <a:chExt cx="1047752" cy="1363504"/>
          </a:xfrm>
        </p:grpSpPr>
        <p:sp>
          <p:nvSpPr>
            <p:cNvPr id="8203" name="Line 11"/>
            <p:cNvSpPr>
              <a:spLocks noChangeShapeType="1"/>
            </p:cNvSpPr>
            <p:nvPr>
              <p:custDataLst>
                <p:tags r:id="rId40"/>
              </p:custDataLst>
            </p:nvPr>
          </p:nvSpPr>
          <p:spPr bwMode="auto">
            <a:xfrm>
              <a:off x="5572132" y="2714620"/>
              <a:ext cx="936000" cy="0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22" name="Group 33"/>
            <p:cNvGrpSpPr/>
            <p:nvPr>
              <p:custDataLst>
                <p:tags r:id="rId41"/>
              </p:custDataLst>
            </p:nvPr>
          </p:nvGrpSpPr>
          <p:grpSpPr>
            <a:xfrm>
              <a:off x="5857884" y="3487742"/>
              <a:ext cx="762000" cy="584200"/>
              <a:chExt cx="480" cy="368"/>
            </a:xfrm>
          </p:grpSpPr>
          <p:sp>
            <p:nvSpPr>
              <p:cNvPr id="8226" name="Line 34"/>
              <p:cNvSpPr>
                <a:spLocks noChangeShapeType="1"/>
              </p:cNvSpPr>
              <p:nvPr>
                <p:custDataLst>
                  <p:tags r:id="rId42"/>
                </p:custDataLst>
              </p:nvPr>
            </p:nvSpPr>
            <p:spPr bwMode="auto">
              <a:xfrm flipH="1">
                <a:off x="206" y="0"/>
                <a:ext cx="4" cy="176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tailEnd type="triangle" w="med" len="med"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27" name="Rectangle 35"/>
              <p:cNvSpPr>
                <a:spLocks noChangeArrowheads="1"/>
              </p:cNvSpPr>
              <p:nvPr>
                <p:custDataLst>
                  <p:tags r:id="rId43"/>
                </p:custDataLst>
              </p:nvPr>
            </p:nvSpPr>
            <p:spPr bwMode="auto">
              <a:xfrm>
                <a:off x="0" y="176"/>
                <a:ext cx="480" cy="192"/>
              </a:xfrm>
              <a:prstGeom prst="rect">
                <a:avLst/>
              </a:prstGeom>
              <a:solidFill>
                <a:srgbClr val="BBE0E3"/>
              </a:solidFill>
              <a:ln w="9525">
                <a:solidFill>
                  <a:srgbClr val="000000"/>
                </a:solidFill>
                <a:miter lim="800000"/>
              </a:ln>
              <a:effectLst/>
            </p:spPr>
            <p:txBody>
              <a:bodyPr wrap="none" anchor="ctr"/>
              <a:lstStyle/>
              <a:p>
                <a:endParaRPr lang="zh-CN" altLang="en-US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8228" name="Line 36"/>
              <p:cNvSpPr>
                <a:spLocks noChangeShapeType="1"/>
              </p:cNvSpPr>
              <p:nvPr>
                <p:custDataLst>
                  <p:tags r:id="rId44"/>
                </p:custDataLst>
              </p:nvPr>
            </p:nvSpPr>
            <p:spPr bwMode="auto">
              <a:xfrm>
                <a:off x="210" y="0"/>
                <a:ext cx="204" cy="0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</a:ln>
              <a:effectLst/>
            </p:spPr>
            <p:txBody>
              <a:bodyPr wrap="none"/>
              <a:lstStyle/>
              <a:p>
                <a:endParaRPr lang="zh-CN" altLang="en-US"/>
              </a:p>
            </p:txBody>
          </p:sp>
        </p:grpSp>
        <p:sp>
          <p:nvSpPr>
            <p:cNvPr id="8229" name="Line 37"/>
            <p:cNvSpPr>
              <a:spLocks noChangeShapeType="1"/>
            </p:cNvSpPr>
            <p:nvPr>
              <p:custDataLst>
                <p:tags r:id="rId45"/>
              </p:custDataLst>
            </p:nvPr>
          </p:nvSpPr>
          <p:spPr bwMode="auto">
            <a:xfrm flipH="1">
              <a:off x="6500826" y="2708438"/>
              <a:ext cx="0" cy="792000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</a:ln>
            <a:effectLst/>
          </p:spPr>
          <p:txBody>
            <a:bodyPr wrap="none"/>
            <a:lstStyle/>
            <a:p>
              <a:endParaRPr lang="zh-CN" altLang="en-US"/>
            </a:p>
          </p:txBody>
        </p:sp>
      </p:grpSp>
      <p:sp>
        <p:nvSpPr>
          <p:cNvPr id="46" name="矩形 45" title=""/>
          <p:cNvSpPr/>
          <p:nvPr>
            <p:custDataLst>
              <p:tags r:id="rId46"/>
            </p:custDataLst>
          </p:nvPr>
        </p:nvSpPr>
        <p:spPr>
          <a:xfrm>
            <a:off x="8107368" y="2381875"/>
            <a:ext cx="3571900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24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滑动变阻器的作用：</a:t>
            </a:r>
            <a:endParaRPr lang="zh-CN" altLang="en-US" sz="2400" b="1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7" name="矩形 46" title=""/>
          <p:cNvSpPr/>
          <p:nvPr>
            <p:custDataLst>
              <p:tags r:id="rId47"/>
            </p:custDataLst>
          </p:nvPr>
        </p:nvSpPr>
        <p:spPr>
          <a:xfrm>
            <a:off x="8113083" y="2987351"/>
            <a:ext cx="3855720" cy="8299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2400" b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①保护电路；</a:t>
            </a:r>
            <a:endParaRPr lang="zh-CN" altLang="en-US" sz="2400" b="1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/>
            <a:r>
              <a:rPr lang="zh-CN" altLang="en-US" sz="2400" b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②</a:t>
            </a:r>
            <a:r>
              <a:rPr lang="zh-CN" altLang="en-US" sz="2400" b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改变定值电阻两端的电压</a:t>
            </a:r>
            <a:endParaRPr lang="zh-CN" altLang="en-US" sz="2400" b="1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3" name="文本框 22" title=""/>
          <p:cNvSpPr txBox="1"/>
          <p:nvPr>
            <p:custDataLst>
              <p:tags r:id="rId48"/>
            </p:custDataLst>
          </p:nvPr>
        </p:nvSpPr>
        <p:spPr>
          <a:xfrm>
            <a:off x="2980055" y="2321560"/>
            <a:ext cx="40259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1.</a:t>
            </a:r>
            <a:r>
              <a:rPr lang="zh-CN" altLang="en-US" sz="2800" b="1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如何设计电路图</a:t>
            </a:r>
            <a:r>
              <a:rPr lang="zh-CN" altLang="en-US" sz="2800" b="1" smtClean="0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？</a:t>
            </a:r>
            <a:endParaRPr lang="zh-CN" altLang="en-US" sz="2800" b="1" smtClean="0">
              <a:solidFill>
                <a:srgbClr val="0033CC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24" name="文本框 23" title=""/>
          <p:cNvSpPr txBox="1"/>
          <p:nvPr>
            <p:custDataLst>
              <p:tags r:id="rId49"/>
            </p:custDataLst>
          </p:nvPr>
        </p:nvSpPr>
        <p:spPr>
          <a:xfrm>
            <a:off x="7371080" y="1129665"/>
            <a:ext cx="459295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电流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     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电压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grpSp>
        <p:nvGrpSpPr>
          <p:cNvPr id="25" name="Group 13" title=""/>
          <p:cNvGrpSpPr/>
          <p:nvPr>
            <p:custDataLst>
              <p:tags r:id="rId50"/>
            </p:custDataLst>
          </p:nvPr>
        </p:nvGrpSpPr>
        <p:grpSpPr>
          <a:xfrm>
            <a:off x="8704891" y="1129976"/>
            <a:ext cx="428625" cy="501650"/>
            <a:chOff x="66" y="0"/>
            <a:chExt cx="270" cy="316"/>
          </a:xfrm>
        </p:grpSpPr>
        <p:sp>
          <p:nvSpPr>
            <p:cNvPr id="26" name="Oval 14"/>
            <p:cNvSpPr>
              <a:spLocks noChangeArrowheads="1"/>
            </p:cNvSpPr>
            <p:nvPr>
              <p:custDataLst>
                <p:tags r:id="rId51"/>
              </p:custDataLst>
            </p:nvPr>
          </p:nvSpPr>
          <p:spPr bwMode="auto">
            <a:xfrm>
              <a:off x="66" y="1"/>
              <a:ext cx="270" cy="314"/>
            </a:xfrm>
            <a:prstGeom prst="ellipse">
              <a:avLst/>
            </a:prstGeom>
            <a:solidFill>
              <a:srgbClr val="CC99FF"/>
            </a:solidFill>
            <a:ln w="9525">
              <a:solidFill>
                <a:srgbClr val="000000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7" name="Text Box 15"/>
            <p:cNvSpPr txBox="1">
              <a:spLocks noChangeArrowheads="1"/>
            </p:cNvSpPr>
            <p:nvPr>
              <p:custDataLst>
                <p:tags r:id="rId52"/>
              </p:custDataLst>
            </p:nvPr>
          </p:nvSpPr>
          <p:spPr bwMode="auto">
            <a:xfrm>
              <a:off x="66" y="0"/>
              <a:ext cx="193" cy="316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noAutofit/>
            </a:bodyPr>
            <a:lstStyle/>
            <a:p>
              <a:r>
                <a:rPr lang="en-US" altLang="zh-CN" sz="2800" b="1">
                  <a:latin typeface="宋体" panose="02010600030101010101" pitchFamily="2" charset="-122"/>
                  <a:ea typeface="宋体" panose="02010600030101010101" pitchFamily="2" charset="-122"/>
                </a:rPr>
                <a:t>A</a:t>
              </a:r>
              <a:endParaRPr lang="en-US" altLang="zh-CN" sz="2800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33" name="Group 20" title=""/>
          <p:cNvGrpSpPr/>
          <p:nvPr>
            <p:custDataLst>
              <p:tags r:id="rId53"/>
            </p:custDataLst>
          </p:nvPr>
        </p:nvGrpSpPr>
        <p:grpSpPr>
          <a:xfrm>
            <a:off x="10795681" y="1129665"/>
            <a:ext cx="444454" cy="463550"/>
            <a:chOff x="-68" y="0"/>
            <a:chExt cx="331" cy="292"/>
          </a:xfrm>
        </p:grpSpPr>
        <p:sp>
          <p:nvSpPr>
            <p:cNvPr id="34" name="Oval 21"/>
            <p:cNvSpPr>
              <a:spLocks noChangeArrowheads="1"/>
            </p:cNvSpPr>
            <p:nvPr>
              <p:custDataLst>
                <p:tags r:id="rId54"/>
              </p:custDataLst>
            </p:nvPr>
          </p:nvSpPr>
          <p:spPr bwMode="auto">
            <a:xfrm>
              <a:off x="-68" y="0"/>
              <a:ext cx="331" cy="282"/>
            </a:xfrm>
            <a:prstGeom prst="ellipse">
              <a:avLst/>
            </a:prstGeom>
            <a:solidFill>
              <a:srgbClr val="CC99FF"/>
            </a:solidFill>
            <a:ln w="9525">
              <a:solidFill>
                <a:srgbClr val="000000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35" name="Text Box 22"/>
            <p:cNvSpPr txBox="1">
              <a:spLocks noChangeArrowheads="1"/>
            </p:cNvSpPr>
            <p:nvPr>
              <p:custDataLst>
                <p:tags r:id="rId55"/>
              </p:custDataLst>
            </p:nvPr>
          </p:nvSpPr>
          <p:spPr bwMode="auto">
            <a:xfrm>
              <a:off x="-38" y="0"/>
              <a:ext cx="253" cy="292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square">
              <a:noAutofit/>
            </a:bodyPr>
            <a:lstStyle/>
            <a:p>
              <a:r>
                <a:rPr lang="en-US" altLang="zh-CN" sz="2800" b="1">
                  <a:latin typeface="宋体" panose="02010600030101010101" pitchFamily="2" charset="-122"/>
                  <a:ea typeface="宋体" panose="02010600030101010101" pitchFamily="2" charset="-122"/>
                </a:rPr>
                <a:t>V</a:t>
              </a:r>
              <a:endParaRPr lang="en-US" altLang="zh-CN" sz="2800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36" name="文本框 35" title=""/>
          <p:cNvSpPr txBox="1"/>
          <p:nvPr>
            <p:custDataLst>
              <p:tags r:id="rId56"/>
            </p:custDataLst>
          </p:nvPr>
        </p:nvSpPr>
        <p:spPr>
          <a:xfrm>
            <a:off x="7468870" y="1793240"/>
            <a:ext cx="246951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滑动变阻器</a:t>
            </a:r>
            <a:endParaRPr lang="zh-CN" altLang="en-US" sz="2400" b="1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37" name="文本框 36" title=""/>
          <p:cNvSpPr txBox="1"/>
          <p:nvPr>
            <p:custDataLst>
              <p:tags r:id="rId57"/>
            </p:custDataLst>
          </p:nvPr>
        </p:nvSpPr>
        <p:spPr>
          <a:xfrm>
            <a:off x="2861310" y="1731645"/>
            <a:ext cx="6096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怎样改变电阻两端的电压</a:t>
            </a:r>
            <a:r>
              <a:rPr lang="en-US" altLang="zh-CN" sz="2800" b="1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?</a:t>
            </a:r>
            <a:endParaRPr lang="en-US" altLang="zh-CN" sz="2800" b="1">
              <a:solidFill>
                <a:srgbClr val="0033CC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38" name="文本框 37" title=""/>
          <p:cNvSpPr txBox="1"/>
          <p:nvPr>
            <p:custDataLst>
              <p:tags r:id="rId58"/>
            </p:custDataLst>
          </p:nvPr>
        </p:nvSpPr>
        <p:spPr>
          <a:xfrm>
            <a:off x="2296160" y="5612765"/>
            <a:ext cx="8943975" cy="10388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定值电阻多只（阻值不同）、滑动变阻器1只、 电流表1只、电压表1只、电池2节、 开关1个、导线若干。</a:t>
            </a:r>
            <a:endParaRPr lang="zh-CN" altLang="en-US" sz="28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5" name="Picture 5"/>
          <p:cNvPicPr>
            <a:picLocks noChangeAspect="1"/>
          </p:cNvPicPr>
          <p:nvPr>
            <p:custDataLst>
              <p:tags r:id="rId60"/>
            </p:custDataLst>
          </p:nvPr>
        </p:nvPicPr>
        <p:blipFill>
          <a:blip r:embed="rId59"/>
          <a:stretch>
            <a:fillRect/>
          </a:stretch>
        </p:blipFill>
        <p:spPr>
          <a:xfrm flipH="1">
            <a:off x="10541000" y="11633200"/>
            <a:ext cx="0" cy="0"/>
          </a:xfrm>
          <a:prstGeom prst="rect">
            <a:avLst/>
          </a:prstGeom>
          <a:ln>
            <a:noFill/>
          </a:ln>
        </p:spPr>
      </p:pic>
    </p:spTree>
    <p:custDataLst>
      <p:tags r:id="rId6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 nodeType="clickPar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 nodeType="clickPar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47" grpId="0"/>
      <p:bldP spid="24" grpId="0"/>
      <p:bldP spid="8196" grpId="0" animBg="1"/>
      <p:bldP spid="36" grpId="0"/>
      <p:bldP spid="37" grpId="0"/>
      <p:bldP spid="23" grpId="0"/>
      <p:bldP spid="2" grpId="0"/>
      <p:bldP spid="3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10" name="组合 9" title=""/>
          <p:cNvGrpSpPr/>
          <p:nvPr>
            <p:custDataLst>
              <p:tags r:id="rId3"/>
            </p:custDataLst>
          </p:nvPr>
        </p:nvGrpSpPr>
        <p:grpSpPr>
          <a:xfrm>
            <a:off x="0" y="114935"/>
            <a:ext cx="12033885" cy="853305"/>
            <a:chOff x="0" y="378"/>
            <a:chExt cx="19200" cy="1344"/>
          </a:xfrm>
        </p:grpSpPr>
        <p:sp>
          <p:nvSpPr>
            <p:cNvPr id="11" name="矩形 10"/>
            <p:cNvSpPr/>
            <p:nvPr>
              <p:custDataLst>
                <p:tags r:id="rId4"/>
              </p:custDataLst>
            </p:nvPr>
          </p:nvSpPr>
          <p:spPr>
            <a:xfrm>
              <a:off x="0" y="612"/>
              <a:ext cx="19199" cy="1078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tx2">
                    <a:lumMod val="21000"/>
                    <a:lumOff val="79000"/>
                    <a:alpha val="1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2" name="矩形 11"/>
            <p:cNvSpPr/>
            <p:nvPr>
              <p:custDataLst>
                <p:tags r:id="rId5"/>
              </p:custDataLst>
            </p:nvPr>
          </p:nvSpPr>
          <p:spPr>
            <a:xfrm>
              <a:off x="2040" y="1602"/>
              <a:ext cx="17160" cy="12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64000">
                  <a:srgbClr val="465398"/>
                </a:gs>
                <a:gs pos="100000">
                  <a:srgbClr val="00206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17" name="组合 16"/>
            <p:cNvGrpSpPr/>
            <p:nvPr>
              <p:custDataLst>
                <p:tags r:id="rId6"/>
              </p:custDataLst>
            </p:nvPr>
          </p:nvGrpSpPr>
          <p:grpSpPr>
            <a:xfrm>
              <a:off x="494" y="378"/>
              <a:ext cx="13518" cy="1332"/>
              <a:chOff x="487" y="636"/>
              <a:chExt cx="12718" cy="1150"/>
            </a:xfrm>
          </p:grpSpPr>
          <p:sp>
            <p:nvSpPr>
              <p:cNvPr id="18" name="文本框 17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1829" y="879"/>
                <a:ext cx="11376" cy="8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zh-CN" sz="3300" b="1"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探究电流与电压的关系</a:t>
                </a:r>
                <a:endParaRPr lang="zh-CN" altLang="zh-CN" sz="33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endParaRPr>
              </a:p>
            </p:txBody>
          </p:sp>
          <p:sp>
            <p:nvSpPr>
              <p:cNvPr id="19" name="椭圆 18"/>
              <p:cNvSpPr/>
              <p:nvPr>
                <p:custDataLst>
                  <p:tags r:id="rId8"/>
                </p:custDataLst>
              </p:nvPr>
            </p:nvSpPr>
            <p:spPr>
              <a:xfrm>
                <a:off x="487" y="660"/>
                <a:ext cx="1264" cy="1126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1" name="矩形 6"/>
              <p:cNvSpPr/>
              <p:nvPr>
                <p:custDataLst>
                  <p:tags r:id="rId9"/>
                </p:custDataLst>
              </p:nvPr>
            </p:nvSpPr>
            <p:spPr>
              <a:xfrm>
                <a:off x="645" y="636"/>
                <a:ext cx="1106" cy="10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no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4800" b="1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一</a:t>
                </a:r>
                <a:endParaRPr lang="zh-CN" altLang="en-US" sz="48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3" name="文本框 2" title=""/>
          <p:cNvSpPr txBox="1"/>
          <p:nvPr>
            <p:custDataLst>
              <p:tags r:id="rId10"/>
            </p:custDataLst>
          </p:nvPr>
        </p:nvSpPr>
        <p:spPr>
          <a:xfrm>
            <a:off x="664210" y="1260475"/>
            <a:ext cx="304546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>
                <a:solidFill>
                  <a:schemeClr val="accent3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【</a:t>
            </a:r>
            <a:r>
              <a:rPr lang="zh-CN" altLang="en-US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实验方案</a:t>
            </a:r>
            <a:r>
              <a:rPr lang="zh-CN" altLang="en-US" sz="2800" b="1">
                <a:solidFill>
                  <a:schemeClr val="accent3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】</a:t>
            </a:r>
            <a:endParaRPr lang="zh-CN" altLang="en-US" sz="2800" b="1">
              <a:solidFill>
                <a:schemeClr val="accent3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4" name="文本框 3" title=""/>
          <p:cNvSpPr txBox="1"/>
          <p:nvPr>
            <p:custDataLst>
              <p:tags r:id="rId11"/>
            </p:custDataLst>
          </p:nvPr>
        </p:nvSpPr>
        <p:spPr>
          <a:xfrm>
            <a:off x="2563495" y="1260475"/>
            <a:ext cx="8801735" cy="14204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</a:t>
            </a:r>
            <a:r>
              <a:rPr lang="zh-CN" altLang="en-US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按电路图连接电路，保持电阻</a:t>
            </a:r>
            <a:r>
              <a:rPr lang="en-US" altLang="zh-CN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R</a:t>
            </a:r>
            <a:r>
              <a:rPr lang="zh-CN" altLang="en-US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的阻值不变，通过滑动变阻器改变电阻</a:t>
            </a:r>
            <a:r>
              <a:rPr lang="en-US" altLang="zh-CN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R</a:t>
            </a:r>
            <a:r>
              <a:rPr lang="zh-CN" altLang="en-US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两端的电压，使电压值逐渐增加，</a:t>
            </a:r>
            <a:r>
              <a:rPr lang="zh-CN" altLang="en-US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同时读出对应的</a:t>
            </a:r>
            <a:r>
              <a:rPr lang="zh-CN" altLang="en-US" sz="24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电压值</a:t>
            </a:r>
            <a:r>
              <a:rPr lang="zh-CN" altLang="en-US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和</a:t>
            </a:r>
            <a:r>
              <a:rPr lang="zh-CN" altLang="en-US" sz="24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电流值</a:t>
            </a:r>
            <a:endParaRPr lang="zh-CN" altLang="en-US" sz="2400" b="1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5" name="文本框 4" title=""/>
          <p:cNvSpPr txBox="1"/>
          <p:nvPr>
            <p:custDataLst>
              <p:tags r:id="rId12"/>
            </p:custDataLst>
          </p:nvPr>
        </p:nvSpPr>
        <p:spPr>
          <a:xfrm>
            <a:off x="886460" y="3529965"/>
            <a:ext cx="9752965" cy="1891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600" b="1" u="sng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1.</a:t>
            </a:r>
            <a:r>
              <a:rPr lang="zh-CN" altLang="en-US" sz="26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连接电路前先断开开关，</a:t>
            </a:r>
            <a:endParaRPr lang="zh-CN" altLang="en-US" sz="2600" b="1" u="sng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600" b="1" u="sng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2.</a:t>
            </a:r>
            <a:r>
              <a:rPr lang="zh-CN" altLang="en-US" sz="26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并将滑动变阻器滑片移到最大阻值处</a:t>
            </a:r>
            <a:r>
              <a:rPr lang="en-US" altLang="zh-CN" sz="26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endParaRPr lang="en-US" altLang="zh-CN" sz="2600" b="1" u="sng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600" b="1" u="sng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3.</a:t>
            </a:r>
            <a:r>
              <a:rPr lang="zh-CN" altLang="en-US" sz="26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电流表和电压表要选择合适的量程</a:t>
            </a:r>
            <a:endParaRPr lang="en-US" altLang="zh-CN" sz="2600">
              <a:solidFill>
                <a:srgbClr val="0070C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6" name="文本框 5" title=""/>
          <p:cNvSpPr txBox="1"/>
          <p:nvPr>
            <p:custDataLst>
              <p:tags r:id="rId13"/>
            </p:custDataLst>
          </p:nvPr>
        </p:nvSpPr>
        <p:spPr>
          <a:xfrm>
            <a:off x="664210" y="2874645"/>
            <a:ext cx="304546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>
                <a:solidFill>
                  <a:schemeClr val="accent3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【</a:t>
            </a:r>
            <a:r>
              <a:rPr lang="zh-CN" altLang="en-US" sz="2800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注意事项</a:t>
            </a:r>
            <a:r>
              <a:rPr lang="zh-CN" altLang="en-US" sz="2800" b="1">
                <a:solidFill>
                  <a:schemeClr val="accent3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】</a:t>
            </a:r>
            <a:endParaRPr lang="zh-CN" altLang="en-US" sz="2800" b="1">
              <a:solidFill>
                <a:schemeClr val="accent3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  <p:custDataLst>
      <p:tags r:id="rId1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10" name="组合 9" title=""/>
          <p:cNvGrpSpPr/>
          <p:nvPr>
            <p:custDataLst>
              <p:tags r:id="rId3"/>
            </p:custDataLst>
          </p:nvPr>
        </p:nvGrpSpPr>
        <p:grpSpPr>
          <a:xfrm>
            <a:off x="0" y="114935"/>
            <a:ext cx="12033885" cy="853305"/>
            <a:chOff x="0" y="378"/>
            <a:chExt cx="19200" cy="1344"/>
          </a:xfrm>
        </p:grpSpPr>
        <p:sp>
          <p:nvSpPr>
            <p:cNvPr id="11" name="矩形 10"/>
            <p:cNvSpPr/>
            <p:nvPr>
              <p:custDataLst>
                <p:tags r:id="rId4"/>
              </p:custDataLst>
            </p:nvPr>
          </p:nvSpPr>
          <p:spPr>
            <a:xfrm>
              <a:off x="0" y="612"/>
              <a:ext cx="19199" cy="1078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tx2">
                    <a:lumMod val="21000"/>
                    <a:lumOff val="79000"/>
                    <a:alpha val="1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2" name="矩形 11"/>
            <p:cNvSpPr/>
            <p:nvPr>
              <p:custDataLst>
                <p:tags r:id="rId5"/>
              </p:custDataLst>
            </p:nvPr>
          </p:nvSpPr>
          <p:spPr>
            <a:xfrm>
              <a:off x="2040" y="1602"/>
              <a:ext cx="17160" cy="12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64000">
                  <a:srgbClr val="465398"/>
                </a:gs>
                <a:gs pos="100000">
                  <a:srgbClr val="00206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17" name="组合 16"/>
            <p:cNvGrpSpPr/>
            <p:nvPr>
              <p:custDataLst>
                <p:tags r:id="rId6"/>
              </p:custDataLst>
            </p:nvPr>
          </p:nvGrpSpPr>
          <p:grpSpPr>
            <a:xfrm>
              <a:off x="494" y="378"/>
              <a:ext cx="13518" cy="1332"/>
              <a:chOff x="487" y="636"/>
              <a:chExt cx="12718" cy="1150"/>
            </a:xfrm>
          </p:grpSpPr>
          <p:sp>
            <p:nvSpPr>
              <p:cNvPr id="18" name="文本框 17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1829" y="879"/>
                <a:ext cx="11376" cy="8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zh-CN" sz="3300" b="1"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探究电流与电压的关系</a:t>
                </a:r>
                <a:endParaRPr lang="zh-CN" altLang="zh-CN" sz="33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endParaRPr>
              </a:p>
            </p:txBody>
          </p:sp>
          <p:sp>
            <p:nvSpPr>
              <p:cNvPr id="19" name="椭圆 18"/>
              <p:cNvSpPr/>
              <p:nvPr>
                <p:custDataLst>
                  <p:tags r:id="rId8"/>
                </p:custDataLst>
              </p:nvPr>
            </p:nvSpPr>
            <p:spPr>
              <a:xfrm>
                <a:off x="487" y="660"/>
                <a:ext cx="1264" cy="1126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1" name="矩形 6"/>
              <p:cNvSpPr/>
              <p:nvPr>
                <p:custDataLst>
                  <p:tags r:id="rId9"/>
                </p:custDataLst>
              </p:nvPr>
            </p:nvSpPr>
            <p:spPr>
              <a:xfrm>
                <a:off x="645" y="636"/>
                <a:ext cx="1106" cy="10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no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4800" b="1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一</a:t>
                </a:r>
                <a:endParaRPr lang="zh-CN" altLang="en-US" sz="48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  <p:pic>
        <p:nvPicPr>
          <p:cNvPr id="2" name="电流与电压" title="">
            <a:hlinkClick action="ppaction://media"/>
          </p:cNvPr>
          <p:cNvPicPr/>
          <p:nvPr>
            <a:videoFile r:link="rId12"/>
            <p:custDataLst>
              <p:tags r:id="rId11"/>
            </p:custDataLst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886460" y="1424940"/>
            <a:ext cx="9793605" cy="5133975"/>
          </a:xfrm>
          <a:prstGeom prst="rect">
            <a:avLst/>
          </a:prstGeom>
        </p:spPr>
      </p:pic>
      <p:sp>
        <p:nvSpPr>
          <p:cNvPr id="3" name="文本框 2" title=""/>
          <p:cNvSpPr txBox="1"/>
          <p:nvPr>
            <p:custDataLst>
              <p:tags r:id="rId14"/>
            </p:custDataLst>
          </p:nvPr>
        </p:nvSpPr>
        <p:spPr>
          <a:xfrm>
            <a:off x="886460" y="1424940"/>
            <a:ext cx="2810510" cy="39878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wrap="square" rtlCol="0" anchor="t">
            <a:spAutoFit/>
          </a:bodyPr>
          <a:lstStyle/>
          <a:p>
            <a:r>
              <a:rPr lang="zh-CN" altLang="zh-CN" sz="20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探究电流与电压的关系</a:t>
            </a:r>
            <a:endParaRPr lang="zh-CN" altLang="zh-CN" sz="2000" b="1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  <p:custDataLst>
      <p:tags r:id="rId1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10" name="组合 9" title=""/>
          <p:cNvGrpSpPr/>
          <p:nvPr>
            <p:custDataLst>
              <p:tags r:id="rId3"/>
            </p:custDataLst>
          </p:nvPr>
        </p:nvGrpSpPr>
        <p:grpSpPr>
          <a:xfrm>
            <a:off x="0" y="114935"/>
            <a:ext cx="12033885" cy="853305"/>
            <a:chOff x="0" y="378"/>
            <a:chExt cx="19200" cy="1344"/>
          </a:xfrm>
        </p:grpSpPr>
        <p:sp>
          <p:nvSpPr>
            <p:cNvPr id="11" name="矩形 10"/>
            <p:cNvSpPr/>
            <p:nvPr>
              <p:custDataLst>
                <p:tags r:id="rId4"/>
              </p:custDataLst>
            </p:nvPr>
          </p:nvSpPr>
          <p:spPr>
            <a:xfrm>
              <a:off x="0" y="612"/>
              <a:ext cx="19199" cy="1078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tx2">
                    <a:lumMod val="21000"/>
                    <a:lumOff val="79000"/>
                    <a:alpha val="1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2" name="矩形 11"/>
            <p:cNvSpPr/>
            <p:nvPr>
              <p:custDataLst>
                <p:tags r:id="rId5"/>
              </p:custDataLst>
            </p:nvPr>
          </p:nvSpPr>
          <p:spPr>
            <a:xfrm>
              <a:off x="2040" y="1602"/>
              <a:ext cx="17160" cy="12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64000">
                  <a:srgbClr val="465398"/>
                </a:gs>
                <a:gs pos="100000">
                  <a:srgbClr val="00206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17" name="组合 16"/>
            <p:cNvGrpSpPr/>
            <p:nvPr>
              <p:custDataLst>
                <p:tags r:id="rId6"/>
              </p:custDataLst>
            </p:nvPr>
          </p:nvGrpSpPr>
          <p:grpSpPr>
            <a:xfrm>
              <a:off x="494" y="378"/>
              <a:ext cx="13518" cy="1332"/>
              <a:chOff x="487" y="636"/>
              <a:chExt cx="12718" cy="1150"/>
            </a:xfrm>
          </p:grpSpPr>
          <p:sp>
            <p:nvSpPr>
              <p:cNvPr id="18" name="文本框 17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1829" y="879"/>
                <a:ext cx="11376" cy="8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zh-CN" sz="3300" b="1"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探究电流与电压的关系</a:t>
                </a:r>
                <a:endParaRPr lang="zh-CN" altLang="zh-CN" sz="33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endParaRPr>
              </a:p>
            </p:txBody>
          </p:sp>
          <p:sp>
            <p:nvSpPr>
              <p:cNvPr id="19" name="椭圆 18"/>
              <p:cNvSpPr/>
              <p:nvPr>
                <p:custDataLst>
                  <p:tags r:id="rId8"/>
                </p:custDataLst>
              </p:nvPr>
            </p:nvSpPr>
            <p:spPr>
              <a:xfrm>
                <a:off x="487" y="660"/>
                <a:ext cx="1264" cy="1126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1" name="矩形 6"/>
              <p:cNvSpPr/>
              <p:nvPr>
                <p:custDataLst>
                  <p:tags r:id="rId9"/>
                </p:custDataLst>
              </p:nvPr>
            </p:nvSpPr>
            <p:spPr>
              <a:xfrm>
                <a:off x="645" y="636"/>
                <a:ext cx="1106" cy="10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no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4800" b="1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一</a:t>
                </a:r>
                <a:endParaRPr lang="zh-CN" altLang="en-US" sz="48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3" name="文本框 2" title=""/>
          <p:cNvSpPr txBox="1"/>
          <p:nvPr>
            <p:custDataLst>
              <p:tags r:id="rId10"/>
            </p:custDataLst>
          </p:nvPr>
        </p:nvSpPr>
        <p:spPr>
          <a:xfrm>
            <a:off x="790575" y="1343660"/>
            <a:ext cx="304546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>
                <a:solidFill>
                  <a:schemeClr val="accent3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【</a:t>
            </a:r>
            <a:r>
              <a:rPr lang="zh-CN" altLang="en-US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实验数据</a:t>
            </a:r>
            <a:r>
              <a:rPr lang="zh-CN" altLang="en-US" sz="2800" b="1">
                <a:solidFill>
                  <a:schemeClr val="accent3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】</a:t>
            </a:r>
            <a:endParaRPr lang="zh-CN" altLang="en-US" sz="2800" b="1">
              <a:solidFill>
                <a:schemeClr val="accent3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2" name="文本框 1" title=""/>
          <p:cNvSpPr txBox="1"/>
          <p:nvPr>
            <p:custDataLst>
              <p:tags r:id="rId11"/>
            </p:custDataLst>
          </p:nvPr>
        </p:nvSpPr>
        <p:spPr>
          <a:xfrm>
            <a:off x="4428490" y="1410970"/>
            <a:ext cx="26193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</a:rPr>
              <a:t>R= </a:t>
            </a:r>
            <a:r>
              <a:rPr lang="en-US" altLang="zh-CN" sz="2800" u="sng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en-US" altLang="zh-CN" sz="2800" u="sng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5  </a:t>
            </a:r>
            <a:r>
              <a:rPr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Ω</a:t>
            </a:r>
            <a:r>
              <a:rPr lang="en-US" altLang="zh-CN" sz="2800" u="sng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2800" u="sng">
                <a:latin typeface="宋体" panose="02010600030101010101" pitchFamily="2" charset="-122"/>
                <a:ea typeface="宋体" panose="02010600030101010101" pitchFamily="2" charset="-122"/>
              </a:rPr>
              <a:t>     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en-US" altLang="zh-CN" sz="28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aphicFrame>
        <p:nvGraphicFramePr>
          <p:cNvPr id="5" name="表格 4" title=""/>
          <p:cNvGraphicFramePr>
            <a:graphicFrameLocks noGrp="1"/>
          </p:cNvGraphicFramePr>
          <p:nvPr>
            <p:custDataLst>
              <p:tags r:id="rId12"/>
            </p:custDataLst>
          </p:nvPr>
        </p:nvGraphicFramePr>
        <p:xfrm>
          <a:off x="1117600" y="2241550"/>
          <a:ext cx="9635490" cy="18427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05915"/>
                <a:gridCol w="1605915"/>
                <a:gridCol w="1605915"/>
                <a:gridCol w="1605915"/>
                <a:gridCol w="1605915"/>
                <a:gridCol w="1605915"/>
              </a:tblGrid>
              <a:tr h="422910"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r>
                        <a:rPr lang="zh-CN" altLang="en-US"/>
                        <a:t>实验次数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r>
                        <a:rPr lang="zh-CN" altLang="en-US"/>
                        <a:t>第一次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r>
                        <a:rPr lang="zh-CN" altLang="en-US" sz="1800">
                          <a:sym typeface="+mn-ea"/>
                        </a:rPr>
                        <a:t>第二次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r>
                        <a:rPr lang="zh-CN" altLang="en-US" sz="1800">
                          <a:sym typeface="+mn-ea"/>
                        </a:rPr>
                        <a:t>第三次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r>
                        <a:rPr lang="zh-CN" altLang="en-US" sz="1800">
                          <a:sym typeface="+mn-ea"/>
                        </a:rPr>
                        <a:t>第四次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r>
                        <a:rPr lang="zh-CN" altLang="en-US" sz="1800">
                          <a:sym typeface="+mn-ea"/>
                        </a:rPr>
                        <a:t>第五次</a:t>
                      </a:r>
                      <a:endParaRPr lang="zh-CN" altLang="en-US"/>
                    </a:p>
                  </a:txBody>
                  <a:tcPr/>
                </a:tc>
              </a:tr>
              <a:tr h="709930"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r>
                        <a:rPr lang="zh-CN" altLang="en-US" sz="1800">
                          <a:solidFill>
                            <a:srgbClr val="002060"/>
                          </a:solidFill>
                          <a:latin typeface="Times New Roman" panose="02020603050405020304" charset="0"/>
                          <a:ea typeface="微软雅黑"/>
                          <a:cs typeface="Times New Roman" panose="02020603050405020304" charset="0"/>
                          <a:sym typeface="Arial"/>
                        </a:rPr>
                        <a:t>电压</a:t>
                      </a:r>
                      <a:r>
                        <a:rPr lang="en-US" altLang="zh-CN" sz="1800" i="1">
                          <a:solidFill>
                            <a:srgbClr val="002060"/>
                          </a:solidFill>
                          <a:latin typeface="Times New Roman" panose="02020603050405020304" charset="0"/>
                          <a:ea typeface="微软雅黑"/>
                          <a:cs typeface="Times New Roman" panose="02020603050405020304" charset="0"/>
                          <a:sym typeface="Arial"/>
                        </a:rPr>
                        <a:t>U</a:t>
                      </a:r>
                      <a:r>
                        <a:rPr lang="en-US" altLang="zh-CN" sz="1800">
                          <a:solidFill>
                            <a:srgbClr val="002060"/>
                          </a:solidFill>
                          <a:latin typeface="Times New Roman" panose="02020603050405020304" charset="0"/>
                          <a:ea typeface="微软雅黑"/>
                          <a:cs typeface="Times New Roman" panose="02020603050405020304" charset="0"/>
                          <a:sym typeface="Arial"/>
                        </a:rPr>
                        <a:t>/V</a:t>
                      </a:r>
                      <a:endParaRPr lang="en-US" altLang="zh-CN" sz="1800" b="0">
                        <a:solidFill>
                          <a:srgbClr val="002060"/>
                        </a:solidFill>
                        <a:latin typeface="Times New Roman" panose="02020603050405020304" charset="0"/>
                        <a:ea typeface="微软雅黑"/>
                        <a:cs typeface="Times New Roman" panose="02020603050405020304" charset="0"/>
                        <a:sym typeface="Arial"/>
                      </a:endParaRPr>
                    </a:p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  <a:tr h="709930"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r>
                        <a:rPr lang="zh-CN" altLang="en-US" sz="1800">
                          <a:solidFill>
                            <a:srgbClr val="002060"/>
                          </a:solidFill>
                          <a:latin typeface="Times New Roman" panose="02020603050405020304" charset="0"/>
                          <a:ea typeface="微软雅黑"/>
                          <a:cs typeface="Times New Roman" panose="02020603050405020304" charset="0"/>
                          <a:sym typeface="Arial"/>
                        </a:rPr>
                        <a:t>电流</a:t>
                      </a:r>
                      <a:r>
                        <a:rPr lang="zh-CN" altLang="en-US" sz="1800" i="1">
                          <a:solidFill>
                            <a:srgbClr val="002060"/>
                          </a:solidFill>
                          <a:latin typeface="Times New Roman" panose="02020603050405020304" charset="0"/>
                          <a:ea typeface="微软雅黑"/>
                          <a:cs typeface="Times New Roman" panose="02020603050405020304" charset="0"/>
                          <a:sym typeface="Arial"/>
                        </a:rPr>
                        <a:t>I</a:t>
                      </a:r>
                      <a:r>
                        <a:rPr lang="zh-CN" altLang="en-US" sz="1800">
                          <a:solidFill>
                            <a:srgbClr val="002060"/>
                          </a:solidFill>
                          <a:latin typeface="Times New Roman" panose="02020603050405020304" charset="0"/>
                          <a:ea typeface="微软雅黑"/>
                          <a:cs typeface="Times New Roman" panose="02020603050405020304" charset="0"/>
                          <a:sym typeface="Arial"/>
                        </a:rPr>
                        <a:t>/A</a:t>
                      </a:r>
                      <a:endParaRPr lang="zh-CN" altLang="en-US" sz="1800">
                        <a:solidFill>
                          <a:srgbClr val="002060"/>
                        </a:solidFill>
                        <a:latin typeface="Times New Roman" panose="02020603050405020304" charset="0"/>
                        <a:ea typeface="微软雅黑"/>
                        <a:cs typeface="Times New Roman" panose="02020603050405020304" charset="0"/>
                        <a:sym typeface="Arial"/>
                      </a:endParaRPr>
                    </a:p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  <p:grpSp>
        <p:nvGrpSpPr>
          <p:cNvPr id="176" name="组合 175" title=""/>
          <p:cNvGrpSpPr/>
          <p:nvPr>
            <p:custDataLst>
              <p:tags r:id="rId13"/>
            </p:custDataLst>
          </p:nvPr>
        </p:nvGrpSpPr>
        <p:grpSpPr>
          <a:xfrm>
            <a:off x="2823210" y="3524250"/>
            <a:ext cx="5755362" cy="429895"/>
            <a:chOff x="3763" y="5094"/>
            <a:chExt cx="5803" cy="677"/>
          </a:xfrm>
        </p:grpSpPr>
        <p:sp>
          <p:nvSpPr>
            <p:cNvPr id="6" name="文本框 5"/>
            <p:cNvSpPr txBox="1"/>
            <p:nvPr>
              <p:custDataLst>
                <p:tags r:id="rId14"/>
              </p:custDataLst>
            </p:nvPr>
          </p:nvSpPr>
          <p:spPr>
            <a:xfrm>
              <a:off x="3763" y="5094"/>
              <a:ext cx="1021" cy="67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en-US" altLang="zh-CN" sz="2200">
                  <a:solidFill>
                    <a:srgbClr val="C00000"/>
                  </a:solidFill>
                  <a:latin typeface="Times New Roman" panose="02020603050405020304" charset="0"/>
                  <a:cs typeface="Times New Roman" panose="02020603050405020304" charset="0"/>
                </a:rPr>
                <a:t>0.10</a:t>
              </a:r>
              <a:endParaRPr lang="en-US" altLang="zh-CN" sz="220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endParaRPr>
            </a:p>
          </p:txBody>
        </p:sp>
        <p:sp>
          <p:nvSpPr>
            <p:cNvPr id="55" name="文本框 54"/>
            <p:cNvSpPr txBox="1"/>
            <p:nvPr>
              <p:custDataLst>
                <p:tags r:id="rId15"/>
              </p:custDataLst>
            </p:nvPr>
          </p:nvSpPr>
          <p:spPr>
            <a:xfrm>
              <a:off x="5659" y="5094"/>
              <a:ext cx="883" cy="67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en-US" altLang="zh-CN" sz="2200">
                  <a:solidFill>
                    <a:srgbClr val="C00000"/>
                  </a:solidFill>
                  <a:latin typeface="Times New Roman" panose="02020603050405020304" charset="0"/>
                  <a:cs typeface="Times New Roman" panose="02020603050405020304" charset="0"/>
                </a:rPr>
                <a:t>0.20</a:t>
              </a:r>
              <a:endParaRPr lang="en-US" altLang="zh-CN" sz="220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endParaRPr>
            </a:p>
          </p:txBody>
        </p:sp>
        <p:sp>
          <p:nvSpPr>
            <p:cNvPr id="56" name="文本框 55"/>
            <p:cNvSpPr txBox="1"/>
            <p:nvPr>
              <p:custDataLst>
                <p:tags r:id="rId16"/>
              </p:custDataLst>
            </p:nvPr>
          </p:nvSpPr>
          <p:spPr>
            <a:xfrm>
              <a:off x="7162" y="5094"/>
              <a:ext cx="1021" cy="67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en-US" altLang="zh-CN" sz="2200">
                  <a:solidFill>
                    <a:srgbClr val="C00000"/>
                  </a:solidFill>
                  <a:latin typeface="Times New Roman" panose="02020603050405020304" charset="0"/>
                  <a:cs typeface="Times New Roman" panose="02020603050405020304" charset="0"/>
                </a:rPr>
                <a:t>0.30</a:t>
              </a:r>
              <a:endParaRPr lang="en-US" altLang="zh-CN" sz="220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endParaRPr>
            </a:p>
          </p:txBody>
        </p:sp>
        <p:sp>
          <p:nvSpPr>
            <p:cNvPr id="57" name="文本框 56"/>
            <p:cNvSpPr txBox="1"/>
            <p:nvPr>
              <p:custDataLst>
                <p:tags r:id="rId17"/>
              </p:custDataLst>
            </p:nvPr>
          </p:nvSpPr>
          <p:spPr>
            <a:xfrm>
              <a:off x="8683" y="5094"/>
              <a:ext cx="883" cy="67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en-US" altLang="zh-CN" sz="2200">
                  <a:solidFill>
                    <a:srgbClr val="C00000"/>
                  </a:solidFill>
                  <a:latin typeface="Times New Roman" panose="02020603050405020304" charset="0"/>
                  <a:cs typeface="Times New Roman" panose="02020603050405020304" charset="0"/>
                </a:rPr>
                <a:t>0.39</a:t>
              </a:r>
              <a:endParaRPr lang="en-US" altLang="zh-CN" sz="220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endParaRPr>
            </a:p>
          </p:txBody>
        </p:sp>
      </p:grpSp>
      <p:sp>
        <p:nvSpPr>
          <p:cNvPr id="7" name="文本框 6" title=""/>
          <p:cNvSpPr txBox="1"/>
          <p:nvPr>
            <p:custDataLst>
              <p:tags r:id="rId18"/>
            </p:custDataLst>
          </p:nvPr>
        </p:nvSpPr>
        <p:spPr>
          <a:xfrm>
            <a:off x="9565276" y="3524250"/>
            <a:ext cx="875751" cy="4298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20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0.49</a:t>
            </a:r>
            <a:endParaRPr lang="en-US" altLang="zh-CN" sz="220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grpSp>
        <p:nvGrpSpPr>
          <p:cNvPr id="8" name="组合 7" title=""/>
          <p:cNvGrpSpPr/>
          <p:nvPr>
            <p:custDataLst>
              <p:tags r:id="rId19"/>
            </p:custDataLst>
          </p:nvPr>
        </p:nvGrpSpPr>
        <p:grpSpPr>
          <a:xfrm>
            <a:off x="2823210" y="2792095"/>
            <a:ext cx="5874377" cy="429895"/>
            <a:chOff x="3763" y="5094"/>
            <a:chExt cx="5923" cy="677"/>
          </a:xfrm>
        </p:grpSpPr>
        <p:sp>
          <p:nvSpPr>
            <p:cNvPr id="9" name="文本框 8"/>
            <p:cNvSpPr txBox="1"/>
            <p:nvPr>
              <p:custDataLst>
                <p:tags r:id="rId20"/>
              </p:custDataLst>
            </p:nvPr>
          </p:nvSpPr>
          <p:spPr>
            <a:xfrm>
              <a:off x="3763" y="5094"/>
              <a:ext cx="1021" cy="67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en-US" altLang="zh-CN" sz="2200">
                  <a:solidFill>
                    <a:srgbClr val="C00000"/>
                  </a:solidFill>
                  <a:latin typeface="Times New Roman" panose="02020603050405020304" charset="0"/>
                  <a:cs typeface="Times New Roman" panose="02020603050405020304" charset="0"/>
                </a:rPr>
                <a:t>0.5</a:t>
              </a:r>
              <a:endParaRPr lang="en-US" altLang="zh-CN" sz="220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endParaRPr>
            </a:p>
          </p:txBody>
        </p:sp>
        <p:sp>
          <p:nvSpPr>
            <p:cNvPr id="13" name="文本框 12"/>
            <p:cNvSpPr txBox="1"/>
            <p:nvPr>
              <p:custDataLst>
                <p:tags r:id="rId21"/>
              </p:custDataLst>
            </p:nvPr>
          </p:nvSpPr>
          <p:spPr>
            <a:xfrm>
              <a:off x="5659" y="5094"/>
              <a:ext cx="883" cy="67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en-US" altLang="zh-CN" sz="2200">
                  <a:solidFill>
                    <a:srgbClr val="C00000"/>
                  </a:solidFill>
                  <a:latin typeface="Times New Roman" panose="02020603050405020304" charset="0"/>
                  <a:cs typeface="Times New Roman" panose="02020603050405020304" charset="0"/>
                </a:rPr>
                <a:t>1.0</a:t>
              </a:r>
              <a:endParaRPr lang="en-US" altLang="zh-CN" sz="220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endParaRPr>
            </a:p>
          </p:txBody>
        </p:sp>
        <p:sp>
          <p:nvSpPr>
            <p:cNvPr id="14" name="文本框 13"/>
            <p:cNvSpPr txBox="1"/>
            <p:nvPr>
              <p:custDataLst>
                <p:tags r:id="rId22"/>
              </p:custDataLst>
            </p:nvPr>
          </p:nvSpPr>
          <p:spPr>
            <a:xfrm>
              <a:off x="7162" y="5094"/>
              <a:ext cx="1021" cy="67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en-US" altLang="zh-CN" sz="2200">
                  <a:solidFill>
                    <a:srgbClr val="C00000"/>
                  </a:solidFill>
                  <a:latin typeface="Times New Roman" panose="02020603050405020304" charset="0"/>
                  <a:cs typeface="Times New Roman" panose="02020603050405020304" charset="0"/>
                </a:rPr>
                <a:t>1.5</a:t>
              </a:r>
              <a:endParaRPr lang="en-US" altLang="zh-CN" sz="220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endParaRPr>
            </a:p>
          </p:txBody>
        </p:sp>
        <p:sp>
          <p:nvSpPr>
            <p:cNvPr id="15" name="文本框 14"/>
            <p:cNvSpPr txBox="1"/>
            <p:nvPr>
              <p:custDataLst>
                <p:tags r:id="rId23"/>
              </p:custDataLst>
            </p:nvPr>
          </p:nvSpPr>
          <p:spPr>
            <a:xfrm>
              <a:off x="8803" y="5094"/>
              <a:ext cx="883" cy="67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en-US" altLang="zh-CN" sz="2200">
                  <a:solidFill>
                    <a:srgbClr val="C00000"/>
                  </a:solidFill>
                  <a:latin typeface="Times New Roman" panose="02020603050405020304" charset="0"/>
                  <a:cs typeface="Times New Roman" panose="02020603050405020304" charset="0"/>
                </a:rPr>
                <a:t>2.0</a:t>
              </a:r>
              <a:endParaRPr lang="en-US" altLang="zh-CN" sz="220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endParaRPr>
            </a:p>
          </p:txBody>
        </p:sp>
      </p:grpSp>
      <p:sp>
        <p:nvSpPr>
          <p:cNvPr id="16" name="文本框 15" title=""/>
          <p:cNvSpPr txBox="1"/>
          <p:nvPr>
            <p:custDataLst>
              <p:tags r:id="rId24"/>
            </p:custDataLst>
          </p:nvPr>
        </p:nvSpPr>
        <p:spPr>
          <a:xfrm>
            <a:off x="9565276" y="2792095"/>
            <a:ext cx="875751" cy="4298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20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2.5</a:t>
            </a:r>
            <a:endParaRPr lang="en-US" altLang="zh-CN" sz="220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  <p:custDataLst>
      <p:tags r:id="rId2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10" name="组合 9" title=""/>
          <p:cNvGrpSpPr/>
          <p:nvPr>
            <p:custDataLst>
              <p:tags r:id="rId3"/>
            </p:custDataLst>
          </p:nvPr>
        </p:nvGrpSpPr>
        <p:grpSpPr>
          <a:xfrm>
            <a:off x="0" y="114935"/>
            <a:ext cx="12033885" cy="853305"/>
            <a:chOff x="0" y="378"/>
            <a:chExt cx="19200" cy="1344"/>
          </a:xfrm>
        </p:grpSpPr>
        <p:sp>
          <p:nvSpPr>
            <p:cNvPr id="11" name="矩形 10"/>
            <p:cNvSpPr/>
            <p:nvPr>
              <p:custDataLst>
                <p:tags r:id="rId4"/>
              </p:custDataLst>
            </p:nvPr>
          </p:nvSpPr>
          <p:spPr>
            <a:xfrm>
              <a:off x="0" y="612"/>
              <a:ext cx="19199" cy="1078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tx2">
                    <a:lumMod val="21000"/>
                    <a:lumOff val="79000"/>
                    <a:alpha val="1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2" name="矩形 11"/>
            <p:cNvSpPr/>
            <p:nvPr>
              <p:custDataLst>
                <p:tags r:id="rId5"/>
              </p:custDataLst>
            </p:nvPr>
          </p:nvSpPr>
          <p:spPr>
            <a:xfrm>
              <a:off x="2040" y="1602"/>
              <a:ext cx="17160" cy="12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64000">
                  <a:srgbClr val="465398"/>
                </a:gs>
                <a:gs pos="100000">
                  <a:srgbClr val="00206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17" name="组合 16"/>
            <p:cNvGrpSpPr/>
            <p:nvPr>
              <p:custDataLst>
                <p:tags r:id="rId6"/>
              </p:custDataLst>
            </p:nvPr>
          </p:nvGrpSpPr>
          <p:grpSpPr>
            <a:xfrm>
              <a:off x="494" y="378"/>
              <a:ext cx="13518" cy="1332"/>
              <a:chOff x="487" y="636"/>
              <a:chExt cx="12718" cy="1150"/>
            </a:xfrm>
          </p:grpSpPr>
          <p:sp>
            <p:nvSpPr>
              <p:cNvPr id="18" name="文本框 17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1829" y="879"/>
                <a:ext cx="11376" cy="8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zh-CN" sz="3300" b="1"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探究电流与电压的关系</a:t>
                </a:r>
                <a:endParaRPr lang="zh-CN" altLang="zh-CN" sz="33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endParaRPr>
              </a:p>
            </p:txBody>
          </p:sp>
          <p:sp>
            <p:nvSpPr>
              <p:cNvPr id="19" name="椭圆 18"/>
              <p:cNvSpPr/>
              <p:nvPr>
                <p:custDataLst>
                  <p:tags r:id="rId8"/>
                </p:custDataLst>
              </p:nvPr>
            </p:nvSpPr>
            <p:spPr>
              <a:xfrm>
                <a:off x="487" y="660"/>
                <a:ext cx="1264" cy="1126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1" name="矩形 6"/>
              <p:cNvSpPr/>
              <p:nvPr>
                <p:custDataLst>
                  <p:tags r:id="rId9"/>
                </p:custDataLst>
              </p:nvPr>
            </p:nvSpPr>
            <p:spPr>
              <a:xfrm>
                <a:off x="645" y="636"/>
                <a:ext cx="1106" cy="10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no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4800" b="1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一</a:t>
                </a:r>
                <a:endParaRPr lang="zh-CN" altLang="en-US" sz="48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2" name="文本框 1" title=""/>
          <p:cNvSpPr txBox="1"/>
          <p:nvPr>
            <p:custDataLst>
              <p:tags r:id="rId10"/>
            </p:custDataLst>
          </p:nvPr>
        </p:nvSpPr>
        <p:spPr>
          <a:xfrm>
            <a:off x="848360" y="1908175"/>
            <a:ext cx="5459095" cy="16300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根据记录的数据，在图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5-1-4 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中画出各组数据对应的点，然后将各点平滑地连接起来，观察电阻一定时，两个量间的变化关系。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 title=""/>
          <p:cNvSpPr txBox="1"/>
          <p:nvPr>
            <p:custDataLst>
              <p:tags r:id="rId11"/>
            </p:custDataLst>
          </p:nvPr>
        </p:nvSpPr>
        <p:spPr>
          <a:xfrm>
            <a:off x="1034415" y="5089525"/>
            <a:ext cx="10711180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分析图像，可得结论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:</a:t>
            </a:r>
            <a:endParaRPr lang="en-US" altLang="zh-CN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保持导体电阻不变时，通过导体的电流跟导体两端的电压成</a:t>
            </a:r>
            <a:r>
              <a:rPr lang="zh-CN" altLang="en-US" sz="2400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altLang="zh-CN" sz="2400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关系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;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文本框 3" title=""/>
          <p:cNvSpPr txBox="1"/>
          <p:nvPr>
            <p:custDataLst>
              <p:tags r:id="rId12"/>
            </p:custDataLst>
          </p:nvPr>
        </p:nvSpPr>
        <p:spPr>
          <a:xfrm>
            <a:off x="8978265" y="5427980"/>
            <a:ext cx="1167765" cy="4914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600" b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/>
                <a:sym typeface="+mn-ea"/>
              </a:rPr>
              <a:t>正比</a:t>
            </a:r>
            <a:endParaRPr lang="zh-CN" altLang="en-US" sz="2600" b="1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/>
              <a:sym typeface="+mn-ea"/>
            </a:endParaRPr>
          </a:p>
        </p:txBody>
      </p:sp>
      <p:grpSp>
        <p:nvGrpSpPr>
          <p:cNvPr id="5" name="组合 4" title=""/>
          <p:cNvGrpSpPr/>
          <p:nvPr>
            <p:custDataLst>
              <p:tags r:id="rId13"/>
            </p:custDataLst>
          </p:nvPr>
        </p:nvGrpSpPr>
        <p:grpSpPr>
          <a:xfrm>
            <a:off x="7193870" y="1619885"/>
            <a:ext cx="3856832" cy="3517828"/>
            <a:chOff x="7160" y="3086"/>
            <a:chExt cx="6829" cy="6228"/>
          </a:xfrm>
        </p:grpSpPr>
        <p:grpSp>
          <p:nvGrpSpPr>
            <p:cNvPr id="6" name="组合 73729"/>
            <p:cNvGrpSpPr/>
            <p:nvPr>
              <p:custDataLst>
                <p:tags r:id="rId14"/>
              </p:custDataLst>
            </p:nvPr>
          </p:nvGrpSpPr>
          <p:grpSpPr>
            <a:xfrm>
              <a:off x="7313" y="3086"/>
              <a:ext cx="6676" cy="6228"/>
              <a:chOff x="180" y="-17"/>
              <a:chExt cx="3547" cy="3334"/>
            </a:xfrm>
          </p:grpSpPr>
          <p:grpSp>
            <p:nvGrpSpPr>
              <p:cNvPr id="7" name="组合 73730"/>
              <p:cNvGrpSpPr/>
              <p:nvPr>
                <p:custDataLst>
                  <p:tags r:id="rId15"/>
                </p:custDataLst>
              </p:nvPr>
            </p:nvGrpSpPr>
            <p:grpSpPr>
              <a:xfrm>
                <a:off x="567" y="104"/>
                <a:ext cx="2535" cy="2893"/>
                <a:chExt cx="2535" cy="2893"/>
              </a:xfrm>
            </p:grpSpPr>
            <p:sp>
              <p:nvSpPr>
                <p:cNvPr id="8" name="直接连接符 73731"/>
                <p:cNvSpPr/>
                <p:nvPr>
                  <p:custDataLst>
                    <p:tags r:id="rId16"/>
                  </p:custDataLst>
                </p:nvPr>
              </p:nvSpPr>
              <p:spPr>
                <a:xfrm>
                  <a:off x="0" y="2867"/>
                  <a:ext cx="2535" cy="1"/>
                </a:xfrm>
                <a:prstGeom prst="line">
                  <a:avLst/>
                </a:prstGeom>
                <a:ln w="28575" cap="flat" cmpd="sng">
                  <a:solidFill>
                    <a:schemeClr val="accent6">
                      <a:lumMod val="60000"/>
                      <a:lumOff val="40000"/>
                    </a:schemeClr>
                  </a:solidFill>
                  <a:prstDash val="solid"/>
                  <a:round/>
                  <a:headEnd type="none" w="med" len="med"/>
                  <a:tailEnd type="triangle" w="med" len="med"/>
                </a:ln>
              </p:spPr>
              <p:txBody>
                <a:bodyPr anchor="t" anchorCtr="0"/>
                <a:lstStyle/>
                <a:p>
                  <a:endParaRPr lang="zh-CN" altLang="en-US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9" name="直接连接符 73732"/>
                <p:cNvSpPr/>
                <p:nvPr>
                  <p:custDataLst>
                    <p:tags r:id="rId17"/>
                  </p:custDataLst>
                </p:nvPr>
              </p:nvSpPr>
              <p:spPr>
                <a:xfrm flipH="1" flipV="1">
                  <a:off x="35" y="0"/>
                  <a:ext cx="0" cy="2867"/>
                </a:xfrm>
                <a:prstGeom prst="line">
                  <a:avLst/>
                </a:prstGeom>
                <a:ln w="28575" cap="flat" cmpd="sng">
                  <a:solidFill>
                    <a:schemeClr val="accent6">
                      <a:lumMod val="60000"/>
                      <a:lumOff val="40000"/>
                    </a:schemeClr>
                  </a:solidFill>
                  <a:prstDash val="solid"/>
                  <a:round/>
                  <a:headEnd type="none" w="med" len="med"/>
                  <a:tailEnd type="triangle" w="med" len="med"/>
                </a:ln>
              </p:spPr>
              <p:txBody>
                <a:bodyPr anchor="t" anchorCtr="0"/>
                <a:lstStyle/>
                <a:p>
                  <a:endParaRPr lang="zh-CN" altLang="en-US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3" name="直接连接符 73733"/>
                <p:cNvSpPr/>
                <p:nvPr>
                  <p:custDataLst>
                    <p:tags r:id="rId18"/>
                  </p:custDataLst>
                </p:nvPr>
              </p:nvSpPr>
              <p:spPr>
                <a:xfrm>
                  <a:off x="35" y="2607"/>
                  <a:ext cx="2254" cy="1"/>
                </a:xfrm>
                <a:prstGeom prst="line">
                  <a:avLst/>
                </a:prstGeom>
                <a:ln w="19050" cap="flat" cmpd="sng">
                  <a:solidFill>
                    <a:schemeClr val="accent6">
                      <a:lumMod val="60000"/>
                      <a:lumOff val="4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anchor="t" anchorCtr="0"/>
                <a:lstStyle/>
                <a:p>
                  <a:endParaRPr lang="zh-CN" altLang="en-US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4" name="直接连接符 73734"/>
                <p:cNvSpPr/>
                <p:nvPr>
                  <p:custDataLst>
                    <p:tags r:id="rId19"/>
                  </p:custDataLst>
                </p:nvPr>
              </p:nvSpPr>
              <p:spPr>
                <a:xfrm>
                  <a:off x="35" y="2346"/>
                  <a:ext cx="2254" cy="1"/>
                </a:xfrm>
                <a:prstGeom prst="line">
                  <a:avLst/>
                </a:prstGeom>
                <a:ln w="19050" cap="flat" cmpd="sng">
                  <a:solidFill>
                    <a:schemeClr val="accent6">
                      <a:lumMod val="60000"/>
                      <a:lumOff val="4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anchor="t" anchorCtr="0"/>
                <a:lstStyle/>
                <a:p>
                  <a:endParaRPr lang="zh-CN" altLang="en-US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5" name="直接连接符 73735"/>
                <p:cNvSpPr/>
                <p:nvPr>
                  <p:custDataLst>
                    <p:tags r:id="rId20"/>
                  </p:custDataLst>
                </p:nvPr>
              </p:nvSpPr>
              <p:spPr>
                <a:xfrm>
                  <a:off x="35" y="2085"/>
                  <a:ext cx="2300" cy="1"/>
                </a:xfrm>
                <a:prstGeom prst="line">
                  <a:avLst/>
                </a:prstGeom>
                <a:ln w="19050" cap="flat" cmpd="sng">
                  <a:solidFill>
                    <a:schemeClr val="accent6">
                      <a:lumMod val="60000"/>
                      <a:lumOff val="4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anchor="t" anchorCtr="0"/>
                <a:lstStyle/>
                <a:p>
                  <a:endParaRPr lang="zh-CN" altLang="en-US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6" name="直接连接符 73736"/>
                <p:cNvSpPr/>
                <p:nvPr>
                  <p:custDataLst>
                    <p:tags r:id="rId21"/>
                  </p:custDataLst>
                </p:nvPr>
              </p:nvSpPr>
              <p:spPr>
                <a:xfrm>
                  <a:off x="35" y="1799"/>
                  <a:ext cx="2265" cy="1"/>
                </a:xfrm>
                <a:prstGeom prst="line">
                  <a:avLst/>
                </a:prstGeom>
                <a:ln w="19050" cap="flat" cmpd="sng">
                  <a:solidFill>
                    <a:schemeClr val="accent6">
                      <a:lumMod val="60000"/>
                      <a:lumOff val="4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anchor="t" anchorCtr="0"/>
                <a:lstStyle/>
                <a:p>
                  <a:endParaRPr lang="zh-CN" altLang="en-US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20" name="直接连接符 73737"/>
                <p:cNvSpPr/>
                <p:nvPr>
                  <p:custDataLst>
                    <p:tags r:id="rId22"/>
                  </p:custDataLst>
                </p:nvPr>
              </p:nvSpPr>
              <p:spPr>
                <a:xfrm>
                  <a:off x="35" y="1538"/>
                  <a:ext cx="2256" cy="1"/>
                </a:xfrm>
                <a:prstGeom prst="line">
                  <a:avLst/>
                </a:prstGeom>
                <a:ln w="19050" cap="flat" cmpd="sng">
                  <a:solidFill>
                    <a:schemeClr val="accent6">
                      <a:lumMod val="60000"/>
                      <a:lumOff val="4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anchor="t" anchorCtr="0"/>
                <a:lstStyle/>
                <a:p>
                  <a:endParaRPr lang="zh-CN" altLang="en-US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22" name="直接连接符 73738"/>
                <p:cNvSpPr/>
                <p:nvPr>
                  <p:custDataLst>
                    <p:tags r:id="rId23"/>
                  </p:custDataLst>
                </p:nvPr>
              </p:nvSpPr>
              <p:spPr>
                <a:xfrm>
                  <a:off x="35" y="1251"/>
                  <a:ext cx="2291" cy="1"/>
                </a:xfrm>
                <a:prstGeom prst="line">
                  <a:avLst/>
                </a:prstGeom>
                <a:ln w="19050" cap="flat" cmpd="sng">
                  <a:solidFill>
                    <a:schemeClr val="accent6">
                      <a:lumMod val="60000"/>
                      <a:lumOff val="4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anchor="t" anchorCtr="0"/>
                <a:lstStyle/>
                <a:p>
                  <a:endParaRPr lang="zh-CN" altLang="en-US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23" name="直接连接符 73739"/>
                <p:cNvSpPr/>
                <p:nvPr>
                  <p:custDataLst>
                    <p:tags r:id="rId24"/>
                  </p:custDataLst>
                </p:nvPr>
              </p:nvSpPr>
              <p:spPr>
                <a:xfrm>
                  <a:off x="35" y="939"/>
                  <a:ext cx="2281" cy="1"/>
                </a:xfrm>
                <a:prstGeom prst="line">
                  <a:avLst/>
                </a:prstGeom>
                <a:ln w="19050" cap="flat" cmpd="sng">
                  <a:solidFill>
                    <a:schemeClr val="accent6">
                      <a:lumMod val="60000"/>
                      <a:lumOff val="4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anchor="t" anchorCtr="0"/>
                <a:lstStyle/>
                <a:p>
                  <a:endParaRPr lang="zh-CN" altLang="en-US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29" name="直接连接符 73740"/>
                <p:cNvSpPr/>
                <p:nvPr>
                  <p:custDataLst>
                    <p:tags r:id="rId25"/>
                  </p:custDataLst>
                </p:nvPr>
              </p:nvSpPr>
              <p:spPr>
                <a:xfrm>
                  <a:off x="35" y="652"/>
                  <a:ext cx="2274" cy="1"/>
                </a:xfrm>
                <a:prstGeom prst="line">
                  <a:avLst/>
                </a:prstGeom>
                <a:ln w="19050" cap="flat" cmpd="sng">
                  <a:solidFill>
                    <a:schemeClr val="accent6">
                      <a:lumMod val="60000"/>
                      <a:lumOff val="4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anchor="t" anchorCtr="0"/>
                <a:lstStyle/>
                <a:p>
                  <a:endParaRPr lang="zh-CN" altLang="en-US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0" name="直接连接符 73741"/>
                <p:cNvSpPr/>
                <p:nvPr>
                  <p:custDataLst>
                    <p:tags r:id="rId26"/>
                  </p:custDataLst>
                </p:nvPr>
              </p:nvSpPr>
              <p:spPr>
                <a:xfrm>
                  <a:off x="35" y="365"/>
                  <a:ext cx="2309" cy="2"/>
                </a:xfrm>
                <a:prstGeom prst="line">
                  <a:avLst/>
                </a:prstGeom>
                <a:ln w="19050" cap="flat" cmpd="sng">
                  <a:solidFill>
                    <a:schemeClr val="accent6">
                      <a:lumMod val="60000"/>
                      <a:lumOff val="4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anchor="t" anchorCtr="0"/>
                <a:lstStyle/>
                <a:p>
                  <a:endParaRPr lang="zh-CN" altLang="en-US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1" name="直接连接符 73742"/>
                <p:cNvSpPr/>
                <p:nvPr>
                  <p:custDataLst>
                    <p:tags r:id="rId27"/>
                  </p:custDataLst>
                </p:nvPr>
              </p:nvSpPr>
              <p:spPr>
                <a:xfrm flipH="1" flipV="1">
                  <a:off x="352" y="365"/>
                  <a:ext cx="0" cy="2502"/>
                </a:xfrm>
                <a:prstGeom prst="line">
                  <a:avLst/>
                </a:prstGeom>
                <a:ln w="19050" cap="flat" cmpd="sng">
                  <a:solidFill>
                    <a:schemeClr val="accent6">
                      <a:lumMod val="60000"/>
                      <a:lumOff val="4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anchor="t" anchorCtr="0"/>
                <a:lstStyle/>
                <a:p>
                  <a:endParaRPr lang="zh-CN" altLang="en-US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2" name="直接连接符 73743"/>
                <p:cNvSpPr/>
                <p:nvPr>
                  <p:custDataLst>
                    <p:tags r:id="rId28"/>
                  </p:custDataLst>
                </p:nvPr>
              </p:nvSpPr>
              <p:spPr>
                <a:xfrm flipH="1" flipV="1">
                  <a:off x="668" y="365"/>
                  <a:ext cx="0" cy="2502"/>
                </a:xfrm>
                <a:prstGeom prst="line">
                  <a:avLst/>
                </a:prstGeom>
                <a:ln w="19050" cap="flat" cmpd="sng">
                  <a:solidFill>
                    <a:schemeClr val="accent6">
                      <a:lumMod val="60000"/>
                      <a:lumOff val="4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anchor="t" anchorCtr="0"/>
                <a:lstStyle/>
                <a:p>
                  <a:endParaRPr lang="zh-CN" altLang="en-US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3" name="直接连接符 73744"/>
                <p:cNvSpPr/>
                <p:nvPr>
                  <p:custDataLst>
                    <p:tags r:id="rId29"/>
                  </p:custDataLst>
                </p:nvPr>
              </p:nvSpPr>
              <p:spPr>
                <a:xfrm flipH="1" flipV="1">
                  <a:off x="985" y="365"/>
                  <a:ext cx="0" cy="2476"/>
                </a:xfrm>
                <a:prstGeom prst="line">
                  <a:avLst/>
                </a:prstGeom>
                <a:ln w="19050" cap="flat" cmpd="sng">
                  <a:solidFill>
                    <a:schemeClr val="accent6">
                      <a:lumMod val="60000"/>
                      <a:lumOff val="4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anchor="t" anchorCtr="0"/>
                <a:lstStyle/>
                <a:p>
                  <a:endParaRPr lang="zh-CN" altLang="en-US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4" name="直接连接符 73745"/>
                <p:cNvSpPr/>
                <p:nvPr>
                  <p:custDataLst>
                    <p:tags r:id="rId30"/>
                  </p:custDataLst>
                </p:nvPr>
              </p:nvSpPr>
              <p:spPr>
                <a:xfrm flipH="1" flipV="1">
                  <a:off x="1319" y="365"/>
                  <a:ext cx="0" cy="2502"/>
                </a:xfrm>
                <a:prstGeom prst="line">
                  <a:avLst/>
                </a:prstGeom>
                <a:ln w="19050" cap="flat" cmpd="sng">
                  <a:solidFill>
                    <a:schemeClr val="accent6">
                      <a:lumMod val="60000"/>
                      <a:lumOff val="4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anchor="t" anchorCtr="0"/>
                <a:lstStyle/>
                <a:p>
                  <a:endParaRPr lang="zh-CN" altLang="en-US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5" name="直接连接符 73746"/>
                <p:cNvSpPr/>
                <p:nvPr>
                  <p:custDataLst>
                    <p:tags r:id="rId31"/>
                  </p:custDataLst>
                </p:nvPr>
              </p:nvSpPr>
              <p:spPr>
                <a:xfrm flipH="1" flipV="1">
                  <a:off x="1649" y="391"/>
                  <a:ext cx="0" cy="2502"/>
                </a:xfrm>
                <a:prstGeom prst="line">
                  <a:avLst/>
                </a:prstGeom>
                <a:ln w="19050" cap="flat" cmpd="sng">
                  <a:solidFill>
                    <a:schemeClr val="accent6">
                      <a:lumMod val="60000"/>
                      <a:lumOff val="4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anchor="t" anchorCtr="0"/>
                <a:lstStyle/>
                <a:p>
                  <a:endParaRPr lang="zh-CN" altLang="en-US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6" name="直接连接符 73747"/>
                <p:cNvSpPr/>
                <p:nvPr>
                  <p:custDataLst>
                    <p:tags r:id="rId32"/>
                  </p:custDataLst>
                </p:nvPr>
              </p:nvSpPr>
              <p:spPr>
                <a:xfrm flipH="1" flipV="1">
                  <a:off x="2006" y="372"/>
                  <a:ext cx="0" cy="2502"/>
                </a:xfrm>
                <a:prstGeom prst="line">
                  <a:avLst/>
                </a:prstGeom>
                <a:ln w="19050" cap="flat" cmpd="sng">
                  <a:solidFill>
                    <a:schemeClr val="accent6">
                      <a:lumMod val="60000"/>
                      <a:lumOff val="4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anchor="t" anchorCtr="0"/>
                <a:lstStyle/>
                <a:p>
                  <a:endParaRPr lang="zh-CN" altLang="en-US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7" name="直接连接符 73748"/>
                <p:cNvSpPr/>
                <p:nvPr>
                  <p:custDataLst>
                    <p:tags r:id="rId33"/>
                  </p:custDataLst>
                </p:nvPr>
              </p:nvSpPr>
              <p:spPr>
                <a:xfrm flipV="1">
                  <a:off x="2318" y="371"/>
                  <a:ext cx="1" cy="2522"/>
                </a:xfrm>
                <a:prstGeom prst="line">
                  <a:avLst/>
                </a:prstGeom>
                <a:ln w="19050" cap="flat" cmpd="sng">
                  <a:solidFill>
                    <a:schemeClr val="accent6">
                      <a:lumMod val="60000"/>
                      <a:lumOff val="4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anchor="t" anchorCtr="0"/>
                <a:lstStyle/>
                <a:p>
                  <a:endParaRPr lang="zh-CN" altLang="en-US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sp>
            <p:nvSpPr>
              <p:cNvPr id="38" name="文本框 73753"/>
              <p:cNvSpPr txBox="1"/>
              <p:nvPr>
                <p:custDataLst>
                  <p:tags r:id="rId34"/>
                </p:custDataLst>
              </p:nvPr>
            </p:nvSpPr>
            <p:spPr>
              <a:xfrm>
                <a:off x="180" y="-17"/>
                <a:ext cx="599" cy="32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 anchorCtr="0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1600" i="1">
                    <a:latin typeface="Times New Roman" panose="02020603050405020304" charset="0"/>
                    <a:ea typeface="宋体" panose="02010600030101010101" pitchFamily="2" charset="-122"/>
                  </a:rPr>
                  <a:t>I/</a:t>
                </a:r>
                <a:r>
                  <a:rPr lang="en-US" altLang="zh-CN" sz="1600">
                    <a:latin typeface="Times New Roman" panose="02020603050405020304" charset="0"/>
                    <a:ea typeface="宋体" panose="02010600030101010101" pitchFamily="2" charset="-122"/>
                  </a:rPr>
                  <a:t>A</a:t>
                </a:r>
                <a:endParaRPr lang="en-US" altLang="zh-CN" sz="1600">
                  <a:latin typeface="Times New Roman" panose="0202060305040502030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40" name="文本框 73754"/>
              <p:cNvSpPr txBox="1"/>
              <p:nvPr>
                <p:custDataLst>
                  <p:tags r:id="rId35"/>
                </p:custDataLst>
              </p:nvPr>
            </p:nvSpPr>
            <p:spPr>
              <a:xfrm>
                <a:off x="3102" y="2862"/>
                <a:ext cx="625" cy="32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 anchorCtr="0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1600" i="1">
                    <a:latin typeface="Times New Roman" panose="02020603050405020304" charset="0"/>
                    <a:ea typeface="宋体" panose="02010600030101010101" pitchFamily="2" charset="-122"/>
                  </a:rPr>
                  <a:t>U</a:t>
                </a:r>
                <a:r>
                  <a:rPr lang="en-US" altLang="zh-CN" sz="1600">
                    <a:latin typeface="Times New Roman" panose="02020603050405020304" charset="0"/>
                    <a:ea typeface="宋体" panose="02010600030101010101" pitchFamily="2" charset="-122"/>
                  </a:rPr>
                  <a:t>/V</a:t>
                </a:r>
                <a:endParaRPr lang="en-US" altLang="zh-CN" sz="1600">
                  <a:latin typeface="Times New Roman" panose="0202060305040502030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41" name="文本框 73755"/>
              <p:cNvSpPr txBox="1"/>
              <p:nvPr>
                <p:custDataLst>
                  <p:tags r:id="rId36"/>
                </p:custDataLst>
              </p:nvPr>
            </p:nvSpPr>
            <p:spPr>
              <a:xfrm>
                <a:off x="390" y="2997"/>
                <a:ext cx="389" cy="32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1600" i="1">
                    <a:latin typeface="Times New Roman" panose="02020603050405020304" charset="0"/>
                    <a:ea typeface="宋体" panose="02010600030101010101" pitchFamily="2" charset="-122"/>
                  </a:rPr>
                  <a:t>O</a:t>
                </a:r>
                <a:endParaRPr lang="en-US" altLang="zh-CN" sz="1600" i="1">
                  <a:latin typeface="Times New Roman" panose="0202060305040502030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42" name="组合 41"/>
            <p:cNvGrpSpPr/>
            <p:nvPr>
              <p:custDataLst>
                <p:tags r:id="rId37"/>
              </p:custDataLst>
            </p:nvPr>
          </p:nvGrpSpPr>
          <p:grpSpPr>
            <a:xfrm>
              <a:off x="7160" y="3645"/>
              <a:ext cx="1121" cy="4820"/>
              <a:chOff x="7160" y="3645"/>
              <a:chExt cx="1121" cy="4820"/>
            </a:xfrm>
          </p:grpSpPr>
          <p:sp>
            <p:nvSpPr>
              <p:cNvPr id="43" name="文本框 73760"/>
              <p:cNvSpPr txBox="1"/>
              <p:nvPr>
                <p:custDataLst>
                  <p:tags r:id="rId38"/>
                </p:custDataLst>
              </p:nvPr>
            </p:nvSpPr>
            <p:spPr>
              <a:xfrm>
                <a:off x="7164" y="7917"/>
                <a:ext cx="1075" cy="54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 anchorCtr="0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1600">
                    <a:latin typeface="Times New Roman" panose="02020603050405020304" charset="0"/>
                    <a:ea typeface="宋体" panose="02010600030101010101" pitchFamily="2" charset="-122"/>
                  </a:rPr>
                  <a:t>0.05</a:t>
                </a:r>
                <a:endParaRPr lang="zh-CN" altLang="en-US" sz="1600">
                  <a:latin typeface="Times New Roman" panose="0202060305040502030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44" name="文本框 73761"/>
              <p:cNvSpPr txBox="1"/>
              <p:nvPr>
                <p:custDataLst>
                  <p:tags r:id="rId39"/>
                </p:custDataLst>
              </p:nvPr>
            </p:nvSpPr>
            <p:spPr>
              <a:xfrm>
                <a:off x="7160" y="6948"/>
                <a:ext cx="1068" cy="59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 anchorCtr="0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1600">
                    <a:latin typeface="Times New Roman" panose="02020603050405020304" charset="0"/>
                    <a:ea typeface="宋体" panose="02010600030101010101" pitchFamily="2" charset="-122"/>
                  </a:rPr>
                  <a:t>0.15</a:t>
                </a:r>
                <a:endParaRPr lang="en-US" altLang="zh-CN" sz="1600">
                  <a:latin typeface="Times New Roman" panose="0202060305040502030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45" name="文本框 73762"/>
              <p:cNvSpPr txBox="1"/>
              <p:nvPr>
                <p:custDataLst>
                  <p:tags r:id="rId40"/>
                </p:custDataLst>
              </p:nvPr>
            </p:nvSpPr>
            <p:spPr>
              <a:xfrm>
                <a:off x="7162" y="5869"/>
                <a:ext cx="1078" cy="59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 anchorCtr="0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1600">
                    <a:latin typeface="Times New Roman" panose="02020603050405020304" charset="0"/>
                    <a:ea typeface="宋体" panose="02010600030101010101" pitchFamily="2" charset="-122"/>
                  </a:rPr>
                  <a:t>0.25</a:t>
                </a:r>
                <a:endParaRPr lang="en-US" altLang="zh-CN" sz="1600">
                  <a:latin typeface="Times New Roman" panose="0202060305040502030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47" name="文本框 73763"/>
              <p:cNvSpPr txBox="1"/>
              <p:nvPr>
                <p:custDataLst>
                  <p:tags r:id="rId41"/>
                </p:custDataLst>
              </p:nvPr>
            </p:nvSpPr>
            <p:spPr>
              <a:xfrm>
                <a:off x="7372" y="5325"/>
                <a:ext cx="868" cy="59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1600">
                    <a:latin typeface="Times New Roman" panose="02020603050405020304" charset="0"/>
                    <a:ea typeface="宋体" panose="02010600030101010101" pitchFamily="2" charset="-122"/>
                  </a:rPr>
                  <a:t>0.3</a:t>
                </a:r>
                <a:endParaRPr lang="en-US" altLang="zh-CN" sz="1600">
                  <a:latin typeface="Times New Roman" panose="0202060305040502030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48" name="文本框 73764"/>
              <p:cNvSpPr txBox="1"/>
              <p:nvPr>
                <p:custDataLst>
                  <p:tags r:id="rId42"/>
                </p:custDataLst>
              </p:nvPr>
            </p:nvSpPr>
            <p:spPr>
              <a:xfrm>
                <a:off x="7329" y="6404"/>
                <a:ext cx="952" cy="59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1600">
                    <a:latin typeface="Times New Roman" panose="02020603050405020304" charset="0"/>
                    <a:ea typeface="宋体" panose="02010600030101010101" pitchFamily="2" charset="-122"/>
                  </a:rPr>
                  <a:t>0.2</a:t>
                </a:r>
                <a:endParaRPr lang="en-US" altLang="zh-CN" sz="1600">
                  <a:latin typeface="Times New Roman" panose="0202060305040502030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49" name="文本框 73765"/>
              <p:cNvSpPr txBox="1"/>
              <p:nvPr>
                <p:custDataLst>
                  <p:tags r:id="rId43"/>
                </p:custDataLst>
              </p:nvPr>
            </p:nvSpPr>
            <p:spPr>
              <a:xfrm>
                <a:off x="7164" y="7449"/>
                <a:ext cx="1042" cy="59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 anchorCtr="0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1600">
                    <a:latin typeface="Times New Roman" panose="02020603050405020304" charset="0"/>
                    <a:ea typeface="宋体" panose="02010600030101010101" pitchFamily="2" charset="-122"/>
                  </a:rPr>
                  <a:t>0.1</a:t>
                </a:r>
                <a:endParaRPr lang="en-US" altLang="zh-CN" sz="1600">
                  <a:latin typeface="Times New Roman" panose="0202060305040502030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50" name="文本框 73766"/>
              <p:cNvSpPr txBox="1"/>
              <p:nvPr>
                <p:custDataLst>
                  <p:tags r:id="rId44"/>
                </p:custDataLst>
              </p:nvPr>
            </p:nvSpPr>
            <p:spPr>
              <a:xfrm>
                <a:off x="7163" y="4786"/>
                <a:ext cx="1077" cy="59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 anchorCtr="0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1600">
                    <a:latin typeface="Times New Roman" panose="02020603050405020304" charset="0"/>
                    <a:ea typeface="宋体" panose="02010600030101010101" pitchFamily="2" charset="-122"/>
                  </a:rPr>
                  <a:t>0.35</a:t>
                </a:r>
                <a:endParaRPr lang="en-US" altLang="zh-CN" sz="1600">
                  <a:latin typeface="Times New Roman" panose="0202060305040502030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51" name="文本框 73767"/>
              <p:cNvSpPr txBox="1"/>
              <p:nvPr>
                <p:custDataLst>
                  <p:tags r:id="rId45"/>
                </p:custDataLst>
              </p:nvPr>
            </p:nvSpPr>
            <p:spPr>
              <a:xfrm>
                <a:off x="7372" y="4191"/>
                <a:ext cx="868" cy="59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1600">
                    <a:latin typeface="Times New Roman" panose="02020603050405020304" charset="0"/>
                    <a:ea typeface="宋体" panose="02010600030101010101" pitchFamily="2" charset="-122"/>
                  </a:rPr>
                  <a:t>0.4</a:t>
                </a:r>
                <a:endParaRPr lang="en-US" altLang="zh-CN" sz="1600">
                  <a:latin typeface="Times New Roman" panose="0202060305040502030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52" name="文本框 73782"/>
              <p:cNvSpPr txBox="1"/>
              <p:nvPr>
                <p:custDataLst>
                  <p:tags r:id="rId46"/>
                </p:custDataLst>
              </p:nvPr>
            </p:nvSpPr>
            <p:spPr>
              <a:xfrm>
                <a:off x="7163" y="3645"/>
                <a:ext cx="1077" cy="59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 anchorCtr="0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1600">
                    <a:latin typeface="Times New Roman" panose="02020603050405020304" charset="0"/>
                    <a:ea typeface="宋体" panose="02010600030101010101" pitchFamily="2" charset="-122"/>
                  </a:rPr>
                  <a:t>0.45</a:t>
                </a:r>
                <a:endParaRPr lang="en-US" altLang="zh-CN" sz="1600">
                  <a:latin typeface="Times New Roman" panose="0202060305040502030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60" name="组合 59"/>
            <p:cNvGrpSpPr/>
            <p:nvPr>
              <p:custDataLst>
                <p:tags r:id="rId47"/>
              </p:custDataLst>
            </p:nvPr>
          </p:nvGrpSpPr>
          <p:grpSpPr>
            <a:xfrm>
              <a:off x="8303" y="8666"/>
              <a:ext cx="4509" cy="612"/>
              <a:chOff x="8303" y="8666"/>
              <a:chExt cx="4509" cy="612"/>
            </a:xfrm>
          </p:grpSpPr>
          <p:sp>
            <p:nvSpPr>
              <p:cNvPr id="61" name="文本框 73768"/>
              <p:cNvSpPr txBox="1"/>
              <p:nvPr>
                <p:custDataLst>
                  <p:tags r:id="rId48"/>
                </p:custDataLst>
              </p:nvPr>
            </p:nvSpPr>
            <p:spPr>
              <a:xfrm>
                <a:off x="9503" y="8666"/>
                <a:ext cx="787" cy="59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 anchorCtr="0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1600">
                    <a:latin typeface="Times New Roman" panose="02020603050405020304" charset="0"/>
                    <a:ea typeface="宋体" panose="02010600030101010101" pitchFamily="2" charset="-122"/>
                  </a:rPr>
                  <a:t>1.5</a:t>
                </a:r>
                <a:endParaRPr lang="en-US" altLang="zh-CN" sz="1600">
                  <a:latin typeface="Times New Roman" panose="0202060305040502030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62" name="文本框 73774"/>
              <p:cNvSpPr txBox="1"/>
              <p:nvPr>
                <p:custDataLst>
                  <p:tags r:id="rId49"/>
                </p:custDataLst>
              </p:nvPr>
            </p:nvSpPr>
            <p:spPr>
              <a:xfrm>
                <a:off x="10165" y="8668"/>
                <a:ext cx="814" cy="59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 anchorCtr="0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1600">
                    <a:latin typeface="Times New Roman" panose="02020603050405020304" charset="0"/>
                    <a:ea typeface="宋体" panose="02010600030101010101" pitchFamily="2" charset="-122"/>
                  </a:rPr>
                  <a:t>2.0</a:t>
                </a:r>
                <a:endParaRPr lang="en-US" altLang="zh-CN" sz="1600">
                  <a:latin typeface="Times New Roman" panose="0202060305040502030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63" name="文本框 73777"/>
              <p:cNvSpPr txBox="1"/>
              <p:nvPr>
                <p:custDataLst>
                  <p:tags r:id="rId50"/>
                </p:custDataLst>
              </p:nvPr>
            </p:nvSpPr>
            <p:spPr>
              <a:xfrm>
                <a:off x="8867" y="8668"/>
                <a:ext cx="823" cy="59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 anchorCtr="0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1600">
                    <a:latin typeface="Times New Roman" panose="02020603050405020304" charset="0"/>
                    <a:ea typeface="宋体" panose="02010600030101010101" pitchFamily="2" charset="-122"/>
                  </a:rPr>
                  <a:t>1.0</a:t>
                </a:r>
                <a:endParaRPr lang="en-US" altLang="zh-CN" sz="1600">
                  <a:latin typeface="Times New Roman" panose="0202060305040502030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64" name="文本框 73790"/>
              <p:cNvSpPr txBox="1"/>
              <p:nvPr>
                <p:custDataLst>
                  <p:tags r:id="rId51"/>
                </p:custDataLst>
              </p:nvPr>
            </p:nvSpPr>
            <p:spPr>
              <a:xfrm>
                <a:off x="8303" y="8681"/>
                <a:ext cx="821" cy="59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 anchorCtr="0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1600">
                    <a:latin typeface="Times New Roman" panose="02020603050405020304" charset="0"/>
                    <a:ea typeface="宋体" panose="02010600030101010101" pitchFamily="2" charset="-122"/>
                  </a:rPr>
                  <a:t>0.5</a:t>
                </a:r>
                <a:endParaRPr lang="en-US" altLang="zh-CN" sz="1600">
                  <a:latin typeface="Times New Roman" panose="0202060305040502030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65" name="文本框 73774"/>
              <p:cNvSpPr txBox="1"/>
              <p:nvPr>
                <p:custDataLst>
                  <p:tags r:id="rId52"/>
                </p:custDataLst>
              </p:nvPr>
            </p:nvSpPr>
            <p:spPr>
              <a:xfrm>
                <a:off x="10759" y="8669"/>
                <a:ext cx="814" cy="59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 anchorCtr="0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1600">
                    <a:latin typeface="Times New Roman" panose="02020603050405020304" charset="0"/>
                    <a:ea typeface="宋体" panose="02010600030101010101" pitchFamily="2" charset="-122"/>
                  </a:rPr>
                  <a:t>2.5</a:t>
                </a:r>
                <a:endParaRPr lang="en-US" altLang="zh-CN" sz="1600">
                  <a:latin typeface="Times New Roman" panose="0202060305040502030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66" name="文本框 73774"/>
              <p:cNvSpPr txBox="1"/>
              <p:nvPr>
                <p:custDataLst>
                  <p:tags r:id="rId53"/>
                </p:custDataLst>
              </p:nvPr>
            </p:nvSpPr>
            <p:spPr>
              <a:xfrm>
                <a:off x="11308" y="8669"/>
                <a:ext cx="814" cy="59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 anchorCtr="0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1600">
                    <a:latin typeface="Times New Roman" panose="02020603050405020304" charset="0"/>
                    <a:ea typeface="宋体" panose="02010600030101010101" pitchFamily="2" charset="-122"/>
                  </a:rPr>
                  <a:t>3.0</a:t>
                </a:r>
                <a:endParaRPr lang="en-US" altLang="zh-CN" sz="1600">
                  <a:latin typeface="Times New Roman" panose="0202060305040502030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67" name="文本框 73774"/>
              <p:cNvSpPr txBox="1"/>
              <p:nvPr>
                <p:custDataLst>
                  <p:tags r:id="rId54"/>
                </p:custDataLst>
              </p:nvPr>
            </p:nvSpPr>
            <p:spPr>
              <a:xfrm>
                <a:off x="11998" y="8669"/>
                <a:ext cx="814" cy="59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 anchorCtr="0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1600">
                    <a:latin typeface="Times New Roman" panose="02020603050405020304" charset="0"/>
                    <a:ea typeface="宋体" panose="02010600030101010101" pitchFamily="2" charset="-122"/>
                  </a:rPr>
                  <a:t>3.5</a:t>
                </a:r>
                <a:endParaRPr lang="en-US" altLang="zh-CN" sz="1600">
                  <a:latin typeface="Times New Roman" panose="02020603050405020304" charset="0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68" name="文本框 67" title=""/>
          <p:cNvSpPr txBox="1"/>
          <p:nvPr>
            <p:custDataLst>
              <p:tags r:id="rId55"/>
            </p:custDataLst>
          </p:nvPr>
        </p:nvSpPr>
        <p:spPr>
          <a:xfrm>
            <a:off x="7540625" y="4616450"/>
            <a:ext cx="298450" cy="33718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6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·</a:t>
            </a:r>
            <a:endParaRPr lang="en-US" altLang="zh-CN" sz="16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70" name="组合 69" title=""/>
          <p:cNvGrpSpPr/>
          <p:nvPr>
            <p:custDataLst>
              <p:tags r:id="rId56"/>
            </p:custDataLst>
          </p:nvPr>
        </p:nvGrpSpPr>
        <p:grpSpPr>
          <a:xfrm>
            <a:off x="7682230" y="2406650"/>
            <a:ext cx="1448435" cy="2413635"/>
            <a:chOff x="13085" y="4918"/>
            <a:chExt cx="2281" cy="3801"/>
          </a:xfrm>
        </p:grpSpPr>
        <p:sp>
          <p:nvSpPr>
            <p:cNvPr id="71" name="椭圆 70"/>
            <p:cNvSpPr/>
            <p:nvPr>
              <p:custDataLst>
                <p:tags r:id="rId57"/>
              </p:custDataLst>
            </p:nvPr>
          </p:nvSpPr>
          <p:spPr>
            <a:xfrm>
              <a:off x="13085" y="8601"/>
              <a:ext cx="119" cy="119"/>
            </a:xfrm>
            <a:prstGeom prst="ellipse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椭圆 71"/>
            <p:cNvSpPr/>
            <p:nvPr>
              <p:custDataLst>
                <p:tags r:id="rId58"/>
              </p:custDataLst>
            </p:nvPr>
          </p:nvSpPr>
          <p:spPr>
            <a:xfrm>
              <a:off x="13653" y="7721"/>
              <a:ext cx="119" cy="119"/>
            </a:xfrm>
            <a:prstGeom prst="ellipse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椭圆 72"/>
            <p:cNvSpPr/>
            <p:nvPr>
              <p:custDataLst>
                <p:tags r:id="rId59"/>
              </p:custDataLst>
            </p:nvPr>
          </p:nvSpPr>
          <p:spPr>
            <a:xfrm>
              <a:off x="14173" y="6824"/>
              <a:ext cx="119" cy="119"/>
            </a:xfrm>
            <a:prstGeom prst="ellipse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椭圆 73"/>
            <p:cNvSpPr/>
            <p:nvPr>
              <p:custDataLst>
                <p:tags r:id="rId60"/>
              </p:custDataLst>
            </p:nvPr>
          </p:nvSpPr>
          <p:spPr>
            <a:xfrm>
              <a:off x="14675" y="5906"/>
              <a:ext cx="119" cy="119"/>
            </a:xfrm>
            <a:prstGeom prst="ellipse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椭圆 74"/>
            <p:cNvSpPr/>
            <p:nvPr>
              <p:custDataLst>
                <p:tags r:id="rId61"/>
              </p:custDataLst>
            </p:nvPr>
          </p:nvSpPr>
          <p:spPr>
            <a:xfrm>
              <a:off x="15248" y="4918"/>
              <a:ext cx="119" cy="119"/>
            </a:xfrm>
            <a:prstGeom prst="ellipse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6" name="组合 75" title=""/>
          <p:cNvGrpSpPr/>
          <p:nvPr>
            <p:custDataLst>
              <p:tags r:id="rId62"/>
            </p:custDataLst>
          </p:nvPr>
        </p:nvGrpSpPr>
        <p:grpSpPr>
          <a:xfrm>
            <a:off x="7728585" y="2204085"/>
            <a:ext cx="2267585" cy="2575560"/>
            <a:chOff x="13158" y="4599"/>
            <a:chExt cx="3571" cy="4056"/>
          </a:xfrm>
        </p:grpSpPr>
        <p:sp>
          <p:nvSpPr>
            <p:cNvPr id="77" name="文本框 73754"/>
            <p:cNvSpPr txBox="1"/>
            <p:nvPr>
              <p:custDataLst>
                <p:tags r:id="rId63"/>
              </p:custDataLst>
            </p:nvPr>
          </p:nvSpPr>
          <p:spPr>
            <a:xfrm>
              <a:off x="15515" y="4909"/>
              <a:ext cx="1214" cy="5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1600" i="1">
                  <a:solidFill>
                    <a:srgbClr val="002060"/>
                  </a:solidFill>
                  <a:latin typeface="Times New Roman" panose="02020603050405020304" charset="0"/>
                  <a:ea typeface="宋体" panose="02010600030101010101" pitchFamily="2" charset="-122"/>
                </a:rPr>
                <a:t>R</a:t>
              </a:r>
              <a:r>
                <a:rPr lang="en-US" altLang="zh-CN" sz="1600">
                  <a:solidFill>
                    <a:srgbClr val="002060"/>
                  </a:solidFill>
                  <a:latin typeface="Times New Roman" panose="02020603050405020304" charset="0"/>
                  <a:ea typeface="宋体" panose="02010600030101010101" pitchFamily="2" charset="-122"/>
                </a:rPr>
                <a:t>=5Ω</a:t>
              </a:r>
              <a:endParaRPr lang="en-US" altLang="zh-CN" sz="1600">
                <a:solidFill>
                  <a:srgbClr val="002060"/>
                </a:solidFill>
                <a:latin typeface="Times New Roman" panose="02020603050405020304" charset="0"/>
                <a:ea typeface="宋体" panose="02010600030101010101" pitchFamily="2" charset="-122"/>
              </a:endParaRPr>
            </a:p>
          </p:txBody>
        </p:sp>
        <p:sp>
          <p:nvSpPr>
            <p:cNvPr id="78" name="直接连接符 77"/>
            <p:cNvSpPr/>
            <p:nvPr>
              <p:custDataLst>
                <p:tags r:id="rId64"/>
              </p:custDataLst>
            </p:nvPr>
          </p:nvSpPr>
          <p:spPr>
            <a:xfrm flipV="1">
              <a:off x="13158" y="4599"/>
              <a:ext cx="2415" cy="4057"/>
            </a:xfrm>
            <a:prstGeom prst="line">
              <a:avLst/>
            </a:prstGeom>
            <a:ln w="41275" cap="flat" cmpd="sng">
              <a:solidFill>
                <a:srgbClr val="0070C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</p:spTree>
    <p:custDataLst>
      <p:tags r:id="rId6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tags/tag1.xml><?xml version="1.0" encoding="utf-8"?>
<p:tagLst xmlns:p="http://schemas.openxmlformats.org/presentationml/2006/main">
  <p:tag name="AS_UNIQUEID" val="6850"/>
</p:tagLst>
</file>

<file path=ppt/tags/tag10.xml><?xml version="1.0" encoding="utf-8"?>
<p:tagLst xmlns:p="http://schemas.openxmlformats.org/presentationml/2006/main">
  <p:tag name="AS_UNIQUEID" val="633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0.xml><?xml version="1.0" encoding="utf-8"?>
<p:tagLst xmlns:p="http://schemas.openxmlformats.org/presentationml/2006/main">
  <p:tag name="AS_UNIQUEID" val="6434"/>
</p:tagLst>
</file>

<file path=ppt/tags/tag101.xml><?xml version="1.0" encoding="utf-8"?>
<p:tagLst xmlns:p="http://schemas.openxmlformats.org/presentationml/2006/main">
  <p:tag name="AS_UNIQUEID" val="6435"/>
</p:tagLst>
</file>

<file path=ppt/tags/tag102.xml><?xml version="1.0" encoding="utf-8"?>
<p:tagLst xmlns:p="http://schemas.openxmlformats.org/presentationml/2006/main">
  <p:tag name="AS_UNIQUEID" val="6865"/>
</p:tagLst>
</file>

<file path=ppt/tags/tag103.xml><?xml version="1.0" encoding="utf-8"?>
<p:tagLst xmlns:p="http://schemas.openxmlformats.org/presentationml/2006/main">
  <p:tag name="AS_UNIQUEID" val="4504"/>
</p:tagLst>
</file>

<file path=ppt/tags/tag104.xml><?xml version="1.0" encoding="utf-8"?>
<p:tagLst xmlns:p="http://schemas.openxmlformats.org/presentationml/2006/main">
  <p:tag name="AS_UNIQUEID" val="4505"/>
</p:tagLst>
</file>

<file path=ppt/tags/tag105.xml><?xml version="1.0" encoding="utf-8"?>
<p:tagLst xmlns:p="http://schemas.openxmlformats.org/presentationml/2006/main">
  <p:tag name="AS_UNIQUEID" val="4506"/>
</p:tagLst>
</file>

<file path=ppt/tags/tag106.xml><?xml version="1.0" encoding="utf-8"?>
<p:tagLst xmlns:p="http://schemas.openxmlformats.org/presentationml/2006/main">
  <p:tag name="AS_UNIQUEID" val="4507"/>
  <p:tag name="KSO_WM_BEAUTIFY_FLAG" val=""/>
</p:tagLst>
</file>

<file path=ppt/tags/tag107.xml><?xml version="1.0" encoding="utf-8"?>
<p:tagLst xmlns:p="http://schemas.openxmlformats.org/presentationml/2006/main">
  <p:tag name="AS_UNIQUEID" val="4509"/>
</p:tagLst>
</file>

<file path=ppt/tags/tag108.xml><?xml version="1.0" encoding="utf-8"?>
<p:tagLst xmlns:p="http://schemas.openxmlformats.org/presentationml/2006/main">
  <p:tag name="AS_UNIQUEID" val="4512"/>
  <p:tag name="KSO_WM_BEAUTIFY_FLAG" val=""/>
</p:tagLst>
</file>

<file path=ppt/tags/tag109.xml><?xml version="1.0" encoding="utf-8"?>
<p:tagLst xmlns:p="http://schemas.openxmlformats.org/presentationml/2006/main">
  <p:tag name="AS_UNIQUEID" val="4514"/>
  <p:tag name="KSO_WM_BEAUTIFY_FLAG" val=""/>
</p:tagLst>
</file>

<file path=ppt/tags/tag11.xml><?xml version="1.0" encoding="utf-8"?>
<p:tagLst xmlns:p="http://schemas.openxmlformats.org/presentationml/2006/main">
  <p:tag name="AS_UNIQUEID" val="633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10.xml><?xml version="1.0" encoding="utf-8"?>
<p:tagLst xmlns:p="http://schemas.openxmlformats.org/presentationml/2006/main">
  <p:tag name="AS_UNIQUEID" val="4703"/>
</p:tagLst>
</file>

<file path=ppt/tags/tag111.xml><?xml version="1.0" encoding="utf-8"?>
<p:tagLst xmlns:p="http://schemas.openxmlformats.org/presentationml/2006/main">
  <p:tag name="KSO_WM_BEAUTIFY_FLAG" val="#wm#"/>
  <p:tag name="KSO_WM_SLIDE_ID" val="custom20205176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112.xml><?xml version="1.0" encoding="utf-8"?>
<p:tagLst xmlns:p="http://schemas.openxmlformats.org/presentationml/2006/main">
  <p:tag name="AS_UNIQUEID" val="6866"/>
</p:tagLst>
</file>

<file path=ppt/tags/tag113.xml><?xml version="1.0" encoding="utf-8"?>
<p:tagLst xmlns:p="http://schemas.openxmlformats.org/presentationml/2006/main">
  <p:tag name="AS_UNIQUEID" val="4520"/>
</p:tagLst>
</file>

<file path=ppt/tags/tag114.xml><?xml version="1.0" encoding="utf-8"?>
<p:tagLst xmlns:p="http://schemas.openxmlformats.org/presentationml/2006/main">
  <p:tag name="AS_UNIQUEID" val="4521"/>
  <p:tag name="KSO_WM_BEAUTIFY_FLAG" val="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115.xml><?xml version="1.0" encoding="utf-8"?>
<p:tagLst xmlns:p="http://schemas.openxmlformats.org/presentationml/2006/main">
  <p:tag name="AS_UNIQUEID" val="4522"/>
  <p:tag name="KSO_WM_BEAUTIFY_FLAG" val=""/>
</p:tagLst>
</file>

<file path=ppt/tags/tag116.xml><?xml version="1.0" encoding="utf-8"?>
<p:tagLst xmlns:p="http://schemas.openxmlformats.org/presentationml/2006/main">
  <p:tag name="AS_UNIQUEID" val="4523"/>
</p:tagLst>
</file>

<file path=ppt/tags/tag117.xml><?xml version="1.0" encoding="utf-8"?>
<p:tagLst xmlns:p="http://schemas.openxmlformats.org/presentationml/2006/main">
  <p:tag name="AS_UNIQUEID" val="4524"/>
  <p:tag name="KSO_WM_BEAUTIFY_FLAG" val=""/>
</p:tagLst>
</file>

<file path=ppt/tags/tag118.xml><?xml version="1.0" encoding="utf-8"?>
<p:tagLst xmlns:p="http://schemas.openxmlformats.org/presentationml/2006/main">
  <p:tag name="AS_UNIQUEID" val="4525"/>
  <p:tag name="KSO_WM_BEAUTIFY_FLAG" val=""/>
</p:tagLst>
</file>

<file path=ppt/tags/tag119.xml><?xml version="1.0" encoding="utf-8"?>
<p:tagLst xmlns:p="http://schemas.openxmlformats.org/presentationml/2006/main">
  <p:tag name="AS_UNIQUEID" val="4526"/>
  <p:tag name="KSO_WM_BEAUTIFY_FLAG" val=""/>
</p:tagLst>
</file>

<file path=ppt/tags/tag12.xml><?xml version="1.0" encoding="utf-8"?>
<p:tagLst xmlns:p="http://schemas.openxmlformats.org/presentationml/2006/main">
  <p:tag name="AS_UNIQUEID" val="633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20.xml><?xml version="1.0" encoding="utf-8"?>
<p:tagLst xmlns:p="http://schemas.openxmlformats.org/presentationml/2006/main">
  <p:tag name="AS_UNIQUEID" val="4527"/>
  <p:tag name="KSO_WM_BEAUTIFY_FLAG" val=""/>
</p:tagLst>
</file>

<file path=ppt/tags/tag121.xml><?xml version="1.0" encoding="utf-8"?>
<p:tagLst xmlns:p="http://schemas.openxmlformats.org/presentationml/2006/main">
  <p:tag name="AS_UNIQUEID" val="6867"/>
</p:tagLst>
</file>

<file path=ppt/tags/tag122.xml><?xml version="1.0" encoding="utf-8"?>
<p:tagLst xmlns:p="http://schemas.openxmlformats.org/presentationml/2006/main">
  <p:tag name="AS_UNIQUEID" val="6868"/>
</p:tagLst>
</file>

<file path=ppt/tags/tag123.xml><?xml version="1.0" encoding="utf-8"?>
<p:tagLst xmlns:p="http://schemas.openxmlformats.org/presentationml/2006/main">
  <p:tag name="AS_UNIQUEID" val="6869"/>
</p:tagLst>
</file>

<file path=ppt/tags/tag124.xml><?xml version="1.0" encoding="utf-8"?>
<p:tagLst xmlns:p="http://schemas.openxmlformats.org/presentationml/2006/main">
  <p:tag name="AS_UNIQUEID" val="6870"/>
</p:tagLst>
</file>

<file path=ppt/tags/tag125.xml><?xml version="1.0" encoding="utf-8"?>
<p:tagLst xmlns:p="http://schemas.openxmlformats.org/presentationml/2006/main">
  <p:tag name="AS_UNIQUEID" val="6871"/>
</p:tagLst>
</file>

<file path=ppt/tags/tag126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127.xml><?xml version="1.0" encoding="utf-8"?>
<p:tagLst xmlns:p="http://schemas.openxmlformats.org/presentationml/2006/main">
  <p:tag name="AS_UNIQUEID" val="6872"/>
</p:tagLst>
</file>

<file path=ppt/tags/tag128.xml><?xml version="1.0" encoding="utf-8"?>
<p:tagLst xmlns:p="http://schemas.openxmlformats.org/presentationml/2006/main">
  <p:tag name="AS_UNIQUEID" val="1725"/>
</p:tagLst>
</file>

<file path=ppt/tags/tag129.xml><?xml version="1.0" encoding="utf-8"?>
<p:tagLst xmlns:p="http://schemas.openxmlformats.org/presentationml/2006/main">
  <p:tag name="AS_UNIQUEID" val="1726"/>
  <p:tag name="KSO_WM_BEAUTIFY_FLAG" val="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13.xml><?xml version="1.0" encoding="utf-8"?>
<p:tagLst xmlns:p="http://schemas.openxmlformats.org/presentationml/2006/main">
  <p:tag name="AS_UNIQUEID" val="6852"/>
</p:tagLst>
</file>

<file path=ppt/tags/tag130.xml><?xml version="1.0" encoding="utf-8"?>
<p:tagLst xmlns:p="http://schemas.openxmlformats.org/presentationml/2006/main">
  <p:tag name="AS_UNIQUEID" val="1727"/>
  <p:tag name="KSO_WM_BEAUTIFY_FLAG" val=""/>
</p:tagLst>
</file>

<file path=ppt/tags/tag131.xml><?xml version="1.0" encoding="utf-8"?>
<p:tagLst xmlns:p="http://schemas.openxmlformats.org/presentationml/2006/main">
  <p:tag name="AS_UNIQUEID" val="1728"/>
</p:tagLst>
</file>

<file path=ppt/tags/tag132.xml><?xml version="1.0" encoding="utf-8"?>
<p:tagLst xmlns:p="http://schemas.openxmlformats.org/presentationml/2006/main">
  <p:tag name="AS_UNIQUEID" val="1729"/>
  <p:tag name="KSO_WM_BEAUTIFY_FLAG" val=""/>
</p:tagLst>
</file>

<file path=ppt/tags/tag133.xml><?xml version="1.0" encoding="utf-8"?>
<p:tagLst xmlns:p="http://schemas.openxmlformats.org/presentationml/2006/main">
  <p:tag name="AS_UNIQUEID" val="1731"/>
  <p:tag name="KSO_WM_BEAUTIFY_FLAG" val=""/>
</p:tagLst>
</file>

<file path=ppt/tags/tag134.xml><?xml version="1.0" encoding="utf-8"?>
<p:tagLst xmlns:p="http://schemas.openxmlformats.org/presentationml/2006/main">
  <p:tag name="AS_UNIQUEID" val="1732"/>
  <p:tag name="KSO_WM_BEAUTIFY_FLAG" val=""/>
</p:tagLst>
</file>

<file path=ppt/tags/tag135.xml><?xml version="1.0" encoding="utf-8"?>
<p:tagLst xmlns:p="http://schemas.openxmlformats.org/presentationml/2006/main">
  <p:tag name="AS_UNIQUEID" val="6873"/>
  <p:tag name="TABLE_ENDDRAG_ORIGIN_RECT" val="817*387"/>
  <p:tag name="TABLE_ENDDRAG_RECT" val="66*114*817*387"/>
</p:tagLst>
</file>

<file path=ppt/tags/tag136.xml><?xml version="1.0" encoding="utf-8"?>
<p:tagLst xmlns:p="http://schemas.openxmlformats.org/presentationml/2006/main">
  <p:tag name="AS_UNIQUEID" val="6874"/>
  <p:tag name="KSO_WM_DIAGRAM_VIRTUALLY_FRAME" val="{&quot;height&quot;:259.675,&quot;left&quot;:178,&quot;top&quot;:187.375,&quot;width&quot;:638.5}"/>
</p:tagLst>
</file>

<file path=ppt/tags/tag137.xml><?xml version="1.0" encoding="utf-8"?>
<p:tagLst xmlns:p="http://schemas.openxmlformats.org/presentationml/2006/main">
  <p:tag name="AS_UNIQUEID" val="6875"/>
  <p:tag name="KSO_WM_DIAGRAM_VIRTUALLY_FRAME" val="{&quot;height&quot;:259.675,&quot;left&quot;:178,&quot;top&quot;:187.375,&quot;width&quot;:638.5}"/>
</p:tagLst>
</file>

<file path=ppt/tags/tag138.xml><?xml version="1.0" encoding="utf-8"?>
<p:tagLst xmlns:p="http://schemas.openxmlformats.org/presentationml/2006/main">
  <p:tag name="AS_UNIQUEID" val="6876"/>
  <p:tag name="KSO_WM_DIAGRAM_VIRTUALLY_FRAME" val="{&quot;height&quot;:259.675,&quot;left&quot;:178,&quot;top&quot;:187.375,&quot;width&quot;:638.5}"/>
</p:tagLst>
</file>

<file path=ppt/tags/tag139.xml><?xml version="1.0" encoding="utf-8"?>
<p:tagLst xmlns:p="http://schemas.openxmlformats.org/presentationml/2006/main">
  <p:tag name="AS_UNIQUEID" val="6877"/>
  <p:tag name="KSO_WM_DIAGRAM_VIRTUALLY_FRAME" val="{&quot;height&quot;:259.675,&quot;left&quot;:178,&quot;top&quot;:187.375,&quot;width&quot;:638.5}"/>
</p:tagLst>
</file>

<file path=ppt/tags/tag14.xml><?xml version="1.0" encoding="utf-8"?>
<p:tagLst xmlns:p="http://schemas.openxmlformats.org/presentationml/2006/main">
  <p:tag name="AS_UNIQUEID" val="633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0.xml><?xml version="1.0" encoding="utf-8"?>
<p:tagLst xmlns:p="http://schemas.openxmlformats.org/presentationml/2006/main">
  <p:tag name="AS_UNIQUEID" val="6878"/>
  <p:tag name="KSO_WM_DIAGRAM_VIRTUALLY_FRAME" val="{&quot;height&quot;:259.675,&quot;left&quot;:178,&quot;top&quot;:187.375,&quot;width&quot;:638.5}"/>
</p:tagLst>
</file>

<file path=ppt/tags/tag141.xml><?xml version="1.0" encoding="utf-8"?>
<p:tagLst xmlns:p="http://schemas.openxmlformats.org/presentationml/2006/main">
  <p:tag name="AS_UNIQUEID" val="6879"/>
  <p:tag name="KSO_WM_DIAGRAM_VIRTUALLY_FRAME" val="{&quot;height&quot;:259.675,&quot;left&quot;:178,&quot;top&quot;:187.375,&quot;width&quot;:638.5}"/>
</p:tagLst>
</file>

<file path=ppt/tags/tag142.xml><?xml version="1.0" encoding="utf-8"?>
<p:tagLst xmlns:p="http://schemas.openxmlformats.org/presentationml/2006/main">
  <p:tag name="AS_UNIQUEID" val="6880"/>
</p:tagLst>
</file>

<file path=ppt/tags/tag143.xml><?xml version="1.0" encoding="utf-8"?>
<p:tagLst xmlns:p="http://schemas.openxmlformats.org/presentationml/2006/main">
  <p:tag name="AS_UNIQUEID" val="6881"/>
</p:tagLst>
</file>

<file path=ppt/tags/tag144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145.xml><?xml version="1.0" encoding="utf-8"?>
<p:tagLst xmlns:p="http://schemas.openxmlformats.org/presentationml/2006/main">
  <p:tag name="AS_UNIQUEID" val="6882"/>
</p:tagLst>
</file>

<file path=ppt/tags/tag146.xml><?xml version="1.0" encoding="utf-8"?>
<p:tagLst xmlns:p="http://schemas.openxmlformats.org/presentationml/2006/main">
  <p:tag name="AS_UNIQUEID" val="1725"/>
</p:tagLst>
</file>

<file path=ppt/tags/tag147.xml><?xml version="1.0" encoding="utf-8"?>
<p:tagLst xmlns:p="http://schemas.openxmlformats.org/presentationml/2006/main">
  <p:tag name="AS_UNIQUEID" val="1726"/>
  <p:tag name="KSO_WM_BEAUTIFY_FLAG" val="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148.xml><?xml version="1.0" encoding="utf-8"?>
<p:tagLst xmlns:p="http://schemas.openxmlformats.org/presentationml/2006/main">
  <p:tag name="AS_UNIQUEID" val="1727"/>
  <p:tag name="KSO_WM_BEAUTIFY_FLAG" val=""/>
</p:tagLst>
</file>

<file path=ppt/tags/tag149.xml><?xml version="1.0" encoding="utf-8"?>
<p:tagLst xmlns:p="http://schemas.openxmlformats.org/presentationml/2006/main">
  <p:tag name="AS_UNIQUEID" val="1728"/>
</p:tagLst>
</file>

<file path=ppt/tags/tag15.xml><?xml version="1.0" encoding="utf-8"?>
<p:tagLst xmlns:p="http://schemas.openxmlformats.org/presentationml/2006/main">
  <p:tag name="AS_UNIQUEID" val="633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0.xml><?xml version="1.0" encoding="utf-8"?>
<p:tagLst xmlns:p="http://schemas.openxmlformats.org/presentationml/2006/main">
  <p:tag name="AS_UNIQUEID" val="1729"/>
  <p:tag name="KSO_WM_BEAUTIFY_FLAG" val=""/>
</p:tagLst>
</file>

<file path=ppt/tags/tag151.xml><?xml version="1.0" encoding="utf-8"?>
<p:tagLst xmlns:p="http://schemas.openxmlformats.org/presentationml/2006/main">
  <p:tag name="AS_UNIQUEID" val="1731"/>
  <p:tag name="KSO_WM_BEAUTIFY_FLAG" val=""/>
</p:tagLst>
</file>

<file path=ppt/tags/tag152.xml><?xml version="1.0" encoding="utf-8"?>
<p:tagLst xmlns:p="http://schemas.openxmlformats.org/presentationml/2006/main">
  <p:tag name="AS_UNIQUEID" val="1732"/>
  <p:tag name="KSO_WM_BEAUTIFY_FLAG" val=""/>
</p:tagLst>
</file>

<file path=ppt/tags/tag153.xml><?xml version="1.0" encoding="utf-8"?>
<p:tagLst xmlns:p="http://schemas.openxmlformats.org/presentationml/2006/main">
  <p:tag name="AS_UNIQUEID" val="6883"/>
</p:tagLst>
</file>

<file path=ppt/tags/tag154.xml><?xml version="1.0" encoding="utf-8"?>
<p:tagLst xmlns:p="http://schemas.openxmlformats.org/presentationml/2006/main">
  <p:tag name="AS_UNIQUEID" val="6884"/>
</p:tagLst>
</file>

<file path=ppt/tags/tag155.xml><?xml version="1.0" encoding="utf-8"?>
<p:tagLst xmlns:p="http://schemas.openxmlformats.org/presentationml/2006/main">
  <p:tag name="AS_UNIQUEID" val="6885"/>
</p:tagLst>
</file>

<file path=ppt/tags/tag156.xml><?xml version="1.0" encoding="utf-8"?>
<p:tagLst xmlns:p="http://schemas.openxmlformats.org/presentationml/2006/main">
  <p:tag name="AS_UNIQUEID" val="6886"/>
</p:tagLst>
</file>

<file path=ppt/tags/tag157.xml><?xml version="1.0" encoding="utf-8"?>
<p:tagLst xmlns:p="http://schemas.openxmlformats.org/presentationml/2006/main">
  <p:tag name="AS_UNIQUEID" val="6887"/>
</p:tagLst>
</file>

<file path=ppt/tags/tag158.xml><?xml version="1.0" encoding="utf-8"?>
<p:tagLst xmlns:p="http://schemas.openxmlformats.org/presentationml/2006/main">
  <p:tag name="AS_UNIQUEID" val="4656"/>
</p:tagLst>
</file>

<file path=ppt/tags/tag159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16.xml><?xml version="1.0" encoding="utf-8"?>
<p:tagLst xmlns:p="http://schemas.openxmlformats.org/presentationml/2006/main">
  <p:tag name="AS_UNIQUEID" val="634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0.xml><?xml version="1.0" encoding="utf-8"?>
<p:tagLst xmlns:p="http://schemas.openxmlformats.org/presentationml/2006/main">
  <p:tag name="AS_UNIQUEID" val="6888"/>
</p:tagLst>
</file>

<file path=ppt/tags/tag161.xml><?xml version="1.0" encoding="utf-8"?>
<p:tagLst xmlns:p="http://schemas.openxmlformats.org/presentationml/2006/main">
  <p:tag name="AS_UNIQUEID" val="1725"/>
</p:tagLst>
</file>

<file path=ppt/tags/tag162.xml><?xml version="1.0" encoding="utf-8"?>
<p:tagLst xmlns:p="http://schemas.openxmlformats.org/presentationml/2006/main">
  <p:tag name="AS_UNIQUEID" val="1726"/>
  <p:tag name="KSO_WM_BEAUTIFY_FLAG" val="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163.xml><?xml version="1.0" encoding="utf-8"?>
<p:tagLst xmlns:p="http://schemas.openxmlformats.org/presentationml/2006/main">
  <p:tag name="AS_UNIQUEID" val="1727"/>
  <p:tag name="KSO_WM_BEAUTIFY_FLAG" val=""/>
</p:tagLst>
</file>

<file path=ppt/tags/tag164.xml><?xml version="1.0" encoding="utf-8"?>
<p:tagLst xmlns:p="http://schemas.openxmlformats.org/presentationml/2006/main">
  <p:tag name="AS_UNIQUEID" val="1728"/>
</p:tagLst>
</file>

<file path=ppt/tags/tag165.xml><?xml version="1.0" encoding="utf-8"?>
<p:tagLst xmlns:p="http://schemas.openxmlformats.org/presentationml/2006/main">
  <p:tag name="AS_UNIQUEID" val="1729"/>
  <p:tag name="KSO_WM_BEAUTIFY_FLAG" val=""/>
</p:tagLst>
</file>

<file path=ppt/tags/tag166.xml><?xml version="1.0" encoding="utf-8"?>
<p:tagLst xmlns:p="http://schemas.openxmlformats.org/presentationml/2006/main">
  <p:tag name="AS_UNIQUEID" val="1731"/>
  <p:tag name="KSO_WM_BEAUTIFY_FLAG" val=""/>
</p:tagLst>
</file>

<file path=ppt/tags/tag167.xml><?xml version="1.0" encoding="utf-8"?>
<p:tagLst xmlns:p="http://schemas.openxmlformats.org/presentationml/2006/main">
  <p:tag name="AS_UNIQUEID" val="1732"/>
  <p:tag name="KSO_WM_BEAUTIFY_FLAG" val=""/>
</p:tagLst>
</file>

<file path=ppt/tags/tag168.xml><?xml version="1.0" encoding="utf-8"?>
<p:tagLst xmlns:p="http://schemas.openxmlformats.org/presentationml/2006/main">
  <p:tag name="AS_UNIQUEID" val="6889"/>
</p:tagLst>
</file>

<file path=ppt/tags/tag169.xml><?xml version="1.0" encoding="utf-8"?>
<p:tagLst xmlns:p="http://schemas.openxmlformats.org/presentationml/2006/main">
  <p:tag name="AS_UNIQUEID" val="6890"/>
</p:tagLst>
</file>

<file path=ppt/tags/tag17.xml><?xml version="1.0" encoding="utf-8"?>
<p:tagLst xmlns:p="http://schemas.openxmlformats.org/presentationml/2006/main">
  <p:tag name="AS_UNIQUEID" val="634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70.xml><?xml version="1.0" encoding="utf-8"?>
<p:tagLst xmlns:p="http://schemas.openxmlformats.org/presentationml/2006/main">
  <p:tag name="AS_UNIQUEID" val="6891"/>
</p:tagLst>
</file>

<file path=ppt/tags/tag171.xml><?xml version="1.0" encoding="utf-8"?>
<p:tagLst xmlns:p="http://schemas.openxmlformats.org/presentationml/2006/main">
  <p:tag name="AS_UNIQUEID" val="6892"/>
</p:tagLst>
</file>

<file path=ppt/tags/tag172.xml><?xml version="1.0" encoding="utf-8"?>
<p:tagLst xmlns:p="http://schemas.openxmlformats.org/presentationml/2006/main">
  <p:tag name="AS_UNIQUEID" val="6893"/>
</p:tagLst>
</file>

<file path=ppt/tags/tag173.xml><?xml version="1.0" encoding="utf-8"?>
<p:tagLst xmlns:p="http://schemas.openxmlformats.org/presentationml/2006/main">
  <p:tag name="AS_UNIQUEID" val="6894"/>
</p:tagLst>
</file>

<file path=ppt/tags/tag174.xml><?xml version="1.0" encoding="utf-8"?>
<p:tagLst xmlns:p="http://schemas.openxmlformats.org/presentationml/2006/main">
  <p:tag name="AS_UNIQUEID" val="6895"/>
</p:tagLst>
</file>

<file path=ppt/tags/tag175.xml><?xml version="1.0" encoding="utf-8"?>
<p:tagLst xmlns:p="http://schemas.openxmlformats.org/presentationml/2006/main">
  <p:tag name="AS_UNIQUEID" val="6896"/>
</p:tagLst>
</file>

<file path=ppt/tags/tag176.xml><?xml version="1.0" encoding="utf-8"?>
<p:tagLst xmlns:p="http://schemas.openxmlformats.org/presentationml/2006/main">
  <p:tag name="AS_UNIQUEID" val="6897"/>
</p:tagLst>
</file>

<file path=ppt/tags/tag177.xml><?xml version="1.0" encoding="utf-8"?>
<p:tagLst xmlns:p="http://schemas.openxmlformats.org/presentationml/2006/main">
  <p:tag name="AS_UNIQUEID" val="6898"/>
</p:tagLst>
</file>

<file path=ppt/tags/tag178.xml><?xml version="1.0" encoding="utf-8"?>
<p:tagLst xmlns:p="http://schemas.openxmlformats.org/presentationml/2006/main">
  <p:tag name="AS_UNIQUEID" val="6899"/>
</p:tagLst>
</file>

<file path=ppt/tags/tag179.xml><?xml version="1.0" encoding="utf-8"?>
<p:tagLst xmlns:p="http://schemas.openxmlformats.org/presentationml/2006/main">
  <p:tag name="AS_UNIQUEID" val="6900"/>
</p:tagLst>
</file>

<file path=ppt/tags/tag18.xml><?xml version="1.0" encoding="utf-8"?>
<p:tagLst xmlns:p="http://schemas.openxmlformats.org/presentationml/2006/main">
  <p:tag name="AS_UNIQUEID" val="634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80.xml><?xml version="1.0" encoding="utf-8"?>
<p:tagLst xmlns:p="http://schemas.openxmlformats.org/presentationml/2006/main">
  <p:tag name="AS_UNIQUEID" val="6901"/>
</p:tagLst>
</file>

<file path=ppt/tags/tag181.xml><?xml version="1.0" encoding="utf-8"?>
<p:tagLst xmlns:p="http://schemas.openxmlformats.org/presentationml/2006/main">
  <p:tag name="AS_UNIQUEID" val="6902"/>
</p:tagLst>
</file>

<file path=ppt/tags/tag182.xml><?xml version="1.0" encoding="utf-8"?>
<p:tagLst xmlns:p="http://schemas.openxmlformats.org/presentationml/2006/main">
  <p:tag name="AS_UNIQUEID" val="6903"/>
</p:tagLst>
</file>

<file path=ppt/tags/tag183.xml><?xml version="1.0" encoding="utf-8"?>
<p:tagLst xmlns:p="http://schemas.openxmlformats.org/presentationml/2006/main">
  <p:tag name="AS_UNIQUEID" val="6904"/>
</p:tagLst>
</file>

<file path=ppt/tags/tag184.xml><?xml version="1.0" encoding="utf-8"?>
<p:tagLst xmlns:p="http://schemas.openxmlformats.org/presentationml/2006/main">
  <p:tag name="AS_UNIQUEID" val="6905"/>
</p:tagLst>
</file>

<file path=ppt/tags/tag185.xml><?xml version="1.0" encoding="utf-8"?>
<p:tagLst xmlns:p="http://schemas.openxmlformats.org/presentationml/2006/main">
  <p:tag name="AS_UNIQUEID" val="6906"/>
</p:tagLst>
</file>

<file path=ppt/tags/tag186.xml><?xml version="1.0" encoding="utf-8"?>
<p:tagLst xmlns:p="http://schemas.openxmlformats.org/presentationml/2006/main">
  <p:tag name="AS_UNIQUEID" val="6907"/>
</p:tagLst>
</file>

<file path=ppt/tags/tag187.xml><?xml version="1.0" encoding="utf-8"?>
<p:tagLst xmlns:p="http://schemas.openxmlformats.org/presentationml/2006/main">
  <p:tag name="AS_UNIQUEID" val="6908"/>
</p:tagLst>
</file>

<file path=ppt/tags/tag188.xml><?xml version="1.0" encoding="utf-8"?>
<p:tagLst xmlns:p="http://schemas.openxmlformats.org/presentationml/2006/main">
  <p:tag name="AS_UNIQUEID" val="6909"/>
</p:tagLst>
</file>

<file path=ppt/tags/tag189.xml><?xml version="1.0" encoding="utf-8"?>
<p:tagLst xmlns:p="http://schemas.openxmlformats.org/presentationml/2006/main">
  <p:tag name="AS_UNIQUEID" val="6910"/>
</p:tagLst>
</file>

<file path=ppt/tags/tag19.xml><?xml version="1.0" encoding="utf-8"?>
<p:tagLst xmlns:p="http://schemas.openxmlformats.org/presentationml/2006/main">
  <p:tag name="AS_UNIQUEID" val="6853"/>
</p:tagLst>
</file>

<file path=ppt/tags/tag190.xml><?xml version="1.0" encoding="utf-8"?>
<p:tagLst xmlns:p="http://schemas.openxmlformats.org/presentationml/2006/main">
  <p:tag name="AS_UNIQUEID" val="6911"/>
</p:tagLst>
</file>

<file path=ppt/tags/tag191.xml><?xml version="1.0" encoding="utf-8"?>
<p:tagLst xmlns:p="http://schemas.openxmlformats.org/presentationml/2006/main">
  <p:tag name="AS_UNIQUEID" val="6912"/>
</p:tagLst>
</file>

<file path=ppt/tags/tag192.xml><?xml version="1.0" encoding="utf-8"?>
<p:tagLst xmlns:p="http://schemas.openxmlformats.org/presentationml/2006/main">
  <p:tag name="AS_UNIQUEID" val="6913"/>
</p:tagLst>
</file>

<file path=ppt/tags/tag193.xml><?xml version="1.0" encoding="utf-8"?>
<p:tagLst xmlns:p="http://schemas.openxmlformats.org/presentationml/2006/main">
  <p:tag name="AS_UNIQUEID" val="6914"/>
</p:tagLst>
</file>

<file path=ppt/tags/tag194.xml><?xml version="1.0" encoding="utf-8"?>
<p:tagLst xmlns:p="http://schemas.openxmlformats.org/presentationml/2006/main">
  <p:tag name="AS_UNIQUEID" val="6915"/>
</p:tagLst>
</file>

<file path=ppt/tags/tag195.xml><?xml version="1.0" encoding="utf-8"?>
<p:tagLst xmlns:p="http://schemas.openxmlformats.org/presentationml/2006/main">
  <p:tag name="AS_UNIQUEID" val="6916"/>
</p:tagLst>
</file>

<file path=ppt/tags/tag196.xml><?xml version="1.0" encoding="utf-8"?>
<p:tagLst xmlns:p="http://schemas.openxmlformats.org/presentationml/2006/main">
  <p:tag name="AS_UNIQUEID" val="6917"/>
</p:tagLst>
</file>

<file path=ppt/tags/tag197.xml><?xml version="1.0" encoding="utf-8"?>
<p:tagLst xmlns:p="http://schemas.openxmlformats.org/presentationml/2006/main">
  <p:tag name="AS_UNIQUEID" val="6918"/>
</p:tagLst>
</file>

<file path=ppt/tags/tag198.xml><?xml version="1.0" encoding="utf-8"?>
<p:tagLst xmlns:p="http://schemas.openxmlformats.org/presentationml/2006/main">
  <p:tag name="AS_UNIQUEID" val="6919"/>
</p:tagLst>
</file>

<file path=ppt/tags/tag199.xml><?xml version="1.0" encoding="utf-8"?>
<p:tagLst xmlns:p="http://schemas.openxmlformats.org/presentationml/2006/main">
  <p:tag name="AS_UNIQUEID" val="6920"/>
</p:tagLst>
</file>

<file path=ppt/tags/tag2.xml><?xml version="1.0" encoding="utf-8"?>
<p:tagLst xmlns:p="http://schemas.openxmlformats.org/presentationml/2006/main">
  <p:tag name="AS_UNIQUEID" val="632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.xml><?xml version="1.0" encoding="utf-8"?>
<p:tagLst xmlns:p="http://schemas.openxmlformats.org/presentationml/2006/main">
  <p:tag name="AS_UNIQUEID" val="634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00.xml><?xml version="1.0" encoding="utf-8"?>
<p:tagLst xmlns:p="http://schemas.openxmlformats.org/presentationml/2006/main">
  <p:tag name="AS_UNIQUEID" val="6921"/>
</p:tagLst>
</file>

<file path=ppt/tags/tag201.xml><?xml version="1.0" encoding="utf-8"?>
<p:tagLst xmlns:p="http://schemas.openxmlformats.org/presentationml/2006/main">
  <p:tag name="AS_UNIQUEID" val="6922"/>
</p:tagLst>
</file>

<file path=ppt/tags/tag202.xml><?xml version="1.0" encoding="utf-8"?>
<p:tagLst xmlns:p="http://schemas.openxmlformats.org/presentationml/2006/main">
  <p:tag name="AS_UNIQUEID" val="6923"/>
</p:tagLst>
</file>

<file path=ppt/tags/tag203.xml><?xml version="1.0" encoding="utf-8"?>
<p:tagLst xmlns:p="http://schemas.openxmlformats.org/presentationml/2006/main">
  <p:tag name="AS_UNIQUEID" val="6924"/>
</p:tagLst>
</file>

<file path=ppt/tags/tag204.xml><?xml version="1.0" encoding="utf-8"?>
<p:tagLst xmlns:p="http://schemas.openxmlformats.org/presentationml/2006/main">
  <p:tag name="AS_UNIQUEID" val="6925"/>
</p:tagLst>
</file>

<file path=ppt/tags/tag205.xml><?xml version="1.0" encoding="utf-8"?>
<p:tagLst xmlns:p="http://schemas.openxmlformats.org/presentationml/2006/main">
  <p:tag name="AS_UNIQUEID" val="6926"/>
</p:tagLst>
</file>

<file path=ppt/tags/tag206.xml><?xml version="1.0" encoding="utf-8"?>
<p:tagLst xmlns:p="http://schemas.openxmlformats.org/presentationml/2006/main">
  <p:tag name="AS_UNIQUEID" val="6927"/>
</p:tagLst>
</file>

<file path=ppt/tags/tag207.xml><?xml version="1.0" encoding="utf-8"?>
<p:tagLst xmlns:p="http://schemas.openxmlformats.org/presentationml/2006/main">
  <p:tag name="AS_UNIQUEID" val="6928"/>
</p:tagLst>
</file>

<file path=ppt/tags/tag208.xml><?xml version="1.0" encoding="utf-8"?>
<p:tagLst xmlns:p="http://schemas.openxmlformats.org/presentationml/2006/main">
  <p:tag name="AS_UNIQUEID" val="6929"/>
</p:tagLst>
</file>

<file path=ppt/tags/tag209.xml><?xml version="1.0" encoding="utf-8"?>
<p:tagLst xmlns:p="http://schemas.openxmlformats.org/presentationml/2006/main">
  <p:tag name="AS_UNIQUEID" val="6930"/>
</p:tagLst>
</file>

<file path=ppt/tags/tag21.xml><?xml version="1.0" encoding="utf-8"?>
<p:tagLst xmlns:p="http://schemas.openxmlformats.org/presentationml/2006/main">
  <p:tag name="AS_UNIQUEID" val="634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10.xml><?xml version="1.0" encoding="utf-8"?>
<p:tagLst xmlns:p="http://schemas.openxmlformats.org/presentationml/2006/main">
  <p:tag name="AS_UNIQUEID" val="6931"/>
</p:tagLst>
</file>

<file path=ppt/tags/tag211.xml><?xml version="1.0" encoding="utf-8"?>
<p:tagLst xmlns:p="http://schemas.openxmlformats.org/presentationml/2006/main">
  <p:tag name="AS_UNIQUEID" val="6932"/>
</p:tagLst>
</file>

<file path=ppt/tags/tag212.xml><?xml version="1.0" encoding="utf-8"?>
<p:tagLst xmlns:p="http://schemas.openxmlformats.org/presentationml/2006/main">
  <p:tag name="AS_UNIQUEID" val="6933"/>
</p:tagLst>
</file>

<file path=ppt/tags/tag213.xml><?xml version="1.0" encoding="utf-8"?>
<p:tagLst xmlns:p="http://schemas.openxmlformats.org/presentationml/2006/main">
  <p:tag name="AS_UNIQUEID" val="6934"/>
</p:tagLst>
</file>

<file path=ppt/tags/tag214.xml><?xml version="1.0" encoding="utf-8"?>
<p:tagLst xmlns:p="http://schemas.openxmlformats.org/presentationml/2006/main">
  <p:tag name="AS_UNIQUEID" val="6935"/>
</p:tagLst>
</file>

<file path=ppt/tags/tag215.xml><?xml version="1.0" encoding="utf-8"?>
<p:tagLst xmlns:p="http://schemas.openxmlformats.org/presentationml/2006/main">
  <p:tag name="AS_UNIQUEID" val="6936"/>
</p:tagLst>
</file>

<file path=ppt/tags/tag216.xml><?xml version="1.0" encoding="utf-8"?>
<p:tagLst xmlns:p="http://schemas.openxmlformats.org/presentationml/2006/main">
  <p:tag name="AS_UNIQUEID" val="6937"/>
</p:tagLst>
</file>

<file path=ppt/tags/tag217.xml><?xml version="1.0" encoding="utf-8"?>
<p:tagLst xmlns:p="http://schemas.openxmlformats.org/presentationml/2006/main">
  <p:tag name="AS_UNIQUEID" val="7054"/>
</p:tagLst>
</file>

<file path=ppt/tags/tag218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219.xml><?xml version="1.0" encoding="utf-8"?>
<p:tagLst xmlns:p="http://schemas.openxmlformats.org/presentationml/2006/main">
  <p:tag name="AS_UNIQUEID" val="6938"/>
</p:tagLst>
</file>

<file path=ppt/tags/tag22.xml><?xml version="1.0" encoding="utf-8"?>
<p:tagLst xmlns:p="http://schemas.openxmlformats.org/presentationml/2006/main">
  <p:tag name="AS_UNIQUEID" val="634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20.xml><?xml version="1.0" encoding="utf-8"?>
<p:tagLst xmlns:p="http://schemas.openxmlformats.org/presentationml/2006/main">
  <p:tag name="AS_UNIQUEID" val="1725"/>
</p:tagLst>
</file>

<file path=ppt/tags/tag221.xml><?xml version="1.0" encoding="utf-8"?>
<p:tagLst xmlns:p="http://schemas.openxmlformats.org/presentationml/2006/main">
  <p:tag name="AS_UNIQUEID" val="1726"/>
  <p:tag name="KSO_WM_BEAUTIFY_FLAG" val="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222.xml><?xml version="1.0" encoding="utf-8"?>
<p:tagLst xmlns:p="http://schemas.openxmlformats.org/presentationml/2006/main">
  <p:tag name="AS_UNIQUEID" val="1727"/>
  <p:tag name="KSO_WM_BEAUTIFY_FLAG" val=""/>
</p:tagLst>
</file>

<file path=ppt/tags/tag223.xml><?xml version="1.0" encoding="utf-8"?>
<p:tagLst xmlns:p="http://schemas.openxmlformats.org/presentationml/2006/main">
  <p:tag name="AS_UNIQUEID" val="1728"/>
</p:tagLst>
</file>

<file path=ppt/tags/tag224.xml><?xml version="1.0" encoding="utf-8"?>
<p:tagLst xmlns:p="http://schemas.openxmlformats.org/presentationml/2006/main">
  <p:tag name="AS_UNIQUEID" val="1729"/>
  <p:tag name="KSO_WM_BEAUTIFY_FLAG" val=""/>
</p:tagLst>
</file>

<file path=ppt/tags/tag225.xml><?xml version="1.0" encoding="utf-8"?>
<p:tagLst xmlns:p="http://schemas.openxmlformats.org/presentationml/2006/main">
  <p:tag name="AS_UNIQUEID" val="1731"/>
  <p:tag name="KSO_WM_BEAUTIFY_FLAG" val=""/>
</p:tagLst>
</file>

<file path=ppt/tags/tag226.xml><?xml version="1.0" encoding="utf-8"?>
<p:tagLst xmlns:p="http://schemas.openxmlformats.org/presentationml/2006/main">
  <p:tag name="AS_UNIQUEID" val="1732"/>
  <p:tag name="KSO_WM_BEAUTIFY_FLAG" val=""/>
</p:tagLst>
</file>

<file path=ppt/tags/tag227.xml><?xml version="1.0" encoding="utf-8"?>
<p:tagLst xmlns:p="http://schemas.openxmlformats.org/presentationml/2006/main">
  <p:tag name="AS_UNIQUEID" val="6939"/>
</p:tagLst>
</file>

<file path=ppt/tags/tag228.xml><?xml version="1.0" encoding="utf-8"?>
<p:tagLst xmlns:p="http://schemas.openxmlformats.org/presentationml/2006/main">
  <p:tag name="AS_UNIQUEID" val="6940"/>
</p:tagLst>
</file>

<file path=ppt/tags/tag229.xml><?xml version="1.0" encoding="utf-8"?>
<p:tagLst xmlns:p="http://schemas.openxmlformats.org/presentationml/2006/main">
  <p:tag name="AS_UNIQUEID" val="6941"/>
</p:tagLst>
</file>

<file path=ppt/tags/tag23.xml><?xml version="1.0" encoding="utf-8"?>
<p:tagLst xmlns:p="http://schemas.openxmlformats.org/presentationml/2006/main">
  <p:tag name="AS_UNIQUEID" val="634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30.xml><?xml version="1.0" encoding="utf-8"?>
<p:tagLst xmlns:p="http://schemas.openxmlformats.org/presentationml/2006/main">
  <p:tag name="AS_UNIQUEID" val="6942"/>
</p:tagLst>
</file>

<file path=ppt/tags/tag231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232.xml><?xml version="1.0" encoding="utf-8"?>
<p:tagLst xmlns:p="http://schemas.openxmlformats.org/presentationml/2006/main">
  <p:tag name="AS_UNIQUEID" val="6943"/>
</p:tagLst>
</file>

<file path=ppt/tags/tag233.xml><?xml version="1.0" encoding="utf-8"?>
<p:tagLst xmlns:p="http://schemas.openxmlformats.org/presentationml/2006/main">
  <p:tag name="AS_UNIQUEID" val="1725"/>
</p:tagLst>
</file>

<file path=ppt/tags/tag234.xml><?xml version="1.0" encoding="utf-8"?>
<p:tagLst xmlns:p="http://schemas.openxmlformats.org/presentationml/2006/main">
  <p:tag name="AS_UNIQUEID" val="1726"/>
  <p:tag name="KSO_WM_BEAUTIFY_FLAG" val="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235.xml><?xml version="1.0" encoding="utf-8"?>
<p:tagLst xmlns:p="http://schemas.openxmlformats.org/presentationml/2006/main">
  <p:tag name="AS_UNIQUEID" val="1727"/>
  <p:tag name="KSO_WM_BEAUTIFY_FLAG" val=""/>
</p:tagLst>
</file>

<file path=ppt/tags/tag236.xml><?xml version="1.0" encoding="utf-8"?>
<p:tagLst xmlns:p="http://schemas.openxmlformats.org/presentationml/2006/main">
  <p:tag name="AS_UNIQUEID" val="1728"/>
</p:tagLst>
</file>

<file path=ppt/tags/tag237.xml><?xml version="1.0" encoding="utf-8"?>
<p:tagLst xmlns:p="http://schemas.openxmlformats.org/presentationml/2006/main">
  <p:tag name="AS_UNIQUEID" val="1729"/>
  <p:tag name="KSO_WM_BEAUTIFY_FLAG" val=""/>
</p:tagLst>
</file>

<file path=ppt/tags/tag238.xml><?xml version="1.0" encoding="utf-8"?>
<p:tagLst xmlns:p="http://schemas.openxmlformats.org/presentationml/2006/main">
  <p:tag name="AS_UNIQUEID" val="1731"/>
  <p:tag name="KSO_WM_BEAUTIFY_FLAG" val=""/>
</p:tagLst>
</file>

<file path=ppt/tags/tag239.xml><?xml version="1.0" encoding="utf-8"?>
<p:tagLst xmlns:p="http://schemas.openxmlformats.org/presentationml/2006/main">
  <p:tag name="AS_UNIQUEID" val="1732"/>
  <p:tag name="KSO_WM_BEAUTIFY_FLAG" val=""/>
</p:tagLst>
</file>

<file path=ppt/tags/tag24.xml><?xml version="1.0" encoding="utf-8"?>
<p:tagLst xmlns:p="http://schemas.openxmlformats.org/presentationml/2006/main">
  <p:tag name="AS_UNIQUEID" val="634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40.xml><?xml version="1.0" encoding="utf-8"?>
<p:tagLst xmlns:p="http://schemas.openxmlformats.org/presentationml/2006/main">
  <p:tag name="AS_UNIQUEID" val="6944"/>
</p:tagLst>
</file>

<file path=ppt/tags/tag241.xml><?xml version="1.0" encoding="utf-8"?>
<p:tagLst xmlns:p="http://schemas.openxmlformats.org/presentationml/2006/main">
  <p:tag name="AS_UNIQUEID" val="6945"/>
</p:tagLst>
</file>

<file path=ppt/tags/tag242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243.xml><?xml version="1.0" encoding="utf-8"?>
<p:tagLst xmlns:p="http://schemas.openxmlformats.org/presentationml/2006/main">
  <p:tag name="AS_UNIQUEID" val="6946"/>
</p:tagLst>
</file>

<file path=ppt/tags/tag244.xml><?xml version="1.0" encoding="utf-8"?>
<p:tagLst xmlns:p="http://schemas.openxmlformats.org/presentationml/2006/main">
  <p:tag name="AS_UNIQUEID" val="1725"/>
</p:tagLst>
</file>

<file path=ppt/tags/tag245.xml><?xml version="1.0" encoding="utf-8"?>
<p:tagLst xmlns:p="http://schemas.openxmlformats.org/presentationml/2006/main">
  <p:tag name="AS_UNIQUEID" val="1726"/>
  <p:tag name="KSO_WM_BEAUTIFY_FLAG" val="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246.xml><?xml version="1.0" encoding="utf-8"?>
<p:tagLst xmlns:p="http://schemas.openxmlformats.org/presentationml/2006/main">
  <p:tag name="AS_UNIQUEID" val="1727"/>
  <p:tag name="KSO_WM_BEAUTIFY_FLAG" val=""/>
</p:tagLst>
</file>

<file path=ppt/tags/tag247.xml><?xml version="1.0" encoding="utf-8"?>
<p:tagLst xmlns:p="http://schemas.openxmlformats.org/presentationml/2006/main">
  <p:tag name="AS_UNIQUEID" val="1728"/>
</p:tagLst>
</file>

<file path=ppt/tags/tag248.xml><?xml version="1.0" encoding="utf-8"?>
<p:tagLst xmlns:p="http://schemas.openxmlformats.org/presentationml/2006/main">
  <p:tag name="AS_UNIQUEID" val="1729"/>
  <p:tag name="KSO_WM_BEAUTIFY_FLAG" val=""/>
</p:tagLst>
</file>

<file path=ppt/tags/tag249.xml><?xml version="1.0" encoding="utf-8"?>
<p:tagLst xmlns:p="http://schemas.openxmlformats.org/presentationml/2006/main">
  <p:tag name="AS_UNIQUEID" val="1731"/>
  <p:tag name="KSO_WM_BEAUTIFY_FLAG" val=""/>
</p:tagLst>
</file>

<file path=ppt/tags/tag25.xml><?xml version="1.0" encoding="utf-8"?>
<p:tagLst xmlns:p="http://schemas.openxmlformats.org/presentationml/2006/main">
  <p:tag name="AS_UNIQUEID" val="634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50.xml><?xml version="1.0" encoding="utf-8"?>
<p:tagLst xmlns:p="http://schemas.openxmlformats.org/presentationml/2006/main">
  <p:tag name="AS_UNIQUEID" val="1732"/>
  <p:tag name="KSO_WM_BEAUTIFY_FLAG" val=""/>
</p:tagLst>
</file>

<file path=ppt/tags/tag251.xml><?xml version="1.0" encoding="utf-8"?>
<p:tagLst xmlns:p="http://schemas.openxmlformats.org/presentationml/2006/main">
  <p:tag name="AS_UNIQUEID" val="6947"/>
</p:tagLst>
</file>

<file path=ppt/tags/tag252.xml><?xml version="1.0" encoding="utf-8"?>
<p:tagLst xmlns:p="http://schemas.openxmlformats.org/presentationml/2006/main">
  <p:tag name="AS_UNIQUEID" val="6948"/>
</p:tagLst>
</file>

<file path=ppt/tags/tag253.xml><?xml version="1.0" encoding="utf-8"?>
<p:tagLst xmlns:p="http://schemas.openxmlformats.org/presentationml/2006/main">
  <p:tag name="AS_UNIQUEID" val="6949"/>
  <p:tag name="TABLE_ENDDRAG_ORIGIN_RECT" val="758*145"/>
  <p:tag name="TABLE_ENDDRAG_RECT" val="100*193*758*145"/>
</p:tagLst>
</file>

<file path=ppt/tags/tag254.xml><?xml version="1.0" encoding="utf-8"?>
<p:tagLst xmlns:p="http://schemas.openxmlformats.org/presentationml/2006/main">
  <p:tag name="AS_UNIQUEID" val="4716"/>
</p:tagLst>
</file>

<file path=ppt/tags/tag255.xml><?xml version="1.0" encoding="utf-8"?>
<p:tagLst xmlns:p="http://schemas.openxmlformats.org/presentationml/2006/main">
  <p:tag name="AS_UNIQUEID" val="4717"/>
  <p:tag name="KSO_WM_BEAUTIFY_FLAG" val=""/>
</p:tagLst>
</file>

<file path=ppt/tags/tag256.xml><?xml version="1.0" encoding="utf-8"?>
<p:tagLst xmlns:p="http://schemas.openxmlformats.org/presentationml/2006/main">
  <p:tag name="AS_UNIQUEID" val="4718"/>
  <p:tag name="KSO_WM_BEAUTIFY_FLAG" val=""/>
</p:tagLst>
</file>

<file path=ppt/tags/tag257.xml><?xml version="1.0" encoding="utf-8"?>
<p:tagLst xmlns:p="http://schemas.openxmlformats.org/presentationml/2006/main">
  <p:tag name="AS_UNIQUEID" val="4719"/>
  <p:tag name="KSO_WM_BEAUTIFY_FLAG" val=""/>
</p:tagLst>
</file>

<file path=ppt/tags/tag258.xml><?xml version="1.0" encoding="utf-8"?>
<p:tagLst xmlns:p="http://schemas.openxmlformats.org/presentationml/2006/main">
  <p:tag name="AS_UNIQUEID" val="4720"/>
  <p:tag name="KSO_WM_BEAUTIFY_FLAG" val=""/>
</p:tagLst>
</file>

<file path=ppt/tags/tag259.xml><?xml version="1.0" encoding="utf-8"?>
<p:tagLst xmlns:p="http://schemas.openxmlformats.org/presentationml/2006/main">
  <p:tag name="AS_UNIQUEID" val="4720"/>
</p:tagLst>
</file>

<file path=ppt/tags/tag26.xml><?xml version="1.0" encoding="utf-8"?>
<p:tagLst xmlns:p="http://schemas.openxmlformats.org/presentationml/2006/main">
  <p:tag name="AS_UNIQUEID" val="6854"/>
</p:tagLst>
</file>

<file path=ppt/tags/tag260.xml><?xml version="1.0" encoding="utf-8"?>
<p:tagLst xmlns:p="http://schemas.openxmlformats.org/presentationml/2006/main">
  <p:tag name="AS_UNIQUEID" val="4716"/>
</p:tagLst>
</file>

<file path=ppt/tags/tag261.xml><?xml version="1.0" encoding="utf-8"?>
<p:tagLst xmlns:p="http://schemas.openxmlformats.org/presentationml/2006/main">
  <p:tag name="AS_UNIQUEID" val="4717"/>
  <p:tag name="KSO_WM_BEAUTIFY_FLAG" val=""/>
</p:tagLst>
</file>

<file path=ppt/tags/tag262.xml><?xml version="1.0" encoding="utf-8"?>
<p:tagLst xmlns:p="http://schemas.openxmlformats.org/presentationml/2006/main">
  <p:tag name="AS_UNIQUEID" val="4718"/>
  <p:tag name="KSO_WM_BEAUTIFY_FLAG" val=""/>
</p:tagLst>
</file>

<file path=ppt/tags/tag263.xml><?xml version="1.0" encoding="utf-8"?>
<p:tagLst xmlns:p="http://schemas.openxmlformats.org/presentationml/2006/main">
  <p:tag name="AS_UNIQUEID" val="4719"/>
  <p:tag name="KSO_WM_BEAUTIFY_FLAG" val=""/>
</p:tagLst>
</file>

<file path=ppt/tags/tag264.xml><?xml version="1.0" encoding="utf-8"?>
<p:tagLst xmlns:p="http://schemas.openxmlformats.org/presentationml/2006/main">
  <p:tag name="AS_UNIQUEID" val="4720"/>
  <p:tag name="KSO_WM_BEAUTIFY_FLAG" val=""/>
</p:tagLst>
</file>

<file path=ppt/tags/tag265.xml><?xml version="1.0" encoding="utf-8"?>
<p:tagLst xmlns:p="http://schemas.openxmlformats.org/presentationml/2006/main">
  <p:tag name="AS_UNIQUEID" val="4720"/>
</p:tagLst>
</file>

<file path=ppt/tags/tag266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267.xml><?xml version="1.0" encoding="utf-8"?>
<p:tagLst xmlns:p="http://schemas.openxmlformats.org/presentationml/2006/main">
  <p:tag name="AS_UNIQUEID" val="6950"/>
</p:tagLst>
</file>

<file path=ppt/tags/tag268.xml><?xml version="1.0" encoding="utf-8"?>
<p:tagLst xmlns:p="http://schemas.openxmlformats.org/presentationml/2006/main">
  <p:tag name="AS_UNIQUEID" val="1725"/>
</p:tagLst>
</file>

<file path=ppt/tags/tag269.xml><?xml version="1.0" encoding="utf-8"?>
<p:tagLst xmlns:p="http://schemas.openxmlformats.org/presentationml/2006/main">
  <p:tag name="AS_UNIQUEID" val="1726"/>
  <p:tag name="KSO_WM_BEAUTIFY_FLAG" val="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27.xml><?xml version="1.0" encoding="utf-8"?>
<p:tagLst xmlns:p="http://schemas.openxmlformats.org/presentationml/2006/main">
  <p:tag name="AS_UNIQUEID" val="635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70.xml><?xml version="1.0" encoding="utf-8"?>
<p:tagLst xmlns:p="http://schemas.openxmlformats.org/presentationml/2006/main">
  <p:tag name="AS_UNIQUEID" val="1727"/>
  <p:tag name="KSO_WM_BEAUTIFY_FLAG" val=""/>
</p:tagLst>
</file>

<file path=ppt/tags/tag271.xml><?xml version="1.0" encoding="utf-8"?>
<p:tagLst xmlns:p="http://schemas.openxmlformats.org/presentationml/2006/main">
  <p:tag name="AS_UNIQUEID" val="1728"/>
</p:tagLst>
</file>

<file path=ppt/tags/tag272.xml><?xml version="1.0" encoding="utf-8"?>
<p:tagLst xmlns:p="http://schemas.openxmlformats.org/presentationml/2006/main">
  <p:tag name="AS_UNIQUEID" val="1729"/>
  <p:tag name="KSO_WM_BEAUTIFY_FLAG" val=""/>
</p:tagLst>
</file>

<file path=ppt/tags/tag273.xml><?xml version="1.0" encoding="utf-8"?>
<p:tagLst xmlns:p="http://schemas.openxmlformats.org/presentationml/2006/main">
  <p:tag name="AS_UNIQUEID" val="1731"/>
  <p:tag name="KSO_WM_BEAUTIFY_FLAG" val=""/>
</p:tagLst>
</file>

<file path=ppt/tags/tag274.xml><?xml version="1.0" encoding="utf-8"?>
<p:tagLst xmlns:p="http://schemas.openxmlformats.org/presentationml/2006/main">
  <p:tag name="AS_UNIQUEID" val="1732"/>
  <p:tag name="KSO_WM_BEAUTIFY_FLAG" val=""/>
</p:tagLst>
</file>

<file path=ppt/tags/tag275.xml><?xml version="1.0" encoding="utf-8"?>
<p:tagLst xmlns:p="http://schemas.openxmlformats.org/presentationml/2006/main">
  <p:tag name="AS_UNIQUEID" val="6951"/>
</p:tagLst>
</file>

<file path=ppt/tags/tag276.xml><?xml version="1.0" encoding="utf-8"?>
<p:tagLst xmlns:p="http://schemas.openxmlformats.org/presentationml/2006/main">
  <p:tag name="AS_UNIQUEID" val="6952"/>
</p:tagLst>
</file>

<file path=ppt/tags/tag277.xml><?xml version="1.0" encoding="utf-8"?>
<p:tagLst xmlns:p="http://schemas.openxmlformats.org/presentationml/2006/main">
  <p:tag name="AS_UNIQUEID" val="6953"/>
</p:tagLst>
</file>

<file path=ppt/tags/tag278.xml><?xml version="1.0" encoding="utf-8"?>
<p:tagLst xmlns:p="http://schemas.openxmlformats.org/presentationml/2006/main">
  <p:tag name="AS_UNIQUEID" val="4875"/>
</p:tagLst>
</file>

<file path=ppt/tags/tag279.xml><?xml version="1.0" encoding="utf-8"?>
<p:tagLst xmlns:p="http://schemas.openxmlformats.org/presentationml/2006/main">
  <p:tag name="AS_UNIQUEID" val="4876"/>
</p:tagLst>
</file>

<file path=ppt/tags/tag28.xml><?xml version="1.0" encoding="utf-8"?>
<p:tagLst xmlns:p="http://schemas.openxmlformats.org/presentationml/2006/main">
  <p:tag name="AS_UNIQUEID" val="635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80.xml><?xml version="1.0" encoding="utf-8"?>
<p:tagLst xmlns:p="http://schemas.openxmlformats.org/presentationml/2006/main">
  <p:tag name="AS_UNIQUEID" val="4877"/>
</p:tagLst>
</file>

<file path=ppt/tags/tag281.xml><?xml version="1.0" encoding="utf-8"?>
<p:tagLst xmlns:p="http://schemas.openxmlformats.org/presentationml/2006/main">
  <p:tag name="AS_UNIQUEID" val="4878"/>
  <p:tag name="KSO_WM_BEAUTIFY_FLAG" val=""/>
</p:tagLst>
</file>

<file path=ppt/tags/tag282.xml><?xml version="1.0" encoding="utf-8"?>
<p:tagLst xmlns:p="http://schemas.openxmlformats.org/presentationml/2006/main">
  <p:tag name="AS_UNIQUEID" val="4879"/>
  <p:tag name="KSO_WM_BEAUTIFY_FLAG" val=""/>
</p:tagLst>
</file>

<file path=ppt/tags/tag283.xml><?xml version="1.0" encoding="utf-8"?>
<p:tagLst xmlns:p="http://schemas.openxmlformats.org/presentationml/2006/main">
  <p:tag name="AS_UNIQUEID" val="4880"/>
  <p:tag name="KSO_WM_BEAUTIFY_FLAG" val=""/>
</p:tagLst>
</file>

<file path=ppt/tags/tag284.xml><?xml version="1.0" encoding="utf-8"?>
<p:tagLst xmlns:p="http://schemas.openxmlformats.org/presentationml/2006/main">
  <p:tag name="AS_UNIQUEID" val="4881"/>
  <p:tag name="KSO_WM_BEAUTIFY_FLAG" val=""/>
</p:tagLst>
</file>

<file path=ppt/tags/tag285.xml><?xml version="1.0" encoding="utf-8"?>
<p:tagLst xmlns:p="http://schemas.openxmlformats.org/presentationml/2006/main">
  <p:tag name="AS_UNIQUEID" val="4882"/>
  <p:tag name="KSO_WM_BEAUTIFY_FLAG" val=""/>
</p:tagLst>
</file>

<file path=ppt/tags/tag286.xml><?xml version="1.0" encoding="utf-8"?>
<p:tagLst xmlns:p="http://schemas.openxmlformats.org/presentationml/2006/main">
  <p:tag name="AS_UNIQUEID" val="4883"/>
  <p:tag name="KSO_WM_BEAUTIFY_FLAG" val=""/>
</p:tagLst>
</file>

<file path=ppt/tags/tag287.xml><?xml version="1.0" encoding="utf-8"?>
<p:tagLst xmlns:p="http://schemas.openxmlformats.org/presentationml/2006/main">
  <p:tag name="AS_UNIQUEID" val="4884"/>
  <p:tag name="KSO_WM_BEAUTIFY_FLAG" val=""/>
</p:tagLst>
</file>

<file path=ppt/tags/tag288.xml><?xml version="1.0" encoding="utf-8"?>
<p:tagLst xmlns:p="http://schemas.openxmlformats.org/presentationml/2006/main">
  <p:tag name="AS_UNIQUEID" val="4885"/>
  <p:tag name="KSO_WM_BEAUTIFY_FLAG" val=""/>
</p:tagLst>
</file>

<file path=ppt/tags/tag289.xml><?xml version="1.0" encoding="utf-8"?>
<p:tagLst xmlns:p="http://schemas.openxmlformats.org/presentationml/2006/main">
  <p:tag name="AS_UNIQUEID" val="4886"/>
  <p:tag name="KSO_WM_BEAUTIFY_FLAG" val=""/>
</p:tagLst>
</file>

<file path=ppt/tags/tag29.xml><?xml version="1.0" encoding="utf-8"?>
<p:tagLst xmlns:p="http://schemas.openxmlformats.org/presentationml/2006/main">
  <p:tag name="AS_UNIQUEID" val="635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90.xml><?xml version="1.0" encoding="utf-8"?>
<p:tagLst xmlns:p="http://schemas.openxmlformats.org/presentationml/2006/main">
  <p:tag name="AS_UNIQUEID" val="4887"/>
  <p:tag name="KSO_WM_BEAUTIFY_FLAG" val=""/>
</p:tagLst>
</file>

<file path=ppt/tags/tag291.xml><?xml version="1.0" encoding="utf-8"?>
<p:tagLst xmlns:p="http://schemas.openxmlformats.org/presentationml/2006/main">
  <p:tag name="AS_UNIQUEID" val="4888"/>
  <p:tag name="KSO_WM_BEAUTIFY_FLAG" val=""/>
</p:tagLst>
</file>

<file path=ppt/tags/tag292.xml><?xml version="1.0" encoding="utf-8"?>
<p:tagLst xmlns:p="http://schemas.openxmlformats.org/presentationml/2006/main">
  <p:tag name="AS_UNIQUEID" val="4889"/>
  <p:tag name="KSO_WM_BEAUTIFY_FLAG" val=""/>
</p:tagLst>
</file>

<file path=ppt/tags/tag293.xml><?xml version="1.0" encoding="utf-8"?>
<p:tagLst xmlns:p="http://schemas.openxmlformats.org/presentationml/2006/main">
  <p:tag name="AS_UNIQUEID" val="4890"/>
  <p:tag name="KSO_WM_BEAUTIFY_FLAG" val=""/>
</p:tagLst>
</file>

<file path=ppt/tags/tag294.xml><?xml version="1.0" encoding="utf-8"?>
<p:tagLst xmlns:p="http://schemas.openxmlformats.org/presentationml/2006/main">
  <p:tag name="AS_UNIQUEID" val="4891"/>
  <p:tag name="KSO_WM_BEAUTIFY_FLAG" val=""/>
</p:tagLst>
</file>

<file path=ppt/tags/tag295.xml><?xml version="1.0" encoding="utf-8"?>
<p:tagLst xmlns:p="http://schemas.openxmlformats.org/presentationml/2006/main">
  <p:tag name="AS_UNIQUEID" val="4892"/>
  <p:tag name="KSO_WM_BEAUTIFY_FLAG" val=""/>
</p:tagLst>
</file>

<file path=ppt/tags/tag296.xml><?xml version="1.0" encoding="utf-8"?>
<p:tagLst xmlns:p="http://schemas.openxmlformats.org/presentationml/2006/main">
  <p:tag name="AS_UNIQUEID" val="4893"/>
  <p:tag name="KSO_WM_BEAUTIFY_FLAG" val=""/>
</p:tagLst>
</file>

<file path=ppt/tags/tag297.xml><?xml version="1.0" encoding="utf-8"?>
<p:tagLst xmlns:p="http://schemas.openxmlformats.org/presentationml/2006/main">
  <p:tag name="AS_UNIQUEID" val="4894"/>
  <p:tag name="KSO_WM_BEAUTIFY_FLAG" val=""/>
</p:tagLst>
</file>

<file path=ppt/tags/tag298.xml><?xml version="1.0" encoding="utf-8"?>
<p:tagLst xmlns:p="http://schemas.openxmlformats.org/presentationml/2006/main">
  <p:tag name="AS_UNIQUEID" val="4895"/>
  <p:tag name="KSO_WM_BEAUTIFY_FLAG" val=""/>
</p:tagLst>
</file>

<file path=ppt/tags/tag299.xml><?xml version="1.0" encoding="utf-8"?>
<p:tagLst xmlns:p="http://schemas.openxmlformats.org/presentationml/2006/main">
  <p:tag name="AS_UNIQUEID" val="4896"/>
  <p:tag name="KSO_WM_BEAUTIFY_FLAG" val=""/>
</p:tagLst>
</file>

<file path=ppt/tags/tag3.xml><?xml version="1.0" encoding="utf-8"?>
<p:tagLst xmlns:p="http://schemas.openxmlformats.org/presentationml/2006/main">
  <p:tag name="AS_UNIQUEID" val="632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.xml><?xml version="1.0" encoding="utf-8"?>
<p:tagLst xmlns:p="http://schemas.openxmlformats.org/presentationml/2006/main">
  <p:tag name="AS_UNIQUEID" val="635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00.xml><?xml version="1.0" encoding="utf-8"?>
<p:tagLst xmlns:p="http://schemas.openxmlformats.org/presentationml/2006/main">
  <p:tag name="AS_UNIQUEID" val="4897"/>
  <p:tag name="KSO_WM_BEAUTIFY_FLAG" val=""/>
</p:tagLst>
</file>

<file path=ppt/tags/tag301.xml><?xml version="1.0" encoding="utf-8"?>
<p:tagLst xmlns:p="http://schemas.openxmlformats.org/presentationml/2006/main">
  <p:tag name="AS_UNIQUEID" val="4898"/>
  <p:tag name="KSO_WM_BEAUTIFY_FLAG" val=""/>
</p:tagLst>
</file>

<file path=ppt/tags/tag302.xml><?xml version="1.0" encoding="utf-8"?>
<p:tagLst xmlns:p="http://schemas.openxmlformats.org/presentationml/2006/main">
  <p:tag name="AS_UNIQUEID" val="4899"/>
</p:tagLst>
</file>

<file path=ppt/tags/tag303.xml><?xml version="1.0" encoding="utf-8"?>
<p:tagLst xmlns:p="http://schemas.openxmlformats.org/presentationml/2006/main">
  <p:tag name="AS_UNIQUEID" val="4900"/>
  <p:tag name="KSO_WM_BEAUTIFY_FLAG" val=""/>
</p:tagLst>
</file>

<file path=ppt/tags/tag304.xml><?xml version="1.0" encoding="utf-8"?>
<p:tagLst xmlns:p="http://schemas.openxmlformats.org/presentationml/2006/main">
  <p:tag name="AS_UNIQUEID" val="4901"/>
  <p:tag name="KSO_WM_BEAUTIFY_FLAG" val=""/>
</p:tagLst>
</file>

<file path=ppt/tags/tag305.xml><?xml version="1.0" encoding="utf-8"?>
<p:tagLst xmlns:p="http://schemas.openxmlformats.org/presentationml/2006/main">
  <p:tag name="AS_UNIQUEID" val="4902"/>
  <p:tag name="KSO_WM_BEAUTIFY_FLAG" val=""/>
</p:tagLst>
</file>

<file path=ppt/tags/tag306.xml><?xml version="1.0" encoding="utf-8"?>
<p:tagLst xmlns:p="http://schemas.openxmlformats.org/presentationml/2006/main">
  <p:tag name="AS_UNIQUEID" val="4903"/>
  <p:tag name="KSO_WM_BEAUTIFY_FLAG" val=""/>
</p:tagLst>
</file>

<file path=ppt/tags/tag307.xml><?xml version="1.0" encoding="utf-8"?>
<p:tagLst xmlns:p="http://schemas.openxmlformats.org/presentationml/2006/main">
  <p:tag name="AS_UNIQUEID" val="4904"/>
  <p:tag name="KSO_WM_BEAUTIFY_FLAG" val=""/>
</p:tagLst>
</file>

<file path=ppt/tags/tag308.xml><?xml version="1.0" encoding="utf-8"?>
<p:tagLst xmlns:p="http://schemas.openxmlformats.org/presentationml/2006/main">
  <p:tag name="AS_UNIQUEID" val="4905"/>
  <p:tag name="KSO_WM_BEAUTIFY_FLAG" val=""/>
</p:tagLst>
</file>

<file path=ppt/tags/tag309.xml><?xml version="1.0" encoding="utf-8"?>
<p:tagLst xmlns:p="http://schemas.openxmlformats.org/presentationml/2006/main">
  <p:tag name="AS_UNIQUEID" val="4906"/>
  <p:tag name="KSO_WM_BEAUTIFY_FLAG" val=""/>
</p:tagLst>
</file>

<file path=ppt/tags/tag31.xml><?xml version="1.0" encoding="utf-8"?>
<p:tagLst xmlns:p="http://schemas.openxmlformats.org/presentationml/2006/main">
  <p:tag name="AS_UNIQUEID" val="635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10.xml><?xml version="1.0" encoding="utf-8"?>
<p:tagLst xmlns:p="http://schemas.openxmlformats.org/presentationml/2006/main">
  <p:tag name="AS_UNIQUEID" val="4907"/>
  <p:tag name="KSO_WM_BEAUTIFY_FLAG" val=""/>
</p:tagLst>
</file>

<file path=ppt/tags/tag311.xml><?xml version="1.0" encoding="utf-8"?>
<p:tagLst xmlns:p="http://schemas.openxmlformats.org/presentationml/2006/main">
  <p:tag name="AS_UNIQUEID" val="4908"/>
  <p:tag name="KSO_WM_BEAUTIFY_FLAG" val=""/>
</p:tagLst>
</file>

<file path=ppt/tags/tag312.xml><?xml version="1.0" encoding="utf-8"?>
<p:tagLst xmlns:p="http://schemas.openxmlformats.org/presentationml/2006/main">
  <p:tag name="AS_UNIQUEID" val="4909"/>
</p:tagLst>
</file>

<file path=ppt/tags/tag313.xml><?xml version="1.0" encoding="utf-8"?>
<p:tagLst xmlns:p="http://schemas.openxmlformats.org/presentationml/2006/main">
  <p:tag name="AS_UNIQUEID" val="4910"/>
  <p:tag name="KSO_WM_BEAUTIFY_FLAG" val=""/>
</p:tagLst>
</file>

<file path=ppt/tags/tag314.xml><?xml version="1.0" encoding="utf-8"?>
<p:tagLst xmlns:p="http://schemas.openxmlformats.org/presentationml/2006/main">
  <p:tag name="AS_UNIQUEID" val="4911"/>
  <p:tag name="KSO_WM_BEAUTIFY_FLAG" val=""/>
</p:tagLst>
</file>

<file path=ppt/tags/tag315.xml><?xml version="1.0" encoding="utf-8"?>
<p:tagLst xmlns:p="http://schemas.openxmlformats.org/presentationml/2006/main">
  <p:tag name="AS_UNIQUEID" val="4912"/>
  <p:tag name="KSO_WM_BEAUTIFY_FLAG" val=""/>
</p:tagLst>
</file>

<file path=ppt/tags/tag316.xml><?xml version="1.0" encoding="utf-8"?>
<p:tagLst xmlns:p="http://schemas.openxmlformats.org/presentationml/2006/main">
  <p:tag name="AS_UNIQUEID" val="4913"/>
  <p:tag name="KSO_WM_BEAUTIFY_FLAG" val=""/>
</p:tagLst>
</file>

<file path=ppt/tags/tag317.xml><?xml version="1.0" encoding="utf-8"?>
<p:tagLst xmlns:p="http://schemas.openxmlformats.org/presentationml/2006/main">
  <p:tag name="AS_UNIQUEID" val="4914"/>
  <p:tag name="KSO_WM_BEAUTIFY_FLAG" val=""/>
</p:tagLst>
</file>

<file path=ppt/tags/tag318.xml><?xml version="1.0" encoding="utf-8"?>
<p:tagLst xmlns:p="http://schemas.openxmlformats.org/presentationml/2006/main">
  <p:tag name="AS_UNIQUEID" val="4915"/>
  <p:tag name="KSO_WM_BEAUTIFY_FLAG" val=""/>
</p:tagLst>
</file>

<file path=ppt/tags/tag319.xml><?xml version="1.0" encoding="utf-8"?>
<p:tagLst xmlns:p="http://schemas.openxmlformats.org/presentationml/2006/main">
  <p:tag name="AS_UNIQUEID" val="4916"/>
  <p:tag name="KSO_WM_BEAUTIFY_FLAG" val=""/>
</p:tagLst>
</file>

<file path=ppt/tags/tag32.xml><?xml version="1.0" encoding="utf-8"?>
<p:tagLst xmlns:p="http://schemas.openxmlformats.org/presentationml/2006/main">
  <p:tag name="AS_UNIQUEID" val="635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20.xml><?xml version="1.0" encoding="utf-8"?>
<p:tagLst xmlns:p="http://schemas.openxmlformats.org/presentationml/2006/main">
  <p:tag name="AS_UNIQUEID" val="4917"/>
  <p:tag name="KSO_WM_BEAUTIFY_FLAG" val=""/>
</p:tagLst>
</file>

<file path=ppt/tags/tag321.xml><?xml version="1.0" encoding="utf-8"?>
<p:tagLst xmlns:p="http://schemas.openxmlformats.org/presentationml/2006/main">
  <p:tag name="AS_UNIQUEID" val="4918"/>
</p:tagLst>
</file>

<file path=ppt/tags/tag322.xml><?xml version="1.0" encoding="utf-8"?>
<p:tagLst xmlns:p="http://schemas.openxmlformats.org/presentationml/2006/main">
  <p:tag name="AS_UNIQUEID" val="4919"/>
</p:tagLst>
</file>

<file path=ppt/tags/tag323.xml><?xml version="1.0" encoding="utf-8"?>
<p:tagLst xmlns:p="http://schemas.openxmlformats.org/presentationml/2006/main">
  <p:tag name="AS_UNIQUEID" val="4920"/>
</p:tagLst>
</file>

<file path=ppt/tags/tag324.xml><?xml version="1.0" encoding="utf-8"?>
<p:tagLst xmlns:p="http://schemas.openxmlformats.org/presentationml/2006/main">
  <p:tag name="AS_UNIQUEID" val="4921"/>
</p:tagLst>
</file>

<file path=ppt/tags/tag325.xml><?xml version="1.0" encoding="utf-8"?>
<p:tagLst xmlns:p="http://schemas.openxmlformats.org/presentationml/2006/main">
  <p:tag name="AS_UNIQUEID" val="4922"/>
</p:tagLst>
</file>

<file path=ppt/tags/tag326.xml><?xml version="1.0" encoding="utf-8"?>
<p:tagLst xmlns:p="http://schemas.openxmlformats.org/presentationml/2006/main">
  <p:tag name="AS_UNIQUEID" val="4923"/>
</p:tagLst>
</file>

<file path=ppt/tags/tag327.xml><?xml version="1.0" encoding="utf-8"?>
<p:tagLst xmlns:p="http://schemas.openxmlformats.org/presentationml/2006/main">
  <p:tag name="AS_UNIQUEID" val="4924"/>
</p:tagLst>
</file>

<file path=ppt/tags/tag328.xml><?xml version="1.0" encoding="utf-8"?>
<p:tagLst xmlns:p="http://schemas.openxmlformats.org/presentationml/2006/main">
  <p:tag name="AS_UNIQUEID" val="4925"/>
  <p:tag name="KSO_WM_BEAUTIFY_FLAG" val=""/>
</p:tagLst>
</file>

<file path=ppt/tags/tag329.xml><?xml version="1.0" encoding="utf-8"?>
<p:tagLst xmlns:p="http://schemas.openxmlformats.org/presentationml/2006/main">
  <p:tag name="AS_UNIQUEID" val="4926"/>
  <p:tag name="KSO_WM_BEAUTIFY_FLAG" val=""/>
</p:tagLst>
</file>

<file path=ppt/tags/tag33.xml><?xml version="1.0" encoding="utf-8"?>
<p:tagLst xmlns:p="http://schemas.openxmlformats.org/presentationml/2006/main">
  <p:tag name="AS_UNIQUEID" val="635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30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331.xml><?xml version="1.0" encoding="utf-8"?>
<p:tagLst xmlns:p="http://schemas.openxmlformats.org/presentationml/2006/main">
  <p:tag name="AS_UNIQUEID" val="6954"/>
</p:tagLst>
</file>

<file path=ppt/tags/tag332.xml><?xml version="1.0" encoding="utf-8"?>
<p:tagLst xmlns:p="http://schemas.openxmlformats.org/presentationml/2006/main">
  <p:tag name="AS_UNIQUEID" val="6955"/>
</p:tagLst>
</file>

<file path=ppt/tags/tag333.xml><?xml version="1.0" encoding="utf-8"?>
<p:tagLst xmlns:p="http://schemas.openxmlformats.org/presentationml/2006/main">
  <p:tag name="AS_UNIQUEID" val="6956"/>
</p:tagLst>
</file>

<file path=ppt/tags/tag334.xml><?xml version="1.0" encoding="utf-8"?>
<p:tagLst xmlns:p="http://schemas.openxmlformats.org/presentationml/2006/main">
  <p:tag name="AS_UNIQUEID" val="6957"/>
</p:tagLst>
</file>

<file path=ppt/tags/tag335.xml><?xml version="1.0" encoding="utf-8"?>
<p:tagLst xmlns:p="http://schemas.openxmlformats.org/presentationml/2006/main">
  <p:tag name="AS_UNIQUEID" val="6958"/>
</p:tagLst>
</file>

<file path=ppt/tags/tag336.xml><?xml version="1.0" encoding="utf-8"?>
<p:tagLst xmlns:p="http://schemas.openxmlformats.org/presentationml/2006/main">
  <p:tag name="AS_UNIQUEID" val="6959"/>
</p:tagLst>
</file>

<file path=ppt/tags/tag337.xml><?xml version="1.0" encoding="utf-8"?>
<p:tagLst xmlns:p="http://schemas.openxmlformats.org/presentationml/2006/main">
  <p:tag name="AS_UNIQUEID" val="4656"/>
</p:tagLst>
</file>

<file path=ppt/tags/tag338.xml><?xml version="1.0" encoding="utf-8"?>
<p:tagLst xmlns:p="http://schemas.openxmlformats.org/presentationml/2006/main">
  <p:tag name="AS_UNIQUEID" val="1725"/>
</p:tagLst>
</file>

<file path=ppt/tags/tag339.xml><?xml version="1.0" encoding="utf-8"?>
<p:tagLst xmlns:p="http://schemas.openxmlformats.org/presentationml/2006/main">
  <p:tag name="AS_UNIQUEID" val="1726"/>
  <p:tag name="KSO_WM_BEAUTIFY_FLAG" val="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34.xml><?xml version="1.0" encoding="utf-8"?>
<p:tagLst xmlns:p="http://schemas.openxmlformats.org/presentationml/2006/main">
  <p:tag name="AS_UNIQUEID" val="635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40.xml><?xml version="1.0" encoding="utf-8"?>
<p:tagLst xmlns:p="http://schemas.openxmlformats.org/presentationml/2006/main">
  <p:tag name="AS_UNIQUEID" val="1727"/>
  <p:tag name="KSO_WM_BEAUTIFY_FLAG" val=""/>
</p:tagLst>
</file>

<file path=ppt/tags/tag341.xml><?xml version="1.0" encoding="utf-8"?>
<p:tagLst xmlns:p="http://schemas.openxmlformats.org/presentationml/2006/main">
  <p:tag name="AS_UNIQUEID" val="1728"/>
</p:tagLst>
</file>

<file path=ppt/tags/tag342.xml><?xml version="1.0" encoding="utf-8"?>
<p:tagLst xmlns:p="http://schemas.openxmlformats.org/presentationml/2006/main">
  <p:tag name="AS_UNIQUEID" val="1729"/>
  <p:tag name="KSO_WM_BEAUTIFY_FLAG" val=""/>
</p:tagLst>
</file>

<file path=ppt/tags/tag343.xml><?xml version="1.0" encoding="utf-8"?>
<p:tagLst xmlns:p="http://schemas.openxmlformats.org/presentationml/2006/main">
  <p:tag name="AS_UNIQUEID" val="1731"/>
  <p:tag name="KSO_WM_BEAUTIFY_FLAG" val=""/>
</p:tagLst>
</file>

<file path=ppt/tags/tag344.xml><?xml version="1.0" encoding="utf-8"?>
<p:tagLst xmlns:p="http://schemas.openxmlformats.org/presentationml/2006/main">
  <p:tag name="AS_UNIQUEID" val="1732"/>
  <p:tag name="KSO_WM_BEAUTIFY_FLAG" val=""/>
</p:tagLst>
</file>

<file path=ppt/tags/tag345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346.xml><?xml version="1.0" encoding="utf-8"?>
<p:tagLst xmlns:p="http://schemas.openxmlformats.org/presentationml/2006/main">
  <p:tag name="AS_UNIQUEID" val="6960"/>
</p:tagLst>
</file>

<file path=ppt/tags/tag347.xml><?xml version="1.0" encoding="utf-8"?>
<p:tagLst xmlns:p="http://schemas.openxmlformats.org/presentationml/2006/main">
  <p:tag name="AS_UNIQUEID" val="6961"/>
</p:tagLst>
</file>

<file path=ppt/tags/tag348.xml><?xml version="1.0" encoding="utf-8"?>
<p:tagLst xmlns:p="http://schemas.openxmlformats.org/presentationml/2006/main">
  <p:tag name="AS_UNIQUEID" val="6962"/>
</p:tagLst>
</file>

<file path=ppt/tags/tag349.xml><?xml version="1.0" encoding="utf-8"?>
<p:tagLst xmlns:p="http://schemas.openxmlformats.org/presentationml/2006/main">
  <p:tag name="AS_UNIQUEID" val="6963"/>
</p:tagLst>
</file>

<file path=ppt/tags/tag35.xml><?xml version="1.0" encoding="utf-8"?>
<p:tagLst xmlns:p="http://schemas.openxmlformats.org/presentationml/2006/main">
  <p:tag name="AS_UNIQUEID" val="6855"/>
</p:tagLst>
</file>

<file path=ppt/tags/tag350.xml><?xml version="1.0" encoding="utf-8"?>
<p:tagLst xmlns:p="http://schemas.openxmlformats.org/presentationml/2006/main">
  <p:tag name="AS_UNIQUEID" val="6964"/>
</p:tagLst>
</file>

<file path=ppt/tags/tag351.xml><?xml version="1.0" encoding="utf-8"?>
<p:tagLst xmlns:p="http://schemas.openxmlformats.org/presentationml/2006/main">
  <p:tag name="AS_UNIQUEID" val="6965"/>
</p:tagLst>
</file>

<file path=ppt/tags/tag352.xml><?xml version="1.0" encoding="utf-8"?>
<p:tagLst xmlns:p="http://schemas.openxmlformats.org/presentationml/2006/main">
  <p:tag name="AS_UNIQUEID" val="6966"/>
</p:tagLst>
</file>

<file path=ppt/tags/tag353.xml><?xml version="1.0" encoding="utf-8"?>
<p:tagLst xmlns:p="http://schemas.openxmlformats.org/presentationml/2006/main">
  <p:tag name="AS_UNIQUEID" val="6967"/>
</p:tagLst>
</file>

<file path=ppt/tags/tag354.xml><?xml version="1.0" encoding="utf-8"?>
<p:tagLst xmlns:p="http://schemas.openxmlformats.org/presentationml/2006/main">
  <p:tag name="AS_UNIQUEID" val="6968"/>
</p:tagLst>
</file>

<file path=ppt/tags/tag355.xml><?xml version="1.0" encoding="utf-8"?>
<p:tagLst xmlns:p="http://schemas.openxmlformats.org/presentationml/2006/main">
  <p:tag name="AS_UNIQUEID" val="6969"/>
</p:tagLst>
</file>

<file path=ppt/tags/tag356.xml><?xml version="1.0" encoding="utf-8"?>
<p:tagLst xmlns:p="http://schemas.openxmlformats.org/presentationml/2006/main">
  <p:tag name="AS_UNIQUEID" val="6970"/>
</p:tagLst>
</file>

<file path=ppt/tags/tag357.xml><?xml version="1.0" encoding="utf-8"?>
<p:tagLst xmlns:p="http://schemas.openxmlformats.org/presentationml/2006/main">
  <p:tag name="AS_UNIQUEID" val="6971"/>
</p:tagLst>
</file>

<file path=ppt/tags/tag358.xml><?xml version="1.0" encoding="utf-8"?>
<p:tagLst xmlns:p="http://schemas.openxmlformats.org/presentationml/2006/main">
  <p:tag name="AS_UNIQUEID" val="6972"/>
</p:tagLst>
</file>

<file path=ppt/tags/tag359.xml><?xml version="1.0" encoding="utf-8"?>
<p:tagLst xmlns:p="http://schemas.openxmlformats.org/presentationml/2006/main">
  <p:tag name="AS_UNIQUEID" val="6973"/>
</p:tagLst>
</file>

<file path=ppt/tags/tag36.xml><?xml version="1.0" encoding="utf-8"?>
<p:tagLst xmlns:p="http://schemas.openxmlformats.org/presentationml/2006/main">
  <p:tag name="AS_UNIQUEID" val="636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60.xml><?xml version="1.0" encoding="utf-8"?>
<p:tagLst xmlns:p="http://schemas.openxmlformats.org/presentationml/2006/main">
  <p:tag name="AS_UNIQUEID" val="6974"/>
</p:tagLst>
</file>

<file path=ppt/tags/tag361.xml><?xml version="1.0" encoding="utf-8"?>
<p:tagLst xmlns:p="http://schemas.openxmlformats.org/presentationml/2006/main">
  <p:tag name="AS_UNIQUEID" val="6975"/>
</p:tagLst>
</file>

<file path=ppt/tags/tag362.xml><?xml version="1.0" encoding="utf-8"?>
<p:tagLst xmlns:p="http://schemas.openxmlformats.org/presentationml/2006/main">
  <p:tag name="AS_UNIQUEID" val="6976"/>
</p:tagLst>
</file>

<file path=ppt/tags/tag363.xml><?xml version="1.0" encoding="utf-8"?>
<p:tagLst xmlns:p="http://schemas.openxmlformats.org/presentationml/2006/main">
  <p:tag name="AS_UNIQUEID" val="6977"/>
</p:tagLst>
</file>

<file path=ppt/tags/tag364.xml><?xml version="1.0" encoding="utf-8"?>
<p:tagLst xmlns:p="http://schemas.openxmlformats.org/presentationml/2006/main">
  <p:tag name="AS_UNIQUEID" val="6978"/>
</p:tagLst>
</file>

<file path=ppt/tags/tag365.xml><?xml version="1.0" encoding="utf-8"?>
<p:tagLst xmlns:p="http://schemas.openxmlformats.org/presentationml/2006/main">
  <p:tag name="AS_UNIQUEID" val="6979"/>
</p:tagLst>
</file>

<file path=ppt/tags/tag366.xml><?xml version="1.0" encoding="utf-8"?>
<p:tagLst xmlns:p="http://schemas.openxmlformats.org/presentationml/2006/main">
  <p:tag name="AS_UNIQUEID" val="6980"/>
</p:tagLst>
</file>

<file path=ppt/tags/tag367.xml><?xml version="1.0" encoding="utf-8"?>
<p:tagLst xmlns:p="http://schemas.openxmlformats.org/presentationml/2006/main">
  <p:tag name="AS_UNIQUEID" val="6981"/>
</p:tagLst>
</file>

<file path=ppt/tags/tag368.xml><?xml version="1.0" encoding="utf-8"?>
<p:tagLst xmlns:p="http://schemas.openxmlformats.org/presentationml/2006/main">
  <p:tag name="AS_UNIQUEID" val="6982"/>
</p:tagLst>
</file>

<file path=ppt/tags/tag369.xml><?xml version="1.0" encoding="utf-8"?>
<p:tagLst xmlns:p="http://schemas.openxmlformats.org/presentationml/2006/main">
  <p:tag name="AS_UNIQUEID" val="6983"/>
</p:tagLst>
</file>

<file path=ppt/tags/tag37.xml><?xml version="1.0" encoding="utf-8"?>
<p:tagLst xmlns:p="http://schemas.openxmlformats.org/presentationml/2006/main">
  <p:tag name="AS_UNIQUEID" val="636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70.xml><?xml version="1.0" encoding="utf-8"?>
<p:tagLst xmlns:p="http://schemas.openxmlformats.org/presentationml/2006/main">
  <p:tag name="AS_UNIQUEID" val="6984"/>
</p:tagLst>
</file>

<file path=ppt/tags/tag371.xml><?xml version="1.0" encoding="utf-8"?>
<p:tagLst xmlns:p="http://schemas.openxmlformats.org/presentationml/2006/main">
  <p:tag name="AS_UNIQUEID" val="6985"/>
</p:tagLst>
</file>

<file path=ppt/tags/tag372.xml><?xml version="1.0" encoding="utf-8"?>
<p:tagLst xmlns:p="http://schemas.openxmlformats.org/presentationml/2006/main">
  <p:tag name="AS_UNIQUEID" val="6986"/>
</p:tagLst>
</file>

<file path=ppt/tags/tag373.xml><?xml version="1.0" encoding="utf-8"?>
<p:tagLst xmlns:p="http://schemas.openxmlformats.org/presentationml/2006/main">
  <p:tag name="AS_UNIQUEID" val="6987"/>
</p:tagLst>
</file>

<file path=ppt/tags/tag374.xml><?xml version="1.0" encoding="utf-8"?>
<p:tagLst xmlns:p="http://schemas.openxmlformats.org/presentationml/2006/main">
  <p:tag name="AS_UNIQUEID" val="6988"/>
</p:tagLst>
</file>

<file path=ppt/tags/tag375.xml><?xml version="1.0" encoding="utf-8"?>
<p:tagLst xmlns:p="http://schemas.openxmlformats.org/presentationml/2006/main">
  <p:tag name="AS_UNIQUEID" val="6989"/>
</p:tagLst>
</file>

<file path=ppt/tags/tag376.xml><?xml version="1.0" encoding="utf-8"?>
<p:tagLst xmlns:p="http://schemas.openxmlformats.org/presentationml/2006/main">
  <p:tag name="AS_UNIQUEID" val="6990"/>
</p:tagLst>
</file>

<file path=ppt/tags/tag377.xml><?xml version="1.0" encoding="utf-8"?>
<p:tagLst xmlns:p="http://schemas.openxmlformats.org/presentationml/2006/main">
  <p:tag name="AS_UNIQUEID" val="6991"/>
</p:tagLst>
</file>

<file path=ppt/tags/tag378.xml><?xml version="1.0" encoding="utf-8"?>
<p:tagLst xmlns:p="http://schemas.openxmlformats.org/presentationml/2006/main">
  <p:tag name="AS_UNIQUEID" val="6992"/>
</p:tagLst>
</file>

<file path=ppt/tags/tag379.xml><?xml version="1.0" encoding="utf-8"?>
<p:tagLst xmlns:p="http://schemas.openxmlformats.org/presentationml/2006/main">
  <p:tag name="AS_UNIQUEID" val="6993"/>
</p:tagLst>
</file>

<file path=ppt/tags/tag38.xml><?xml version="1.0" encoding="utf-8"?>
<p:tagLst xmlns:p="http://schemas.openxmlformats.org/presentationml/2006/main">
  <p:tag name="AS_UNIQUEID" val="636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80.xml><?xml version="1.0" encoding="utf-8"?>
<p:tagLst xmlns:p="http://schemas.openxmlformats.org/presentationml/2006/main">
  <p:tag name="AS_UNIQUEID" val="6994"/>
</p:tagLst>
</file>

<file path=ppt/tags/tag381.xml><?xml version="1.0" encoding="utf-8"?>
<p:tagLst xmlns:p="http://schemas.openxmlformats.org/presentationml/2006/main">
  <p:tag name="AS_UNIQUEID" val="6995"/>
</p:tagLst>
</file>

<file path=ppt/tags/tag382.xml><?xml version="1.0" encoding="utf-8"?>
<p:tagLst xmlns:p="http://schemas.openxmlformats.org/presentationml/2006/main">
  <p:tag name="AS_UNIQUEID" val="6996"/>
</p:tagLst>
</file>

<file path=ppt/tags/tag383.xml><?xml version="1.0" encoding="utf-8"?>
<p:tagLst xmlns:p="http://schemas.openxmlformats.org/presentationml/2006/main">
  <p:tag name="AS_UNIQUEID" val="6997"/>
</p:tagLst>
</file>

<file path=ppt/tags/tag384.xml><?xml version="1.0" encoding="utf-8"?>
<p:tagLst xmlns:p="http://schemas.openxmlformats.org/presentationml/2006/main">
  <p:tag name="AS_UNIQUEID" val="6998"/>
</p:tagLst>
</file>

<file path=ppt/tags/tag385.xml><?xml version="1.0" encoding="utf-8"?>
<p:tagLst xmlns:p="http://schemas.openxmlformats.org/presentationml/2006/main">
  <p:tag name="AS_UNIQUEID" val="6999"/>
</p:tagLst>
</file>

<file path=ppt/tags/tag386.xml><?xml version="1.0" encoding="utf-8"?>
<p:tagLst xmlns:p="http://schemas.openxmlformats.org/presentationml/2006/main">
  <p:tag name="AS_UNIQUEID" val="7000"/>
</p:tagLst>
</file>

<file path=ppt/tags/tag387.xml><?xml version="1.0" encoding="utf-8"?>
<p:tagLst xmlns:p="http://schemas.openxmlformats.org/presentationml/2006/main">
  <p:tag name="AS_UNIQUEID" val="7001"/>
</p:tagLst>
</file>

<file path=ppt/tags/tag388.xml><?xml version="1.0" encoding="utf-8"?>
<p:tagLst xmlns:p="http://schemas.openxmlformats.org/presentationml/2006/main">
  <p:tag name="AS_UNIQUEID" val="7002"/>
</p:tagLst>
</file>

<file path=ppt/tags/tag389.xml><?xml version="1.0" encoding="utf-8"?>
<p:tagLst xmlns:p="http://schemas.openxmlformats.org/presentationml/2006/main">
  <p:tag name="AS_UNIQUEID" val="7003"/>
</p:tagLst>
</file>

<file path=ppt/tags/tag39.xml><?xml version="1.0" encoding="utf-8"?>
<p:tagLst xmlns:p="http://schemas.openxmlformats.org/presentationml/2006/main">
  <p:tag name="AS_UNIQUEID" val="636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90.xml><?xml version="1.0" encoding="utf-8"?>
<p:tagLst xmlns:p="http://schemas.openxmlformats.org/presentationml/2006/main">
  <p:tag name="AS_UNIQUEID" val="7004"/>
</p:tagLst>
</file>

<file path=ppt/tags/tag391.xml><?xml version="1.0" encoding="utf-8"?>
<p:tagLst xmlns:p="http://schemas.openxmlformats.org/presentationml/2006/main">
  <p:tag name="AS_UNIQUEID" val="7005"/>
</p:tagLst>
</file>

<file path=ppt/tags/tag392.xml><?xml version="1.0" encoding="utf-8"?>
<p:tagLst xmlns:p="http://schemas.openxmlformats.org/presentationml/2006/main">
  <p:tag name="AS_UNIQUEID" val="7006"/>
</p:tagLst>
</file>

<file path=ppt/tags/tag393.xml><?xml version="1.0" encoding="utf-8"?>
<p:tagLst xmlns:p="http://schemas.openxmlformats.org/presentationml/2006/main">
  <p:tag name="AS_UNIQUEID" val="7007"/>
</p:tagLst>
</file>

<file path=ppt/tags/tag394.xml><?xml version="1.0" encoding="utf-8"?>
<p:tagLst xmlns:p="http://schemas.openxmlformats.org/presentationml/2006/main">
  <p:tag name="AS_UNIQUEID" val="7008"/>
</p:tagLst>
</file>

<file path=ppt/tags/tag395.xml><?xml version="1.0" encoding="utf-8"?>
<p:tagLst xmlns:p="http://schemas.openxmlformats.org/presentationml/2006/main">
  <p:tag name="AS_UNIQUEID" val="7009"/>
</p:tagLst>
</file>

<file path=ppt/tags/tag396.xml><?xml version="1.0" encoding="utf-8"?>
<p:tagLst xmlns:p="http://schemas.openxmlformats.org/presentationml/2006/main">
  <p:tag name="AS_UNIQUEID" val="1725"/>
</p:tagLst>
</file>

<file path=ppt/tags/tag397.xml><?xml version="1.0" encoding="utf-8"?>
<p:tagLst xmlns:p="http://schemas.openxmlformats.org/presentationml/2006/main">
  <p:tag name="AS_UNIQUEID" val="1726"/>
  <p:tag name="KSO_WM_BEAUTIFY_FLAG" val="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398.xml><?xml version="1.0" encoding="utf-8"?>
<p:tagLst xmlns:p="http://schemas.openxmlformats.org/presentationml/2006/main">
  <p:tag name="AS_UNIQUEID" val="1727"/>
  <p:tag name="KSO_WM_BEAUTIFY_FLAG" val=""/>
</p:tagLst>
</file>

<file path=ppt/tags/tag399.xml><?xml version="1.0" encoding="utf-8"?>
<p:tagLst xmlns:p="http://schemas.openxmlformats.org/presentationml/2006/main">
  <p:tag name="AS_UNIQUEID" val="1728"/>
</p:tagLst>
</file>

<file path=ppt/tags/tag4.xml><?xml version="1.0" encoding="utf-8"?>
<p:tagLst xmlns:p="http://schemas.openxmlformats.org/presentationml/2006/main">
  <p:tag name="AS_UNIQUEID" val="632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.xml><?xml version="1.0" encoding="utf-8"?>
<p:tagLst xmlns:p="http://schemas.openxmlformats.org/presentationml/2006/main">
  <p:tag name="AS_UNIQUEID" val="6856"/>
</p:tagLst>
</file>

<file path=ppt/tags/tag400.xml><?xml version="1.0" encoding="utf-8"?>
<p:tagLst xmlns:p="http://schemas.openxmlformats.org/presentationml/2006/main">
  <p:tag name="AS_UNIQUEID" val="1729"/>
  <p:tag name="KSO_WM_BEAUTIFY_FLAG" val=""/>
</p:tagLst>
</file>

<file path=ppt/tags/tag401.xml><?xml version="1.0" encoding="utf-8"?>
<p:tagLst xmlns:p="http://schemas.openxmlformats.org/presentationml/2006/main">
  <p:tag name="AS_UNIQUEID" val="1731"/>
  <p:tag name="KSO_WM_BEAUTIFY_FLAG" val=""/>
</p:tagLst>
</file>

<file path=ppt/tags/tag402.xml><?xml version="1.0" encoding="utf-8"?>
<p:tagLst xmlns:p="http://schemas.openxmlformats.org/presentationml/2006/main">
  <p:tag name="AS_UNIQUEID" val="1732"/>
  <p:tag name="KSO_WM_BEAUTIFY_FLAG" val=""/>
</p:tagLst>
</file>

<file path=ppt/tags/tag403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404.xml><?xml version="1.0" encoding="utf-8"?>
<p:tagLst xmlns:p="http://schemas.openxmlformats.org/presentationml/2006/main">
  <p:tag name="AS_UNIQUEID" val="7010"/>
</p:tagLst>
</file>

<file path=ppt/tags/tag405.xml><?xml version="1.0" encoding="utf-8"?>
<p:tagLst xmlns:p="http://schemas.openxmlformats.org/presentationml/2006/main">
  <p:tag name="AS_UNIQUEID" val="7011"/>
</p:tagLst>
</file>

<file path=ppt/tags/tag406.xml><?xml version="1.0" encoding="utf-8"?>
<p:tagLst xmlns:p="http://schemas.openxmlformats.org/presentationml/2006/main">
  <p:tag name="AS_UNIQUEID" val="7012"/>
</p:tagLst>
</file>

<file path=ppt/tags/tag407.xml><?xml version="1.0" encoding="utf-8"?>
<p:tagLst xmlns:p="http://schemas.openxmlformats.org/presentationml/2006/main">
  <p:tag name="AS_UNIQUEID" val="7013"/>
</p:tagLst>
</file>

<file path=ppt/tags/tag408.xml><?xml version="1.0" encoding="utf-8"?>
<p:tagLst xmlns:p="http://schemas.openxmlformats.org/presentationml/2006/main">
  <p:tag name="AS_UNIQUEID" val="7014"/>
</p:tagLst>
</file>

<file path=ppt/tags/tag409.xml><?xml version="1.0" encoding="utf-8"?>
<p:tagLst xmlns:p="http://schemas.openxmlformats.org/presentationml/2006/main">
  <p:tag name="AS_UNIQUEID" val="1725"/>
</p:tagLst>
</file>

<file path=ppt/tags/tag41.xml><?xml version="1.0" encoding="utf-8"?>
<p:tagLst xmlns:p="http://schemas.openxmlformats.org/presentationml/2006/main">
  <p:tag name="AS_UNIQUEID" val="636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10.xml><?xml version="1.0" encoding="utf-8"?>
<p:tagLst xmlns:p="http://schemas.openxmlformats.org/presentationml/2006/main">
  <p:tag name="AS_UNIQUEID" val="1726"/>
  <p:tag name="KSO_WM_BEAUTIFY_FLAG" val="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411.xml><?xml version="1.0" encoding="utf-8"?>
<p:tagLst xmlns:p="http://schemas.openxmlformats.org/presentationml/2006/main">
  <p:tag name="AS_UNIQUEID" val="1727"/>
  <p:tag name="KSO_WM_BEAUTIFY_FLAG" val=""/>
</p:tagLst>
</file>

<file path=ppt/tags/tag412.xml><?xml version="1.0" encoding="utf-8"?>
<p:tagLst xmlns:p="http://schemas.openxmlformats.org/presentationml/2006/main">
  <p:tag name="AS_UNIQUEID" val="1728"/>
</p:tagLst>
</file>

<file path=ppt/tags/tag413.xml><?xml version="1.0" encoding="utf-8"?>
<p:tagLst xmlns:p="http://schemas.openxmlformats.org/presentationml/2006/main">
  <p:tag name="AS_UNIQUEID" val="1729"/>
  <p:tag name="KSO_WM_BEAUTIFY_FLAG" val=""/>
</p:tagLst>
</file>

<file path=ppt/tags/tag414.xml><?xml version="1.0" encoding="utf-8"?>
<p:tagLst xmlns:p="http://schemas.openxmlformats.org/presentationml/2006/main">
  <p:tag name="AS_UNIQUEID" val="1731"/>
  <p:tag name="KSO_WM_BEAUTIFY_FLAG" val=""/>
</p:tagLst>
</file>

<file path=ppt/tags/tag415.xml><?xml version="1.0" encoding="utf-8"?>
<p:tagLst xmlns:p="http://schemas.openxmlformats.org/presentationml/2006/main">
  <p:tag name="AS_UNIQUEID" val="1732"/>
  <p:tag name="KSO_WM_BEAUTIFY_FLAG" val=""/>
</p:tagLst>
</file>

<file path=ppt/tags/tag416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417.xml><?xml version="1.0" encoding="utf-8"?>
<p:tagLst xmlns:p="http://schemas.openxmlformats.org/presentationml/2006/main">
  <p:tag name="AS_UNIQUEID" val="7015"/>
</p:tagLst>
</file>

<file path=ppt/tags/tag418.xml><?xml version="1.0" encoding="utf-8"?>
<p:tagLst xmlns:p="http://schemas.openxmlformats.org/presentationml/2006/main">
  <p:tag name="AS_UNIQUEID" val="1725"/>
</p:tagLst>
</file>

<file path=ppt/tags/tag419.xml><?xml version="1.0" encoding="utf-8"?>
<p:tagLst xmlns:p="http://schemas.openxmlformats.org/presentationml/2006/main">
  <p:tag name="AS_UNIQUEID" val="1726"/>
  <p:tag name="KSO_WM_BEAUTIFY_FLAG" val="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42.xml><?xml version="1.0" encoding="utf-8"?>
<p:tagLst xmlns:p="http://schemas.openxmlformats.org/presentationml/2006/main">
  <p:tag name="AS_UNIQUEID" val="636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20.xml><?xml version="1.0" encoding="utf-8"?>
<p:tagLst xmlns:p="http://schemas.openxmlformats.org/presentationml/2006/main">
  <p:tag name="AS_UNIQUEID" val="1727"/>
  <p:tag name="KSO_WM_BEAUTIFY_FLAG" val=""/>
</p:tagLst>
</file>

<file path=ppt/tags/tag421.xml><?xml version="1.0" encoding="utf-8"?>
<p:tagLst xmlns:p="http://schemas.openxmlformats.org/presentationml/2006/main">
  <p:tag name="AS_UNIQUEID" val="1728"/>
</p:tagLst>
</file>

<file path=ppt/tags/tag422.xml><?xml version="1.0" encoding="utf-8"?>
<p:tagLst xmlns:p="http://schemas.openxmlformats.org/presentationml/2006/main">
  <p:tag name="AS_UNIQUEID" val="1729"/>
  <p:tag name="KSO_WM_BEAUTIFY_FLAG" val=""/>
</p:tagLst>
</file>

<file path=ppt/tags/tag423.xml><?xml version="1.0" encoding="utf-8"?>
<p:tagLst xmlns:p="http://schemas.openxmlformats.org/presentationml/2006/main">
  <p:tag name="AS_UNIQUEID" val="1731"/>
  <p:tag name="KSO_WM_BEAUTIFY_FLAG" val=""/>
</p:tagLst>
</file>

<file path=ppt/tags/tag424.xml><?xml version="1.0" encoding="utf-8"?>
<p:tagLst xmlns:p="http://schemas.openxmlformats.org/presentationml/2006/main">
  <p:tag name="AS_UNIQUEID" val="1732"/>
  <p:tag name="KSO_WM_BEAUTIFY_FLAG" val=""/>
</p:tagLst>
</file>

<file path=ppt/tags/tag425.xml><?xml version="1.0" encoding="utf-8"?>
<p:tagLst xmlns:p="http://schemas.openxmlformats.org/presentationml/2006/main">
  <p:tag name="AS_UNIQUEID" val="7016"/>
</p:tagLst>
</file>

<file path=ppt/tags/tag426.xml><?xml version="1.0" encoding="utf-8"?>
<p:tagLst xmlns:p="http://schemas.openxmlformats.org/presentationml/2006/main">
  <p:tag name="AS_UNIQUEID" val="7017"/>
</p:tagLst>
</file>

<file path=ppt/tags/tag427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428.xml><?xml version="1.0" encoding="utf-8"?>
<p:tagLst xmlns:p="http://schemas.openxmlformats.org/presentationml/2006/main">
  <p:tag name="AS_UNIQUEID" val="7018"/>
</p:tagLst>
</file>

<file path=ppt/tags/tag429.xml><?xml version="1.0" encoding="utf-8"?>
<p:tagLst xmlns:p="http://schemas.openxmlformats.org/presentationml/2006/main">
  <p:tag name="AS_UNIQUEID" val="7019"/>
</p:tagLst>
</file>

<file path=ppt/tags/tag43.xml><?xml version="1.0" encoding="utf-8"?>
<p:tagLst xmlns:p="http://schemas.openxmlformats.org/presentationml/2006/main">
  <p:tag name="AS_UNIQUEID" val="636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30.xml><?xml version="1.0" encoding="utf-8"?>
<p:tagLst xmlns:p="http://schemas.openxmlformats.org/presentationml/2006/main">
  <p:tag name="AS_UNIQUEID" val="7020"/>
</p:tagLst>
</file>

<file path=ppt/tags/tag431.xml><?xml version="1.0" encoding="utf-8"?>
<p:tagLst xmlns:p="http://schemas.openxmlformats.org/presentationml/2006/main">
  <p:tag name="AS_UNIQUEID" val="7021"/>
  <p:tag name="TABLE_ENDDRAG_ORIGIN_RECT" val="758*145"/>
  <p:tag name="TABLE_ENDDRAG_RECT" val="100*193*758*145"/>
</p:tagLst>
</file>

<file path=ppt/tags/tag432.xml><?xml version="1.0" encoding="utf-8"?>
<p:tagLst xmlns:p="http://schemas.openxmlformats.org/presentationml/2006/main">
  <p:tag name="AS_UNIQUEID" val="4716"/>
</p:tagLst>
</file>

<file path=ppt/tags/tag433.xml><?xml version="1.0" encoding="utf-8"?>
<p:tagLst xmlns:p="http://schemas.openxmlformats.org/presentationml/2006/main">
  <p:tag name="AS_UNIQUEID" val="4717"/>
  <p:tag name="KSO_WM_BEAUTIFY_FLAG" val=""/>
</p:tagLst>
</file>

<file path=ppt/tags/tag434.xml><?xml version="1.0" encoding="utf-8"?>
<p:tagLst xmlns:p="http://schemas.openxmlformats.org/presentationml/2006/main">
  <p:tag name="AS_UNIQUEID" val="4718"/>
  <p:tag name="KSO_WM_BEAUTIFY_FLAG" val=""/>
</p:tagLst>
</file>

<file path=ppt/tags/tag435.xml><?xml version="1.0" encoding="utf-8"?>
<p:tagLst xmlns:p="http://schemas.openxmlformats.org/presentationml/2006/main">
  <p:tag name="AS_UNIQUEID" val="4719"/>
  <p:tag name="KSO_WM_BEAUTIFY_FLAG" val=""/>
</p:tagLst>
</file>

<file path=ppt/tags/tag436.xml><?xml version="1.0" encoding="utf-8"?>
<p:tagLst xmlns:p="http://schemas.openxmlformats.org/presentationml/2006/main">
  <p:tag name="AS_UNIQUEID" val="4720"/>
  <p:tag name="KSO_WM_BEAUTIFY_FLAG" val=""/>
</p:tagLst>
</file>

<file path=ppt/tags/tag437.xml><?xml version="1.0" encoding="utf-8"?>
<p:tagLst xmlns:p="http://schemas.openxmlformats.org/presentationml/2006/main">
  <p:tag name="AS_UNIQUEID" val="4720"/>
</p:tagLst>
</file>

<file path=ppt/tags/tag438.xml><?xml version="1.0" encoding="utf-8"?>
<p:tagLst xmlns:p="http://schemas.openxmlformats.org/presentationml/2006/main">
  <p:tag name="AS_UNIQUEID" val="4716"/>
</p:tagLst>
</file>

<file path=ppt/tags/tag439.xml><?xml version="1.0" encoding="utf-8"?>
<p:tagLst xmlns:p="http://schemas.openxmlformats.org/presentationml/2006/main">
  <p:tag name="AS_UNIQUEID" val="4717"/>
  <p:tag name="KSO_WM_BEAUTIFY_FLAG" val=""/>
</p:tagLst>
</file>

<file path=ppt/tags/tag44.xml><?xml version="1.0" encoding="utf-8"?>
<p:tagLst xmlns:p="http://schemas.openxmlformats.org/presentationml/2006/main">
  <p:tag name="AS_UNIQUEID" val="6857"/>
</p:tagLst>
</file>

<file path=ppt/tags/tag440.xml><?xml version="1.0" encoding="utf-8"?>
<p:tagLst xmlns:p="http://schemas.openxmlformats.org/presentationml/2006/main">
  <p:tag name="AS_UNIQUEID" val="4718"/>
  <p:tag name="KSO_WM_BEAUTIFY_FLAG" val=""/>
</p:tagLst>
</file>

<file path=ppt/tags/tag441.xml><?xml version="1.0" encoding="utf-8"?>
<p:tagLst xmlns:p="http://schemas.openxmlformats.org/presentationml/2006/main">
  <p:tag name="AS_UNIQUEID" val="4719"/>
  <p:tag name="KSO_WM_BEAUTIFY_FLAG" val=""/>
</p:tagLst>
</file>

<file path=ppt/tags/tag442.xml><?xml version="1.0" encoding="utf-8"?>
<p:tagLst xmlns:p="http://schemas.openxmlformats.org/presentationml/2006/main">
  <p:tag name="AS_UNIQUEID" val="4720"/>
  <p:tag name="KSO_WM_BEAUTIFY_FLAG" val=""/>
</p:tagLst>
</file>

<file path=ppt/tags/tag443.xml><?xml version="1.0" encoding="utf-8"?>
<p:tagLst xmlns:p="http://schemas.openxmlformats.org/presentationml/2006/main">
  <p:tag name="AS_UNIQUEID" val="4720"/>
</p:tagLst>
</file>

<file path=ppt/tags/tag444.xml><?xml version="1.0" encoding="utf-8"?>
<p:tagLst xmlns:p="http://schemas.openxmlformats.org/presentationml/2006/main">
  <p:tag name="AS_UNIQUEID" val="1725"/>
</p:tagLst>
</file>

<file path=ppt/tags/tag445.xml><?xml version="1.0" encoding="utf-8"?>
<p:tagLst xmlns:p="http://schemas.openxmlformats.org/presentationml/2006/main">
  <p:tag name="AS_UNIQUEID" val="1726"/>
  <p:tag name="KSO_WM_BEAUTIFY_FLAG" val="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446.xml><?xml version="1.0" encoding="utf-8"?>
<p:tagLst xmlns:p="http://schemas.openxmlformats.org/presentationml/2006/main">
  <p:tag name="AS_UNIQUEID" val="1727"/>
  <p:tag name="KSO_WM_BEAUTIFY_FLAG" val=""/>
</p:tagLst>
</file>

<file path=ppt/tags/tag447.xml><?xml version="1.0" encoding="utf-8"?>
<p:tagLst xmlns:p="http://schemas.openxmlformats.org/presentationml/2006/main">
  <p:tag name="AS_UNIQUEID" val="1728"/>
</p:tagLst>
</file>

<file path=ppt/tags/tag448.xml><?xml version="1.0" encoding="utf-8"?>
<p:tagLst xmlns:p="http://schemas.openxmlformats.org/presentationml/2006/main">
  <p:tag name="AS_UNIQUEID" val="1729"/>
  <p:tag name="KSO_WM_BEAUTIFY_FLAG" val=""/>
</p:tagLst>
</file>

<file path=ppt/tags/tag449.xml><?xml version="1.0" encoding="utf-8"?>
<p:tagLst xmlns:p="http://schemas.openxmlformats.org/presentationml/2006/main">
  <p:tag name="AS_UNIQUEID" val="1731"/>
  <p:tag name="KSO_WM_BEAUTIFY_FLAG" val=""/>
</p:tagLst>
</file>

<file path=ppt/tags/tag45.xml><?xml version="1.0" encoding="utf-8"?>
<p:tagLst xmlns:p="http://schemas.openxmlformats.org/presentationml/2006/main">
  <p:tag name="AS_UNIQUEID" val="636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50.xml><?xml version="1.0" encoding="utf-8"?>
<p:tagLst xmlns:p="http://schemas.openxmlformats.org/presentationml/2006/main">
  <p:tag name="AS_UNIQUEID" val="1732"/>
  <p:tag name="KSO_WM_BEAUTIFY_FLAG" val=""/>
</p:tagLst>
</file>

<file path=ppt/tags/tag451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452.xml><?xml version="1.0" encoding="utf-8"?>
<p:tagLst xmlns:p="http://schemas.openxmlformats.org/presentationml/2006/main">
  <p:tag name="AS_UNIQUEID" val="7022"/>
</p:tagLst>
</file>

<file path=ppt/tags/tag453.xml><?xml version="1.0" encoding="utf-8"?>
<p:tagLst xmlns:p="http://schemas.openxmlformats.org/presentationml/2006/main">
  <p:tag name="AS_UNIQUEID" val="7023"/>
</p:tagLst>
</file>

<file path=ppt/tags/tag454.xml><?xml version="1.0" encoding="utf-8"?>
<p:tagLst xmlns:p="http://schemas.openxmlformats.org/presentationml/2006/main">
  <p:tag name="AS_UNIQUEID" val="7024"/>
</p:tagLst>
</file>

<file path=ppt/tags/tag455.xml><?xml version="1.0" encoding="utf-8"?>
<p:tagLst xmlns:p="http://schemas.openxmlformats.org/presentationml/2006/main">
  <p:tag name="AS_UNIQUEID" val="7025"/>
</p:tagLst>
</file>

<file path=ppt/tags/tag456.xml><?xml version="1.0" encoding="utf-8"?>
<p:tagLst xmlns:p="http://schemas.openxmlformats.org/presentationml/2006/main">
  <p:tag name="AS_UNIQUEID" val="5160"/>
</p:tagLst>
</file>

<file path=ppt/tags/tag457.xml><?xml version="1.0" encoding="utf-8"?>
<p:tagLst xmlns:p="http://schemas.openxmlformats.org/presentationml/2006/main">
  <p:tag name="AS_UNIQUEID" val="5161"/>
</p:tagLst>
</file>

<file path=ppt/tags/tag458.xml><?xml version="1.0" encoding="utf-8"?>
<p:tagLst xmlns:p="http://schemas.openxmlformats.org/presentationml/2006/main">
  <p:tag name="AS_UNIQUEID" val="5162"/>
</p:tagLst>
</file>

<file path=ppt/tags/tag459.xml><?xml version="1.0" encoding="utf-8"?>
<p:tagLst xmlns:p="http://schemas.openxmlformats.org/presentationml/2006/main">
  <p:tag name="AS_UNIQUEID" val="5163"/>
  <p:tag name="KSO_WM_BEAUTIFY_FLAG" val=""/>
</p:tagLst>
</file>

<file path=ppt/tags/tag46.xml><?xml version="1.0" encoding="utf-8"?>
<p:tagLst xmlns:p="http://schemas.openxmlformats.org/presentationml/2006/main">
  <p:tag name="AS_UNIQUEID" val="637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60.xml><?xml version="1.0" encoding="utf-8"?>
<p:tagLst xmlns:p="http://schemas.openxmlformats.org/presentationml/2006/main">
  <p:tag name="AS_UNIQUEID" val="5164"/>
  <p:tag name="KSO_WM_BEAUTIFY_FLAG" val=""/>
</p:tagLst>
</file>

<file path=ppt/tags/tag461.xml><?xml version="1.0" encoding="utf-8"?>
<p:tagLst xmlns:p="http://schemas.openxmlformats.org/presentationml/2006/main">
  <p:tag name="AS_UNIQUEID" val="5165"/>
  <p:tag name="KSO_WM_BEAUTIFY_FLAG" val=""/>
</p:tagLst>
</file>

<file path=ppt/tags/tag462.xml><?xml version="1.0" encoding="utf-8"?>
<p:tagLst xmlns:p="http://schemas.openxmlformats.org/presentationml/2006/main">
  <p:tag name="AS_UNIQUEID" val="5166"/>
  <p:tag name="KSO_WM_BEAUTIFY_FLAG" val=""/>
</p:tagLst>
</file>

<file path=ppt/tags/tag463.xml><?xml version="1.0" encoding="utf-8"?>
<p:tagLst xmlns:p="http://schemas.openxmlformats.org/presentationml/2006/main">
  <p:tag name="AS_UNIQUEID" val="5167"/>
  <p:tag name="KSO_WM_BEAUTIFY_FLAG" val=""/>
</p:tagLst>
</file>

<file path=ppt/tags/tag464.xml><?xml version="1.0" encoding="utf-8"?>
<p:tagLst xmlns:p="http://schemas.openxmlformats.org/presentationml/2006/main">
  <p:tag name="AS_UNIQUEID" val="5168"/>
  <p:tag name="KSO_WM_BEAUTIFY_FLAG" val=""/>
</p:tagLst>
</file>

<file path=ppt/tags/tag465.xml><?xml version="1.0" encoding="utf-8"?>
<p:tagLst xmlns:p="http://schemas.openxmlformats.org/presentationml/2006/main">
  <p:tag name="AS_UNIQUEID" val="5169"/>
  <p:tag name="KSO_WM_BEAUTIFY_FLAG" val=""/>
</p:tagLst>
</file>

<file path=ppt/tags/tag466.xml><?xml version="1.0" encoding="utf-8"?>
<p:tagLst xmlns:p="http://schemas.openxmlformats.org/presentationml/2006/main">
  <p:tag name="AS_UNIQUEID" val="5170"/>
  <p:tag name="KSO_WM_BEAUTIFY_FLAG" val=""/>
</p:tagLst>
</file>

<file path=ppt/tags/tag467.xml><?xml version="1.0" encoding="utf-8"?>
<p:tagLst xmlns:p="http://schemas.openxmlformats.org/presentationml/2006/main">
  <p:tag name="AS_UNIQUEID" val="5171"/>
  <p:tag name="KSO_WM_BEAUTIFY_FLAG" val=""/>
</p:tagLst>
</file>

<file path=ppt/tags/tag468.xml><?xml version="1.0" encoding="utf-8"?>
<p:tagLst xmlns:p="http://schemas.openxmlformats.org/presentationml/2006/main">
  <p:tag name="AS_UNIQUEID" val="5172"/>
  <p:tag name="KSO_WM_BEAUTIFY_FLAG" val=""/>
</p:tagLst>
</file>

<file path=ppt/tags/tag469.xml><?xml version="1.0" encoding="utf-8"?>
<p:tagLst xmlns:p="http://schemas.openxmlformats.org/presentationml/2006/main">
  <p:tag name="AS_UNIQUEID" val="5173"/>
  <p:tag name="KSO_WM_BEAUTIFY_FLAG" val=""/>
</p:tagLst>
</file>

<file path=ppt/tags/tag47.xml><?xml version="1.0" encoding="utf-8"?>
<p:tagLst xmlns:p="http://schemas.openxmlformats.org/presentationml/2006/main">
  <p:tag name="AS_UNIQUEID" val="637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70.xml><?xml version="1.0" encoding="utf-8"?>
<p:tagLst xmlns:p="http://schemas.openxmlformats.org/presentationml/2006/main">
  <p:tag name="AS_UNIQUEID" val="5174"/>
  <p:tag name="KSO_WM_BEAUTIFY_FLAG" val=""/>
</p:tagLst>
</file>

<file path=ppt/tags/tag471.xml><?xml version="1.0" encoding="utf-8"?>
<p:tagLst xmlns:p="http://schemas.openxmlformats.org/presentationml/2006/main">
  <p:tag name="AS_UNIQUEID" val="5175"/>
  <p:tag name="KSO_WM_BEAUTIFY_FLAG" val=""/>
</p:tagLst>
</file>

<file path=ppt/tags/tag472.xml><?xml version="1.0" encoding="utf-8"?>
<p:tagLst xmlns:p="http://schemas.openxmlformats.org/presentationml/2006/main">
  <p:tag name="AS_UNIQUEID" val="5176"/>
  <p:tag name="KSO_WM_BEAUTIFY_FLAG" val=""/>
</p:tagLst>
</file>

<file path=ppt/tags/tag473.xml><?xml version="1.0" encoding="utf-8"?>
<p:tagLst xmlns:p="http://schemas.openxmlformats.org/presentationml/2006/main">
  <p:tag name="AS_UNIQUEID" val="5177"/>
  <p:tag name="KSO_WM_BEAUTIFY_FLAG" val=""/>
</p:tagLst>
</file>

<file path=ppt/tags/tag474.xml><?xml version="1.0" encoding="utf-8"?>
<p:tagLst xmlns:p="http://schemas.openxmlformats.org/presentationml/2006/main">
  <p:tag name="AS_UNIQUEID" val="5178"/>
  <p:tag name="KSO_WM_BEAUTIFY_FLAG" val=""/>
</p:tagLst>
</file>

<file path=ppt/tags/tag475.xml><?xml version="1.0" encoding="utf-8"?>
<p:tagLst xmlns:p="http://schemas.openxmlformats.org/presentationml/2006/main">
  <p:tag name="AS_UNIQUEID" val="5179"/>
  <p:tag name="KSO_WM_BEAUTIFY_FLAG" val=""/>
</p:tagLst>
</file>

<file path=ppt/tags/tag476.xml><?xml version="1.0" encoding="utf-8"?>
<p:tagLst xmlns:p="http://schemas.openxmlformats.org/presentationml/2006/main">
  <p:tag name="AS_UNIQUEID" val="5180"/>
  <p:tag name="KSO_WM_BEAUTIFY_FLAG" val=""/>
</p:tagLst>
</file>

<file path=ppt/tags/tag477.xml><?xml version="1.0" encoding="utf-8"?>
<p:tagLst xmlns:p="http://schemas.openxmlformats.org/presentationml/2006/main">
  <p:tag name="AS_UNIQUEID" val="5181"/>
  <p:tag name="KSO_WM_BEAUTIFY_FLAG" val=""/>
</p:tagLst>
</file>

<file path=ppt/tags/tag478.xml><?xml version="1.0" encoding="utf-8"?>
<p:tagLst xmlns:p="http://schemas.openxmlformats.org/presentationml/2006/main">
  <p:tag name="AS_UNIQUEID" val="5182"/>
  <p:tag name="KSO_WM_BEAUTIFY_FLAG" val=""/>
</p:tagLst>
</file>

<file path=ppt/tags/tag479.xml><?xml version="1.0" encoding="utf-8"?>
<p:tagLst xmlns:p="http://schemas.openxmlformats.org/presentationml/2006/main">
  <p:tag name="AS_UNIQUEID" val="5183"/>
  <p:tag name="KSO_WM_BEAUTIFY_FLAG" val=""/>
</p:tagLst>
</file>

<file path=ppt/tags/tag48.xml><?xml version="1.0" encoding="utf-8"?>
<p:tagLst xmlns:p="http://schemas.openxmlformats.org/presentationml/2006/main">
  <p:tag name="AS_UNIQUEID" val="637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80.xml><?xml version="1.0" encoding="utf-8"?>
<p:tagLst xmlns:p="http://schemas.openxmlformats.org/presentationml/2006/main">
  <p:tag name="AS_UNIQUEID" val="5184"/>
</p:tagLst>
</file>

<file path=ppt/tags/tag481.xml><?xml version="1.0" encoding="utf-8"?>
<p:tagLst xmlns:p="http://schemas.openxmlformats.org/presentationml/2006/main">
  <p:tag name="AS_UNIQUEID" val="5185"/>
  <p:tag name="KSO_WM_BEAUTIFY_FLAG" val=""/>
</p:tagLst>
</file>

<file path=ppt/tags/tag482.xml><?xml version="1.0" encoding="utf-8"?>
<p:tagLst xmlns:p="http://schemas.openxmlformats.org/presentationml/2006/main">
  <p:tag name="AS_UNIQUEID" val="5186"/>
  <p:tag name="KSO_WM_BEAUTIFY_FLAG" val=""/>
</p:tagLst>
</file>

<file path=ppt/tags/tag483.xml><?xml version="1.0" encoding="utf-8"?>
<p:tagLst xmlns:p="http://schemas.openxmlformats.org/presentationml/2006/main">
  <p:tag name="AS_UNIQUEID" val="5187"/>
  <p:tag name="KSO_WM_BEAUTIFY_FLAG" val=""/>
</p:tagLst>
</file>

<file path=ppt/tags/tag484.xml><?xml version="1.0" encoding="utf-8"?>
<p:tagLst xmlns:p="http://schemas.openxmlformats.org/presentationml/2006/main">
  <p:tag name="AS_UNIQUEID" val="5188"/>
  <p:tag name="KSO_WM_BEAUTIFY_FLAG" val=""/>
</p:tagLst>
</file>

<file path=ppt/tags/tag485.xml><?xml version="1.0" encoding="utf-8"?>
<p:tagLst xmlns:p="http://schemas.openxmlformats.org/presentationml/2006/main">
  <p:tag name="AS_UNIQUEID" val="5189"/>
  <p:tag name="KSO_WM_BEAUTIFY_FLAG" val=""/>
</p:tagLst>
</file>

<file path=ppt/tags/tag486.xml><?xml version="1.0" encoding="utf-8"?>
<p:tagLst xmlns:p="http://schemas.openxmlformats.org/presentationml/2006/main">
  <p:tag name="AS_UNIQUEID" val="5190"/>
  <p:tag name="KSO_WM_BEAUTIFY_FLAG" val=""/>
</p:tagLst>
</file>

<file path=ppt/tags/tag487.xml><?xml version="1.0" encoding="utf-8"?>
<p:tagLst xmlns:p="http://schemas.openxmlformats.org/presentationml/2006/main">
  <p:tag name="AS_UNIQUEID" val="5191"/>
  <p:tag name="KSO_WM_BEAUTIFY_FLAG" val=""/>
</p:tagLst>
</file>

<file path=ppt/tags/tag488.xml><?xml version="1.0" encoding="utf-8"?>
<p:tagLst xmlns:p="http://schemas.openxmlformats.org/presentationml/2006/main">
  <p:tag name="AS_UNIQUEID" val="5192"/>
  <p:tag name="KSO_WM_BEAUTIFY_FLAG" val=""/>
</p:tagLst>
</file>

<file path=ppt/tags/tag489.xml><?xml version="1.0" encoding="utf-8"?>
<p:tagLst xmlns:p="http://schemas.openxmlformats.org/presentationml/2006/main">
  <p:tag name="AS_UNIQUEID" val="5193"/>
  <p:tag name="KSO_WM_BEAUTIFY_FLAG" val=""/>
</p:tagLst>
</file>

<file path=ppt/tags/tag49.xml><?xml version="1.0" encoding="utf-8"?>
<p:tagLst xmlns:p="http://schemas.openxmlformats.org/presentationml/2006/main">
  <p:tag name="AS_UNIQUEID" val="637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90.xml><?xml version="1.0" encoding="utf-8"?>
<p:tagLst xmlns:p="http://schemas.openxmlformats.org/presentationml/2006/main">
  <p:tag name="AS_UNIQUEID" val="5194"/>
</p:tagLst>
</file>

<file path=ppt/tags/tag491.xml><?xml version="1.0" encoding="utf-8"?>
<p:tagLst xmlns:p="http://schemas.openxmlformats.org/presentationml/2006/main">
  <p:tag name="AS_UNIQUEID" val="5195"/>
  <p:tag name="KSO_WM_BEAUTIFY_FLAG" val=""/>
</p:tagLst>
</file>

<file path=ppt/tags/tag492.xml><?xml version="1.0" encoding="utf-8"?>
<p:tagLst xmlns:p="http://schemas.openxmlformats.org/presentationml/2006/main">
  <p:tag name="AS_UNIQUEID" val="5196"/>
  <p:tag name="KSO_WM_BEAUTIFY_FLAG" val=""/>
</p:tagLst>
</file>

<file path=ppt/tags/tag493.xml><?xml version="1.0" encoding="utf-8"?>
<p:tagLst xmlns:p="http://schemas.openxmlformats.org/presentationml/2006/main">
  <p:tag name="AS_UNIQUEID" val="5197"/>
  <p:tag name="KSO_WM_BEAUTIFY_FLAG" val=""/>
</p:tagLst>
</file>

<file path=ppt/tags/tag494.xml><?xml version="1.0" encoding="utf-8"?>
<p:tagLst xmlns:p="http://schemas.openxmlformats.org/presentationml/2006/main">
  <p:tag name="AS_UNIQUEID" val="5198"/>
  <p:tag name="KSO_WM_BEAUTIFY_FLAG" val=""/>
</p:tagLst>
</file>

<file path=ppt/tags/tag495.xml><?xml version="1.0" encoding="utf-8"?>
<p:tagLst xmlns:p="http://schemas.openxmlformats.org/presentationml/2006/main">
  <p:tag name="AS_UNIQUEID" val="5199"/>
  <p:tag name="KSO_WM_BEAUTIFY_FLAG" val=""/>
</p:tagLst>
</file>

<file path=ppt/tags/tag496.xml><?xml version="1.0" encoding="utf-8"?>
<p:tagLst xmlns:p="http://schemas.openxmlformats.org/presentationml/2006/main">
  <p:tag name="AS_UNIQUEID" val="5200"/>
  <p:tag name="KSO_WM_BEAUTIFY_FLAG" val=""/>
</p:tagLst>
</file>

<file path=ppt/tags/tag497.xml><?xml version="1.0" encoding="utf-8"?>
<p:tagLst xmlns:p="http://schemas.openxmlformats.org/presentationml/2006/main">
  <p:tag name="AS_UNIQUEID" val="5201"/>
  <p:tag name="KSO_WM_BEAUTIFY_FLAG" val=""/>
</p:tagLst>
</file>

<file path=ppt/tags/tag498.xml><?xml version="1.0" encoding="utf-8"?>
<p:tagLst xmlns:p="http://schemas.openxmlformats.org/presentationml/2006/main">
  <p:tag name="AS_UNIQUEID" val="5202"/>
</p:tagLst>
</file>

<file path=ppt/tags/tag499.xml><?xml version="1.0" encoding="utf-8"?>
<p:tagLst xmlns:p="http://schemas.openxmlformats.org/presentationml/2006/main">
  <p:tag name="AS_UNIQUEID" val="5203"/>
  <p:tag name="KSO_WM_BEAUTIFY_FLAG" val=""/>
</p:tagLst>
</file>

<file path=ppt/tags/tag5.xml><?xml version="1.0" encoding="utf-8"?>
<p:tagLst xmlns:p="http://schemas.openxmlformats.org/presentationml/2006/main">
  <p:tag name="AS_UNIQUEID" val="632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.xml><?xml version="1.0" encoding="utf-8"?>
<p:tagLst xmlns:p="http://schemas.openxmlformats.org/presentationml/2006/main">
  <p:tag name="AS_UNIQUEID" val="637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00.xml><?xml version="1.0" encoding="utf-8"?>
<p:tagLst xmlns:p="http://schemas.openxmlformats.org/presentationml/2006/main">
  <p:tag name="AS_UNIQUEID" val="5204"/>
  <p:tag name="KSO_WM_BEAUTIFY_FLAG" val=""/>
</p:tagLst>
</file>

<file path=ppt/tags/tag501.xml><?xml version="1.0" encoding="utf-8"?>
<p:tagLst xmlns:p="http://schemas.openxmlformats.org/presentationml/2006/main">
  <p:tag name="AS_UNIQUEID" val="5205"/>
  <p:tag name="KSO_WM_BEAUTIFY_FLAG" val=""/>
</p:tagLst>
</file>

<file path=ppt/tags/tag502.xml><?xml version="1.0" encoding="utf-8"?>
<p:tagLst xmlns:p="http://schemas.openxmlformats.org/presentationml/2006/main">
  <p:tag name="AS_UNIQUEID" val="5206"/>
  <p:tag name="KSO_WM_BEAUTIFY_FLAG" val=""/>
</p:tagLst>
</file>

<file path=ppt/tags/tag503.xml><?xml version="1.0" encoding="utf-8"?>
<p:tagLst xmlns:p="http://schemas.openxmlformats.org/presentationml/2006/main">
  <p:tag name="AS_UNIQUEID" val="5207"/>
  <p:tag name="KSO_WM_BEAUTIFY_FLAG" val=""/>
</p:tagLst>
</file>

<file path=ppt/tags/tag504.xml><?xml version="1.0" encoding="utf-8"?>
<p:tagLst xmlns:p="http://schemas.openxmlformats.org/presentationml/2006/main">
  <p:tag name="AS_UNIQUEID" val="5208"/>
  <p:tag name="KSO_WM_BEAUTIFY_FLAG" val=""/>
</p:tagLst>
</file>

<file path=ppt/tags/tag505.xml><?xml version="1.0" encoding="utf-8"?>
<p:tagLst xmlns:p="http://schemas.openxmlformats.org/presentationml/2006/main">
  <p:tag name="AS_UNIQUEID" val="5209"/>
</p:tagLst>
</file>

<file path=ppt/tags/tag506.xml><?xml version="1.0" encoding="utf-8"?>
<p:tagLst xmlns:p="http://schemas.openxmlformats.org/presentationml/2006/main">
  <p:tag name="AS_UNIQUEID" val="5210"/>
  <p:tag name="KSO_WM_BEAUTIFY_FLAG" val=""/>
</p:tagLst>
</file>

<file path=ppt/tags/tag507.xml><?xml version="1.0" encoding="utf-8"?>
<p:tagLst xmlns:p="http://schemas.openxmlformats.org/presentationml/2006/main">
  <p:tag name="AS_UNIQUEID" val="5211"/>
  <p:tag name="KSO_WM_BEAUTIFY_FLAG" val=""/>
</p:tagLst>
</file>

<file path=ppt/tags/tag508.xml><?xml version="1.0" encoding="utf-8"?>
<p:tagLst xmlns:p="http://schemas.openxmlformats.org/presentationml/2006/main">
  <p:tag name="AS_UNIQUEID" val="1725"/>
</p:tagLst>
</file>

<file path=ppt/tags/tag509.xml><?xml version="1.0" encoding="utf-8"?>
<p:tagLst xmlns:p="http://schemas.openxmlformats.org/presentationml/2006/main">
  <p:tag name="AS_UNIQUEID" val="1726"/>
  <p:tag name="KSO_WM_BEAUTIFY_FLAG" val="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51.xml><?xml version="1.0" encoding="utf-8"?>
<p:tagLst xmlns:p="http://schemas.openxmlformats.org/presentationml/2006/main">
  <p:tag name="AS_UNIQUEID" val="6858"/>
</p:tagLst>
</file>

<file path=ppt/tags/tag510.xml><?xml version="1.0" encoding="utf-8"?>
<p:tagLst xmlns:p="http://schemas.openxmlformats.org/presentationml/2006/main">
  <p:tag name="AS_UNIQUEID" val="1727"/>
  <p:tag name="KSO_WM_BEAUTIFY_FLAG" val=""/>
</p:tagLst>
</file>

<file path=ppt/tags/tag511.xml><?xml version="1.0" encoding="utf-8"?>
<p:tagLst xmlns:p="http://schemas.openxmlformats.org/presentationml/2006/main">
  <p:tag name="AS_UNIQUEID" val="1728"/>
</p:tagLst>
</file>

<file path=ppt/tags/tag512.xml><?xml version="1.0" encoding="utf-8"?>
<p:tagLst xmlns:p="http://schemas.openxmlformats.org/presentationml/2006/main">
  <p:tag name="AS_UNIQUEID" val="1729"/>
  <p:tag name="KSO_WM_BEAUTIFY_FLAG" val=""/>
</p:tagLst>
</file>

<file path=ppt/tags/tag513.xml><?xml version="1.0" encoding="utf-8"?>
<p:tagLst xmlns:p="http://schemas.openxmlformats.org/presentationml/2006/main">
  <p:tag name="AS_UNIQUEID" val="1731"/>
  <p:tag name="KSO_WM_BEAUTIFY_FLAG" val=""/>
</p:tagLst>
</file>

<file path=ppt/tags/tag514.xml><?xml version="1.0" encoding="utf-8"?>
<p:tagLst xmlns:p="http://schemas.openxmlformats.org/presentationml/2006/main">
  <p:tag name="AS_UNIQUEID" val="1732"/>
  <p:tag name="KSO_WM_BEAUTIFY_FLAG" val=""/>
</p:tagLst>
</file>

<file path=ppt/tags/tag515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516.xml><?xml version="1.0" encoding="utf-8"?>
<p:tagLst xmlns:p="http://schemas.openxmlformats.org/presentationml/2006/main">
  <p:tag name="AS_UNIQUEID" val="7026"/>
</p:tagLst>
</file>

<file path=ppt/tags/tag517.xml><?xml version="1.0" encoding="utf-8"?>
<p:tagLst xmlns:p="http://schemas.openxmlformats.org/presentationml/2006/main">
  <p:tag name="AS_UNIQUEID" val="2307"/>
</p:tagLst>
</file>

<file path=ppt/tags/tag518.xml><?xml version="1.0" encoding="utf-8"?>
<p:tagLst xmlns:p="http://schemas.openxmlformats.org/presentationml/2006/main">
  <p:tag name="AS_UNIQUEID" val="2308"/>
  <p:tag name="KSO_WM_BEAUTIFY_FLAG" val="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519.xml><?xml version="1.0" encoding="utf-8"?>
<p:tagLst xmlns:p="http://schemas.openxmlformats.org/presentationml/2006/main">
  <p:tag name="AS_UNIQUEID" val="2309"/>
  <p:tag name="KSO_WM_BEAUTIFY_FLAG" val=""/>
</p:tagLst>
</file>

<file path=ppt/tags/tag52.xml><?xml version="1.0" encoding="utf-8"?>
<p:tagLst xmlns:p="http://schemas.openxmlformats.org/presentationml/2006/main">
  <p:tag name="AS_UNIQUEID" val="637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20.xml><?xml version="1.0" encoding="utf-8"?>
<p:tagLst xmlns:p="http://schemas.openxmlformats.org/presentationml/2006/main">
  <p:tag name="AS_UNIQUEID" val="2310"/>
</p:tagLst>
</file>

<file path=ppt/tags/tag521.xml><?xml version="1.0" encoding="utf-8"?>
<p:tagLst xmlns:p="http://schemas.openxmlformats.org/presentationml/2006/main">
  <p:tag name="AS_UNIQUEID" val="2311"/>
  <p:tag name="KSO_WM_BEAUTIFY_FLAG" val=""/>
</p:tagLst>
</file>

<file path=ppt/tags/tag522.xml><?xml version="1.0" encoding="utf-8"?>
<p:tagLst xmlns:p="http://schemas.openxmlformats.org/presentationml/2006/main">
  <p:tag name="AS_UNIQUEID" val="2313"/>
  <p:tag name="KSO_WM_BEAUTIFY_FLAG" val=""/>
</p:tagLst>
</file>

<file path=ppt/tags/tag523.xml><?xml version="1.0" encoding="utf-8"?>
<p:tagLst xmlns:p="http://schemas.openxmlformats.org/presentationml/2006/main">
  <p:tag name="AS_UNIQUEID" val="2314"/>
  <p:tag name="KSO_WM_BEAUTIFY_FLAG" val=""/>
</p:tagLst>
</file>

<file path=ppt/tags/tag524.xml><?xml version="1.0" encoding="utf-8"?>
<p:tagLst xmlns:p="http://schemas.openxmlformats.org/presentationml/2006/main">
  <p:tag name="AS_UNIQUEID" val="7027"/>
</p:tagLst>
</file>

<file path=ppt/tags/tag525.xml><?xml version="1.0" encoding="utf-8"?>
<p:tagLst xmlns:p="http://schemas.openxmlformats.org/presentationml/2006/main">
  <p:tag name="AS_UNIQUEID" val="7028"/>
</p:tagLst>
</file>

<file path=ppt/tags/tag526.xml><?xml version="1.0" encoding="utf-8"?>
<p:tagLst xmlns:p="http://schemas.openxmlformats.org/presentationml/2006/main">
  <p:tag name="AS_UNIQUEID" val="2307"/>
</p:tagLst>
</file>

<file path=ppt/tags/tag527.xml><?xml version="1.0" encoding="utf-8"?>
<p:tagLst xmlns:p="http://schemas.openxmlformats.org/presentationml/2006/main">
  <p:tag name="AS_UNIQUEID" val="2308"/>
  <p:tag name="KSO_WM_BEAUTIFY_FLAG" val="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528.xml><?xml version="1.0" encoding="utf-8"?>
<p:tagLst xmlns:p="http://schemas.openxmlformats.org/presentationml/2006/main">
  <p:tag name="AS_UNIQUEID" val="2309"/>
  <p:tag name="KSO_WM_BEAUTIFY_FLAG" val=""/>
</p:tagLst>
</file>

<file path=ppt/tags/tag529.xml><?xml version="1.0" encoding="utf-8"?>
<p:tagLst xmlns:p="http://schemas.openxmlformats.org/presentationml/2006/main">
  <p:tag name="AS_UNIQUEID" val="2310"/>
</p:tagLst>
</file>

<file path=ppt/tags/tag53.xml><?xml version="1.0" encoding="utf-8"?>
<p:tagLst xmlns:p="http://schemas.openxmlformats.org/presentationml/2006/main">
  <p:tag name="AS_UNIQUEID" val="637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30.xml><?xml version="1.0" encoding="utf-8"?>
<p:tagLst xmlns:p="http://schemas.openxmlformats.org/presentationml/2006/main">
  <p:tag name="AS_UNIQUEID" val="2311"/>
  <p:tag name="KSO_WM_BEAUTIFY_FLAG" val=""/>
</p:tagLst>
</file>

<file path=ppt/tags/tag531.xml><?xml version="1.0" encoding="utf-8"?>
<p:tagLst xmlns:p="http://schemas.openxmlformats.org/presentationml/2006/main">
  <p:tag name="AS_UNIQUEID" val="2313"/>
  <p:tag name="KSO_WM_BEAUTIFY_FLAG" val=""/>
</p:tagLst>
</file>

<file path=ppt/tags/tag532.xml><?xml version="1.0" encoding="utf-8"?>
<p:tagLst xmlns:p="http://schemas.openxmlformats.org/presentationml/2006/main">
  <p:tag name="AS_UNIQUEID" val="2314"/>
  <p:tag name="KSO_WM_BEAUTIFY_FLAG" val=""/>
</p:tagLst>
</file>

<file path=ppt/tags/tag533.xml><?xml version="1.0" encoding="utf-8"?>
<p:tagLst xmlns:p="http://schemas.openxmlformats.org/presentationml/2006/main">
  <p:tag name="AS_UNIQUEID" val="7029"/>
</p:tagLst>
</file>

<file path=ppt/tags/tag534.xml><?xml version="1.0" encoding="utf-8"?>
<p:tagLst xmlns:p="http://schemas.openxmlformats.org/presentationml/2006/main">
  <p:tag name="AS_UNIQUEID" val="7030"/>
</p:tagLst>
</file>

<file path=ppt/tags/tag535.xml><?xml version="1.0" encoding="utf-8"?>
<p:tagLst xmlns:p="http://schemas.openxmlformats.org/presentationml/2006/main">
  <p:tag name="AS_UNIQUEID" val="7031"/>
</p:tagLst>
</file>

<file path=ppt/tags/tag536.xml><?xml version="1.0" encoding="utf-8"?>
<p:tagLst xmlns:p="http://schemas.openxmlformats.org/presentationml/2006/main">
  <p:tag name="AS_UNIQUEID" val="7032"/>
</p:tagLst>
</file>

<file path=ppt/tags/tag537.xml><?xml version="1.0" encoding="utf-8"?>
<p:tagLst xmlns:p="http://schemas.openxmlformats.org/presentationml/2006/main">
  <p:tag name="AS_UNIQUEID" val="7033"/>
</p:tagLst>
</file>

<file path=ppt/tags/tag538.xml><?xml version="1.0" encoding="utf-8"?>
<p:tagLst xmlns:p="http://schemas.openxmlformats.org/presentationml/2006/main">
  <p:tag name="AS_UNIQUEID" val="7034"/>
</p:tagLst>
</file>

<file path=ppt/tags/tag539.xml><?xml version="1.0" encoding="utf-8"?>
<p:tagLst xmlns:p="http://schemas.openxmlformats.org/presentationml/2006/main">
  <p:tag name="AS_UNIQUEID" val="2307"/>
</p:tagLst>
</file>

<file path=ppt/tags/tag54.xml><?xml version="1.0" encoding="utf-8"?>
<p:tagLst xmlns:p="http://schemas.openxmlformats.org/presentationml/2006/main">
  <p:tag name="AS_UNIQUEID" val="637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40.xml><?xml version="1.0" encoding="utf-8"?>
<p:tagLst xmlns:p="http://schemas.openxmlformats.org/presentationml/2006/main">
  <p:tag name="AS_UNIQUEID" val="2308"/>
  <p:tag name="KSO_WM_BEAUTIFY_FLAG" val="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541.xml><?xml version="1.0" encoding="utf-8"?>
<p:tagLst xmlns:p="http://schemas.openxmlformats.org/presentationml/2006/main">
  <p:tag name="AS_UNIQUEID" val="2309"/>
  <p:tag name="KSO_WM_BEAUTIFY_FLAG" val=""/>
</p:tagLst>
</file>

<file path=ppt/tags/tag542.xml><?xml version="1.0" encoding="utf-8"?>
<p:tagLst xmlns:p="http://schemas.openxmlformats.org/presentationml/2006/main">
  <p:tag name="AS_UNIQUEID" val="2310"/>
</p:tagLst>
</file>

<file path=ppt/tags/tag543.xml><?xml version="1.0" encoding="utf-8"?>
<p:tagLst xmlns:p="http://schemas.openxmlformats.org/presentationml/2006/main">
  <p:tag name="AS_UNIQUEID" val="2311"/>
  <p:tag name="KSO_WM_BEAUTIFY_FLAG" val=""/>
</p:tagLst>
</file>

<file path=ppt/tags/tag544.xml><?xml version="1.0" encoding="utf-8"?>
<p:tagLst xmlns:p="http://schemas.openxmlformats.org/presentationml/2006/main">
  <p:tag name="AS_UNIQUEID" val="2313"/>
  <p:tag name="KSO_WM_BEAUTIFY_FLAG" val=""/>
</p:tagLst>
</file>

<file path=ppt/tags/tag545.xml><?xml version="1.0" encoding="utf-8"?>
<p:tagLst xmlns:p="http://schemas.openxmlformats.org/presentationml/2006/main">
  <p:tag name="AS_UNIQUEID" val="2314"/>
  <p:tag name="KSO_WM_BEAUTIFY_FLAG" val=""/>
</p:tagLst>
</file>

<file path=ppt/tags/tag546.xml><?xml version="1.0" encoding="utf-8"?>
<p:tagLst xmlns:p="http://schemas.openxmlformats.org/presentationml/2006/main">
  <p:tag name="AS_UNIQUEID" val="7035"/>
</p:tagLst>
</file>

<file path=ppt/tags/tag547.xml><?xml version="1.0" encoding="utf-8"?>
<p:tagLst xmlns:p="http://schemas.openxmlformats.org/presentationml/2006/main">
  <p:tag name="AS_UNIQUEID" val="7036"/>
</p:tagLst>
</file>

<file path=ppt/tags/tag548.xml><?xml version="1.0" encoding="utf-8"?>
<p:tagLst xmlns:p="http://schemas.openxmlformats.org/presentationml/2006/main">
  <p:tag name="AS_UNIQUEID" val="7037"/>
</p:tagLst>
</file>

<file path=ppt/tags/tag549.xml><?xml version="1.0" encoding="utf-8"?>
<p:tagLst xmlns:p="http://schemas.openxmlformats.org/presentationml/2006/main">
  <p:tag name="AS_UNIQUEID" val="7038"/>
</p:tagLst>
</file>

<file path=ppt/tags/tag55.xml><?xml version="1.0" encoding="utf-8"?>
<p:tagLst xmlns:p="http://schemas.openxmlformats.org/presentationml/2006/main">
  <p:tag name="AS_UNIQUEID" val="637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50.xml><?xml version="1.0" encoding="utf-8"?>
<p:tagLst xmlns:p="http://schemas.openxmlformats.org/presentationml/2006/main">
  <p:tag name="AS_UNIQUEID" val="7039"/>
</p:tagLst>
</file>

<file path=ppt/tags/tag551.xml><?xml version="1.0" encoding="utf-8"?>
<p:tagLst xmlns:p="http://schemas.openxmlformats.org/presentationml/2006/main">
  <p:tag name="AS_UNIQUEID" val="6823"/>
</p:tagLst>
</file>

<file path=ppt/tags/tag552.xml><?xml version="1.0" encoding="utf-8"?>
<p:tagLst xmlns:p="http://schemas.openxmlformats.org/presentationml/2006/main">
  <p:tag name="AS_UNIQUEID" val="2307"/>
</p:tagLst>
</file>

<file path=ppt/tags/tag553.xml><?xml version="1.0" encoding="utf-8"?>
<p:tagLst xmlns:p="http://schemas.openxmlformats.org/presentationml/2006/main">
  <p:tag name="AS_UNIQUEID" val="2308"/>
  <p:tag name="KSO_WM_BEAUTIFY_FLAG" val="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554.xml><?xml version="1.0" encoding="utf-8"?>
<p:tagLst xmlns:p="http://schemas.openxmlformats.org/presentationml/2006/main">
  <p:tag name="AS_UNIQUEID" val="2309"/>
  <p:tag name="KSO_WM_BEAUTIFY_FLAG" val=""/>
</p:tagLst>
</file>

<file path=ppt/tags/tag555.xml><?xml version="1.0" encoding="utf-8"?>
<p:tagLst xmlns:p="http://schemas.openxmlformats.org/presentationml/2006/main">
  <p:tag name="AS_UNIQUEID" val="2310"/>
</p:tagLst>
</file>

<file path=ppt/tags/tag556.xml><?xml version="1.0" encoding="utf-8"?>
<p:tagLst xmlns:p="http://schemas.openxmlformats.org/presentationml/2006/main">
  <p:tag name="AS_UNIQUEID" val="2311"/>
  <p:tag name="KSO_WM_BEAUTIFY_FLAG" val=""/>
</p:tagLst>
</file>

<file path=ppt/tags/tag557.xml><?xml version="1.0" encoding="utf-8"?>
<p:tagLst xmlns:p="http://schemas.openxmlformats.org/presentationml/2006/main">
  <p:tag name="AS_UNIQUEID" val="2313"/>
  <p:tag name="KSO_WM_BEAUTIFY_FLAG" val=""/>
</p:tagLst>
</file>

<file path=ppt/tags/tag558.xml><?xml version="1.0" encoding="utf-8"?>
<p:tagLst xmlns:p="http://schemas.openxmlformats.org/presentationml/2006/main">
  <p:tag name="AS_UNIQUEID" val="2314"/>
  <p:tag name="KSO_WM_BEAUTIFY_FLAG" val=""/>
</p:tagLst>
</file>

<file path=ppt/tags/tag559.xml><?xml version="1.0" encoding="utf-8"?>
<p:tagLst xmlns:p="http://schemas.openxmlformats.org/presentationml/2006/main">
  <p:tag name="AS_UNIQUEID" val="7040"/>
</p:tagLst>
</file>

<file path=ppt/tags/tag56.xml><?xml version="1.0" encoding="utf-8"?>
<p:tagLst xmlns:p="http://schemas.openxmlformats.org/presentationml/2006/main">
  <p:tag name="AS_UNIQUEID" val="638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60.xml><?xml version="1.0" encoding="utf-8"?>
<p:tagLst xmlns:p="http://schemas.openxmlformats.org/presentationml/2006/main">
  <p:tag name="AS_UNIQUEID" val="7041"/>
</p:tagLst>
</file>

<file path=ppt/tags/tag561.xml><?xml version="1.0" encoding="utf-8"?>
<p:tagLst xmlns:p="http://schemas.openxmlformats.org/presentationml/2006/main">
  <p:tag name="AS_UNIQUEID" val="7042"/>
</p:tagLst>
</file>

<file path=ppt/tags/tag562.xml><?xml version="1.0" encoding="utf-8"?>
<p:tagLst xmlns:p="http://schemas.openxmlformats.org/presentationml/2006/main">
  <p:tag name="AS_UNIQUEID" val="7043"/>
</p:tagLst>
</file>

<file path=ppt/tags/tag563.xml><?xml version="1.0" encoding="utf-8"?>
<p:tagLst xmlns:p="http://schemas.openxmlformats.org/presentationml/2006/main">
  <p:tag name="AS_UNIQUEID" val="7044"/>
</p:tagLst>
</file>

<file path=ppt/tags/tag564.xml><?xml version="1.0" encoding="utf-8"?>
<p:tagLst xmlns:p="http://schemas.openxmlformats.org/presentationml/2006/main">
  <p:tag name="AS_UNIQUEID" val="7045"/>
</p:tagLst>
</file>

<file path=ppt/tags/tag565.xml><?xml version="1.0" encoding="utf-8"?>
<p:tagLst xmlns:p="http://schemas.openxmlformats.org/presentationml/2006/main">
  <p:tag name="AS_UNIQUEID" val="7046"/>
</p:tagLst>
</file>

<file path=ppt/tags/tag566.xml><?xml version="1.0" encoding="utf-8"?>
<p:tagLst xmlns:p="http://schemas.openxmlformats.org/presentationml/2006/main">
  <p:tag name="AS_UNIQUEID" val="7047"/>
</p:tagLst>
</file>

<file path=ppt/tags/tag567.xml><?xml version="1.0" encoding="utf-8"?>
<p:tagLst xmlns:p="http://schemas.openxmlformats.org/presentationml/2006/main">
  <p:tag name="AS_UNIQUEID" val="7048"/>
</p:tagLst>
</file>

<file path=ppt/tags/tag568.xml><?xml version="1.0" encoding="utf-8"?>
<p:tagLst xmlns:p="http://schemas.openxmlformats.org/presentationml/2006/main">
  <p:tag name="AS_UNIQUEID" val="7049"/>
</p:tagLst>
</file>

<file path=ppt/tags/tag569.xml><?xml version="1.0" encoding="utf-8"?>
<p:tagLst xmlns:p="http://schemas.openxmlformats.org/presentationml/2006/main">
  <p:tag name="AS_UNIQUEID" val="7050"/>
</p:tagLst>
</file>

<file path=ppt/tags/tag57.xml><?xml version="1.0" encoding="utf-8"?>
<p:tagLst xmlns:p="http://schemas.openxmlformats.org/presentationml/2006/main">
  <p:tag name="AS_UNIQUEID" val="6859"/>
</p:tagLst>
</file>

<file path=ppt/tags/tag570.xml><?xml version="1.0" encoding="utf-8"?>
<p:tagLst xmlns:p="http://schemas.openxmlformats.org/presentationml/2006/main">
  <p:tag name="AS_UNIQUEID" val="7051"/>
</p:tagLst>
</file>

<file path=ppt/tags/tag571.xml><?xml version="1.0" encoding="utf-8"?>
<p:tagLst xmlns:p="http://schemas.openxmlformats.org/presentationml/2006/main">
  <p:tag name="AS_UNIQUEID" val="7052"/>
</p:tagLst>
</file>

<file path=ppt/tags/tag572.xml><?xml version="1.0" encoding="utf-8"?>
<p:tagLst xmlns:p="http://schemas.openxmlformats.org/presentationml/2006/main">
  <p:tag name="AS_UNIQUEID" val="7053"/>
</p:tagLst>
</file>

<file path=ppt/tags/tag573.xml><?xml version="1.0" encoding="utf-8"?>
<p:tagLst xmlns:p="http://schemas.openxmlformats.org/presentationml/2006/main">
  <p:tag name="AS_OS" val="Unix 3.10 unknown"/>
  <p:tag name="AS_RELEASE_DATE" val="2023.03.31"/>
  <p:tag name="AS_TITLE" val="Aspose.Slides for Java"/>
  <p:tag name="AS_VERSION" val="23.3"/>
</p:tagLst>
</file>

<file path=ppt/tags/tag58.xml><?xml version="1.0" encoding="utf-8"?>
<p:tagLst xmlns:p="http://schemas.openxmlformats.org/presentationml/2006/main">
  <p:tag name="AS_UNIQUEID" val="638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9.xml><?xml version="1.0" encoding="utf-8"?>
<p:tagLst xmlns:p="http://schemas.openxmlformats.org/presentationml/2006/main">
  <p:tag name="AS_UNIQUEID" val="638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.xml><?xml version="1.0" encoding="utf-8"?>
<p:tagLst xmlns:p="http://schemas.openxmlformats.org/presentationml/2006/main">
  <p:tag name="AS_UNIQUEID" val="633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0.xml><?xml version="1.0" encoding="utf-8"?>
<p:tagLst xmlns:p="http://schemas.openxmlformats.org/presentationml/2006/main">
  <p:tag name="AS_UNIQUEID" val="638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1.xml><?xml version="1.0" encoding="utf-8"?>
<p:tagLst xmlns:p="http://schemas.openxmlformats.org/presentationml/2006/main">
  <p:tag name="AS_UNIQUEID" val="6385"/>
</p:tagLst>
</file>

<file path=ppt/tags/tag62.xml><?xml version="1.0" encoding="utf-8"?>
<p:tagLst xmlns:p="http://schemas.openxmlformats.org/presentationml/2006/main">
  <p:tag name="AS_UNIQUEID" val="6860"/>
</p:tagLst>
</file>

<file path=ppt/tags/tag63.xml><?xml version="1.0" encoding="utf-8"?>
<p:tagLst xmlns:p="http://schemas.openxmlformats.org/presentationml/2006/main">
  <p:tag name="AS_UNIQUEID" val="638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4.xml><?xml version="1.0" encoding="utf-8"?>
<p:tagLst xmlns:p="http://schemas.openxmlformats.org/presentationml/2006/main">
  <p:tag name="AS_UNIQUEID" val="638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5.xml><?xml version="1.0" encoding="utf-8"?>
<p:tagLst xmlns:p="http://schemas.openxmlformats.org/presentationml/2006/main">
  <p:tag name="AS_UNIQUEID" val="638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6.xml><?xml version="1.0" encoding="utf-8"?>
<p:tagLst xmlns:p="http://schemas.openxmlformats.org/presentationml/2006/main">
  <p:tag name="AS_UNIQUEID" val="639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7.xml><?xml version="1.0" encoding="utf-8"?>
<p:tagLst xmlns:p="http://schemas.openxmlformats.org/presentationml/2006/main">
  <p:tag name="AS_UNIQUEID" val="639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8.xml><?xml version="1.0" encoding="utf-8"?>
<p:tagLst xmlns:p="http://schemas.openxmlformats.org/presentationml/2006/main">
  <p:tag name="AS_UNIQUEID" val="6861"/>
</p:tagLst>
</file>

<file path=ppt/tags/tag69.xml><?xml version="1.0" encoding="utf-8"?>
<p:tagLst xmlns:p="http://schemas.openxmlformats.org/presentationml/2006/main">
  <p:tag name="AS_UNIQUEID" val="6393"/>
  <p:tag name="KSO_WM_BEAUTIFY_FLAG" val="#fgm#"/>
  <p:tag name="KSO_WM_LAYOUT_CHECK_HASH" val="b80820b227f7a61bce90a36fcc36b3ef8468e9dc"/>
  <p:tag name="KSO_WM_NEWLAYOUT_ID" val="75"/>
  <p:tag name="KSO_WM_UNIT_INDEX" val="1"/>
  <p:tag name="KSO_WM_UNIT_TYPE" val="a"/>
</p:tagLst>
</file>

<file path=ppt/tags/tag7.xml><?xml version="1.0" encoding="utf-8"?>
<p:tagLst xmlns:p="http://schemas.openxmlformats.org/presentationml/2006/main">
  <p:tag name="AS_UNIQUEID" val="6851"/>
</p:tagLst>
</file>

<file path=ppt/tags/tag70.xml><?xml version="1.0" encoding="utf-8"?>
<p:tagLst xmlns:p="http://schemas.openxmlformats.org/presentationml/2006/main">
  <p:tag name="AS_UNIQUEID" val="6394"/>
  <p:tag name="KSO_WM_BEAUTIFY_FLAG" val="#fgm#"/>
  <p:tag name="KSO_WM_DIAGRAM_GROUP_CODE" val="1"/>
  <p:tag name="KSO_WM_UNIT_INDEX" val="1_1_1"/>
  <p:tag name="KSO_WM_UNIT_TYPE" val="l_h_a"/>
</p:tagLst>
</file>

<file path=ppt/tags/tag71.xml><?xml version="1.0" encoding="utf-8"?>
<p:tagLst xmlns:p="http://schemas.openxmlformats.org/presentationml/2006/main">
  <p:tag name="AS_UNIQUEID" val="6395"/>
  <p:tag name="KSO_WM_BEAUTIFY_FLAG" val="#fgm#"/>
  <p:tag name="KSO_WM_DIAGRAM_GROUP_CODE" val="1"/>
  <p:tag name="KSO_WM_UNIT_INDEX" val="1_1_1"/>
  <p:tag name="KSO_WM_UNIT_TYPE" val="l_h_f"/>
</p:tagLst>
</file>

<file path=ppt/tags/tag72.xml><?xml version="1.0" encoding="utf-8"?>
<p:tagLst xmlns:p="http://schemas.openxmlformats.org/presentationml/2006/main">
  <p:tag name="AS_UNIQUEID" val="6396"/>
  <p:tag name="KSO_WM_BEAUTIFY_FLAG" val="#fgm#"/>
  <p:tag name="KSO_WM_DIAGRAM_GROUP_CODE" val="1"/>
  <p:tag name="KSO_WM_UNIT_INDEX" val="1_2_1"/>
  <p:tag name="KSO_WM_UNIT_TYPE" val="l_h_a"/>
</p:tagLst>
</file>

<file path=ppt/tags/tag73.xml><?xml version="1.0" encoding="utf-8"?>
<p:tagLst xmlns:p="http://schemas.openxmlformats.org/presentationml/2006/main">
  <p:tag name="AS_UNIQUEID" val="6397"/>
  <p:tag name="KSO_WM_BEAUTIFY_FLAG" val="#fgm#"/>
  <p:tag name="KSO_WM_DIAGRAM_GROUP_CODE" val="1"/>
  <p:tag name="KSO_WM_UNIT_INDEX" val="1_2_1"/>
  <p:tag name="KSO_WM_UNIT_TYPE" val="l_h_f"/>
</p:tagLst>
</file>

<file path=ppt/tags/tag74.xml><?xml version="1.0" encoding="utf-8"?>
<p:tagLst xmlns:p="http://schemas.openxmlformats.org/presentationml/2006/main">
  <p:tag name="AS_UNIQUEID" val="6398"/>
  <p:tag name="KSO_WM_BEAUTIFY_FLAG" val="#fgm#"/>
  <p:tag name="KSO_WM_DIAGRAM_GROUP_CODE" val="1"/>
  <p:tag name="KSO_WM_UNIT_INDEX" val="1_3_1"/>
  <p:tag name="KSO_WM_UNIT_TYPE" val="l_h_a"/>
</p:tagLst>
</file>

<file path=ppt/tags/tag75.xml><?xml version="1.0" encoding="utf-8"?>
<p:tagLst xmlns:p="http://schemas.openxmlformats.org/presentationml/2006/main">
  <p:tag name="AS_UNIQUEID" val="6399"/>
  <p:tag name="KSO_WM_BEAUTIFY_FLAG" val="#fgm#"/>
  <p:tag name="KSO_WM_DIAGRAM_GROUP_CODE" val="1"/>
  <p:tag name="KSO_WM_UNIT_INDEX" val="1_3_1"/>
  <p:tag name="KSO_WM_UNIT_TYPE" val="l_h_f"/>
</p:tagLst>
</file>

<file path=ppt/tags/tag76.xml><?xml version="1.0" encoding="utf-8"?>
<p:tagLst xmlns:p="http://schemas.openxmlformats.org/presentationml/2006/main">
  <p:tag name="AS_UNIQUEID" val="6400"/>
  <p:tag name="KSO_WM_BEAUTIFY_FLAG" val="#fgm#"/>
  <p:tag name="KSO_WM_DIAGRAM_GROUP_CODE" val="1"/>
  <p:tag name="KSO_WM_UNIT_INDEX" val="1_4_1"/>
  <p:tag name="KSO_WM_UNIT_TYPE" val="l_h_a"/>
</p:tagLst>
</file>

<file path=ppt/tags/tag77.xml><?xml version="1.0" encoding="utf-8"?>
<p:tagLst xmlns:p="http://schemas.openxmlformats.org/presentationml/2006/main">
  <p:tag name="AS_UNIQUEID" val="6401"/>
  <p:tag name="KSO_WM_BEAUTIFY_FLAG" val="#fgm#"/>
  <p:tag name="KSO_WM_DIAGRAM_GROUP_CODE" val="1"/>
  <p:tag name="KSO_WM_UNIT_INDEX" val="1_4_1"/>
  <p:tag name="KSO_WM_UNIT_TYPE" val="l_h_f"/>
</p:tagLst>
</file>

<file path=ppt/tags/tag78.xml><?xml version="1.0" encoding="utf-8"?>
<p:tagLst xmlns:p="http://schemas.openxmlformats.org/presentationml/2006/main">
  <p:tag name="AS_UNIQUEID" val="6402"/>
  <p:tag name="KSO_WM_BEAUTIFY_FLAG" val="#fgm#"/>
  <p:tag name="KSO_WM_DIAGRAM_GROUP_CODE" val="1"/>
  <p:tag name="KSO_WM_UNIT_INDEX" val="1_5_1"/>
  <p:tag name="KSO_WM_UNIT_TYPE" val="l_h_a"/>
</p:tagLst>
</file>

<file path=ppt/tags/tag79.xml><?xml version="1.0" encoding="utf-8"?>
<p:tagLst xmlns:p="http://schemas.openxmlformats.org/presentationml/2006/main">
  <p:tag name="AS_UNIQUEID" val="6403"/>
  <p:tag name="KSO_WM_BEAUTIFY_FLAG" val="#fgm#"/>
  <p:tag name="KSO_WM_DIAGRAM_GROUP_CODE" val="1"/>
  <p:tag name="KSO_WM_UNIT_INDEX" val="1_5_1"/>
  <p:tag name="KSO_WM_UNIT_TYPE" val="l_h_f"/>
</p:tagLst>
</file>

<file path=ppt/tags/tag8.xml><?xml version="1.0" encoding="utf-8"?>
<p:tagLst xmlns:p="http://schemas.openxmlformats.org/presentationml/2006/main">
  <p:tag name="AS_UNIQUEID" val="633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0.xml><?xml version="1.0" encoding="utf-8"?>
<p:tagLst xmlns:p="http://schemas.openxmlformats.org/presentationml/2006/main">
  <p:tag name="AS_UNIQUEID" val="6404"/>
  <p:tag name="KSO_WM_BEAUTIFY_FLAG" val="#fgm#"/>
  <p:tag name="KSO_WM_DIAGRAM_GROUP_CODE" val="1"/>
  <p:tag name="KSO_WM_UNIT_INDEX" val="1_6_1"/>
  <p:tag name="KSO_WM_UNIT_TYPE" val="l_h_a"/>
</p:tagLst>
</file>

<file path=ppt/tags/tag81.xml><?xml version="1.0" encoding="utf-8"?>
<p:tagLst xmlns:p="http://schemas.openxmlformats.org/presentationml/2006/main">
  <p:tag name="AS_UNIQUEID" val="6405"/>
  <p:tag name="KSO_WM_BEAUTIFY_FLAG" val="#fgm#"/>
  <p:tag name="KSO_WM_DIAGRAM_GROUP_CODE" val="1"/>
  <p:tag name="KSO_WM_UNIT_INDEX" val="1_6_1"/>
  <p:tag name="KSO_WM_UNIT_TYPE" val="l_h_f"/>
</p:tagLst>
</file>

<file path=ppt/tags/tag82.xml><?xml version="1.0" encoding="utf-8"?>
<p:tagLst xmlns:p="http://schemas.openxmlformats.org/presentationml/2006/main">
  <p:tag name="AS_UNIQUEID" val="6406"/>
</p:tagLst>
</file>

<file path=ppt/tags/tag83.xml><?xml version="1.0" encoding="utf-8"?>
<p:tagLst xmlns:p="http://schemas.openxmlformats.org/presentationml/2006/main">
  <p:tag name="AS_UNIQUEID" val="6407"/>
</p:tagLst>
</file>

<file path=ppt/tags/tag84.xml><?xml version="1.0" encoding="utf-8"?>
<p:tagLst xmlns:p="http://schemas.openxmlformats.org/presentationml/2006/main">
  <p:tag name="AS_UNIQUEID" val="6408"/>
</p:tagLst>
</file>

<file path=ppt/tags/tag85.xml><?xml version="1.0" encoding="utf-8"?>
<p:tagLst xmlns:p="http://schemas.openxmlformats.org/presentationml/2006/main">
  <p:tag name="AS_UNIQUEID" val="6862"/>
</p:tagLst>
</file>

<file path=ppt/tags/tag86.xml><?xml version="1.0" encoding="utf-8"?>
<p:tagLst xmlns:p="http://schemas.openxmlformats.org/presentationml/2006/main">
  <p:tag name="AS_UNIQUEID" val="6410"/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87.xml><?xml version="1.0" encoding="utf-8"?>
<p:tagLst xmlns:p="http://schemas.openxmlformats.org/presentationml/2006/main">
  <p:tag name="AS_UNIQUEID" val="6411"/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88.xml><?xml version="1.0" encoding="utf-8"?>
<p:tagLst xmlns:p="http://schemas.openxmlformats.org/presentationml/2006/main">
  <p:tag name="AS_UNIQUEID" val="641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89.xml><?xml version="1.0" encoding="utf-8"?>
<p:tagLst xmlns:p="http://schemas.openxmlformats.org/presentationml/2006/main">
  <p:tag name="AS_UNIQUEID" val="641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9.xml><?xml version="1.0" encoding="utf-8"?>
<p:tagLst xmlns:p="http://schemas.openxmlformats.org/presentationml/2006/main">
  <p:tag name="AS_UNIQUEID" val="633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0.xml><?xml version="1.0" encoding="utf-8"?>
<p:tagLst xmlns:p="http://schemas.openxmlformats.org/presentationml/2006/main">
  <p:tag name="AS_UNIQUEID" val="641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91.xml><?xml version="1.0" encoding="utf-8"?>
<p:tagLst xmlns:p="http://schemas.openxmlformats.org/presentationml/2006/main">
  <p:tag name="AS_UNIQUEID" val="6415"/>
</p:tagLst>
</file>

<file path=ppt/tags/tag92.xml><?xml version="1.0" encoding="utf-8"?>
<p:tagLst xmlns:p="http://schemas.openxmlformats.org/presentationml/2006/main">
  <p:tag name="AS_UNIQUEID" val="6849"/>
</p:tagLst>
</file>

<file path=ppt/tags/tag93.xml><?xml version="1.0" encoding="utf-8"?>
<p:tagLst xmlns:p="http://schemas.openxmlformats.org/presentationml/2006/main">
  <p:tag name="AS_UNIQUEID" val="6863"/>
</p:tagLst>
</file>

<file path=ppt/tags/tag9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95.xml><?xml version="1.0" encoding="utf-8"?>
<p:tagLst xmlns:p="http://schemas.openxmlformats.org/presentationml/2006/main">
  <p:tag name="AS_UNIQUEID" val="6864"/>
</p:tagLst>
</file>

<file path=ppt/tags/tag96.xml><?xml version="1.0" encoding="utf-8"?>
<p:tagLst xmlns:p="http://schemas.openxmlformats.org/presentationml/2006/main">
  <p:tag name="AS_UNIQUEID" val="6430"/>
</p:tagLst>
</file>

<file path=ppt/tags/tag97.xml><?xml version="1.0" encoding="utf-8"?>
<p:tagLst xmlns:p="http://schemas.openxmlformats.org/presentationml/2006/main">
  <p:tag name="AS_UNIQUEID" val="6431"/>
</p:tagLst>
</file>

<file path=ppt/tags/tag98.xml><?xml version="1.0" encoding="utf-8"?>
<p:tagLst xmlns:p="http://schemas.openxmlformats.org/presentationml/2006/main">
  <p:tag name="AS_UNIQUEID" val="6432"/>
</p:tagLst>
</file>

<file path=ppt/tags/tag99.xml><?xml version="1.0" encoding="utf-8"?>
<p:tagLst xmlns:p="http://schemas.openxmlformats.org/presentationml/2006/main">
  <p:tag name="AS_UNIQUEID" val="6433"/>
</p:tagLst>
</file>

<file path=ppt/theme/theme1.xml><?xml version="1.0" encoding="utf-8"?>
<a:theme xmlns:r="http://schemas.openxmlformats.org/officeDocument/2006/relationships"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Calibri Light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Paragraphs>212</Paragraphs>
  <Slides>19</Slides>
  <Notes>0</Notes>
  <HiddenSlides>0</HiddenSlides>
  <MMClips>3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7" baseType="lpstr">
      <vt:lpstr>Arial</vt:lpstr>
      <vt:lpstr>微软雅黑</vt:lpstr>
      <vt:lpstr>Wingdings</vt:lpstr>
      <vt:lpstr>Calibri Light</vt:lpstr>
      <vt:lpstr>Calibri</vt:lpstr>
      <vt:lpstr>宋体</vt:lpstr>
      <vt:lpstr>Times New Roman</vt:lpstr>
      <vt:lpstr>WPS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23.0300</AppVersion>
  <TotalTime>0</TotalTime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Printed>2025-10-28T19:18:47Z</cp:lastPrinted>
  <dcterms:created xsi:type="dcterms:W3CDTF">2025-10-28T19:18:47Z</dcterms:created>
  <dcterms:modified xsi:type="dcterms:W3CDTF">2025-10-28T11:18:47Z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