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693" r:id="rId5"/>
    <p:sldId id="258" r:id="rId6"/>
    <p:sldId id="743" r:id="rId7"/>
    <p:sldId id="744" r:id="rId8"/>
    <p:sldId id="746" r:id="rId9"/>
    <p:sldId id="747" r:id="rId10"/>
    <p:sldId id="748" r:id="rId11"/>
    <p:sldId id="702" r:id="rId12"/>
    <p:sldId id="758" r:id="rId13"/>
    <p:sldId id="759" r:id="rId14"/>
    <p:sldId id="760" r:id="rId15"/>
    <p:sldId id="762" r:id="rId16"/>
    <p:sldId id="763" r:id="rId17"/>
    <p:sldId id="757" r:id="rId18"/>
    <p:sldId id="764" r:id="rId19"/>
    <p:sldId id="765" r:id="rId20"/>
    <p:sldId id="774" r:id="rId21"/>
    <p:sldId id="767" r:id="rId22"/>
    <p:sldId id="769" r:id="rId23"/>
    <p:sldId id="726" r:id="rId24"/>
    <p:sldId id="617" r:id="rId25"/>
    <p:sldId id="618" r:id="rId26"/>
    <p:sldId id="78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6" userDrawn="1">
          <p15:clr>
            <a:srgbClr val="A4A3A4"/>
          </p15:clr>
        </p15:guide>
        <p15:guide id="2" pos="392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76"/>
        <p:guide pos="392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435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2.png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0.xml" /><Relationship Id="rId11" Type="http://schemas.openxmlformats.org/officeDocument/2006/relationships/image" Target="../media/image10.png" /><Relationship Id="rId12" Type="http://schemas.openxmlformats.org/officeDocument/2006/relationships/tags" Target="../tags/tag231.xml" /><Relationship Id="rId13" Type="http://schemas.openxmlformats.org/officeDocument/2006/relationships/image" Target="../media/image11.jpeg" /><Relationship Id="rId14" Type="http://schemas.openxmlformats.org/officeDocument/2006/relationships/tags" Target="../tags/tag232.xml" /><Relationship Id="rId15" Type="http://schemas.openxmlformats.org/officeDocument/2006/relationships/image" Target="../media/image12.png" /><Relationship Id="rId16" Type="http://schemas.openxmlformats.org/officeDocument/2006/relationships/tags" Target="../tags/tag233.xml" /><Relationship Id="rId17" Type="http://schemas.openxmlformats.org/officeDocument/2006/relationships/tags" Target="../tags/tag234.xml" /><Relationship Id="rId18" Type="http://schemas.openxmlformats.org/officeDocument/2006/relationships/tags" Target="../tags/tag235.xml" /><Relationship Id="rId19" Type="http://schemas.openxmlformats.org/officeDocument/2006/relationships/tags" Target="../tags/tag236.xml" /><Relationship Id="rId2" Type="http://schemas.openxmlformats.org/officeDocument/2006/relationships/tags" Target="../tags/tag222.xml" /><Relationship Id="rId20" Type="http://schemas.openxmlformats.org/officeDocument/2006/relationships/tags" Target="../tags/tag237.xml" /><Relationship Id="rId21" Type="http://schemas.openxmlformats.org/officeDocument/2006/relationships/tags" Target="../tags/tag238.xml" /><Relationship Id="rId22" Type="http://schemas.openxmlformats.org/officeDocument/2006/relationships/tags" Target="../tags/tag239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3.png" /><Relationship Id="rId11" Type="http://schemas.openxmlformats.org/officeDocument/2006/relationships/tags" Target="../tags/tag248.xml" /><Relationship Id="rId12" Type="http://schemas.openxmlformats.org/officeDocument/2006/relationships/video" Target="../media/media2.mp4" /><Relationship Id="rId13" Type="http://schemas.microsoft.com/office/2007/relationships/media" Target="../media/media2.mp4" /><Relationship Id="rId14" Type="http://schemas.openxmlformats.org/officeDocument/2006/relationships/tags" Target="../tags/tag249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8.xml" /><Relationship Id="rId11" Type="http://schemas.openxmlformats.org/officeDocument/2006/relationships/tags" Target="../tags/tag259.xml" /><Relationship Id="rId12" Type="http://schemas.openxmlformats.org/officeDocument/2006/relationships/tags" Target="../tags/tag260.xml" /><Relationship Id="rId13" Type="http://schemas.openxmlformats.org/officeDocument/2006/relationships/tags" Target="../tags/tag261.xml" /><Relationship Id="rId14" Type="http://schemas.openxmlformats.org/officeDocument/2006/relationships/tags" Target="../tags/tag262.xml" /><Relationship Id="rId15" Type="http://schemas.openxmlformats.org/officeDocument/2006/relationships/tags" Target="../tags/tag263.xml" /><Relationship Id="rId16" Type="http://schemas.openxmlformats.org/officeDocument/2006/relationships/tags" Target="../tags/tag264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3.xml" /><Relationship Id="rId11" Type="http://schemas.openxmlformats.org/officeDocument/2006/relationships/image" Target="../media/image14.jpeg" /><Relationship Id="rId12" Type="http://schemas.openxmlformats.org/officeDocument/2006/relationships/tags" Target="../tags/tag274.xml" /><Relationship Id="rId13" Type="http://schemas.openxmlformats.org/officeDocument/2006/relationships/tags" Target="../tags/tag275.xml" /><Relationship Id="rId14" Type="http://schemas.openxmlformats.org/officeDocument/2006/relationships/image" Target="../media/image15.png" /><Relationship Id="rId15" Type="http://schemas.openxmlformats.org/officeDocument/2006/relationships/tags" Target="../tags/tag276.xml" /><Relationship Id="rId16" Type="http://schemas.openxmlformats.org/officeDocument/2006/relationships/video" Target="../media/media3.mp4" /><Relationship Id="rId17" Type="http://schemas.microsoft.com/office/2007/relationships/media" Target="../media/media3.mp4" /><Relationship Id="rId18" Type="http://schemas.openxmlformats.org/officeDocument/2006/relationships/tags" Target="../tags/tag277.xml" /><Relationship Id="rId19" Type="http://schemas.openxmlformats.org/officeDocument/2006/relationships/tags" Target="../tags/tag278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7.xml" /><Relationship Id="rId11" Type="http://schemas.openxmlformats.org/officeDocument/2006/relationships/image" Target="../media/image10.png" /><Relationship Id="rId12" Type="http://schemas.openxmlformats.org/officeDocument/2006/relationships/tags" Target="../tags/tag288.xml" /><Relationship Id="rId13" Type="http://schemas.openxmlformats.org/officeDocument/2006/relationships/tags" Target="../tags/tag289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png" /><Relationship Id="rId11" Type="http://schemas.openxmlformats.org/officeDocument/2006/relationships/tags" Target="../tags/tag298.xml" /><Relationship Id="rId12" Type="http://schemas.openxmlformats.org/officeDocument/2006/relationships/video" Target="../media/media4.mp4" /><Relationship Id="rId13" Type="http://schemas.microsoft.com/office/2007/relationships/media" Target="../media/media4.mp4" /><Relationship Id="rId14" Type="http://schemas.openxmlformats.org/officeDocument/2006/relationships/tags" Target="../tags/tag299.xml" /><Relationship Id="rId2" Type="http://schemas.openxmlformats.org/officeDocument/2006/relationships/tags" Target="../tags/tag290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8.xml" /><Relationship Id="rId11" Type="http://schemas.openxmlformats.org/officeDocument/2006/relationships/tags" Target="../tags/tag309.xml" /><Relationship Id="rId12" Type="http://schemas.openxmlformats.org/officeDocument/2006/relationships/image" Target="../media/image17.jpeg" /><Relationship Id="rId13" Type="http://schemas.openxmlformats.org/officeDocument/2006/relationships/tags" Target="../tags/tag310.xml" /><Relationship Id="rId14" Type="http://schemas.openxmlformats.org/officeDocument/2006/relationships/image" Target="../media/image18.jpeg" /><Relationship Id="rId15" Type="http://schemas.openxmlformats.org/officeDocument/2006/relationships/tags" Target="../tags/tag311.xml" /><Relationship Id="rId16" Type="http://schemas.openxmlformats.org/officeDocument/2006/relationships/image" Target="../media/image19.jpeg" /><Relationship Id="rId17" Type="http://schemas.openxmlformats.org/officeDocument/2006/relationships/tags" Target="../tags/tag312.xml" /><Relationship Id="rId18" Type="http://schemas.openxmlformats.org/officeDocument/2006/relationships/image" Target="../media/image20.jpeg" /><Relationship Id="rId19" Type="http://schemas.openxmlformats.org/officeDocument/2006/relationships/tags" Target="../tags/tag313.xml" /><Relationship Id="rId2" Type="http://schemas.openxmlformats.org/officeDocument/2006/relationships/tags" Target="../tags/tag300.xml" /><Relationship Id="rId20" Type="http://schemas.openxmlformats.org/officeDocument/2006/relationships/tags" Target="../tags/tag314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tags" Target="../tags/tag305.xml" /><Relationship Id="rId8" Type="http://schemas.openxmlformats.org/officeDocument/2006/relationships/tags" Target="../tags/tag306.xml" /><Relationship Id="rId9" Type="http://schemas.openxmlformats.org/officeDocument/2006/relationships/tags" Target="../tags/tag30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3.xml" /><Relationship Id="rId11" Type="http://schemas.openxmlformats.org/officeDocument/2006/relationships/tags" Target="../tags/tag324.xml" /><Relationship Id="rId12" Type="http://schemas.openxmlformats.org/officeDocument/2006/relationships/image" Target="../media/image21.png" /><Relationship Id="rId13" Type="http://schemas.openxmlformats.org/officeDocument/2006/relationships/tags" Target="../tags/tag325.xml" /><Relationship Id="rId14" Type="http://schemas.openxmlformats.org/officeDocument/2006/relationships/tags" Target="../tags/tag326.xml" /><Relationship Id="rId2" Type="http://schemas.openxmlformats.org/officeDocument/2006/relationships/tags" Target="../tags/tag315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tags" Target="../tags/tag318.xml" /><Relationship Id="rId6" Type="http://schemas.openxmlformats.org/officeDocument/2006/relationships/tags" Target="../tags/tag319.xml" /><Relationship Id="rId7" Type="http://schemas.openxmlformats.org/officeDocument/2006/relationships/tags" Target="../tags/tag320.xml" /><Relationship Id="rId8" Type="http://schemas.openxmlformats.org/officeDocument/2006/relationships/tags" Target="../tags/tag321.xml" /><Relationship Id="rId9" Type="http://schemas.openxmlformats.org/officeDocument/2006/relationships/tags" Target="../tags/tag32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5.xml" /><Relationship Id="rId11" Type="http://schemas.openxmlformats.org/officeDocument/2006/relationships/tags" Target="../tags/tag336.xml" /><Relationship Id="rId12" Type="http://schemas.openxmlformats.org/officeDocument/2006/relationships/image" Target="../media/image21.png" /><Relationship Id="rId13" Type="http://schemas.openxmlformats.org/officeDocument/2006/relationships/tags" Target="../tags/tag337.xml" /><Relationship Id="rId14" Type="http://schemas.openxmlformats.org/officeDocument/2006/relationships/tags" Target="../tags/tag338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Relationship Id="rId7" Type="http://schemas.openxmlformats.org/officeDocument/2006/relationships/tags" Target="../tags/tag332.xml" /><Relationship Id="rId8" Type="http://schemas.openxmlformats.org/officeDocument/2006/relationships/tags" Target="../tags/tag333.xml" /><Relationship Id="rId9" Type="http://schemas.openxmlformats.org/officeDocument/2006/relationships/tags" Target="../tags/tag33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7.xml" /><Relationship Id="rId11" Type="http://schemas.openxmlformats.org/officeDocument/2006/relationships/tags" Target="../tags/tag348.xml" /><Relationship Id="rId12" Type="http://schemas.openxmlformats.org/officeDocument/2006/relationships/image" Target="../media/image22.png" /><Relationship Id="rId13" Type="http://schemas.openxmlformats.org/officeDocument/2006/relationships/tags" Target="../tags/tag349.xml" /><Relationship Id="rId14" Type="http://schemas.openxmlformats.org/officeDocument/2006/relationships/tags" Target="../tags/tag350.xml" /><Relationship Id="rId15" Type="http://schemas.openxmlformats.org/officeDocument/2006/relationships/tags" Target="../tags/tag351.xml" /><Relationship Id="rId16" Type="http://schemas.openxmlformats.org/officeDocument/2006/relationships/tags" Target="../tags/tag352.xml" /><Relationship Id="rId17" Type="http://schemas.openxmlformats.org/officeDocument/2006/relationships/tags" Target="../tags/tag353.xml" /><Relationship Id="rId18" Type="http://schemas.openxmlformats.org/officeDocument/2006/relationships/tags" Target="../tags/tag354.xml" /><Relationship Id="rId19" Type="http://schemas.openxmlformats.org/officeDocument/2006/relationships/tags" Target="../tags/tag355.xml" /><Relationship Id="rId2" Type="http://schemas.openxmlformats.org/officeDocument/2006/relationships/tags" Target="../tags/tag339.xml" /><Relationship Id="rId20" Type="http://schemas.openxmlformats.org/officeDocument/2006/relationships/tags" Target="../tags/tag356.xml" /><Relationship Id="rId21" Type="http://schemas.openxmlformats.org/officeDocument/2006/relationships/tags" Target="../tags/tag357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Relationship Id="rId9" Type="http://schemas.openxmlformats.org/officeDocument/2006/relationships/tags" Target="../tags/tag34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image" Target="../media/image3.jpeg" /><Relationship Id="rId13" Type="http://schemas.openxmlformats.org/officeDocument/2006/relationships/tags" Target="../tags/tag122.xml" /><Relationship Id="rId14" Type="http://schemas.openxmlformats.org/officeDocument/2006/relationships/tags" Target="../tags/tag123.xml" /><Relationship Id="rId15" Type="http://schemas.openxmlformats.org/officeDocument/2006/relationships/tags" Target="../tags/tag124.xml" /><Relationship Id="rId16" Type="http://schemas.openxmlformats.org/officeDocument/2006/relationships/tags" Target="../tags/tag125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12" Type="http://schemas.openxmlformats.org/officeDocument/2006/relationships/tags" Target="../tags/tag368.xml" /><Relationship Id="rId2" Type="http://schemas.openxmlformats.org/officeDocument/2006/relationships/tags" Target="../tags/tag358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7.xml" /><Relationship Id="rId11" Type="http://schemas.openxmlformats.org/officeDocument/2006/relationships/tags" Target="../tags/tag378.xml" /><Relationship Id="rId12" Type="http://schemas.openxmlformats.org/officeDocument/2006/relationships/tags" Target="../tags/tag379.xml" /><Relationship Id="rId13" Type="http://schemas.openxmlformats.org/officeDocument/2006/relationships/tags" Target="../tags/tag380.xml" /><Relationship Id="rId14" Type="http://schemas.openxmlformats.org/officeDocument/2006/relationships/tags" Target="../tags/tag381.xml" /><Relationship Id="rId15" Type="http://schemas.openxmlformats.org/officeDocument/2006/relationships/tags" Target="../tags/tag382.xml" /><Relationship Id="rId16" Type="http://schemas.openxmlformats.org/officeDocument/2006/relationships/tags" Target="../tags/tag383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tags" Target="../tags/tag374.xml" /><Relationship Id="rId8" Type="http://schemas.openxmlformats.org/officeDocument/2006/relationships/tags" Target="../tags/tag375.xml" /><Relationship Id="rId9" Type="http://schemas.openxmlformats.org/officeDocument/2006/relationships/tags" Target="../tags/tag37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2.xml" /><Relationship Id="rId11" Type="http://schemas.openxmlformats.org/officeDocument/2006/relationships/tags" Target="../tags/tag393.xml" /><Relationship Id="rId12" Type="http://schemas.openxmlformats.org/officeDocument/2006/relationships/tags" Target="../tags/tag394.xml" /><Relationship Id="rId13" Type="http://schemas.openxmlformats.org/officeDocument/2006/relationships/image" Target="../media/image23.png" /><Relationship Id="rId14" Type="http://schemas.openxmlformats.org/officeDocument/2006/relationships/tags" Target="../tags/tag395.xml" /><Relationship Id="rId15" Type="http://schemas.openxmlformats.org/officeDocument/2006/relationships/tags" Target="../tags/tag396.xml" /><Relationship Id="rId16" Type="http://schemas.openxmlformats.org/officeDocument/2006/relationships/image" Target="../media/image24.png" /><Relationship Id="rId17" Type="http://schemas.openxmlformats.org/officeDocument/2006/relationships/tags" Target="../tags/tag397.xml" /><Relationship Id="rId2" Type="http://schemas.openxmlformats.org/officeDocument/2006/relationships/tags" Target="../tags/tag384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6.xml" /><Relationship Id="rId11" Type="http://schemas.openxmlformats.org/officeDocument/2006/relationships/image" Target="../media/image25.png" /><Relationship Id="rId12" Type="http://schemas.openxmlformats.org/officeDocument/2006/relationships/tags" Target="../tags/tag407.xml" /><Relationship Id="rId13" Type="http://schemas.openxmlformats.org/officeDocument/2006/relationships/tags" Target="../tags/tag408.xml" /><Relationship Id="rId14" Type="http://schemas.openxmlformats.org/officeDocument/2006/relationships/image" Target="../media/image26.jpeg" /><Relationship Id="rId15" Type="http://schemas.openxmlformats.org/officeDocument/2006/relationships/tags" Target="../tags/tag409.xml" /><Relationship Id="rId16" Type="http://schemas.openxmlformats.org/officeDocument/2006/relationships/tags" Target="../tags/tag410.xml" /><Relationship Id="rId17" Type="http://schemas.openxmlformats.org/officeDocument/2006/relationships/tags" Target="../tags/tag411.xml" /><Relationship Id="rId2" Type="http://schemas.openxmlformats.org/officeDocument/2006/relationships/tags" Target="../tags/tag398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tags" Target="../tags/tag402.xml" /><Relationship Id="rId7" Type="http://schemas.openxmlformats.org/officeDocument/2006/relationships/tags" Target="../tags/tag403.xml" /><Relationship Id="rId8" Type="http://schemas.openxmlformats.org/officeDocument/2006/relationships/tags" Target="../tags/tag404.xml" /><Relationship Id="rId9" Type="http://schemas.openxmlformats.org/officeDocument/2006/relationships/tags" Target="../tags/tag40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20.xml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13" Type="http://schemas.openxmlformats.org/officeDocument/2006/relationships/tags" Target="../tags/tag423.xml" /><Relationship Id="rId14" Type="http://schemas.openxmlformats.org/officeDocument/2006/relationships/tags" Target="../tags/tag424.xml" /><Relationship Id="rId15" Type="http://schemas.openxmlformats.org/officeDocument/2006/relationships/tags" Target="../tags/tag425.xml" /><Relationship Id="rId16" Type="http://schemas.openxmlformats.org/officeDocument/2006/relationships/tags" Target="../tags/tag426.xml" /><Relationship Id="rId17" Type="http://schemas.openxmlformats.org/officeDocument/2006/relationships/tags" Target="../tags/tag427.xml" /><Relationship Id="rId18" Type="http://schemas.openxmlformats.org/officeDocument/2006/relationships/tags" Target="../tags/tag428.xml" /><Relationship Id="rId19" Type="http://schemas.openxmlformats.org/officeDocument/2006/relationships/tags" Target="../tags/tag429.xml" /><Relationship Id="rId2" Type="http://schemas.openxmlformats.org/officeDocument/2006/relationships/tags" Target="../tags/tag412.xml" /><Relationship Id="rId20" Type="http://schemas.openxmlformats.org/officeDocument/2006/relationships/tags" Target="../tags/tag430.xml" /><Relationship Id="rId21" Type="http://schemas.openxmlformats.org/officeDocument/2006/relationships/tags" Target="../tags/tag431.xml" /><Relationship Id="rId22" Type="http://schemas.openxmlformats.org/officeDocument/2006/relationships/tags" Target="../tags/tag432.xml" /><Relationship Id="rId23" Type="http://schemas.openxmlformats.org/officeDocument/2006/relationships/tags" Target="../tags/tag433.xml" /><Relationship Id="rId24" Type="http://schemas.openxmlformats.org/officeDocument/2006/relationships/tags" Target="../tags/tag434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4.xml" /><Relationship Id="rId11" Type="http://schemas.openxmlformats.org/officeDocument/2006/relationships/tags" Target="../tags/tag135.xml" /><Relationship Id="rId12" Type="http://schemas.openxmlformats.org/officeDocument/2006/relationships/tags" Target="../tags/tag136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image" Target="../media/image4.png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openxmlformats.org/officeDocument/2006/relationships/tags" Target="../tags/tag157.xml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14" Type="http://schemas.openxmlformats.org/officeDocument/2006/relationships/tags" Target="../tags/tag160.xml" /><Relationship Id="rId15" Type="http://schemas.openxmlformats.org/officeDocument/2006/relationships/tags" Target="../tags/tag161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5.png" /><Relationship Id="rId11" Type="http://schemas.openxmlformats.org/officeDocument/2006/relationships/tags" Target="../tags/tag170.xml" /><Relationship Id="rId12" Type="http://schemas.openxmlformats.org/officeDocument/2006/relationships/video" Target="../media/media1.mp4" /><Relationship Id="rId13" Type="http://schemas.microsoft.com/office/2007/relationships/media" Target="../media/media1.mp4" /><Relationship Id="rId14" Type="http://schemas.openxmlformats.org/officeDocument/2006/relationships/image" Target="../media/image6.png" /><Relationship Id="rId15" Type="http://schemas.openxmlformats.org/officeDocument/2006/relationships/tags" Target="../tags/tag171.xml" /><Relationship Id="rId16" Type="http://schemas.openxmlformats.org/officeDocument/2006/relationships/tags" Target="../tags/tag172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image" Target="../media/image7.jpeg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tags" Target="../tags/tag185.xml" /><Relationship Id="rId17" Type="http://schemas.openxmlformats.org/officeDocument/2006/relationships/tags" Target="../tags/tag186.xml" /><Relationship Id="rId18" Type="http://schemas.openxmlformats.org/officeDocument/2006/relationships/tags" Target="../tags/tag187.xml" /><Relationship Id="rId19" Type="http://schemas.openxmlformats.org/officeDocument/2006/relationships/tags" Target="../tags/tag188.xml" /><Relationship Id="rId2" Type="http://schemas.openxmlformats.org/officeDocument/2006/relationships/tags" Target="../tags/tag173.xml" /><Relationship Id="rId20" Type="http://schemas.openxmlformats.org/officeDocument/2006/relationships/image" Target="../media/image8.jpeg" /><Relationship Id="rId21" Type="http://schemas.openxmlformats.org/officeDocument/2006/relationships/tags" Target="../tags/tag189.xml" /><Relationship Id="rId22" Type="http://schemas.openxmlformats.org/officeDocument/2006/relationships/image" Target="../media/image9.jpeg" /><Relationship Id="rId23" Type="http://schemas.openxmlformats.org/officeDocument/2006/relationships/tags" Target="../tags/tag190.xml" /><Relationship Id="rId24" Type="http://schemas.openxmlformats.org/officeDocument/2006/relationships/tags" Target="../tags/tag191.xml" /><Relationship Id="rId3" Type="http://schemas.openxmlformats.org/officeDocument/2006/relationships/image" Target="../media/image4.png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0.xml" /><Relationship Id="rId11" Type="http://schemas.openxmlformats.org/officeDocument/2006/relationships/tags" Target="../tags/tag201.xml" /><Relationship Id="rId12" Type="http://schemas.openxmlformats.org/officeDocument/2006/relationships/tags" Target="../tags/tag202.xml" /><Relationship Id="rId13" Type="http://schemas.openxmlformats.org/officeDocument/2006/relationships/tags" Target="../tags/tag203.xml" /><Relationship Id="rId14" Type="http://schemas.openxmlformats.org/officeDocument/2006/relationships/tags" Target="../tags/tag204.xml" /><Relationship Id="rId15" Type="http://schemas.openxmlformats.org/officeDocument/2006/relationships/tags" Target="../tags/tag205.xml" /><Relationship Id="rId16" Type="http://schemas.openxmlformats.org/officeDocument/2006/relationships/tags" Target="../tags/tag206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image" Target="../media/image10.png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16" Type="http://schemas.openxmlformats.org/officeDocument/2006/relationships/tags" Target="../tags/tag220.xml" /><Relationship Id="rId17" Type="http://schemas.openxmlformats.org/officeDocument/2006/relationships/tags" Target="../tags/tag221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4425" y="1824"/>
              <a:ext cx="14867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3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   传感技术                                 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4114" y="422"/>
              <a:ext cx="1407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第八章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电磁相互作用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514600" y="1158240"/>
            <a:ext cx="9670415" cy="563562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【物理观念】知道话筒和扬声器的构造及工作原理；了解声信息与电信息转换的原理。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【科学思维】通过认识电与磁之间的相互联系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使学生乐于探索自然界的奥妙。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】进一步了解物理知识如何转化成实际技术应用。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36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把电流转换为声音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752600" y="1320165"/>
            <a:ext cx="83185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扬声器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8-3-5)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的原理：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8073" t="28056" r="61834" b="36944"/>
          <a:stretch>
            <a:fillRect/>
          </a:stretch>
        </p:blipFill>
        <p:spPr>
          <a:xfrm>
            <a:off x="1203960" y="1962150"/>
            <a:ext cx="2653665" cy="2400300"/>
          </a:xfrm>
          <a:prstGeom prst="rect">
            <a:avLst/>
          </a:prstGeom>
        </p:spPr>
      </p:pic>
      <p:pic>
        <p:nvPicPr>
          <p:cNvPr id="5" name="图片 4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91855" y="2152015"/>
            <a:ext cx="3202940" cy="2374900"/>
          </a:xfrm>
          <a:prstGeom prst="rect">
            <a:avLst/>
          </a:prstGeom>
        </p:spPr>
      </p:pic>
      <p:pic>
        <p:nvPicPr>
          <p:cNvPr id="7" name="图片 6" title="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755515" y="1987550"/>
            <a:ext cx="2837815" cy="2374900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17"/>
            </p:custDataLst>
          </p:nvPr>
        </p:nvSpPr>
        <p:spPr>
          <a:xfrm>
            <a:off x="1151890" y="4751070"/>
            <a:ext cx="112750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它的原理和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相同，都是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都是把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能转化为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8"/>
            </p:custDataLst>
          </p:nvPr>
        </p:nvSpPr>
        <p:spPr>
          <a:xfrm>
            <a:off x="5765800" y="48983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磁场对电流的作用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9"/>
            </p:custDataLst>
          </p:nvPr>
        </p:nvSpPr>
        <p:spPr>
          <a:xfrm>
            <a:off x="2867025" y="4898390"/>
            <a:ext cx="18923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电动机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20"/>
            </p:custDataLst>
          </p:nvPr>
        </p:nvSpPr>
        <p:spPr>
          <a:xfrm>
            <a:off x="2130425" y="5691505"/>
            <a:ext cx="1168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21"/>
            </p:custDataLst>
          </p:nvPr>
        </p:nvSpPr>
        <p:spPr>
          <a:xfrm>
            <a:off x="4759325" y="5730240"/>
            <a:ext cx="12071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机械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把电流转换为声音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扬声器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8425" y="1082675"/>
            <a:ext cx="8489315" cy="535686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把电流转换为声音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743710" y="1678940"/>
            <a:ext cx="112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原理：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1821180" y="2628900"/>
            <a:ext cx="173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能量转化：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2"/>
            </p:custDataLst>
          </p:nvPr>
        </p:nvSpPr>
        <p:spPr>
          <a:xfrm>
            <a:off x="3710940" y="262890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电能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转化为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机械能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1889125" y="3642360"/>
            <a:ext cx="1316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类似：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3836035" y="3733800"/>
            <a:ext cx="45897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电动机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，各类听筒，扬声器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5"/>
            </p:custDataLst>
          </p:nvPr>
        </p:nvSpPr>
        <p:spPr>
          <a:xfrm>
            <a:off x="3710940" y="167894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磁场对电流的作用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把电流转换为声音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701165" y="1143635"/>
            <a:ext cx="85382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如果把图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8-3-3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8-3-5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这两个装置的线圈，用长长的导线连接起来，我们就可以在这一端说话，在遥远的另一端听到声音了。这就是电话。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32771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r="2492"/>
          <a:stretch>
            <a:fillRect/>
          </a:stretch>
        </p:blipFill>
        <p:spPr>
          <a:xfrm>
            <a:off x="8501380" y="2706370"/>
            <a:ext cx="2894330" cy="26879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 title=""/>
          <p:cNvGrpSpPr/>
          <p:nvPr>
            <p:custDataLst>
              <p:tags r:id="rId13"/>
            </p:custDataLst>
          </p:nvPr>
        </p:nvGrpSpPr>
        <p:grpSpPr>
          <a:xfrm>
            <a:off x="309880" y="2499995"/>
            <a:ext cx="7904480" cy="4194464"/>
            <a:chOff x="1132095" y="2702256"/>
            <a:chExt cx="5913870" cy="3672867"/>
          </a:xfrm>
        </p:grpSpPr>
        <p:pic>
          <p:nvPicPr>
            <p:cNvPr id="22" name="电话工作原理">
              <a:hlinkClick action="ppaction://media"/>
            </p:cNvPr>
            <p:cNvPicPr>
              <a:picLocks noChangeAspect="1"/>
            </p:cNvPicPr>
            <p:nvPr>
              <a:videoFile r:link="rId16"/>
              <p:custDataLst>
                <p:tags r:id="rId15"/>
              </p:custDataLst>
              <p:extLst>
                <p:ext uri="{DAA4B4D4-6D71-4841-9C94-3DE7FCFB9230}">
                  <p14:media xmlns:p14="http://schemas.microsoft.com/office/powerpoint/2010/main" r:embed="rId17"/>
                </p:ext>
              </p:extLst>
            </p:nvPr>
          </p:nvPicPr>
          <p:blipFill>
            <a:blip r:embed="rId14"/>
            <a:stretch>
              <a:fillRect/>
            </a:stretch>
          </p:blipFill>
          <p:spPr>
            <a:xfrm>
              <a:off x="1132095" y="2702256"/>
              <a:ext cx="5913870" cy="3279510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>
              <p:custDataLst>
                <p:tags r:id="rId18"/>
              </p:custDataLst>
            </p:nvPr>
          </p:nvSpPr>
          <p:spPr>
            <a:xfrm>
              <a:off x="3003867" y="6052622"/>
              <a:ext cx="2252314" cy="32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002060"/>
                  </a:solidFill>
                  <a:latin typeface="微软雅黑" panose="020b0503020204020204" charset="-122"/>
                  <a:ea typeface="微软雅黑"/>
                </a:rPr>
                <a:t>电话的工作原理</a:t>
              </a:r>
              <a:endParaRPr lang="zh-CN" altLang="en-US">
                <a:solidFill>
                  <a:srgbClr val="002060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把电流转换为声音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378585" y="1386840"/>
            <a:ext cx="99136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1876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年，贝尔发明了电话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(telephone)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实现了人类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顺风耳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的梦想。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多年来，电话机技术不断发展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8-3-6)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，如今，移动电话得到了普及。无论哪一种电话，通过它们实现通话，都离不开话筒和听筒这样的转换、还原装置。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16446" t="68056" r="5770" b="16389"/>
          <a:stretch>
            <a:fillRect/>
          </a:stretch>
        </p:blipFill>
        <p:spPr>
          <a:xfrm>
            <a:off x="1047750" y="3268345"/>
            <a:ext cx="9937750" cy="28086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把电流转换为声音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现代顺风耳―电话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98625" y="1320800"/>
            <a:ext cx="8134350" cy="45720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传感技术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" name="文本框 14" title=""/>
          <p:cNvSpPr txBox="1"/>
          <p:nvPr>
            <p:custDataLst>
              <p:tags r:id="rId10"/>
            </p:custDataLst>
          </p:nvPr>
        </p:nvSpPr>
        <p:spPr>
          <a:xfrm>
            <a:off x="1004570" y="1680210"/>
            <a:ext cx="1046099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在技术上，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声、光、热、力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等信息都可以转换为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电信号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。实现这些转换的器件，叫作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传感器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话筒便是一种常见的传感器。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1"/>
            </p:custDataLst>
          </p:nvPr>
        </p:nvSpPr>
        <p:spPr>
          <a:xfrm>
            <a:off x="1004570" y="1219835"/>
            <a:ext cx="1594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传感器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1748" b="6148"/>
          <a:stretch>
            <a:fillRect/>
          </a:stretch>
        </p:blipFill>
        <p:spPr>
          <a:xfrm>
            <a:off x="9227820" y="3261995"/>
            <a:ext cx="2237740" cy="2755900"/>
          </a:xfrm>
          <a:prstGeom prst="rect">
            <a:avLst/>
          </a:prstGeom>
        </p:spPr>
      </p:pic>
      <p:pic>
        <p:nvPicPr>
          <p:cNvPr id="3" name="图片 2" title="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55345" y="3117215"/>
            <a:ext cx="2667000" cy="2900680"/>
          </a:xfrm>
          <a:prstGeom prst="rect">
            <a:avLst/>
          </a:prstGeom>
        </p:spPr>
      </p:pic>
      <p:pic>
        <p:nvPicPr>
          <p:cNvPr id="4" name="图片 3" title="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649345" y="3038475"/>
            <a:ext cx="2707005" cy="2978785"/>
          </a:xfrm>
          <a:prstGeom prst="rect">
            <a:avLst/>
          </a:prstGeom>
        </p:spPr>
      </p:pic>
      <p:pic>
        <p:nvPicPr>
          <p:cNvPr id="5" name="图片 4" title=""/>
          <p:cNvPicPr/>
          <p:nvPr>
            <p:custDataLst>
              <p:tags r:id="rId19"/>
            </p:custDataLst>
          </p:nvPr>
        </p:nvPicPr>
        <p:blipFill>
          <a:blip r:embed="rId18"/>
          <a:srcRect t="14565" r="2852" b="11833"/>
          <a:stretch>
            <a:fillRect/>
          </a:stretch>
        </p:blipFill>
        <p:spPr>
          <a:xfrm>
            <a:off x="6355715" y="2935605"/>
            <a:ext cx="2741295" cy="3264535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传感技术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" name="文本框 15" title=""/>
          <p:cNvSpPr txBox="1"/>
          <p:nvPr>
            <p:custDataLst>
              <p:tags r:id="rId10"/>
            </p:custDataLst>
          </p:nvPr>
        </p:nvSpPr>
        <p:spPr>
          <a:xfrm>
            <a:off x="688340" y="1219835"/>
            <a:ext cx="26733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应用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1278890" y="1755775"/>
            <a:ext cx="89058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随着技术的发展，传感器的种类越来越多，渗入生产、生活的方方面面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8-3-7)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9852" t="25602" r="6882" b="58130"/>
          <a:stretch>
            <a:fillRect/>
          </a:stretch>
        </p:blipFill>
        <p:spPr>
          <a:xfrm>
            <a:off x="801370" y="2813685"/>
            <a:ext cx="10430510" cy="335407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传感技术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278890" y="1569085"/>
            <a:ext cx="97580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传感器不仅在日常生活中有广泛应用，它还和计算机结合，组成了新一代的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智能化仪表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，在科学研究、测量技术、智能制造等领域，及我们中学物理、化学和生物的实验教学中都有很多应用。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882015" y="3609340"/>
            <a:ext cx="56203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在医疗健康、环境监测、交通管理、农畜牧业、消防安全、生产制造、航空航天、电子产品等许多领域，我们都能看到传感器的身影。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44904" t="50000" r="3977" b="24361"/>
          <a:stretch>
            <a:fillRect/>
          </a:stretch>
        </p:blipFill>
        <p:spPr>
          <a:xfrm>
            <a:off x="7103110" y="2901950"/>
            <a:ext cx="4467225" cy="365442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实践活动：追寻传感器</a:t>
                </a:r>
                <a:endParaRPr lang="en-US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" name="文本框 14" title=""/>
          <p:cNvSpPr txBox="1"/>
          <p:nvPr>
            <p:custDataLst>
              <p:tags r:id="rId10"/>
            </p:custDataLst>
          </p:nvPr>
        </p:nvSpPr>
        <p:spPr>
          <a:xfrm>
            <a:off x="651510" y="1115695"/>
            <a:ext cx="443039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寻找传感器：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786765" y="1607185"/>
            <a:ext cx="103695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传感器无处不在。智能手机的自动调光功能利用了光传感器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接电话时手机离开耳朵屏幕变亮、手机贴近耳朵屏幕变黑，利用了距离传感器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在我们周围，还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有哪些传感器?请找出来，填入以下表格中。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" name="图片 1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9181" t="14988" r="12003" b="66828"/>
          <a:stretch>
            <a:fillRect/>
          </a:stretch>
        </p:blipFill>
        <p:spPr>
          <a:xfrm>
            <a:off x="309880" y="3171825"/>
            <a:ext cx="10922000" cy="2936240"/>
          </a:xfrm>
          <a:prstGeom prst="rect">
            <a:avLst/>
          </a:prstGeom>
        </p:spPr>
      </p:pic>
      <p:sp>
        <p:nvSpPr>
          <p:cNvPr id="14" name="矩形 13" title=""/>
          <p:cNvSpPr/>
          <p:nvPr>
            <p:custDataLst>
              <p:tags r:id="rId14"/>
            </p:custDataLst>
          </p:nvPr>
        </p:nvSpPr>
        <p:spPr>
          <a:xfrm>
            <a:off x="3043555" y="4892675"/>
            <a:ext cx="1844675" cy="334010"/>
          </a:xfrm>
          <a:prstGeom prst="rect">
            <a:avLst/>
          </a:prstGeom>
          <a:solidFill>
            <a:srgbClr val="E5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水(雨滴)</a:t>
            </a:r>
            <a:endParaRPr lang="zh-CN" altLang="en-US" sz="1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 title=""/>
          <p:cNvSpPr/>
          <p:nvPr>
            <p:custDataLst>
              <p:tags r:id="rId15"/>
            </p:custDataLst>
          </p:nvPr>
        </p:nvSpPr>
        <p:spPr>
          <a:xfrm>
            <a:off x="5009515" y="4892675"/>
            <a:ext cx="2651125" cy="334010"/>
          </a:xfrm>
          <a:prstGeom prst="rect">
            <a:avLst/>
          </a:prstGeom>
          <a:solidFill>
            <a:srgbClr val="E5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雨滴接触后改变电路或电阻</a:t>
            </a:r>
            <a:endParaRPr lang="zh-CN" altLang="en-US" sz="1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矩形 22" title=""/>
          <p:cNvSpPr/>
          <p:nvPr>
            <p:custDataLst>
              <p:tags r:id="rId16"/>
            </p:custDataLst>
          </p:nvPr>
        </p:nvSpPr>
        <p:spPr>
          <a:xfrm>
            <a:off x="8542020" y="4898390"/>
            <a:ext cx="2504440" cy="334010"/>
          </a:xfrm>
          <a:prstGeom prst="rect">
            <a:avLst/>
          </a:prstGeom>
          <a:solidFill>
            <a:srgbClr val="E5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汽车</a:t>
            </a:r>
            <a:endParaRPr lang="zh-CN" altLang="en-US" sz="1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23" title=""/>
          <p:cNvSpPr/>
          <p:nvPr>
            <p:custDataLst>
              <p:tags r:id="rId17"/>
            </p:custDataLst>
          </p:nvPr>
        </p:nvSpPr>
        <p:spPr>
          <a:xfrm>
            <a:off x="593090" y="5257800"/>
            <a:ext cx="1829435" cy="335280"/>
          </a:xfrm>
          <a:prstGeom prst="rect">
            <a:avLst/>
          </a:prstGeom>
          <a:solidFill>
            <a:srgbClr val="E5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电子秤</a:t>
            </a:r>
            <a:endParaRPr lang="zh-CN" altLang="en-US" sz="1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4" title=""/>
          <p:cNvSpPr/>
          <p:nvPr>
            <p:custDataLst>
              <p:tags r:id="rId18"/>
            </p:custDataLst>
          </p:nvPr>
        </p:nvSpPr>
        <p:spPr>
          <a:xfrm>
            <a:off x="2910840" y="5286375"/>
            <a:ext cx="1812290" cy="328930"/>
          </a:xfrm>
          <a:prstGeom prst="rect">
            <a:avLst/>
          </a:prstGeom>
          <a:solidFill>
            <a:srgbClr val="E5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</a:t>
            </a:r>
            <a:endParaRPr lang="zh-CN" altLang="en-US" sz="1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 title=""/>
          <p:cNvSpPr/>
          <p:nvPr>
            <p:custDataLst>
              <p:tags r:id="rId19"/>
            </p:custDataLst>
          </p:nvPr>
        </p:nvSpPr>
        <p:spPr>
          <a:xfrm>
            <a:off x="5280660" y="5257800"/>
            <a:ext cx="2317750" cy="357505"/>
          </a:xfrm>
          <a:prstGeom prst="rect">
            <a:avLst/>
          </a:prstGeom>
          <a:solidFill>
            <a:srgbClr val="E5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压力改变了电阻</a:t>
            </a:r>
            <a:endParaRPr lang="zh-CN" altLang="en-US" sz="1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 title=""/>
          <p:cNvSpPr/>
          <p:nvPr>
            <p:custDataLst>
              <p:tags r:id="rId20"/>
            </p:custDataLst>
          </p:nvPr>
        </p:nvSpPr>
        <p:spPr>
          <a:xfrm>
            <a:off x="8542655" y="5257800"/>
            <a:ext cx="2395855" cy="335280"/>
          </a:xfrm>
          <a:prstGeom prst="rect">
            <a:avLst/>
          </a:prstGeom>
          <a:solidFill>
            <a:srgbClr val="E5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小家电</a:t>
            </a:r>
            <a:endParaRPr lang="zh-CN" altLang="en-US" sz="1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20" grpId="0" animBg="1"/>
      <p:bldP spid="23" grpId="0" animBg="1"/>
      <p:bldP spid="24" grpId="0" animBg="1"/>
      <p:bldP spid="25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3798570" y="6329680"/>
            <a:ext cx="5100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我们是怎么实现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顺风耳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title=""/>
          <p:cNvPicPr/>
          <p:nvPr>
            <p:custDataLst>
              <p:tags r:id="rId13"/>
            </p:custDataLst>
          </p:nvPr>
        </p:nvPicPr>
        <p:blipFill>
          <a:blip r:embed="rId12"/>
          <a:srcRect r="270" b="6704"/>
          <a:stretch>
            <a:fillRect/>
          </a:stretch>
        </p:blipFill>
        <p:spPr>
          <a:xfrm>
            <a:off x="3030855" y="1993900"/>
            <a:ext cx="7268845" cy="373570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4"/>
            </p:custDataLst>
          </p:nvPr>
        </p:nvSpPr>
        <p:spPr>
          <a:xfrm>
            <a:off x="771525" y="1067435"/>
            <a:ext cx="109200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千里眼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顺风耳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是我国古代传说中的著名角色，出现在《西游记》等文学作品中。它们寄托了人类千万年以来的梦想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看到远处的物体、听到远处的声音。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5"/>
            </p:custDataLst>
          </p:nvPr>
        </p:nvSpPr>
        <p:spPr>
          <a:xfrm>
            <a:off x="1766570" y="5869305"/>
            <a:ext cx="88963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今天，通过望远镜、网络视频对话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千里眼已成为现实。那么，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5" name="组合 4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6" name="文本框 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实践活动：追寻传感器</a:t>
                </a:r>
                <a:endParaRPr lang="en-US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" name="文本框 14" title=""/>
          <p:cNvSpPr txBox="1"/>
          <p:nvPr>
            <p:custDataLst>
              <p:tags r:id="rId10"/>
            </p:custDataLst>
          </p:nvPr>
        </p:nvSpPr>
        <p:spPr>
          <a:xfrm>
            <a:off x="523875" y="2117090"/>
            <a:ext cx="32226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自制简易光控路灯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1"/>
            </p:custDataLst>
          </p:nvPr>
        </p:nvSpPr>
        <p:spPr>
          <a:xfrm>
            <a:off x="824230" y="2794000"/>
            <a:ext cx="905954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请设计电路，自制简易光控路灯，实现“太阳出来时，路灯灭；太阳下山时，路灯亮”。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［器材提示：光敏电阻、灯泡、干电池、继电器开关、手电筒（模拟太阳）等］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364" name="Rectangle 4" title=""/>
          <p:cNvSpPr>
            <a:spLocks noGrp="1" noChangeArrowheads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685800" y="2057400"/>
            <a:ext cx="8719185" cy="3124200"/>
          </a:xfrm>
          <a:noFill/>
        </p:spPr>
        <p:txBody>
          <a:bodyPr lIns="92075" tIns="46038" rIns="92075" bIns="46038">
            <a:normAutofit fontScale="90000"/>
          </a:bodyPr>
          <a:lstStyle/>
          <a:p>
            <a:pPr>
              <a:buFontTx/>
              <a:buNone/>
            </a:pP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电话的原理：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 声信号                  变化的电流                      声信号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传感器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：其他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信息转换成电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信息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5365" name="Group 5" title=""/>
          <p:cNvGrpSpPr/>
          <p:nvPr>
            <p:custDataLst>
              <p:tags r:id="rId11"/>
            </p:custDataLst>
          </p:nvPr>
        </p:nvGrpSpPr>
        <p:grpSpPr>
          <a:xfrm>
            <a:off x="2133600" y="3505200"/>
            <a:ext cx="1447800" cy="504825"/>
            <a:chOff x="2245" y="1842"/>
            <a:chExt cx="726" cy="409"/>
          </a:xfrm>
        </p:grpSpPr>
        <p:sp>
          <p:nvSpPr>
            <p:cNvPr id="15366" name="AutoShape 6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245" y="2115"/>
              <a:ext cx="726" cy="136"/>
            </a:xfrm>
            <a:prstGeom prst="rightArrow">
              <a:avLst>
                <a:gd name="adj1" fmla="val 50000"/>
                <a:gd name="adj2" fmla="val 133456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7" name="Text Box 7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245" y="1842"/>
              <a:ext cx="589" cy="37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话筒</a:t>
              </a:r>
              <a:endParaRPr kumimoji="1"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5368" name="Group 8" title=""/>
          <p:cNvGrpSpPr/>
          <p:nvPr>
            <p:custDataLst>
              <p:tags r:id="rId14"/>
            </p:custDataLst>
          </p:nvPr>
        </p:nvGrpSpPr>
        <p:grpSpPr>
          <a:xfrm>
            <a:off x="5410200" y="3505200"/>
            <a:ext cx="1828800" cy="506413"/>
            <a:chOff x="2245" y="1842"/>
            <a:chExt cx="726" cy="409"/>
          </a:xfrm>
        </p:grpSpPr>
        <p:sp>
          <p:nvSpPr>
            <p:cNvPr id="15369" name="AutoShape 9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245" y="2115"/>
              <a:ext cx="726" cy="136"/>
            </a:xfrm>
            <a:prstGeom prst="rightArrow">
              <a:avLst>
                <a:gd name="adj1" fmla="val 50000"/>
                <a:gd name="adj2" fmla="val 133456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0" name="Text Box 10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245" y="1842"/>
              <a:ext cx="590" cy="36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对方听筒</a:t>
              </a:r>
              <a:endParaRPr kumimoji="1"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579" name="Rectangle 3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90600" y="1219200"/>
            <a:ext cx="7162800" cy="23063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常用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的动圈式话筒，其工作原理是（　　）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通电导线在磁场中受力的作用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电磁感应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电生磁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地磁场的作用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80" name="Rectangle 4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24600" y="1295400"/>
            <a:ext cx="4889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5" name="Rectangle 3" title="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6100" y="4025900"/>
            <a:ext cx="10464165" cy="142049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观察动圈式话筒的结构图，发现动圈式话筒的结构与下面四种机械大同小异．你觉得动圈式话筒的工作原理与下列的哪个相同（　　）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   A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电磁铁    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扬声器    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电动机    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发电机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3557" name="Picture 5" title="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7975600" y="1942465"/>
            <a:ext cx="3327400" cy="2007235"/>
          </a:xfrm>
          <a:prstGeom prst="rect">
            <a:avLst/>
          </a:prstGeom>
          <a:noFill/>
        </p:spPr>
      </p:pic>
      <p:sp>
        <p:nvSpPr>
          <p:cNvPr id="23558" name="Rectangle 6" title="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194800" y="4584700"/>
            <a:ext cx="5302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11163300" y="125095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35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1507" name="Rectangle 3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879600" y="1165225"/>
            <a:ext cx="8028940" cy="9772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发电机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和电动机的相继问世使人类社会进入电气时代．下列四幅图中与电动机工作原理相同的是（　　）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1512" name="Picture 8" title="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1803400" y="2460625"/>
            <a:ext cx="4653915" cy="2136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21513" name="Text Box 9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432800" y="1622425"/>
            <a:ext cx="642620" cy="3575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2537" name="Picture 9" title="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clrChange>
              <a:clrFrom>
                <a:srgbClr val="FDFEF9"/>
              </a:clrFrom>
              <a:clrTo>
                <a:srgbClr val="FDFEF9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2200" y="2384425"/>
            <a:ext cx="2363470" cy="2137410"/>
          </a:xfrm>
          <a:prstGeom prst="rect">
            <a:avLst/>
          </a:prstGeom>
          <a:noFill/>
        </p:spPr>
      </p:pic>
      <p:sp>
        <p:nvSpPr>
          <p:cNvPr id="22531" name="Rectangle 3" title="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79600" y="4521835"/>
            <a:ext cx="8229600" cy="18637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收音机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、电视机、音响里都有扬声器，如图，其工作原理是（　　）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电磁感应现象 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  B.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磁场对通电导线有力的作用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电流周围存在磁场 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D.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机械能转化为电能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535" name="Rectangle 7" title="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641600" y="4979035"/>
            <a:ext cx="4889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nimBg="1"/>
      <p:bldP spid="225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1295400" y="2296795"/>
            <a:ext cx="5053330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把声音转换为电流</a:t>
            </a:r>
            <a:endParaRPr lang="zh-CN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598295" y="2967355"/>
            <a:ext cx="112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原理：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1598295" y="3442335"/>
            <a:ext cx="173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能量转化：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1598295" y="3902710"/>
            <a:ext cx="1316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类似：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4"/>
            </p:custDataLst>
          </p:nvPr>
        </p:nvSpPr>
        <p:spPr>
          <a:xfrm>
            <a:off x="1295400" y="4411345"/>
            <a:ext cx="5053330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把电流转换为声音</a:t>
            </a:r>
            <a:endParaRPr lang="zh-CN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5"/>
            </p:custDataLst>
          </p:nvPr>
        </p:nvSpPr>
        <p:spPr>
          <a:xfrm>
            <a:off x="1598295" y="5081905"/>
            <a:ext cx="112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原理：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6"/>
            </p:custDataLst>
          </p:nvPr>
        </p:nvSpPr>
        <p:spPr>
          <a:xfrm>
            <a:off x="1598295" y="5556885"/>
            <a:ext cx="173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能量转化：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7"/>
            </p:custDataLst>
          </p:nvPr>
        </p:nvSpPr>
        <p:spPr>
          <a:xfrm>
            <a:off x="1598295" y="6017260"/>
            <a:ext cx="1316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类似：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8"/>
            </p:custDataLst>
          </p:nvPr>
        </p:nvSpPr>
        <p:spPr>
          <a:xfrm>
            <a:off x="6096000" y="2396490"/>
            <a:ext cx="5053330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传感技术</a:t>
            </a:r>
            <a:endParaRPr lang="zh-CN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9"/>
            </p:custDataLst>
          </p:nvPr>
        </p:nvSpPr>
        <p:spPr>
          <a:xfrm>
            <a:off x="6398895" y="3067050"/>
            <a:ext cx="112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20"/>
            </p:custDataLst>
          </p:nvPr>
        </p:nvSpPr>
        <p:spPr>
          <a:xfrm>
            <a:off x="6398895" y="3542030"/>
            <a:ext cx="173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21"/>
            </p:custDataLst>
          </p:nvPr>
        </p:nvSpPr>
        <p:spPr>
          <a:xfrm>
            <a:off x="5922645" y="4638040"/>
            <a:ext cx="5053330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实践活动：追寻传感器</a:t>
            </a:r>
            <a:endParaRPr lang="zh-CN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22"/>
            </p:custDataLst>
          </p:nvPr>
        </p:nvSpPr>
        <p:spPr>
          <a:xfrm>
            <a:off x="6225540" y="5308600"/>
            <a:ext cx="3035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寻找传感器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23"/>
            </p:custDataLst>
          </p:nvPr>
        </p:nvSpPr>
        <p:spPr>
          <a:xfrm>
            <a:off x="6225540" y="5783580"/>
            <a:ext cx="3655695" cy="614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自制简易光控路灯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24"/>
            </p:custDataLst>
          </p:nvPr>
        </p:nvSpPr>
        <p:spPr>
          <a:xfrm>
            <a:off x="3869690" y="1310005"/>
            <a:ext cx="55029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8.3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传感技术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把声音转换为电流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3048000" y="19221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1860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年，科学家提出了这样的猜想。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892935" y="3180715"/>
            <a:ext cx="90227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人的声音是通过空气的振动传递的。如果把这一振动转换成电流的强弱而传送，再把电流转换成声音，也许就能把说的话传送到很远的地方。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把声音转换为电流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968625" y="1080135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【实验活动】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声电转换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631190" y="2564130"/>
            <a:ext cx="54648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8-3-2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所示的装置中，纸片上粘着一个线圈，线圈引出端接在示波器上，线圈置于磁铁磁极的上方。当对着线圈大声说话时，请观察示波器上的图形有什么变化。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52584" t="10352" r="10271" b="70852"/>
          <a:stretch>
            <a:fillRect/>
          </a:stretch>
        </p:blipFill>
        <p:spPr>
          <a:xfrm>
            <a:off x="6612890" y="1929130"/>
            <a:ext cx="4236085" cy="357632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把声音转换为电流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图片 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52584" t="10352" r="10271" b="70852"/>
          <a:stretch>
            <a:fillRect/>
          </a:stretch>
        </p:blipFill>
        <p:spPr>
          <a:xfrm>
            <a:off x="7503160" y="1305560"/>
            <a:ext cx="3611245" cy="360426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1151890" y="130556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当我们对着线圈说话时，示波器上出现了与声音相对应的图形。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3"/>
            </p:custDataLst>
          </p:nvPr>
        </p:nvSpPr>
        <p:spPr>
          <a:xfrm>
            <a:off x="939800" y="2447290"/>
            <a:ext cx="6096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声音使纸片发生了振动，纸片上的线圈随之在磁场中做切割磁感线运动，发生电磁感应现象，线圈中产生与声音相对应的感应电流。这样，我们就把声音转变成了电流。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2468880" y="5622290"/>
            <a:ext cx="7365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而这，就是话筒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动圈式麦克风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的原理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把声音转换为电流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话筒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8255" y="1377950"/>
            <a:ext cx="9580245" cy="4874260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97100" t="65512" r="-53" b="28937"/>
          <a:stretch>
            <a:fillRect/>
          </a:stretch>
        </p:blipFill>
        <p:spPr>
          <a:xfrm>
            <a:off x="9156065" y="4705985"/>
            <a:ext cx="1707515" cy="141732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1252" t="50000" r="36425" b="30713"/>
          <a:stretch>
            <a:fillRect/>
          </a:stretch>
        </p:blipFill>
        <p:spPr>
          <a:xfrm>
            <a:off x="2670175" y="2373630"/>
            <a:ext cx="3253105" cy="2430780"/>
          </a:xfrm>
          <a:prstGeom prst="rect">
            <a:avLst/>
          </a:prstGeom>
        </p:spPr>
      </p:pic>
      <p:grpSp>
        <p:nvGrpSpPr>
          <p:cNvPr id="22" name="组合 21" title=""/>
          <p:cNvGrpSpPr/>
          <p:nvPr>
            <p:custDataLst>
              <p:tags r:id="rId5"/>
            </p:custDataLst>
          </p:nvPr>
        </p:nvGrpSpPr>
        <p:grpSpPr>
          <a:xfrm>
            <a:off x="158750" y="40640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6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7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8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把声音转换为电流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11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图片 2" title=""/>
          <p:cNvPicPr/>
          <p:nvPr>
            <p:custDataLst>
              <p:tags r:id="rId13"/>
            </p:custDataLst>
          </p:nvPr>
        </p:nvPicPr>
        <p:blipFill>
          <a:blip r:embed="rId12"/>
          <a:srcRect l="-293" t="6494" r="51857" b="69646"/>
          <a:stretch>
            <a:fillRect/>
          </a:stretch>
        </p:blipFill>
        <p:spPr>
          <a:xfrm>
            <a:off x="5547995" y="1687195"/>
            <a:ext cx="3062605" cy="2235200"/>
          </a:xfrm>
          <a:prstGeom prst="rect">
            <a:avLst/>
          </a:prstGeom>
        </p:spPr>
      </p:pic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3127375" y="110236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话筒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动圈式麦克风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的原理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573405" y="5728970"/>
            <a:ext cx="11275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它的原理和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相同，都是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，都是把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能转化为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6"/>
            </p:custDataLst>
          </p:nvPr>
        </p:nvSpPr>
        <p:spPr>
          <a:xfrm>
            <a:off x="2260600" y="561594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发电机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7"/>
            </p:custDataLst>
          </p:nvPr>
        </p:nvSpPr>
        <p:spPr>
          <a:xfrm>
            <a:off x="5074920" y="563626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电磁感应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8"/>
            </p:custDataLst>
          </p:nvPr>
        </p:nvSpPr>
        <p:spPr>
          <a:xfrm>
            <a:off x="10002520" y="5589905"/>
            <a:ext cx="1168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9"/>
            </p:custDataLst>
          </p:nvPr>
        </p:nvSpPr>
        <p:spPr>
          <a:xfrm>
            <a:off x="7681595" y="5728970"/>
            <a:ext cx="12071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机械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4" name="图片 13" title=""/>
          <p:cNvPicPr/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73405" y="1478280"/>
            <a:ext cx="2459355" cy="2507615"/>
          </a:xfrm>
          <a:prstGeom prst="rect">
            <a:avLst/>
          </a:prstGeom>
        </p:spPr>
      </p:pic>
      <p:pic>
        <p:nvPicPr>
          <p:cNvPr id="6" name="图片 5" title=""/>
          <p:cNvPicPr/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356600" y="2753995"/>
            <a:ext cx="3028950" cy="2177415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把声音转换为电流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743710" y="1678940"/>
            <a:ext cx="112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原理：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3710940" y="16789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电磁感应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1821180" y="2628900"/>
            <a:ext cx="173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能量转化：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3710940" y="262890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机械能转化为电能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4"/>
            </p:custDataLst>
          </p:nvPr>
        </p:nvSpPr>
        <p:spPr>
          <a:xfrm>
            <a:off x="1889125" y="3642360"/>
            <a:ext cx="1316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类似：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5"/>
            </p:custDataLst>
          </p:nvPr>
        </p:nvSpPr>
        <p:spPr>
          <a:xfrm>
            <a:off x="3836035" y="3733800"/>
            <a:ext cx="2943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发电机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，各类话筒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把电流转换为声音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3232150" y="1042035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【实验活动】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声电转换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626745" y="1873250"/>
            <a:ext cx="561086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仍用图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8-3-2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的实验装置来探究。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8-3-4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所示，在纸片上撒少许碎纸屑。将线圈的两根引线与电池的两极瞬间接触，仔细观察粘着线圈的纸片会有什么反应。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0408" t="10648" r="11592" b="73500"/>
          <a:stretch>
            <a:fillRect/>
          </a:stretch>
        </p:blipFill>
        <p:spPr>
          <a:xfrm>
            <a:off x="7299325" y="1638935"/>
            <a:ext cx="3533140" cy="2827020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1339215" y="390842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粘着线圈的纸片会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振动起来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5"/>
            </p:custDataLst>
          </p:nvPr>
        </p:nvSpPr>
        <p:spPr>
          <a:xfrm>
            <a:off x="798830" y="4701540"/>
            <a:ext cx="92075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变化的电流通过线圈时，因为电流在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磁场中受力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，会引起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线圈振动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，从而带动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纸片振动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产生声音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6"/>
            </p:custDataLst>
          </p:nvPr>
        </p:nvSpPr>
        <p:spPr>
          <a:xfrm>
            <a:off x="845185" y="5767070"/>
            <a:ext cx="79368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8-3-4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的实验中，如果通过线圈的是由声音转化而来的电流，这个装置就会把声音还原。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tags/tag1.xml><?xml version="1.0" encoding="utf-8"?>
<p:tagLst xmlns:p="http://schemas.openxmlformats.org/presentationml/2006/main">
  <p:tag name="AS_UNIQUEID" val="6850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434"/>
</p:tagLst>
</file>

<file path=ppt/tags/tag101.xml><?xml version="1.0" encoding="utf-8"?>
<p:tagLst xmlns:p="http://schemas.openxmlformats.org/presentationml/2006/main">
  <p:tag name="AS_UNIQUEID" val="6435"/>
</p:tagLst>
</file>

<file path=ppt/tags/tag102.xml><?xml version="1.0" encoding="utf-8"?>
<p:tagLst xmlns:p="http://schemas.openxmlformats.org/presentationml/2006/main">
  <p:tag name="AS_UNIQUEID" val="6865"/>
</p:tagLst>
</file>

<file path=ppt/tags/tag103.xml><?xml version="1.0" encoding="utf-8"?>
<p:tagLst xmlns:p="http://schemas.openxmlformats.org/presentationml/2006/main">
  <p:tag name="AS_UNIQUEID" val="4504"/>
</p:tagLst>
</file>

<file path=ppt/tags/tag104.xml><?xml version="1.0" encoding="utf-8"?>
<p:tagLst xmlns:p="http://schemas.openxmlformats.org/presentationml/2006/main">
  <p:tag name="AS_UNIQUEID" val="4505"/>
</p:tagLst>
</file>

<file path=ppt/tags/tag105.xml><?xml version="1.0" encoding="utf-8"?>
<p:tagLst xmlns:p="http://schemas.openxmlformats.org/presentationml/2006/main">
  <p:tag name="AS_UNIQUEID" val="4506"/>
</p:tagLst>
</file>

<file path=ppt/tags/tag106.xml><?xml version="1.0" encoding="utf-8"?>
<p:tagLst xmlns:p="http://schemas.openxmlformats.org/presentationml/2006/main">
  <p:tag name="AS_UNIQUEID" val="4507"/>
  <p:tag name="KSO_WM_BEAUTIFY_FLAG" val=""/>
</p:tagLst>
</file>

<file path=ppt/tags/tag107.xml><?xml version="1.0" encoding="utf-8"?>
<p:tagLst xmlns:p="http://schemas.openxmlformats.org/presentationml/2006/main">
  <p:tag name="AS_UNIQUEID" val="4509"/>
</p:tagLst>
</file>

<file path=ppt/tags/tag108.xml><?xml version="1.0" encoding="utf-8"?>
<p:tagLst xmlns:p="http://schemas.openxmlformats.org/presentationml/2006/main">
  <p:tag name="AS_UNIQUEID" val="4512"/>
  <p:tag name="KSO_WM_BEAUTIFY_FLAG" val=""/>
</p:tagLst>
</file>

<file path=ppt/tags/tag109.xml><?xml version="1.0" encoding="utf-8"?>
<p:tagLst xmlns:p="http://schemas.openxmlformats.org/presentationml/2006/main">
  <p:tag name="AS_UNIQUEID" val="4514"/>
  <p:tag name="KSO_WM_BEAUTIFY_FLAG" val="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703"/>
</p:tagLst>
</file>

<file path=ppt/tags/tag11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2.xml><?xml version="1.0" encoding="utf-8"?>
<p:tagLst xmlns:p="http://schemas.openxmlformats.org/presentationml/2006/main">
  <p:tag name="AS_UNIQUEID" val="6866"/>
</p:tagLst>
</file>

<file path=ppt/tags/tag113.xml><?xml version="1.0" encoding="utf-8"?>
<p:tagLst xmlns:p="http://schemas.openxmlformats.org/presentationml/2006/main">
  <p:tag name="AS_UNIQUEID" val="4520"/>
</p:tagLst>
</file>

<file path=ppt/tags/tag114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5.xml><?xml version="1.0" encoding="utf-8"?>
<p:tagLst xmlns:p="http://schemas.openxmlformats.org/presentationml/2006/main">
  <p:tag name="AS_UNIQUEID" val="4522"/>
  <p:tag name="KSO_WM_BEAUTIFY_FLAG" val=""/>
</p:tagLst>
</file>

<file path=ppt/tags/tag116.xml><?xml version="1.0" encoding="utf-8"?>
<p:tagLst xmlns:p="http://schemas.openxmlformats.org/presentationml/2006/main">
  <p:tag name="AS_UNIQUEID" val="4523"/>
</p:tagLst>
</file>

<file path=ppt/tags/tag117.xml><?xml version="1.0" encoding="utf-8"?>
<p:tagLst xmlns:p="http://schemas.openxmlformats.org/presentationml/2006/main">
  <p:tag name="AS_UNIQUEID" val="4524"/>
  <p:tag name="KSO_WM_BEAUTIFY_FLAG" val=""/>
</p:tagLst>
</file>

<file path=ppt/tags/tag118.xml><?xml version="1.0" encoding="utf-8"?>
<p:tagLst xmlns:p="http://schemas.openxmlformats.org/presentationml/2006/main">
  <p:tag name="AS_UNIQUEID" val="4525"/>
  <p:tag name="KSO_WM_BEAUTIFY_FLAG" val=""/>
</p:tagLst>
</file>

<file path=ppt/tags/tag119.xml><?xml version="1.0" encoding="utf-8"?>
<p:tagLst xmlns:p="http://schemas.openxmlformats.org/presentationml/2006/main">
  <p:tag name="AS_UNIQUEID" val="4526"/>
  <p:tag name="KSO_WM_BEAUTIFY_FLAG" val="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527"/>
  <p:tag name="KSO_WM_BEAUTIFY_FLAG" val=""/>
</p:tagLst>
</file>

<file path=ppt/tags/tag121.xml><?xml version="1.0" encoding="utf-8"?>
<p:tagLst xmlns:p="http://schemas.openxmlformats.org/presentationml/2006/main">
  <p:tag name="AS_UNIQUEID" val="6867"/>
</p:tagLst>
</file>

<file path=ppt/tags/tag122.xml><?xml version="1.0" encoding="utf-8"?>
<p:tagLst xmlns:p="http://schemas.openxmlformats.org/presentationml/2006/main">
  <p:tag name="AS_UNIQUEID" val="6868"/>
</p:tagLst>
</file>

<file path=ppt/tags/tag123.xml><?xml version="1.0" encoding="utf-8"?>
<p:tagLst xmlns:p="http://schemas.openxmlformats.org/presentationml/2006/main">
  <p:tag name="AS_UNIQUEID" val="6869"/>
</p:tagLst>
</file>

<file path=ppt/tags/tag124.xml><?xml version="1.0" encoding="utf-8"?>
<p:tagLst xmlns:p="http://schemas.openxmlformats.org/presentationml/2006/main">
  <p:tag name="AS_UNIQUEID" val="6870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6.xml><?xml version="1.0" encoding="utf-8"?>
<p:tagLst xmlns:p="http://schemas.openxmlformats.org/presentationml/2006/main">
  <p:tag name="AS_UNIQUEID" val="6871"/>
</p:tagLst>
</file>

<file path=ppt/tags/tag127.xml><?xml version="1.0" encoding="utf-8"?>
<p:tagLst xmlns:p="http://schemas.openxmlformats.org/presentationml/2006/main">
  <p:tag name="AS_UNIQUEID" val="1725"/>
</p:tagLst>
</file>

<file path=ppt/tags/tag12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29.xml><?xml version="1.0" encoding="utf-8"?>
<p:tagLst xmlns:p="http://schemas.openxmlformats.org/presentationml/2006/main">
  <p:tag name="AS_UNIQUEID" val="1727"/>
  <p:tag name="KSO_WM_BEAUTIFY_FLAG" val=""/>
</p:tagLst>
</file>

<file path=ppt/tags/tag13.xml><?xml version="1.0" encoding="utf-8"?>
<p:tagLst xmlns:p="http://schemas.openxmlformats.org/presentationml/2006/main">
  <p:tag name="AS_UNIQUEID" val="6852"/>
</p:tagLst>
</file>

<file path=ppt/tags/tag130.xml><?xml version="1.0" encoding="utf-8"?>
<p:tagLst xmlns:p="http://schemas.openxmlformats.org/presentationml/2006/main">
  <p:tag name="AS_UNIQUEID" val="1728"/>
</p:tagLst>
</file>

<file path=ppt/tags/tag131.xml><?xml version="1.0" encoding="utf-8"?>
<p:tagLst xmlns:p="http://schemas.openxmlformats.org/presentationml/2006/main">
  <p:tag name="AS_UNIQUEID" val="1729"/>
  <p:tag name="KSO_WM_BEAUTIFY_FLAG" val=""/>
</p:tagLst>
</file>

<file path=ppt/tags/tag132.xml><?xml version="1.0" encoding="utf-8"?>
<p:tagLst xmlns:p="http://schemas.openxmlformats.org/presentationml/2006/main">
  <p:tag name="AS_UNIQUEID" val="1731"/>
  <p:tag name="KSO_WM_BEAUTIFY_FLAG" val=""/>
</p:tagLst>
</file>

<file path=ppt/tags/tag133.xml><?xml version="1.0" encoding="utf-8"?>
<p:tagLst xmlns:p="http://schemas.openxmlformats.org/presentationml/2006/main">
  <p:tag name="AS_UNIQUEID" val="1732"/>
  <p:tag name="KSO_WM_BEAUTIFY_FLAG" val=""/>
</p:tagLst>
</file>

<file path=ppt/tags/tag134.xml><?xml version="1.0" encoding="utf-8"?>
<p:tagLst xmlns:p="http://schemas.openxmlformats.org/presentationml/2006/main">
  <p:tag name="AS_UNIQUEID" val="6872"/>
</p:tagLst>
</file>

<file path=ppt/tags/tag135.xml><?xml version="1.0" encoding="utf-8"?>
<p:tagLst xmlns:p="http://schemas.openxmlformats.org/presentationml/2006/main">
  <p:tag name="AS_UNIQUEID" val="6873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7.xml><?xml version="1.0" encoding="utf-8"?>
<p:tagLst xmlns:p="http://schemas.openxmlformats.org/presentationml/2006/main">
  <p:tag name="AS_UNIQUEID" val="6874"/>
</p:tagLst>
</file>

<file path=ppt/tags/tag138.xml><?xml version="1.0" encoding="utf-8"?>
<p:tagLst xmlns:p="http://schemas.openxmlformats.org/presentationml/2006/main">
  <p:tag name="AS_UNIQUEID" val="1725"/>
</p:tagLst>
</file>

<file path=ppt/tags/tag13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727"/>
  <p:tag name="KSO_WM_BEAUTIFY_FLAG" val=""/>
</p:tagLst>
</file>

<file path=ppt/tags/tag141.xml><?xml version="1.0" encoding="utf-8"?>
<p:tagLst xmlns:p="http://schemas.openxmlformats.org/presentationml/2006/main">
  <p:tag name="AS_UNIQUEID" val="1728"/>
</p:tagLst>
</file>

<file path=ppt/tags/tag142.xml><?xml version="1.0" encoding="utf-8"?>
<p:tagLst xmlns:p="http://schemas.openxmlformats.org/presentationml/2006/main">
  <p:tag name="AS_UNIQUEID" val="1729"/>
  <p:tag name="KSO_WM_BEAUTIFY_FLAG" val=""/>
</p:tagLst>
</file>

<file path=ppt/tags/tag143.xml><?xml version="1.0" encoding="utf-8"?>
<p:tagLst xmlns:p="http://schemas.openxmlformats.org/presentationml/2006/main">
  <p:tag name="AS_UNIQUEID" val="1731"/>
  <p:tag name="KSO_WM_BEAUTIFY_FLAG" val=""/>
</p:tagLst>
</file>

<file path=ppt/tags/tag144.xml><?xml version="1.0" encoding="utf-8"?>
<p:tagLst xmlns:p="http://schemas.openxmlformats.org/presentationml/2006/main">
  <p:tag name="AS_UNIQUEID" val="1732"/>
  <p:tag name="KSO_WM_BEAUTIFY_FLAG" val=""/>
</p:tagLst>
</file>

<file path=ppt/tags/tag145.xml><?xml version="1.0" encoding="utf-8"?>
<p:tagLst xmlns:p="http://schemas.openxmlformats.org/presentationml/2006/main">
  <p:tag name="AS_UNIQUEID" val="6875"/>
</p:tagLst>
</file>

<file path=ppt/tags/tag146.xml><?xml version="1.0" encoding="utf-8"?>
<p:tagLst xmlns:p="http://schemas.openxmlformats.org/presentationml/2006/main">
  <p:tag name="AS_UNIQUEID" val="6876"/>
</p:tagLst>
</file>

<file path=ppt/tags/tag147.xml><?xml version="1.0" encoding="utf-8"?>
<p:tagLst xmlns:p="http://schemas.openxmlformats.org/presentationml/2006/main">
  <p:tag name="AS_UNIQUEID" val="6877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9.xml><?xml version="1.0" encoding="utf-8"?>
<p:tagLst xmlns:p="http://schemas.openxmlformats.org/presentationml/2006/main">
  <p:tag name="AS_UNIQUEID" val="6878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725"/>
</p:tagLst>
</file>

<file path=ppt/tags/tag15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2.xml><?xml version="1.0" encoding="utf-8"?>
<p:tagLst xmlns:p="http://schemas.openxmlformats.org/presentationml/2006/main">
  <p:tag name="AS_UNIQUEID" val="1727"/>
  <p:tag name="KSO_WM_BEAUTIFY_FLAG" val=""/>
</p:tagLst>
</file>

<file path=ppt/tags/tag153.xml><?xml version="1.0" encoding="utf-8"?>
<p:tagLst xmlns:p="http://schemas.openxmlformats.org/presentationml/2006/main">
  <p:tag name="AS_UNIQUEID" val="1728"/>
</p:tagLst>
</file>

<file path=ppt/tags/tag154.xml><?xml version="1.0" encoding="utf-8"?>
<p:tagLst xmlns:p="http://schemas.openxmlformats.org/presentationml/2006/main">
  <p:tag name="AS_UNIQUEID" val="1729"/>
  <p:tag name="KSO_WM_BEAUTIFY_FLAG" val=""/>
</p:tagLst>
</file>

<file path=ppt/tags/tag155.xml><?xml version="1.0" encoding="utf-8"?>
<p:tagLst xmlns:p="http://schemas.openxmlformats.org/presentationml/2006/main">
  <p:tag name="AS_UNIQUEID" val="1731"/>
  <p:tag name="KSO_WM_BEAUTIFY_FLAG" val=""/>
</p:tagLst>
</file>

<file path=ppt/tags/tag156.xml><?xml version="1.0" encoding="utf-8"?>
<p:tagLst xmlns:p="http://schemas.openxmlformats.org/presentationml/2006/main">
  <p:tag name="AS_UNIQUEID" val="1732"/>
  <p:tag name="KSO_WM_BEAUTIFY_FLAG" val=""/>
</p:tagLst>
</file>

<file path=ppt/tags/tag157.xml><?xml version="1.0" encoding="utf-8"?>
<p:tagLst xmlns:p="http://schemas.openxmlformats.org/presentationml/2006/main">
  <p:tag name="AS_UNIQUEID" val="6879"/>
</p:tagLst>
</file>

<file path=ppt/tags/tag158.xml><?xml version="1.0" encoding="utf-8"?>
<p:tagLst xmlns:p="http://schemas.openxmlformats.org/presentationml/2006/main">
  <p:tag name="AS_UNIQUEID" val="6880"/>
</p:tagLst>
</file>

<file path=ppt/tags/tag159.xml><?xml version="1.0" encoding="utf-8"?>
<p:tagLst xmlns:p="http://schemas.openxmlformats.org/presentationml/2006/main">
  <p:tag name="AS_UNIQUEID" val="6881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882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2.xml><?xml version="1.0" encoding="utf-8"?>
<p:tagLst xmlns:p="http://schemas.openxmlformats.org/presentationml/2006/main">
  <p:tag name="AS_UNIQUEID" val="6883"/>
</p:tagLst>
</file>

<file path=ppt/tags/tag163.xml><?xml version="1.0" encoding="utf-8"?>
<p:tagLst xmlns:p="http://schemas.openxmlformats.org/presentationml/2006/main">
  <p:tag name="AS_UNIQUEID" val="1725"/>
</p:tagLst>
</file>

<file path=ppt/tags/tag16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65.xml><?xml version="1.0" encoding="utf-8"?>
<p:tagLst xmlns:p="http://schemas.openxmlformats.org/presentationml/2006/main">
  <p:tag name="AS_UNIQUEID" val="1727"/>
  <p:tag name="KSO_WM_BEAUTIFY_FLAG" val=""/>
</p:tagLst>
</file>

<file path=ppt/tags/tag166.xml><?xml version="1.0" encoding="utf-8"?>
<p:tagLst xmlns:p="http://schemas.openxmlformats.org/presentationml/2006/main">
  <p:tag name="AS_UNIQUEID" val="1728"/>
</p:tagLst>
</file>

<file path=ppt/tags/tag167.xml><?xml version="1.0" encoding="utf-8"?>
<p:tagLst xmlns:p="http://schemas.openxmlformats.org/presentationml/2006/main">
  <p:tag name="AS_UNIQUEID" val="1729"/>
  <p:tag name="KSO_WM_BEAUTIFY_FLAG" val=""/>
</p:tagLst>
</file>

<file path=ppt/tags/tag168.xml><?xml version="1.0" encoding="utf-8"?>
<p:tagLst xmlns:p="http://schemas.openxmlformats.org/presentationml/2006/main">
  <p:tag name="AS_UNIQUEID" val="1731"/>
  <p:tag name="KSO_WM_BEAUTIFY_FLAG" val=""/>
</p:tagLst>
</file>

<file path=ppt/tags/tag169.xml><?xml version="1.0" encoding="utf-8"?>
<p:tagLst xmlns:p="http://schemas.openxmlformats.org/presentationml/2006/main">
  <p:tag name="AS_UNIQUEID" val="1732"/>
  <p:tag name="KSO_WM_BEAUTIFY_FLAG" val="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884"/>
</p:tagLst>
</file>

<file path=ppt/tags/tag171.xml><?xml version="1.0" encoding="utf-8"?>
<p:tagLst xmlns:p="http://schemas.openxmlformats.org/presentationml/2006/main">
  <p:tag name="AS_UNIQUEID" val="6885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3.xml><?xml version="1.0" encoding="utf-8"?>
<p:tagLst xmlns:p="http://schemas.openxmlformats.org/presentationml/2006/main">
  <p:tag name="AS_UNIQUEID" val="6886"/>
</p:tagLst>
</file>

<file path=ppt/tags/tag174.xml><?xml version="1.0" encoding="utf-8"?>
<p:tagLst xmlns:p="http://schemas.openxmlformats.org/presentationml/2006/main">
  <p:tag name="AS_UNIQUEID" val="6887"/>
</p:tagLst>
</file>

<file path=ppt/tags/tag175.xml><?xml version="1.0" encoding="utf-8"?>
<p:tagLst xmlns:p="http://schemas.openxmlformats.org/presentationml/2006/main">
  <p:tag name="AS_UNIQUEID" val="1725"/>
</p:tagLst>
</file>

<file path=ppt/tags/tag17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77.xml><?xml version="1.0" encoding="utf-8"?>
<p:tagLst xmlns:p="http://schemas.openxmlformats.org/presentationml/2006/main">
  <p:tag name="AS_UNIQUEID" val="1727"/>
  <p:tag name="KSO_WM_BEAUTIFY_FLAG" val=""/>
</p:tagLst>
</file>

<file path=ppt/tags/tag178.xml><?xml version="1.0" encoding="utf-8"?>
<p:tagLst xmlns:p="http://schemas.openxmlformats.org/presentationml/2006/main">
  <p:tag name="AS_UNIQUEID" val="1728"/>
</p:tagLst>
</file>

<file path=ppt/tags/tag179.xml><?xml version="1.0" encoding="utf-8"?>
<p:tagLst xmlns:p="http://schemas.openxmlformats.org/presentationml/2006/main">
  <p:tag name="AS_UNIQUEID" val="1729"/>
  <p:tag name="KSO_WM_BEAUTIFY_FLAG" val="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731"/>
  <p:tag name="KSO_WM_BEAUTIFY_FLAG" val=""/>
</p:tagLst>
</file>

<file path=ppt/tags/tag181.xml><?xml version="1.0" encoding="utf-8"?>
<p:tagLst xmlns:p="http://schemas.openxmlformats.org/presentationml/2006/main">
  <p:tag name="AS_UNIQUEID" val="1732"/>
  <p:tag name="KSO_WM_BEAUTIFY_FLAG" val=""/>
</p:tagLst>
</file>

<file path=ppt/tags/tag182.xml><?xml version="1.0" encoding="utf-8"?>
<p:tagLst xmlns:p="http://schemas.openxmlformats.org/presentationml/2006/main">
  <p:tag name="AS_UNIQUEID" val="6888"/>
</p:tagLst>
</file>

<file path=ppt/tags/tag183.xml><?xml version="1.0" encoding="utf-8"?>
<p:tagLst xmlns:p="http://schemas.openxmlformats.org/presentationml/2006/main">
  <p:tag name="AS_UNIQUEID" val="6889"/>
</p:tagLst>
</file>

<file path=ppt/tags/tag184.xml><?xml version="1.0" encoding="utf-8"?>
<p:tagLst xmlns:p="http://schemas.openxmlformats.org/presentationml/2006/main">
  <p:tag name="AS_UNIQUEID" val="6890"/>
</p:tagLst>
</file>

<file path=ppt/tags/tag185.xml><?xml version="1.0" encoding="utf-8"?>
<p:tagLst xmlns:p="http://schemas.openxmlformats.org/presentationml/2006/main">
  <p:tag name="AS_UNIQUEID" val="6891"/>
</p:tagLst>
</file>

<file path=ppt/tags/tag186.xml><?xml version="1.0" encoding="utf-8"?>
<p:tagLst xmlns:p="http://schemas.openxmlformats.org/presentationml/2006/main">
  <p:tag name="AS_UNIQUEID" val="6892"/>
</p:tagLst>
</file>

<file path=ppt/tags/tag187.xml><?xml version="1.0" encoding="utf-8"?>
<p:tagLst xmlns:p="http://schemas.openxmlformats.org/presentationml/2006/main">
  <p:tag name="AS_UNIQUEID" val="6893"/>
</p:tagLst>
</file>

<file path=ppt/tags/tag188.xml><?xml version="1.0" encoding="utf-8"?>
<p:tagLst xmlns:p="http://schemas.openxmlformats.org/presentationml/2006/main">
  <p:tag name="AS_UNIQUEID" val="6894"/>
</p:tagLst>
</file>

<file path=ppt/tags/tag189.xml><?xml version="1.0" encoding="utf-8"?>
<p:tagLst xmlns:p="http://schemas.openxmlformats.org/presentationml/2006/main">
  <p:tag name="AS_UNIQUEID" val="6895"/>
</p:tagLst>
</file>

<file path=ppt/tags/tag19.xml><?xml version="1.0" encoding="utf-8"?>
<p:tagLst xmlns:p="http://schemas.openxmlformats.org/presentationml/2006/main">
  <p:tag name="AS_UNIQUEID" val="6853"/>
</p:tagLst>
</file>

<file path=ppt/tags/tag190.xml><?xml version="1.0" encoding="utf-8"?>
<p:tagLst xmlns:p="http://schemas.openxmlformats.org/presentationml/2006/main">
  <p:tag name="AS_UNIQUEID" val="6896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92.xml><?xml version="1.0" encoding="utf-8"?>
<p:tagLst xmlns:p="http://schemas.openxmlformats.org/presentationml/2006/main">
  <p:tag name="AS_UNIQUEID" val="6897"/>
</p:tagLst>
</file>

<file path=ppt/tags/tag193.xml><?xml version="1.0" encoding="utf-8"?>
<p:tagLst xmlns:p="http://schemas.openxmlformats.org/presentationml/2006/main">
  <p:tag name="AS_UNIQUEID" val="1725"/>
</p:tagLst>
</file>

<file path=ppt/tags/tag19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5.xml><?xml version="1.0" encoding="utf-8"?>
<p:tagLst xmlns:p="http://schemas.openxmlformats.org/presentationml/2006/main">
  <p:tag name="AS_UNIQUEID" val="1727"/>
  <p:tag name="KSO_WM_BEAUTIFY_FLAG" val=""/>
</p:tagLst>
</file>

<file path=ppt/tags/tag196.xml><?xml version="1.0" encoding="utf-8"?>
<p:tagLst xmlns:p="http://schemas.openxmlformats.org/presentationml/2006/main">
  <p:tag name="AS_UNIQUEID" val="1728"/>
</p:tagLst>
</file>

<file path=ppt/tags/tag197.xml><?xml version="1.0" encoding="utf-8"?>
<p:tagLst xmlns:p="http://schemas.openxmlformats.org/presentationml/2006/main">
  <p:tag name="AS_UNIQUEID" val="1729"/>
  <p:tag name="KSO_WM_BEAUTIFY_FLAG" val=""/>
</p:tagLst>
</file>

<file path=ppt/tags/tag198.xml><?xml version="1.0" encoding="utf-8"?>
<p:tagLst xmlns:p="http://schemas.openxmlformats.org/presentationml/2006/main">
  <p:tag name="AS_UNIQUEID" val="1731"/>
  <p:tag name="KSO_WM_BEAUTIFY_FLAG" val=""/>
</p:tagLst>
</file>

<file path=ppt/tags/tag199.xml><?xml version="1.0" encoding="utf-8"?>
<p:tagLst xmlns:p="http://schemas.openxmlformats.org/presentationml/2006/main">
  <p:tag name="AS_UNIQUEID" val="1732"/>
  <p:tag name="KSO_WM_BEAUTIFY_FLAG" val="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898"/>
</p:tagLst>
</file>

<file path=ppt/tags/tag201.xml><?xml version="1.0" encoding="utf-8"?>
<p:tagLst xmlns:p="http://schemas.openxmlformats.org/presentationml/2006/main">
  <p:tag name="AS_UNIQUEID" val="6899"/>
</p:tagLst>
</file>

<file path=ppt/tags/tag202.xml><?xml version="1.0" encoding="utf-8"?>
<p:tagLst xmlns:p="http://schemas.openxmlformats.org/presentationml/2006/main">
  <p:tag name="AS_UNIQUEID" val="6900"/>
</p:tagLst>
</file>

<file path=ppt/tags/tag203.xml><?xml version="1.0" encoding="utf-8"?>
<p:tagLst xmlns:p="http://schemas.openxmlformats.org/presentationml/2006/main">
  <p:tag name="AS_UNIQUEID" val="6901"/>
</p:tagLst>
</file>

<file path=ppt/tags/tag204.xml><?xml version="1.0" encoding="utf-8"?>
<p:tagLst xmlns:p="http://schemas.openxmlformats.org/presentationml/2006/main">
  <p:tag name="AS_UNIQUEID" val="6902"/>
</p:tagLst>
</file>

<file path=ppt/tags/tag205.xml><?xml version="1.0" encoding="utf-8"?>
<p:tagLst xmlns:p="http://schemas.openxmlformats.org/presentationml/2006/main">
  <p:tag name="AS_UNIQUEID" val="6903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7.xml><?xml version="1.0" encoding="utf-8"?>
<p:tagLst xmlns:p="http://schemas.openxmlformats.org/presentationml/2006/main">
  <p:tag name="AS_UNIQUEID" val="6904"/>
</p:tagLst>
</file>

<file path=ppt/tags/tag208.xml><?xml version="1.0" encoding="utf-8"?>
<p:tagLst xmlns:p="http://schemas.openxmlformats.org/presentationml/2006/main">
  <p:tag name="AS_UNIQUEID" val="1725"/>
</p:tagLst>
</file>

<file path=ppt/tags/tag20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27"/>
  <p:tag name="KSO_WM_BEAUTIFY_FLAG" val=""/>
</p:tagLst>
</file>

<file path=ppt/tags/tag211.xml><?xml version="1.0" encoding="utf-8"?>
<p:tagLst xmlns:p="http://schemas.openxmlformats.org/presentationml/2006/main">
  <p:tag name="AS_UNIQUEID" val="1728"/>
</p:tagLst>
</file>

<file path=ppt/tags/tag212.xml><?xml version="1.0" encoding="utf-8"?>
<p:tagLst xmlns:p="http://schemas.openxmlformats.org/presentationml/2006/main">
  <p:tag name="AS_UNIQUEID" val="1729"/>
  <p:tag name="KSO_WM_BEAUTIFY_FLAG" val=""/>
</p:tagLst>
</file>

<file path=ppt/tags/tag213.xml><?xml version="1.0" encoding="utf-8"?>
<p:tagLst xmlns:p="http://schemas.openxmlformats.org/presentationml/2006/main">
  <p:tag name="AS_UNIQUEID" val="1731"/>
  <p:tag name="KSO_WM_BEAUTIFY_FLAG" val=""/>
</p:tagLst>
</file>

<file path=ppt/tags/tag214.xml><?xml version="1.0" encoding="utf-8"?>
<p:tagLst xmlns:p="http://schemas.openxmlformats.org/presentationml/2006/main">
  <p:tag name="AS_UNIQUEID" val="1732"/>
  <p:tag name="KSO_WM_BEAUTIFY_FLAG" val=""/>
</p:tagLst>
</file>

<file path=ppt/tags/tag215.xml><?xml version="1.0" encoding="utf-8"?>
<p:tagLst xmlns:p="http://schemas.openxmlformats.org/presentationml/2006/main">
  <p:tag name="AS_UNIQUEID" val="6905"/>
</p:tagLst>
</file>

<file path=ppt/tags/tag216.xml><?xml version="1.0" encoding="utf-8"?>
<p:tagLst xmlns:p="http://schemas.openxmlformats.org/presentationml/2006/main">
  <p:tag name="AS_UNIQUEID" val="6906"/>
</p:tagLst>
</file>

<file path=ppt/tags/tag217.xml><?xml version="1.0" encoding="utf-8"?>
<p:tagLst xmlns:p="http://schemas.openxmlformats.org/presentationml/2006/main">
  <p:tag name="AS_UNIQUEID" val="6907"/>
</p:tagLst>
</file>

<file path=ppt/tags/tag218.xml><?xml version="1.0" encoding="utf-8"?>
<p:tagLst xmlns:p="http://schemas.openxmlformats.org/presentationml/2006/main">
  <p:tag name="AS_UNIQUEID" val="6908"/>
</p:tagLst>
</file>

<file path=ppt/tags/tag219.xml><?xml version="1.0" encoding="utf-8"?>
<p:tagLst xmlns:p="http://schemas.openxmlformats.org/presentationml/2006/main">
  <p:tag name="AS_UNIQUEID" val="6909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6910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2.xml><?xml version="1.0" encoding="utf-8"?>
<p:tagLst xmlns:p="http://schemas.openxmlformats.org/presentationml/2006/main">
  <p:tag name="AS_UNIQUEID" val="6911"/>
</p:tagLst>
</file>

<file path=ppt/tags/tag223.xml><?xml version="1.0" encoding="utf-8"?>
<p:tagLst xmlns:p="http://schemas.openxmlformats.org/presentationml/2006/main">
  <p:tag name="AS_UNIQUEID" val="1725"/>
</p:tagLst>
</file>

<file path=ppt/tags/tag22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5.xml><?xml version="1.0" encoding="utf-8"?>
<p:tagLst xmlns:p="http://schemas.openxmlformats.org/presentationml/2006/main">
  <p:tag name="AS_UNIQUEID" val="1727"/>
  <p:tag name="KSO_WM_BEAUTIFY_FLAG" val=""/>
</p:tagLst>
</file>

<file path=ppt/tags/tag226.xml><?xml version="1.0" encoding="utf-8"?>
<p:tagLst xmlns:p="http://schemas.openxmlformats.org/presentationml/2006/main">
  <p:tag name="AS_UNIQUEID" val="1728"/>
</p:tagLst>
</file>

<file path=ppt/tags/tag227.xml><?xml version="1.0" encoding="utf-8"?>
<p:tagLst xmlns:p="http://schemas.openxmlformats.org/presentationml/2006/main">
  <p:tag name="AS_UNIQUEID" val="1729"/>
  <p:tag name="KSO_WM_BEAUTIFY_FLAG" val=""/>
</p:tagLst>
</file>

<file path=ppt/tags/tag228.xml><?xml version="1.0" encoding="utf-8"?>
<p:tagLst xmlns:p="http://schemas.openxmlformats.org/presentationml/2006/main">
  <p:tag name="AS_UNIQUEID" val="1731"/>
  <p:tag name="KSO_WM_BEAUTIFY_FLAG" val=""/>
</p:tagLst>
</file>

<file path=ppt/tags/tag229.xml><?xml version="1.0" encoding="utf-8"?>
<p:tagLst xmlns:p="http://schemas.openxmlformats.org/presentationml/2006/main">
  <p:tag name="AS_UNIQUEID" val="1732"/>
  <p:tag name="KSO_WM_BEAUTIFY_FLAG" val="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6912"/>
</p:tagLst>
</file>

<file path=ppt/tags/tag231.xml><?xml version="1.0" encoding="utf-8"?>
<p:tagLst xmlns:p="http://schemas.openxmlformats.org/presentationml/2006/main">
  <p:tag name="AS_UNIQUEID" val="6913"/>
</p:tagLst>
</file>

<file path=ppt/tags/tag232.xml><?xml version="1.0" encoding="utf-8"?>
<p:tagLst xmlns:p="http://schemas.openxmlformats.org/presentationml/2006/main">
  <p:tag name="AS_UNIQUEID" val="6914"/>
</p:tagLst>
</file>

<file path=ppt/tags/tag233.xml><?xml version="1.0" encoding="utf-8"?>
<p:tagLst xmlns:p="http://schemas.openxmlformats.org/presentationml/2006/main">
  <p:tag name="AS_UNIQUEID" val="6915"/>
</p:tagLst>
</file>

<file path=ppt/tags/tag234.xml><?xml version="1.0" encoding="utf-8"?>
<p:tagLst xmlns:p="http://schemas.openxmlformats.org/presentationml/2006/main">
  <p:tag name="AS_UNIQUEID" val="6916"/>
</p:tagLst>
</file>

<file path=ppt/tags/tag235.xml><?xml version="1.0" encoding="utf-8"?>
<p:tagLst xmlns:p="http://schemas.openxmlformats.org/presentationml/2006/main">
  <p:tag name="AS_UNIQUEID" val="6917"/>
</p:tagLst>
</file>

<file path=ppt/tags/tag236.xml><?xml version="1.0" encoding="utf-8"?>
<p:tagLst xmlns:p="http://schemas.openxmlformats.org/presentationml/2006/main">
  <p:tag name="AS_UNIQUEID" val="6918"/>
</p:tagLst>
</file>

<file path=ppt/tags/tag237.xml><?xml version="1.0" encoding="utf-8"?>
<p:tagLst xmlns:p="http://schemas.openxmlformats.org/presentationml/2006/main">
  <p:tag name="AS_UNIQUEID" val="6919"/>
</p:tagLst>
</file>

<file path=ppt/tags/tag238.xml><?xml version="1.0" encoding="utf-8"?>
<p:tagLst xmlns:p="http://schemas.openxmlformats.org/presentationml/2006/main">
  <p:tag name="AS_UNIQUEID" val="6920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921"/>
</p:tagLst>
</file>

<file path=ppt/tags/tag241.xml><?xml version="1.0" encoding="utf-8"?>
<p:tagLst xmlns:p="http://schemas.openxmlformats.org/presentationml/2006/main">
  <p:tag name="AS_UNIQUEID" val="1725"/>
</p:tagLst>
</file>

<file path=ppt/tags/tag24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43.xml><?xml version="1.0" encoding="utf-8"?>
<p:tagLst xmlns:p="http://schemas.openxmlformats.org/presentationml/2006/main">
  <p:tag name="AS_UNIQUEID" val="1727"/>
  <p:tag name="KSO_WM_BEAUTIFY_FLAG" val=""/>
</p:tagLst>
</file>

<file path=ppt/tags/tag244.xml><?xml version="1.0" encoding="utf-8"?>
<p:tagLst xmlns:p="http://schemas.openxmlformats.org/presentationml/2006/main">
  <p:tag name="AS_UNIQUEID" val="1728"/>
</p:tagLst>
</file>

<file path=ppt/tags/tag245.xml><?xml version="1.0" encoding="utf-8"?>
<p:tagLst xmlns:p="http://schemas.openxmlformats.org/presentationml/2006/main">
  <p:tag name="AS_UNIQUEID" val="1729"/>
  <p:tag name="KSO_WM_BEAUTIFY_FLAG" val=""/>
</p:tagLst>
</file>

<file path=ppt/tags/tag246.xml><?xml version="1.0" encoding="utf-8"?>
<p:tagLst xmlns:p="http://schemas.openxmlformats.org/presentationml/2006/main">
  <p:tag name="AS_UNIQUEID" val="1731"/>
  <p:tag name="KSO_WM_BEAUTIFY_FLAG" val=""/>
</p:tagLst>
</file>

<file path=ppt/tags/tag247.xml><?xml version="1.0" encoding="utf-8"?>
<p:tagLst xmlns:p="http://schemas.openxmlformats.org/presentationml/2006/main">
  <p:tag name="AS_UNIQUEID" val="1732"/>
  <p:tag name="KSO_WM_BEAUTIFY_FLAG" val=""/>
</p:tagLst>
</file>

<file path=ppt/tags/tag248.xml><?xml version="1.0" encoding="utf-8"?>
<p:tagLst xmlns:p="http://schemas.openxmlformats.org/presentationml/2006/main">
  <p:tag name="AS_UNIQUEID" val="6922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923"/>
</p:tagLst>
</file>

<file path=ppt/tags/tag251.xml><?xml version="1.0" encoding="utf-8"?>
<p:tagLst xmlns:p="http://schemas.openxmlformats.org/presentationml/2006/main">
  <p:tag name="AS_UNIQUEID" val="1725"/>
</p:tagLst>
</file>

<file path=ppt/tags/tag25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3.xml><?xml version="1.0" encoding="utf-8"?>
<p:tagLst xmlns:p="http://schemas.openxmlformats.org/presentationml/2006/main">
  <p:tag name="AS_UNIQUEID" val="1727"/>
  <p:tag name="KSO_WM_BEAUTIFY_FLAG" val=""/>
</p:tagLst>
</file>

<file path=ppt/tags/tag254.xml><?xml version="1.0" encoding="utf-8"?>
<p:tagLst xmlns:p="http://schemas.openxmlformats.org/presentationml/2006/main">
  <p:tag name="AS_UNIQUEID" val="1728"/>
</p:tagLst>
</file>

<file path=ppt/tags/tag255.xml><?xml version="1.0" encoding="utf-8"?>
<p:tagLst xmlns:p="http://schemas.openxmlformats.org/presentationml/2006/main">
  <p:tag name="AS_UNIQUEID" val="1729"/>
  <p:tag name="KSO_WM_BEAUTIFY_FLAG" val=""/>
</p:tagLst>
</file>

<file path=ppt/tags/tag256.xml><?xml version="1.0" encoding="utf-8"?>
<p:tagLst xmlns:p="http://schemas.openxmlformats.org/presentationml/2006/main">
  <p:tag name="AS_UNIQUEID" val="1731"/>
  <p:tag name="KSO_WM_BEAUTIFY_FLAG" val=""/>
</p:tagLst>
</file>

<file path=ppt/tags/tag257.xml><?xml version="1.0" encoding="utf-8"?>
<p:tagLst xmlns:p="http://schemas.openxmlformats.org/presentationml/2006/main">
  <p:tag name="AS_UNIQUEID" val="1732"/>
  <p:tag name="KSO_WM_BEAUTIFY_FLAG" val=""/>
</p:tagLst>
</file>

<file path=ppt/tags/tag258.xml><?xml version="1.0" encoding="utf-8"?>
<p:tagLst xmlns:p="http://schemas.openxmlformats.org/presentationml/2006/main">
  <p:tag name="AS_UNIQUEID" val="6924"/>
</p:tagLst>
</file>

<file path=ppt/tags/tag259.xml><?xml version="1.0" encoding="utf-8"?>
<p:tagLst xmlns:p="http://schemas.openxmlformats.org/presentationml/2006/main">
  <p:tag name="AS_UNIQUEID" val="6925"/>
</p:tagLst>
</file>

<file path=ppt/tags/tag26.xml><?xml version="1.0" encoding="utf-8"?>
<p:tagLst xmlns:p="http://schemas.openxmlformats.org/presentationml/2006/main">
  <p:tag name="AS_UNIQUEID" val="6854"/>
</p:tagLst>
</file>

<file path=ppt/tags/tag260.xml><?xml version="1.0" encoding="utf-8"?>
<p:tagLst xmlns:p="http://schemas.openxmlformats.org/presentationml/2006/main">
  <p:tag name="AS_UNIQUEID" val="6926"/>
</p:tagLst>
</file>

<file path=ppt/tags/tag261.xml><?xml version="1.0" encoding="utf-8"?>
<p:tagLst xmlns:p="http://schemas.openxmlformats.org/presentationml/2006/main">
  <p:tag name="AS_UNIQUEID" val="6927"/>
</p:tagLst>
</file>

<file path=ppt/tags/tag262.xml><?xml version="1.0" encoding="utf-8"?>
<p:tagLst xmlns:p="http://schemas.openxmlformats.org/presentationml/2006/main">
  <p:tag name="AS_UNIQUEID" val="6928"/>
</p:tagLst>
</file>

<file path=ppt/tags/tag263.xml><?xml version="1.0" encoding="utf-8"?>
<p:tagLst xmlns:p="http://schemas.openxmlformats.org/presentationml/2006/main">
  <p:tag name="AS_UNIQUEID" val="6929"/>
</p:tagLst>
</file>

<file path=ppt/tags/tag2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5.xml><?xml version="1.0" encoding="utf-8"?>
<p:tagLst xmlns:p="http://schemas.openxmlformats.org/presentationml/2006/main">
  <p:tag name="AS_UNIQUEID" val="6930"/>
</p:tagLst>
</file>

<file path=ppt/tags/tag266.xml><?xml version="1.0" encoding="utf-8"?>
<p:tagLst xmlns:p="http://schemas.openxmlformats.org/presentationml/2006/main">
  <p:tag name="AS_UNIQUEID" val="1725"/>
</p:tagLst>
</file>

<file path=ppt/tags/tag26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8.xml><?xml version="1.0" encoding="utf-8"?>
<p:tagLst xmlns:p="http://schemas.openxmlformats.org/presentationml/2006/main">
  <p:tag name="AS_UNIQUEID" val="1727"/>
  <p:tag name="KSO_WM_BEAUTIFY_FLAG" val=""/>
</p:tagLst>
</file>

<file path=ppt/tags/tag269.xml><?xml version="1.0" encoding="utf-8"?>
<p:tagLst xmlns:p="http://schemas.openxmlformats.org/presentationml/2006/main">
  <p:tag name="AS_UNIQUEID" val="1728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729"/>
  <p:tag name="KSO_WM_BEAUTIFY_FLAG" val=""/>
</p:tagLst>
</file>

<file path=ppt/tags/tag271.xml><?xml version="1.0" encoding="utf-8"?>
<p:tagLst xmlns:p="http://schemas.openxmlformats.org/presentationml/2006/main">
  <p:tag name="AS_UNIQUEID" val="1731"/>
  <p:tag name="KSO_WM_BEAUTIFY_FLAG" val=""/>
</p:tagLst>
</file>

<file path=ppt/tags/tag272.xml><?xml version="1.0" encoding="utf-8"?>
<p:tagLst xmlns:p="http://schemas.openxmlformats.org/presentationml/2006/main">
  <p:tag name="AS_UNIQUEID" val="1732"/>
  <p:tag name="KSO_WM_BEAUTIFY_FLAG" val=""/>
</p:tagLst>
</file>

<file path=ppt/tags/tag273.xml><?xml version="1.0" encoding="utf-8"?>
<p:tagLst xmlns:p="http://schemas.openxmlformats.org/presentationml/2006/main">
  <p:tag name="AS_UNIQUEID" val="6931"/>
</p:tagLst>
</file>

<file path=ppt/tags/tag274.xml><?xml version="1.0" encoding="utf-8"?>
<p:tagLst xmlns:p="http://schemas.openxmlformats.org/presentationml/2006/main">
  <p:tag name="AS_UNIQUEID" val="496"/>
  <p:tag name="KSO_WM_BEAUTIFY_FLAG" val=""/>
</p:tagLst>
</file>

<file path=ppt/tags/tag275.xml><?xml version="1.0" encoding="utf-8"?>
<p:tagLst xmlns:p="http://schemas.openxmlformats.org/presentationml/2006/main">
  <p:tag name="AS_UNIQUEID" val="584"/>
</p:tagLst>
</file>

<file path=ppt/tags/tag276.xml><?xml version="1.0" encoding="utf-8"?>
<p:tagLst xmlns:p="http://schemas.openxmlformats.org/presentationml/2006/main">
  <p:tag name="AS_UNIQUEID" val="585"/>
  <p:tag name="KSO_WM_BEAUTIFY_FLAG" val=""/>
</p:tagLst>
</file>

<file path=ppt/tags/tag277.xml><?xml version="1.0" encoding="utf-8"?>
<p:tagLst xmlns:p="http://schemas.openxmlformats.org/presentationml/2006/main">
  <p:tag name="AS_UNIQUEID" val="586"/>
  <p:tag name="KSO_WM_BEAUTIFY_FLAG" val=""/>
</p:tagLst>
</file>

<file path=ppt/tags/tag2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9.xml><?xml version="1.0" encoding="utf-8"?>
<p:tagLst xmlns:p="http://schemas.openxmlformats.org/presentationml/2006/main">
  <p:tag name="AS_UNIQUEID" val="6932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725"/>
</p:tagLst>
</file>

<file path=ppt/tags/tag28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2.xml><?xml version="1.0" encoding="utf-8"?>
<p:tagLst xmlns:p="http://schemas.openxmlformats.org/presentationml/2006/main">
  <p:tag name="AS_UNIQUEID" val="1727"/>
  <p:tag name="KSO_WM_BEAUTIFY_FLAG" val=""/>
</p:tagLst>
</file>

<file path=ppt/tags/tag283.xml><?xml version="1.0" encoding="utf-8"?>
<p:tagLst xmlns:p="http://schemas.openxmlformats.org/presentationml/2006/main">
  <p:tag name="AS_UNIQUEID" val="1728"/>
</p:tagLst>
</file>

<file path=ppt/tags/tag284.xml><?xml version="1.0" encoding="utf-8"?>
<p:tagLst xmlns:p="http://schemas.openxmlformats.org/presentationml/2006/main">
  <p:tag name="AS_UNIQUEID" val="1729"/>
  <p:tag name="KSO_WM_BEAUTIFY_FLAG" val=""/>
</p:tagLst>
</file>

<file path=ppt/tags/tag285.xml><?xml version="1.0" encoding="utf-8"?>
<p:tagLst xmlns:p="http://schemas.openxmlformats.org/presentationml/2006/main">
  <p:tag name="AS_UNIQUEID" val="1731"/>
  <p:tag name="KSO_WM_BEAUTIFY_FLAG" val=""/>
</p:tagLst>
</file>

<file path=ppt/tags/tag286.xml><?xml version="1.0" encoding="utf-8"?>
<p:tagLst xmlns:p="http://schemas.openxmlformats.org/presentationml/2006/main">
  <p:tag name="AS_UNIQUEID" val="1732"/>
  <p:tag name="KSO_WM_BEAUTIFY_FLAG" val=""/>
</p:tagLst>
</file>

<file path=ppt/tags/tag287.xml><?xml version="1.0" encoding="utf-8"?>
<p:tagLst xmlns:p="http://schemas.openxmlformats.org/presentationml/2006/main">
  <p:tag name="AS_UNIQUEID" val="6933"/>
</p:tagLst>
</file>

<file path=ppt/tags/tag288.xml><?xml version="1.0" encoding="utf-8"?>
<p:tagLst xmlns:p="http://schemas.openxmlformats.org/presentationml/2006/main">
  <p:tag name="AS_UNIQUEID" val="6934"/>
</p:tagLst>
</file>

<file path=ppt/tags/tag2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6935"/>
</p:tagLst>
</file>

<file path=ppt/tags/tag291.xml><?xml version="1.0" encoding="utf-8"?>
<p:tagLst xmlns:p="http://schemas.openxmlformats.org/presentationml/2006/main">
  <p:tag name="AS_UNIQUEID" val="1725"/>
</p:tagLst>
</file>

<file path=ppt/tags/tag29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93.xml><?xml version="1.0" encoding="utf-8"?>
<p:tagLst xmlns:p="http://schemas.openxmlformats.org/presentationml/2006/main">
  <p:tag name="AS_UNIQUEID" val="1727"/>
  <p:tag name="KSO_WM_BEAUTIFY_FLAG" val=""/>
</p:tagLst>
</file>

<file path=ppt/tags/tag294.xml><?xml version="1.0" encoding="utf-8"?>
<p:tagLst xmlns:p="http://schemas.openxmlformats.org/presentationml/2006/main">
  <p:tag name="AS_UNIQUEID" val="1728"/>
</p:tagLst>
</file>

<file path=ppt/tags/tag295.xml><?xml version="1.0" encoding="utf-8"?>
<p:tagLst xmlns:p="http://schemas.openxmlformats.org/presentationml/2006/main">
  <p:tag name="AS_UNIQUEID" val="1729"/>
  <p:tag name="KSO_WM_BEAUTIFY_FLAG" val=""/>
</p:tagLst>
</file>

<file path=ppt/tags/tag296.xml><?xml version="1.0" encoding="utf-8"?>
<p:tagLst xmlns:p="http://schemas.openxmlformats.org/presentationml/2006/main">
  <p:tag name="AS_UNIQUEID" val="1731"/>
  <p:tag name="KSO_WM_BEAUTIFY_FLAG" val=""/>
</p:tagLst>
</file>

<file path=ppt/tags/tag297.xml><?xml version="1.0" encoding="utf-8"?>
<p:tagLst xmlns:p="http://schemas.openxmlformats.org/presentationml/2006/main">
  <p:tag name="AS_UNIQUEID" val="1732"/>
  <p:tag name="KSO_WM_BEAUTIFY_FLAG" val=""/>
</p:tagLst>
</file>

<file path=ppt/tags/tag298.xml><?xml version="1.0" encoding="utf-8"?>
<p:tagLst xmlns:p="http://schemas.openxmlformats.org/presentationml/2006/main">
  <p:tag name="AS_UNIQUEID" val="6936"/>
</p:tagLst>
</file>

<file path=ppt/tags/tag2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6937"/>
</p:tagLst>
</file>

<file path=ppt/tags/tag301.xml><?xml version="1.0" encoding="utf-8"?>
<p:tagLst xmlns:p="http://schemas.openxmlformats.org/presentationml/2006/main">
  <p:tag name="AS_UNIQUEID" val="1725"/>
</p:tagLst>
</file>

<file path=ppt/tags/tag30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3.xml><?xml version="1.0" encoding="utf-8"?>
<p:tagLst xmlns:p="http://schemas.openxmlformats.org/presentationml/2006/main">
  <p:tag name="AS_UNIQUEID" val="1727"/>
  <p:tag name="KSO_WM_BEAUTIFY_FLAG" val=""/>
</p:tagLst>
</file>

<file path=ppt/tags/tag304.xml><?xml version="1.0" encoding="utf-8"?>
<p:tagLst xmlns:p="http://schemas.openxmlformats.org/presentationml/2006/main">
  <p:tag name="AS_UNIQUEID" val="1728"/>
</p:tagLst>
</file>

<file path=ppt/tags/tag305.xml><?xml version="1.0" encoding="utf-8"?>
<p:tagLst xmlns:p="http://schemas.openxmlformats.org/presentationml/2006/main">
  <p:tag name="AS_UNIQUEID" val="1729"/>
  <p:tag name="KSO_WM_BEAUTIFY_FLAG" val=""/>
</p:tagLst>
</file>

<file path=ppt/tags/tag306.xml><?xml version="1.0" encoding="utf-8"?>
<p:tagLst xmlns:p="http://schemas.openxmlformats.org/presentationml/2006/main">
  <p:tag name="AS_UNIQUEID" val="1731"/>
  <p:tag name="KSO_WM_BEAUTIFY_FLAG" val=""/>
</p:tagLst>
</file>

<file path=ppt/tags/tag307.xml><?xml version="1.0" encoding="utf-8"?>
<p:tagLst xmlns:p="http://schemas.openxmlformats.org/presentationml/2006/main">
  <p:tag name="AS_UNIQUEID" val="1732"/>
  <p:tag name="KSO_WM_BEAUTIFY_FLAG" val=""/>
</p:tagLst>
</file>

<file path=ppt/tags/tag308.xml><?xml version="1.0" encoding="utf-8"?>
<p:tagLst xmlns:p="http://schemas.openxmlformats.org/presentationml/2006/main">
  <p:tag name="AS_UNIQUEID" val="2078"/>
</p:tagLst>
</file>

<file path=ppt/tags/tag309.xml><?xml version="1.0" encoding="utf-8"?>
<p:tagLst xmlns:p="http://schemas.openxmlformats.org/presentationml/2006/main">
  <p:tag name="AS_UNIQUEID" val="2079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2081"/>
</p:tagLst>
</file>

<file path=ppt/tags/tag311.xml><?xml version="1.0" encoding="utf-8"?>
<p:tagLst xmlns:p="http://schemas.openxmlformats.org/presentationml/2006/main">
  <p:tag name="AS_UNIQUEID" val="6938"/>
</p:tagLst>
</file>

<file path=ppt/tags/tag312.xml><?xml version="1.0" encoding="utf-8"?>
<p:tagLst xmlns:p="http://schemas.openxmlformats.org/presentationml/2006/main">
  <p:tag name="AS_UNIQUEID" val="6939"/>
</p:tagLst>
</file>

<file path=ppt/tags/tag313.xml><?xml version="1.0" encoding="utf-8"?>
<p:tagLst xmlns:p="http://schemas.openxmlformats.org/presentationml/2006/main">
  <p:tag name="AS_UNIQUEID" val="6940"/>
</p:tagLst>
</file>

<file path=ppt/tags/tag3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15.xml><?xml version="1.0" encoding="utf-8"?>
<p:tagLst xmlns:p="http://schemas.openxmlformats.org/presentationml/2006/main">
  <p:tag name="AS_UNIQUEID" val="6941"/>
</p:tagLst>
</file>

<file path=ppt/tags/tag316.xml><?xml version="1.0" encoding="utf-8"?>
<p:tagLst xmlns:p="http://schemas.openxmlformats.org/presentationml/2006/main">
  <p:tag name="AS_UNIQUEID" val="1725"/>
</p:tagLst>
</file>

<file path=ppt/tags/tag31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18.xml><?xml version="1.0" encoding="utf-8"?>
<p:tagLst xmlns:p="http://schemas.openxmlformats.org/presentationml/2006/main">
  <p:tag name="AS_UNIQUEID" val="1727"/>
  <p:tag name="KSO_WM_BEAUTIFY_FLAG" val=""/>
</p:tagLst>
</file>

<file path=ppt/tags/tag319.xml><?xml version="1.0" encoding="utf-8"?>
<p:tagLst xmlns:p="http://schemas.openxmlformats.org/presentationml/2006/main">
  <p:tag name="AS_UNIQUEID" val="1728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729"/>
  <p:tag name="KSO_WM_BEAUTIFY_FLAG" val=""/>
</p:tagLst>
</file>

<file path=ppt/tags/tag321.xml><?xml version="1.0" encoding="utf-8"?>
<p:tagLst xmlns:p="http://schemas.openxmlformats.org/presentationml/2006/main">
  <p:tag name="AS_UNIQUEID" val="1731"/>
  <p:tag name="KSO_WM_BEAUTIFY_FLAG" val=""/>
</p:tagLst>
</file>

<file path=ppt/tags/tag322.xml><?xml version="1.0" encoding="utf-8"?>
<p:tagLst xmlns:p="http://schemas.openxmlformats.org/presentationml/2006/main">
  <p:tag name="AS_UNIQUEID" val="1732"/>
  <p:tag name="KSO_WM_BEAUTIFY_FLAG" val=""/>
</p:tagLst>
</file>

<file path=ppt/tags/tag323.xml><?xml version="1.0" encoding="utf-8"?>
<p:tagLst xmlns:p="http://schemas.openxmlformats.org/presentationml/2006/main">
  <p:tag name="AS_UNIQUEID" val="2095"/>
</p:tagLst>
</file>

<file path=ppt/tags/tag324.xml><?xml version="1.0" encoding="utf-8"?>
<p:tagLst xmlns:p="http://schemas.openxmlformats.org/presentationml/2006/main">
  <p:tag name="AS_UNIQUEID" val="6942"/>
</p:tagLst>
</file>

<file path=ppt/tags/tag325.xml><?xml version="1.0" encoding="utf-8"?>
<p:tagLst xmlns:p="http://schemas.openxmlformats.org/presentationml/2006/main">
  <p:tag name="AS_UNIQUEID" val="6943"/>
</p:tagLst>
</file>

<file path=ppt/tags/tag3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27.xml><?xml version="1.0" encoding="utf-8"?>
<p:tagLst xmlns:p="http://schemas.openxmlformats.org/presentationml/2006/main">
  <p:tag name="AS_UNIQUEID" val="6944"/>
</p:tagLst>
</file>

<file path=ppt/tags/tag328.xml><?xml version="1.0" encoding="utf-8"?>
<p:tagLst xmlns:p="http://schemas.openxmlformats.org/presentationml/2006/main">
  <p:tag name="AS_UNIQUEID" val="1725"/>
</p:tagLst>
</file>

<file path=ppt/tags/tag32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727"/>
  <p:tag name="KSO_WM_BEAUTIFY_FLAG" val=""/>
</p:tagLst>
</file>

<file path=ppt/tags/tag331.xml><?xml version="1.0" encoding="utf-8"?>
<p:tagLst xmlns:p="http://schemas.openxmlformats.org/presentationml/2006/main">
  <p:tag name="AS_UNIQUEID" val="1728"/>
</p:tagLst>
</file>

<file path=ppt/tags/tag332.xml><?xml version="1.0" encoding="utf-8"?>
<p:tagLst xmlns:p="http://schemas.openxmlformats.org/presentationml/2006/main">
  <p:tag name="AS_UNIQUEID" val="1729"/>
  <p:tag name="KSO_WM_BEAUTIFY_FLAG" val=""/>
</p:tagLst>
</file>

<file path=ppt/tags/tag333.xml><?xml version="1.0" encoding="utf-8"?>
<p:tagLst xmlns:p="http://schemas.openxmlformats.org/presentationml/2006/main">
  <p:tag name="AS_UNIQUEID" val="1731"/>
  <p:tag name="KSO_WM_BEAUTIFY_FLAG" val=""/>
</p:tagLst>
</file>

<file path=ppt/tags/tag334.xml><?xml version="1.0" encoding="utf-8"?>
<p:tagLst xmlns:p="http://schemas.openxmlformats.org/presentationml/2006/main">
  <p:tag name="AS_UNIQUEID" val="1732"/>
  <p:tag name="KSO_WM_BEAUTIFY_FLAG" val=""/>
</p:tagLst>
</file>

<file path=ppt/tags/tag335.xml><?xml version="1.0" encoding="utf-8"?>
<p:tagLst xmlns:p="http://schemas.openxmlformats.org/presentationml/2006/main">
  <p:tag name="AS_UNIQUEID" val="6945"/>
</p:tagLst>
</file>

<file path=ppt/tags/tag336.xml><?xml version="1.0" encoding="utf-8"?>
<p:tagLst xmlns:p="http://schemas.openxmlformats.org/presentationml/2006/main">
  <p:tag name="AS_UNIQUEID" val="6946"/>
</p:tagLst>
</file>

<file path=ppt/tags/tag337.xml><?xml version="1.0" encoding="utf-8"?>
<p:tagLst xmlns:p="http://schemas.openxmlformats.org/presentationml/2006/main">
  <p:tag name="AS_UNIQUEID" val="6947"/>
</p:tagLst>
</file>

<file path=ppt/tags/tag3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39.xml><?xml version="1.0" encoding="utf-8"?>
<p:tagLst xmlns:p="http://schemas.openxmlformats.org/presentationml/2006/main">
  <p:tag name="AS_UNIQUEID" val="6948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725"/>
</p:tagLst>
</file>

<file path=ppt/tags/tag34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42.xml><?xml version="1.0" encoding="utf-8"?>
<p:tagLst xmlns:p="http://schemas.openxmlformats.org/presentationml/2006/main">
  <p:tag name="AS_UNIQUEID" val="1727"/>
  <p:tag name="KSO_WM_BEAUTIFY_FLAG" val=""/>
</p:tagLst>
</file>

<file path=ppt/tags/tag343.xml><?xml version="1.0" encoding="utf-8"?>
<p:tagLst xmlns:p="http://schemas.openxmlformats.org/presentationml/2006/main">
  <p:tag name="AS_UNIQUEID" val="1728"/>
</p:tagLst>
</file>

<file path=ppt/tags/tag344.xml><?xml version="1.0" encoding="utf-8"?>
<p:tagLst xmlns:p="http://schemas.openxmlformats.org/presentationml/2006/main">
  <p:tag name="AS_UNIQUEID" val="1729"/>
  <p:tag name="KSO_WM_BEAUTIFY_FLAG" val=""/>
</p:tagLst>
</file>

<file path=ppt/tags/tag345.xml><?xml version="1.0" encoding="utf-8"?>
<p:tagLst xmlns:p="http://schemas.openxmlformats.org/presentationml/2006/main">
  <p:tag name="AS_UNIQUEID" val="1731"/>
  <p:tag name="KSO_WM_BEAUTIFY_FLAG" val=""/>
</p:tagLst>
</file>

<file path=ppt/tags/tag346.xml><?xml version="1.0" encoding="utf-8"?>
<p:tagLst xmlns:p="http://schemas.openxmlformats.org/presentationml/2006/main">
  <p:tag name="AS_UNIQUEID" val="1732"/>
  <p:tag name="KSO_WM_BEAUTIFY_FLAG" val=""/>
</p:tagLst>
</file>

<file path=ppt/tags/tag347.xml><?xml version="1.0" encoding="utf-8"?>
<p:tagLst xmlns:p="http://schemas.openxmlformats.org/presentationml/2006/main">
  <p:tag name="AS_UNIQUEID" val="2120"/>
</p:tagLst>
</file>

<file path=ppt/tags/tag348.xml><?xml version="1.0" encoding="utf-8"?>
<p:tagLst xmlns:p="http://schemas.openxmlformats.org/presentationml/2006/main">
  <p:tag name="AS_UNIQUEID" val="6949"/>
</p:tagLst>
</file>

<file path=ppt/tags/tag349.xml><?xml version="1.0" encoding="utf-8"?>
<p:tagLst xmlns:p="http://schemas.openxmlformats.org/presentationml/2006/main">
  <p:tag name="AS_UNIQUEID" val="6950"/>
</p:tagLst>
</file>

<file path=ppt/tags/tag35.xml><?xml version="1.0" encoding="utf-8"?>
<p:tagLst xmlns:p="http://schemas.openxmlformats.org/presentationml/2006/main">
  <p:tag name="AS_UNIQUEID" val="6855"/>
</p:tagLst>
</file>

<file path=ppt/tags/tag350.xml><?xml version="1.0" encoding="utf-8"?>
<p:tagLst xmlns:p="http://schemas.openxmlformats.org/presentationml/2006/main">
  <p:tag name="AS_UNIQUEID" val="2136"/>
</p:tagLst>
</file>

<file path=ppt/tags/tag351.xml><?xml version="1.0" encoding="utf-8"?>
<p:tagLst xmlns:p="http://schemas.openxmlformats.org/presentationml/2006/main">
  <p:tag name="AS_UNIQUEID" val="2143"/>
</p:tagLst>
</file>

<file path=ppt/tags/tag352.xml><?xml version="1.0" encoding="utf-8"?>
<p:tagLst xmlns:p="http://schemas.openxmlformats.org/presentationml/2006/main">
  <p:tag name="AS_UNIQUEID" val="2150"/>
</p:tagLst>
</file>

<file path=ppt/tags/tag353.xml><?xml version="1.0" encoding="utf-8"?>
<p:tagLst xmlns:p="http://schemas.openxmlformats.org/presentationml/2006/main">
  <p:tag name="AS_UNIQUEID" val="2127"/>
</p:tagLst>
</file>

<file path=ppt/tags/tag354.xml><?xml version="1.0" encoding="utf-8"?>
<p:tagLst xmlns:p="http://schemas.openxmlformats.org/presentationml/2006/main">
  <p:tag name="AS_UNIQUEID" val="2134"/>
</p:tagLst>
</file>

<file path=ppt/tags/tag355.xml><?xml version="1.0" encoding="utf-8"?>
<p:tagLst xmlns:p="http://schemas.openxmlformats.org/presentationml/2006/main">
  <p:tag name="AS_UNIQUEID" val="2141"/>
</p:tagLst>
</file>

<file path=ppt/tags/tag356.xml><?xml version="1.0" encoding="utf-8"?>
<p:tagLst xmlns:p="http://schemas.openxmlformats.org/presentationml/2006/main">
  <p:tag name="AS_UNIQUEID" val="2148"/>
</p:tagLst>
</file>

<file path=ppt/tags/tag3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58.xml><?xml version="1.0" encoding="utf-8"?>
<p:tagLst xmlns:p="http://schemas.openxmlformats.org/presentationml/2006/main">
  <p:tag name="AS_UNIQUEID" val="6951"/>
</p:tagLst>
</file>

<file path=ppt/tags/tag359.xml><?xml version="1.0" encoding="utf-8"?>
<p:tagLst xmlns:p="http://schemas.openxmlformats.org/presentationml/2006/main">
  <p:tag name="AS_UNIQUEID" val="1725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1.xml><?xml version="1.0" encoding="utf-8"?>
<p:tagLst xmlns:p="http://schemas.openxmlformats.org/presentationml/2006/main">
  <p:tag name="AS_UNIQUEID" val="1727"/>
  <p:tag name="KSO_WM_BEAUTIFY_FLAG" val=""/>
</p:tagLst>
</file>

<file path=ppt/tags/tag362.xml><?xml version="1.0" encoding="utf-8"?>
<p:tagLst xmlns:p="http://schemas.openxmlformats.org/presentationml/2006/main">
  <p:tag name="AS_UNIQUEID" val="1728"/>
</p:tagLst>
</file>

<file path=ppt/tags/tag363.xml><?xml version="1.0" encoding="utf-8"?>
<p:tagLst xmlns:p="http://schemas.openxmlformats.org/presentationml/2006/main">
  <p:tag name="AS_UNIQUEID" val="1729"/>
  <p:tag name="KSO_WM_BEAUTIFY_FLAG" val=""/>
</p:tagLst>
</file>

<file path=ppt/tags/tag364.xml><?xml version="1.0" encoding="utf-8"?>
<p:tagLst xmlns:p="http://schemas.openxmlformats.org/presentationml/2006/main">
  <p:tag name="AS_UNIQUEID" val="1731"/>
  <p:tag name="KSO_WM_BEAUTIFY_FLAG" val=""/>
</p:tagLst>
</file>

<file path=ppt/tags/tag365.xml><?xml version="1.0" encoding="utf-8"?>
<p:tagLst xmlns:p="http://schemas.openxmlformats.org/presentationml/2006/main">
  <p:tag name="AS_UNIQUEID" val="1732"/>
  <p:tag name="KSO_WM_BEAUTIFY_FLAG" val=""/>
</p:tagLst>
</file>

<file path=ppt/tags/tag366.xml><?xml version="1.0" encoding="utf-8"?>
<p:tagLst xmlns:p="http://schemas.openxmlformats.org/presentationml/2006/main">
  <p:tag name="AS_UNIQUEID" val="2181"/>
</p:tagLst>
</file>

<file path=ppt/tags/tag367.xml><?xml version="1.0" encoding="utf-8"?>
<p:tagLst xmlns:p="http://schemas.openxmlformats.org/presentationml/2006/main">
  <p:tag name="AS_UNIQUEID" val="2182"/>
</p:tagLst>
</file>

<file path=ppt/tags/tag3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9.xml><?xml version="1.0" encoding="utf-8"?>
<p:tagLst xmlns:p="http://schemas.openxmlformats.org/presentationml/2006/main">
  <p:tag name="AS_UNIQUEID" val="6952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2307"/>
</p:tagLst>
</file>

<file path=ppt/tags/tag371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72.xml><?xml version="1.0" encoding="utf-8"?>
<p:tagLst xmlns:p="http://schemas.openxmlformats.org/presentationml/2006/main">
  <p:tag name="AS_UNIQUEID" val="2309"/>
  <p:tag name="KSO_WM_BEAUTIFY_FLAG" val=""/>
</p:tagLst>
</file>

<file path=ppt/tags/tag373.xml><?xml version="1.0" encoding="utf-8"?>
<p:tagLst xmlns:p="http://schemas.openxmlformats.org/presentationml/2006/main">
  <p:tag name="AS_UNIQUEID" val="2310"/>
</p:tagLst>
</file>

<file path=ppt/tags/tag374.xml><?xml version="1.0" encoding="utf-8"?>
<p:tagLst xmlns:p="http://schemas.openxmlformats.org/presentationml/2006/main">
  <p:tag name="AS_UNIQUEID" val="2311"/>
  <p:tag name="KSO_WM_BEAUTIFY_FLAG" val=""/>
</p:tagLst>
</file>

<file path=ppt/tags/tag375.xml><?xml version="1.0" encoding="utf-8"?>
<p:tagLst xmlns:p="http://schemas.openxmlformats.org/presentationml/2006/main">
  <p:tag name="AS_UNIQUEID" val="2313"/>
  <p:tag name="KSO_WM_BEAUTIFY_FLAG" val=""/>
</p:tagLst>
</file>

<file path=ppt/tags/tag376.xml><?xml version="1.0" encoding="utf-8"?>
<p:tagLst xmlns:p="http://schemas.openxmlformats.org/presentationml/2006/main">
  <p:tag name="AS_UNIQUEID" val="2314"/>
  <p:tag name="KSO_WM_BEAUTIFY_FLAG" val=""/>
</p:tagLst>
</file>

<file path=ppt/tags/tag377.xml><?xml version="1.0" encoding="utf-8"?>
<p:tagLst xmlns:p="http://schemas.openxmlformats.org/presentationml/2006/main">
  <p:tag name="AS_UNIQUEID" val="6953"/>
</p:tagLst>
</file>

<file path=ppt/tags/tag378.xml><?xml version="1.0" encoding="utf-8"?>
<p:tagLst xmlns:p="http://schemas.openxmlformats.org/presentationml/2006/main">
  <p:tag name="AS_UNIQUEID" val="6954"/>
</p:tagLst>
</file>

<file path=ppt/tags/tag379.xml><?xml version="1.0" encoding="utf-8"?>
<p:tagLst xmlns:p="http://schemas.openxmlformats.org/presentationml/2006/main">
  <p:tag name="AS_UNIQUEID" val="6955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956"/>
</p:tagLst>
</file>

<file path=ppt/tags/tag381.xml><?xml version="1.0" encoding="utf-8"?>
<p:tagLst xmlns:p="http://schemas.openxmlformats.org/presentationml/2006/main">
  <p:tag name="AS_UNIQUEID" val="6957"/>
</p:tagLst>
</file>

<file path=ppt/tags/tag382.xml><?xml version="1.0" encoding="utf-8"?>
<p:tagLst xmlns:p="http://schemas.openxmlformats.org/presentationml/2006/main">
  <p:tag name="AS_UNIQUEID" val="6958"/>
</p:tagLst>
</file>

<file path=ppt/tags/tag383.xml><?xml version="1.0" encoding="utf-8"?>
<p:tagLst xmlns:p="http://schemas.openxmlformats.org/presentationml/2006/main">
  <p:tag name="AS_UNIQUEID" val="6959"/>
</p:tagLst>
</file>

<file path=ppt/tags/tag384.xml><?xml version="1.0" encoding="utf-8"?>
<p:tagLst xmlns:p="http://schemas.openxmlformats.org/presentationml/2006/main">
  <p:tag name="AS_UNIQUEID" val="6960"/>
</p:tagLst>
</file>

<file path=ppt/tags/tag385.xml><?xml version="1.0" encoding="utf-8"?>
<p:tagLst xmlns:p="http://schemas.openxmlformats.org/presentationml/2006/main">
  <p:tag name="AS_UNIQUEID" val="2307"/>
</p:tagLst>
</file>

<file path=ppt/tags/tag386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7.xml><?xml version="1.0" encoding="utf-8"?>
<p:tagLst xmlns:p="http://schemas.openxmlformats.org/presentationml/2006/main">
  <p:tag name="AS_UNIQUEID" val="2309"/>
  <p:tag name="KSO_WM_BEAUTIFY_FLAG" val=""/>
</p:tagLst>
</file>

<file path=ppt/tags/tag388.xml><?xml version="1.0" encoding="utf-8"?>
<p:tagLst xmlns:p="http://schemas.openxmlformats.org/presentationml/2006/main">
  <p:tag name="AS_UNIQUEID" val="2310"/>
</p:tagLst>
</file>

<file path=ppt/tags/tag389.xml><?xml version="1.0" encoding="utf-8"?>
<p:tagLst xmlns:p="http://schemas.openxmlformats.org/presentationml/2006/main">
  <p:tag name="AS_UNIQUEID" val="2311"/>
  <p:tag name="KSO_WM_BEAUTIFY_FLAG" val="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2313"/>
  <p:tag name="KSO_WM_BEAUTIFY_FLAG" val=""/>
</p:tagLst>
</file>

<file path=ppt/tags/tag391.xml><?xml version="1.0" encoding="utf-8"?>
<p:tagLst xmlns:p="http://schemas.openxmlformats.org/presentationml/2006/main">
  <p:tag name="AS_UNIQUEID" val="2314"/>
  <p:tag name="KSO_WM_BEAUTIFY_FLAG" val=""/>
</p:tagLst>
</file>

<file path=ppt/tags/tag392.xml><?xml version="1.0" encoding="utf-8"?>
<p:tagLst xmlns:p="http://schemas.openxmlformats.org/presentationml/2006/main">
  <p:tag name="AS_UNIQUEID" val="6961"/>
</p:tagLst>
</file>

<file path=ppt/tags/tag393.xml><?xml version="1.0" encoding="utf-8"?>
<p:tagLst xmlns:p="http://schemas.openxmlformats.org/presentationml/2006/main">
  <p:tag name="AS_UNIQUEID" val="6962"/>
</p:tagLst>
</file>

<file path=ppt/tags/tag394.xml><?xml version="1.0" encoding="utf-8"?>
<p:tagLst xmlns:p="http://schemas.openxmlformats.org/presentationml/2006/main">
  <p:tag name="AS_UNIQUEID" val="6963"/>
</p:tagLst>
</file>

<file path=ppt/tags/tag395.xml><?xml version="1.0" encoding="utf-8"?>
<p:tagLst xmlns:p="http://schemas.openxmlformats.org/presentationml/2006/main">
  <p:tag name="AS_UNIQUEID" val="6964"/>
</p:tagLst>
</file>

<file path=ppt/tags/tag396.xml><?xml version="1.0" encoding="utf-8"?>
<p:tagLst xmlns:p="http://schemas.openxmlformats.org/presentationml/2006/main">
  <p:tag name="AS_UNIQUEID" val="6965"/>
</p:tagLst>
</file>

<file path=ppt/tags/tag397.xml><?xml version="1.0" encoding="utf-8"?>
<p:tagLst xmlns:p="http://schemas.openxmlformats.org/presentationml/2006/main">
  <p:tag name="AS_UNIQUEID" val="6988"/>
</p:tagLst>
</file>

<file path=ppt/tags/tag398.xml><?xml version="1.0" encoding="utf-8"?>
<p:tagLst xmlns:p="http://schemas.openxmlformats.org/presentationml/2006/main">
  <p:tag name="AS_UNIQUEID" val="6966"/>
</p:tagLst>
</file>

<file path=ppt/tags/tag399.xml><?xml version="1.0" encoding="utf-8"?>
<p:tagLst xmlns:p="http://schemas.openxmlformats.org/presentationml/2006/main">
  <p:tag name="AS_UNIQUEID" val="2307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56"/>
</p:tagLst>
</file>

<file path=ppt/tags/tag400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1.xml><?xml version="1.0" encoding="utf-8"?>
<p:tagLst xmlns:p="http://schemas.openxmlformats.org/presentationml/2006/main">
  <p:tag name="AS_UNIQUEID" val="2309"/>
  <p:tag name="KSO_WM_BEAUTIFY_FLAG" val=""/>
</p:tagLst>
</file>

<file path=ppt/tags/tag402.xml><?xml version="1.0" encoding="utf-8"?>
<p:tagLst xmlns:p="http://schemas.openxmlformats.org/presentationml/2006/main">
  <p:tag name="AS_UNIQUEID" val="2310"/>
</p:tagLst>
</file>

<file path=ppt/tags/tag403.xml><?xml version="1.0" encoding="utf-8"?>
<p:tagLst xmlns:p="http://schemas.openxmlformats.org/presentationml/2006/main">
  <p:tag name="AS_UNIQUEID" val="2311"/>
  <p:tag name="KSO_WM_BEAUTIFY_FLAG" val=""/>
</p:tagLst>
</file>

<file path=ppt/tags/tag404.xml><?xml version="1.0" encoding="utf-8"?>
<p:tagLst xmlns:p="http://schemas.openxmlformats.org/presentationml/2006/main">
  <p:tag name="AS_UNIQUEID" val="2313"/>
  <p:tag name="KSO_WM_BEAUTIFY_FLAG" val=""/>
</p:tagLst>
</file>

<file path=ppt/tags/tag405.xml><?xml version="1.0" encoding="utf-8"?>
<p:tagLst xmlns:p="http://schemas.openxmlformats.org/presentationml/2006/main">
  <p:tag name="AS_UNIQUEID" val="2314"/>
  <p:tag name="KSO_WM_BEAUTIFY_FLAG" val=""/>
</p:tagLst>
</file>

<file path=ppt/tags/tag406.xml><?xml version="1.0" encoding="utf-8"?>
<p:tagLst xmlns:p="http://schemas.openxmlformats.org/presentationml/2006/main">
  <p:tag name="AS_UNIQUEID" val="6967"/>
</p:tagLst>
</file>

<file path=ppt/tags/tag407.xml><?xml version="1.0" encoding="utf-8"?>
<p:tagLst xmlns:p="http://schemas.openxmlformats.org/presentationml/2006/main">
  <p:tag name="AS_UNIQUEID" val="6968"/>
</p:tagLst>
</file>

<file path=ppt/tags/tag408.xml><?xml version="1.0" encoding="utf-8"?>
<p:tagLst xmlns:p="http://schemas.openxmlformats.org/presentationml/2006/main">
  <p:tag name="AS_UNIQUEID" val="6969"/>
</p:tagLst>
</file>

<file path=ppt/tags/tag409.xml><?xml version="1.0" encoding="utf-8"?>
<p:tagLst xmlns:p="http://schemas.openxmlformats.org/presentationml/2006/main">
  <p:tag name="AS_UNIQUEID" val="6970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6971"/>
</p:tagLst>
</file>

<file path=ppt/tags/tag411.xml><?xml version="1.0" encoding="utf-8"?>
<p:tagLst xmlns:p="http://schemas.openxmlformats.org/presentationml/2006/main">
  <p:tag name="AS_UNIQUEID" val="6972"/>
</p:tagLst>
</file>

<file path=ppt/tags/tag412.xml><?xml version="1.0" encoding="utf-8"?>
<p:tagLst xmlns:p="http://schemas.openxmlformats.org/presentationml/2006/main">
  <p:tag name="AS_UNIQUEID" val="6973"/>
</p:tagLst>
</file>

<file path=ppt/tags/tag413.xml><?xml version="1.0" encoding="utf-8"?>
<p:tagLst xmlns:p="http://schemas.openxmlformats.org/presentationml/2006/main">
  <p:tag name="AS_UNIQUEID" val="2307"/>
</p:tagLst>
</file>

<file path=ppt/tags/tag414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5.xml><?xml version="1.0" encoding="utf-8"?>
<p:tagLst xmlns:p="http://schemas.openxmlformats.org/presentationml/2006/main">
  <p:tag name="AS_UNIQUEID" val="2309"/>
  <p:tag name="KSO_WM_BEAUTIFY_FLAG" val=""/>
</p:tagLst>
</file>

<file path=ppt/tags/tag416.xml><?xml version="1.0" encoding="utf-8"?>
<p:tagLst xmlns:p="http://schemas.openxmlformats.org/presentationml/2006/main">
  <p:tag name="AS_UNIQUEID" val="2310"/>
</p:tagLst>
</file>

<file path=ppt/tags/tag417.xml><?xml version="1.0" encoding="utf-8"?>
<p:tagLst xmlns:p="http://schemas.openxmlformats.org/presentationml/2006/main">
  <p:tag name="AS_UNIQUEID" val="2311"/>
  <p:tag name="KSO_WM_BEAUTIFY_FLAG" val=""/>
</p:tagLst>
</file>

<file path=ppt/tags/tag418.xml><?xml version="1.0" encoding="utf-8"?>
<p:tagLst xmlns:p="http://schemas.openxmlformats.org/presentationml/2006/main">
  <p:tag name="AS_UNIQUEID" val="2313"/>
  <p:tag name="KSO_WM_BEAUTIFY_FLAG" val=""/>
</p:tagLst>
</file>

<file path=ppt/tags/tag419.xml><?xml version="1.0" encoding="utf-8"?>
<p:tagLst xmlns:p="http://schemas.openxmlformats.org/presentationml/2006/main">
  <p:tag name="AS_UNIQUEID" val="2314"/>
  <p:tag name="KSO_WM_BEAUTIFY_FLAG" val="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6974"/>
</p:tagLst>
</file>

<file path=ppt/tags/tag421.xml><?xml version="1.0" encoding="utf-8"?>
<p:tagLst xmlns:p="http://schemas.openxmlformats.org/presentationml/2006/main">
  <p:tag name="AS_UNIQUEID" val="6975"/>
</p:tagLst>
</file>

<file path=ppt/tags/tag422.xml><?xml version="1.0" encoding="utf-8"?>
<p:tagLst xmlns:p="http://schemas.openxmlformats.org/presentationml/2006/main">
  <p:tag name="AS_UNIQUEID" val="6976"/>
</p:tagLst>
</file>

<file path=ppt/tags/tag423.xml><?xml version="1.0" encoding="utf-8"?>
<p:tagLst xmlns:p="http://schemas.openxmlformats.org/presentationml/2006/main">
  <p:tag name="AS_UNIQUEID" val="6977"/>
</p:tagLst>
</file>

<file path=ppt/tags/tag424.xml><?xml version="1.0" encoding="utf-8"?>
<p:tagLst xmlns:p="http://schemas.openxmlformats.org/presentationml/2006/main">
  <p:tag name="AS_UNIQUEID" val="6978"/>
</p:tagLst>
</file>

<file path=ppt/tags/tag425.xml><?xml version="1.0" encoding="utf-8"?>
<p:tagLst xmlns:p="http://schemas.openxmlformats.org/presentationml/2006/main">
  <p:tag name="AS_UNIQUEID" val="6979"/>
</p:tagLst>
</file>

<file path=ppt/tags/tag426.xml><?xml version="1.0" encoding="utf-8"?>
<p:tagLst xmlns:p="http://schemas.openxmlformats.org/presentationml/2006/main">
  <p:tag name="AS_UNIQUEID" val="6980"/>
</p:tagLst>
</file>

<file path=ppt/tags/tag427.xml><?xml version="1.0" encoding="utf-8"?>
<p:tagLst xmlns:p="http://schemas.openxmlformats.org/presentationml/2006/main">
  <p:tag name="AS_UNIQUEID" val="6981"/>
</p:tagLst>
</file>

<file path=ppt/tags/tag428.xml><?xml version="1.0" encoding="utf-8"?>
<p:tagLst xmlns:p="http://schemas.openxmlformats.org/presentationml/2006/main">
  <p:tag name="AS_UNIQUEID" val="6982"/>
</p:tagLst>
</file>

<file path=ppt/tags/tag429.xml><?xml version="1.0" encoding="utf-8"?>
<p:tagLst xmlns:p="http://schemas.openxmlformats.org/presentationml/2006/main">
  <p:tag name="AS_UNIQUEID" val="6983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6984"/>
</p:tagLst>
</file>

<file path=ppt/tags/tag431.xml><?xml version="1.0" encoding="utf-8"?>
<p:tagLst xmlns:p="http://schemas.openxmlformats.org/presentationml/2006/main">
  <p:tag name="AS_UNIQUEID" val="6985"/>
</p:tagLst>
</file>

<file path=ppt/tags/tag432.xml><?xml version="1.0" encoding="utf-8"?>
<p:tagLst xmlns:p="http://schemas.openxmlformats.org/presentationml/2006/main">
  <p:tag name="AS_UNIQUEID" val="6986"/>
</p:tagLst>
</file>

<file path=ppt/tags/tag433.xml><?xml version="1.0" encoding="utf-8"?>
<p:tagLst xmlns:p="http://schemas.openxmlformats.org/presentationml/2006/main">
  <p:tag name="AS_UNIQUEID" val="6987"/>
</p:tagLst>
</file>

<file path=ppt/tags/tag434.xml><?xml version="1.0" encoding="utf-8"?>
<p:tagLst xmlns:p="http://schemas.openxmlformats.org/presentationml/2006/main">
  <p:tag name="AS_UNIQUEID" val="6823"/>
</p:tagLst>
</file>

<file path=ppt/tags/tag435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44.xml><?xml version="1.0" encoding="utf-8"?>
<p:tagLst xmlns:p="http://schemas.openxmlformats.org/presentationml/2006/main">
  <p:tag name="AS_UNIQUEID" val="6857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6858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6859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60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61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51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62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63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64"/>
</p:tagLst>
</file>

<file path=ppt/tags/tag96.xml><?xml version="1.0" encoding="utf-8"?>
<p:tagLst xmlns:p="http://schemas.openxmlformats.org/presentationml/2006/main">
  <p:tag name="AS_UNIQUEID" val="6430"/>
</p:tagLst>
</file>

<file path=ppt/tags/tag97.xml><?xml version="1.0" encoding="utf-8"?>
<p:tagLst xmlns:p="http://schemas.openxmlformats.org/presentationml/2006/main">
  <p:tag name="AS_UNIQUEID" val="6431"/>
</p:tagLst>
</file>

<file path=ppt/tags/tag98.xml><?xml version="1.0" encoding="utf-8"?>
<p:tagLst xmlns:p="http://schemas.openxmlformats.org/presentationml/2006/main">
  <p:tag name="AS_UNIQUEID" val="6432"/>
</p:tagLst>
</file>

<file path=ppt/tags/tag99.xml><?xml version="1.0" encoding="utf-8"?>
<p:tagLst xmlns:p="http://schemas.openxmlformats.org/presentationml/2006/main">
  <p:tag name="AS_UNIQUEID" val="6433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145</Paragraphs>
  <Slides>24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楷体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2025-12-30T10:31:10Z</cp:lastPrinted>
  <dcterms:created xsi:type="dcterms:W3CDTF">2025-12-30T10:31:10Z</dcterms:created>
  <dcterms:modified xsi:type="dcterms:W3CDTF">2025-12-30T02:31:10Z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