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mf" ContentType="image/x-wmf"/>
  <Default Extension="mp4" ContentType="video/mp4"/>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3.3-->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257" r:id="rId4"/>
    <p:sldId id="693" r:id="rId5"/>
    <p:sldId id="258" r:id="rId6"/>
    <p:sldId id="743" r:id="rId7"/>
    <p:sldId id="744" r:id="rId8"/>
    <p:sldId id="745" r:id="rId9"/>
    <p:sldId id="746" r:id="rId10"/>
    <p:sldId id="702" r:id="rId11"/>
    <p:sldId id="751" r:id="rId12"/>
    <p:sldId id="752" r:id="rId13"/>
    <p:sldId id="753" r:id="rId14"/>
    <p:sldId id="761" r:id="rId15"/>
    <p:sldId id="754" r:id="rId16"/>
    <p:sldId id="755" r:id="rId17"/>
    <p:sldId id="756" r:id="rId18"/>
    <p:sldId id="729" r:id="rId19"/>
    <p:sldId id="758" r:id="rId20"/>
    <p:sldId id="759" r:id="rId21"/>
    <p:sldId id="578" r:id="rId22"/>
    <p:sldId id="617" r:id="rId23"/>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48" userDrawn="1">
          <p15:clr>
            <a:srgbClr val="A4A3A4"/>
          </p15:clr>
        </p15:guide>
        <p15:guide id="2" pos="3856" userDrawn="1">
          <p15:clr>
            <a:srgbClr val="A4A3A4"/>
          </p15:clr>
        </p15:guide>
      </p15:sldGuideLst>
    </p:ext>
  </p:extLst>
</p:presentation>
</file>

<file path=ppt/commentAuthors.xml><?xml version="1.0" encoding="utf-8"?>
<p:cmAuthorLst xmlns:p="http://schemas.openxmlformats.org/presentationml/2006/main">
  <p:cmAuthor id="1" name="tudou" initials="t" lastIdx="0" clrIdx="0"/>
</p:cmAuthorLst>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348"/>
        <p:guide pos="3856"/>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tags" Target="tags/tag373.xml" /><Relationship Id="rId25" Type="http://schemas.openxmlformats.org/officeDocument/2006/relationships/presProps" Target="presProps.xml" /><Relationship Id="rId26" Type="http://schemas.openxmlformats.org/officeDocument/2006/relationships/viewProps" Target="viewProps.xml" /><Relationship Id="rId27" Type="http://schemas.openxmlformats.org/officeDocument/2006/relationships/theme" Target="theme/theme1.xml" /><Relationship Id="rId28" Type="http://schemas.openxmlformats.org/officeDocument/2006/relationships/tableStyles" Target="tableStyles.xml" /><Relationship Id="rId3" Type="http://schemas.openxmlformats.org/officeDocument/2006/relationships/notesMaster" Target="notesMasters/notesMaster1.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95.xml" /><Relationship Id="rId2" Type="http://schemas.openxmlformats.org/officeDocument/2006/relationships/tags" Target="../tags/tag96.xml" /><Relationship Id="rId3" Type="http://schemas.openxmlformats.org/officeDocument/2006/relationships/tags" Target="../tags/tag97.xml" /><Relationship Id="rId4" Type="http://schemas.openxmlformats.org/officeDocument/2006/relationships/tags" Target="../tags/tag98.xml" /><Relationship Id="rId5" Type="http://schemas.openxmlformats.org/officeDocument/2006/relationships/tags" Target="../tags/tag99.xml" /><Relationship Id="rId6" Type="http://schemas.openxmlformats.org/officeDocument/2006/relationships/tags" Target="../tags/tag100.xml" /><Relationship Id="rId7" Type="http://schemas.openxmlformats.org/officeDocument/2006/relationships/tags" Target="../tags/tag101.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7.xml"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tags" Target="../tags/tag60.xml" /><Relationship Id="rId5" Type="http://schemas.openxmlformats.org/officeDocument/2006/relationships/tags" Target="../tags/tag61.xml" /><Relationship Id="rId6"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2.xml"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tags" Target="../tags/tag65.xml" /><Relationship Id="rId5" Type="http://schemas.openxmlformats.org/officeDocument/2006/relationships/tags" Target="../tags/tag66.xml" /><Relationship Id="rId6" Type="http://schemas.openxmlformats.org/officeDocument/2006/relationships/tags" Target="../tags/tag67.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68.xml" /><Relationship Id="rId10" Type="http://schemas.openxmlformats.org/officeDocument/2006/relationships/tags" Target="../tags/tag77.xml" /><Relationship Id="rId11" Type="http://schemas.openxmlformats.org/officeDocument/2006/relationships/tags" Target="../tags/tag78.xml" /><Relationship Id="rId12" Type="http://schemas.openxmlformats.org/officeDocument/2006/relationships/tags" Target="../tags/tag79.xml" /><Relationship Id="rId13" Type="http://schemas.openxmlformats.org/officeDocument/2006/relationships/tags" Target="../tags/tag80.xml" /><Relationship Id="rId14" Type="http://schemas.openxmlformats.org/officeDocument/2006/relationships/tags" Target="../tags/tag81.xml" /><Relationship Id="rId15" Type="http://schemas.openxmlformats.org/officeDocument/2006/relationships/tags" Target="../tags/tag82.xml" /><Relationship Id="rId16" Type="http://schemas.openxmlformats.org/officeDocument/2006/relationships/tags" Target="../tags/tag83.xml" /><Relationship Id="rId17" Type="http://schemas.openxmlformats.org/officeDocument/2006/relationships/tags" Target="../tags/tag84.xml" /><Relationship Id="rId18" Type="http://schemas.openxmlformats.org/officeDocument/2006/relationships/slideMaster" Target="../slideMasters/slideMaster1.xml" /><Relationship Id="rId2" Type="http://schemas.openxmlformats.org/officeDocument/2006/relationships/tags" Target="../tags/tag69.xml" /><Relationship Id="rId3" Type="http://schemas.openxmlformats.org/officeDocument/2006/relationships/tags" Target="../tags/tag70.xml" /><Relationship Id="rId4" Type="http://schemas.openxmlformats.org/officeDocument/2006/relationships/tags" Target="../tags/tag71.xml" /><Relationship Id="rId5" Type="http://schemas.openxmlformats.org/officeDocument/2006/relationships/tags" Target="../tags/tag72.xml" /><Relationship Id="rId6" Type="http://schemas.openxmlformats.org/officeDocument/2006/relationships/tags" Target="../tags/tag73.xml" /><Relationship Id="rId7" Type="http://schemas.openxmlformats.org/officeDocument/2006/relationships/tags" Target="../tags/tag74.xml" /><Relationship Id="rId8" Type="http://schemas.openxmlformats.org/officeDocument/2006/relationships/tags" Target="../tags/tag75.xml" /><Relationship Id="rId9" Type="http://schemas.openxmlformats.org/officeDocument/2006/relationships/tags" Target="../tags/tag76.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宫格文本-6项">
    <p:spTree>
      <p:nvGrpSpPr>
        <p:cNvPr id="1" name=""/>
        <p:cNvGrpSpPr/>
        <p:nvPr>
          <p:custDataLst>
            <p:tags r:id="rId1"/>
          </p:custDataLst>
        </p:nvPr>
      </p:nvGrpSpPr>
      <p:grpSpPr>
        <a:xfrm>
          <a:off x="0" y="0"/>
          <a:ext cx="0" cy="0"/>
        </a:xfrm>
      </p:grpSpPr>
      <p:sp>
        <p:nvSpPr>
          <p:cNvPr id="6" name="标题 5"/>
          <p:cNvSpPr>
            <a:spLocks noGrp="1"/>
          </p:cNvSpPr>
          <p:nvPr>
            <p:ph type="ctrTitle" idx="17826049" hasCustomPrompt="1"/>
            <p:custDataLst>
              <p:tags r:id="rId2"/>
            </p:custDataLst>
          </p:nvPr>
        </p:nvSpPr>
        <p:spPr>
          <a:xfrm>
            <a:off x="609600" y="609600"/>
            <a:ext cx="10972800" cy="762000"/>
          </a:xfrm>
          <a:noFill/>
        </p:spPr>
        <p:txBody>
          <a:bodyPr lIns="0" tIns="0" rIns="0" bIns="0" anchor="ctr">
            <a:normAutofit/>
          </a:bodyPr>
          <a:lstStyle>
            <a:lvl1pPr marL="0" indent="0" algn="l">
              <a:spcBef>
                <a:spcPct val="0"/>
              </a:spcBef>
              <a:spcAft>
                <a:spcPct val="0"/>
              </a:spcAft>
              <a:buNone/>
              <a:defRPr sz="44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51446017" hasCustomPrompt="1"/>
            <p:custDataLst>
              <p:tags r:id="rId3"/>
            </p:custDataLst>
          </p:nvPr>
        </p:nvSpPr>
        <p:spPr>
          <a:xfrm>
            <a:off x="609600" y="2133600"/>
            <a:ext cx="3352800" cy="406400"/>
          </a:xfrm>
          <a:noFill/>
        </p:spPr>
        <p:txBody>
          <a:bodyPr lIns="0" tIns="0" rIns="0" bIns="0" anchor="b">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8" name="文本占位符 7"/>
          <p:cNvSpPr>
            <a:spLocks noGrp="1"/>
          </p:cNvSpPr>
          <p:nvPr>
            <p:ph type="body" idx="51446785" hasCustomPrompt="1"/>
            <p:custDataLst>
              <p:tags r:id="rId4"/>
            </p:custDataLst>
          </p:nvPr>
        </p:nvSpPr>
        <p:spPr>
          <a:xfrm>
            <a:off x="609600" y="2692400"/>
            <a:ext cx="3352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9" name="文本占位符 8"/>
          <p:cNvSpPr>
            <a:spLocks noGrp="1"/>
          </p:cNvSpPr>
          <p:nvPr>
            <p:ph type="body" idx="51511553" hasCustomPrompt="1"/>
            <p:custDataLst>
              <p:tags r:id="rId5"/>
            </p:custDataLst>
          </p:nvPr>
        </p:nvSpPr>
        <p:spPr>
          <a:xfrm>
            <a:off x="4419600" y="2133600"/>
            <a:ext cx="3352800" cy="406400"/>
          </a:xfrm>
          <a:noFill/>
        </p:spPr>
        <p:txBody>
          <a:bodyPr lIns="0" tIns="0" rIns="0" bIns="0" anchor="b">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0" name="文本占位符 9"/>
          <p:cNvSpPr>
            <a:spLocks noGrp="1"/>
          </p:cNvSpPr>
          <p:nvPr>
            <p:ph type="body" idx="51512321" hasCustomPrompt="1"/>
            <p:custDataLst>
              <p:tags r:id="rId6"/>
            </p:custDataLst>
          </p:nvPr>
        </p:nvSpPr>
        <p:spPr>
          <a:xfrm>
            <a:off x="4419600" y="2692400"/>
            <a:ext cx="3352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1" name="文本占位符 10"/>
          <p:cNvSpPr>
            <a:spLocks noGrp="1"/>
          </p:cNvSpPr>
          <p:nvPr>
            <p:ph type="body" idx="51577089" hasCustomPrompt="1"/>
            <p:custDataLst>
              <p:tags r:id="rId7"/>
            </p:custDataLst>
          </p:nvPr>
        </p:nvSpPr>
        <p:spPr>
          <a:xfrm>
            <a:off x="8229600" y="2133600"/>
            <a:ext cx="3352800" cy="406400"/>
          </a:xfrm>
          <a:noFill/>
        </p:spPr>
        <p:txBody>
          <a:bodyPr lIns="0" tIns="0" rIns="0" bIns="0" anchor="b">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51577857" hasCustomPrompt="1"/>
            <p:custDataLst>
              <p:tags r:id="rId8"/>
            </p:custDataLst>
          </p:nvPr>
        </p:nvSpPr>
        <p:spPr>
          <a:xfrm>
            <a:off x="8229600" y="2692400"/>
            <a:ext cx="3352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文本占位符 12"/>
          <p:cNvSpPr>
            <a:spLocks noGrp="1"/>
          </p:cNvSpPr>
          <p:nvPr>
            <p:ph type="body" idx="51642625" hasCustomPrompt="1"/>
            <p:custDataLst>
              <p:tags r:id="rId9"/>
            </p:custDataLst>
          </p:nvPr>
        </p:nvSpPr>
        <p:spPr>
          <a:xfrm>
            <a:off x="609600" y="4368800"/>
            <a:ext cx="3352800" cy="406400"/>
          </a:xfrm>
          <a:noFill/>
        </p:spPr>
        <p:txBody>
          <a:bodyPr lIns="0" tIns="0" rIns="0" bIns="0" anchor="b">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51643393" hasCustomPrompt="1"/>
            <p:custDataLst>
              <p:tags r:id="rId10"/>
            </p:custDataLst>
          </p:nvPr>
        </p:nvSpPr>
        <p:spPr>
          <a:xfrm>
            <a:off x="609600" y="4927600"/>
            <a:ext cx="3352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51708161" hasCustomPrompt="1"/>
            <p:custDataLst>
              <p:tags r:id="rId11"/>
            </p:custDataLst>
          </p:nvPr>
        </p:nvSpPr>
        <p:spPr>
          <a:xfrm>
            <a:off x="4419600" y="4368800"/>
            <a:ext cx="3352800" cy="406400"/>
          </a:xfrm>
          <a:noFill/>
        </p:spPr>
        <p:txBody>
          <a:bodyPr lIns="0" tIns="0" rIns="0" bIns="0" anchor="b">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51708929" hasCustomPrompt="1"/>
            <p:custDataLst>
              <p:tags r:id="rId12"/>
            </p:custDataLst>
          </p:nvPr>
        </p:nvSpPr>
        <p:spPr>
          <a:xfrm>
            <a:off x="4419600" y="4927600"/>
            <a:ext cx="3352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51773697" hasCustomPrompt="1"/>
            <p:custDataLst>
              <p:tags r:id="rId13"/>
            </p:custDataLst>
          </p:nvPr>
        </p:nvSpPr>
        <p:spPr>
          <a:xfrm>
            <a:off x="8229600" y="4368800"/>
            <a:ext cx="3352800" cy="406400"/>
          </a:xfrm>
          <a:noFill/>
        </p:spPr>
        <p:txBody>
          <a:bodyPr lIns="0" tIns="0" rIns="0" bIns="0" anchor="b">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51774465" hasCustomPrompt="1"/>
            <p:custDataLst>
              <p:tags r:id="rId14"/>
            </p:custDataLst>
          </p:nvPr>
        </p:nvSpPr>
        <p:spPr>
          <a:xfrm>
            <a:off x="8229600" y="4927600"/>
            <a:ext cx="3352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3" name="日期占位符 2"/>
          <p:cNvSpPr>
            <a:spLocks noGrp="1"/>
          </p:cNvSpPr>
          <p:nvPr>
            <p:ph type="dt" sz="half" idx="10"/>
            <p:custDataLst>
              <p:tags r:id="rId1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6"/>
            </p:custDataLst>
          </p:nvPr>
        </p:nvSpPr>
        <p:spPr/>
        <p:txBody>
          <a:bodyPr/>
          <a:lstStyle/>
          <a:p>
            <a:endParaRPr lang="zh-CN" altLang="en-US"/>
          </a:p>
        </p:txBody>
      </p:sp>
      <p:sp>
        <p:nvSpPr>
          <p:cNvPr id="5" name="灯片编号占位符 4"/>
          <p:cNvSpPr>
            <a:spLocks noGrp="1"/>
          </p:cNvSpPr>
          <p:nvPr>
            <p:ph type="sldNum" sz="quarter" idx="12"/>
            <p:custDataLst>
              <p:tags r:id="rId1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endParaRPr lang="zh-CN" altLang="en-US"/>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custDataLst>
            <p:tags r:id="rId1"/>
          </p:custDataLst>
        </p:nvPr>
      </p:nvGrpSpPr>
      <p:grpSpPr>
        <a:xfrm>
          <a:off x="0" y="0"/>
          <a: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ags" Target="../tags/tag85.xml" /><Relationship Id="rId14" Type="http://schemas.openxmlformats.org/officeDocument/2006/relationships/tags" Target="../tags/tag86.xml" /><Relationship Id="rId15" Type="http://schemas.openxmlformats.org/officeDocument/2006/relationships/tags" Target="../tags/tag87.xml" /><Relationship Id="rId16" Type="http://schemas.openxmlformats.org/officeDocument/2006/relationships/tags" Target="../tags/tag88.xml" /><Relationship Id="rId17" Type="http://schemas.openxmlformats.org/officeDocument/2006/relationships/tags" Target="../tags/tag89.xml" /><Relationship Id="rId18" Type="http://schemas.openxmlformats.org/officeDocument/2006/relationships/tags" Target="../tags/tag90.xml" /><Relationship Id="rId19" Type="http://schemas.openxmlformats.org/officeDocument/2006/relationships/image" Target="file:///D:\qq&#25991;&#20214;\712321467\Image\C2C\Image2\%7b75232B38-A165-1FB7-499C-2E1C792CACB5%7d.png" TargetMode="External" /><Relationship Id="rId2" Type="http://schemas.openxmlformats.org/officeDocument/2006/relationships/slideLayout" Target="../slideLayouts/slideLayout2.xml" /><Relationship Id="rId20" Type="http://schemas.openxmlformats.org/officeDocument/2006/relationships/image" Target="../media/image1.png" /><Relationship Id="rId21" Type="http://schemas.openxmlformats.org/officeDocument/2006/relationships/tags" Target="../tags/tag91.xml" /><Relationship Id="rId22" Type="http://schemas.openxmlformats.org/officeDocument/2006/relationships/tags" Target="../tags/tag92.xml" /><Relationship Id="rId23" Type="http://schemas.openxmlformats.org/officeDocument/2006/relationships/tags" Target="../tags/tag93.xml" /><Relationship Id="rId24" Type="http://schemas.openxmlformats.org/officeDocument/2006/relationships/tags" Target="../tags/tag94.xml" /><Relationship Id="rId25"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3"/>
          </p:custDataLst>
        </p:nvPr>
      </p:nvGrpSpPr>
      <p:grpSpPr>
        <a:xfrm>
          <a:off x="0" y="0"/>
          <a: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t>0</a:t>
            </a:fld>
            <a:endParaRPr lang="zh-CN" altLang="en-US"/>
          </a:p>
        </p:txBody>
      </p:sp>
      <p:pic>
        <p:nvPicPr>
          <p:cNvPr id="7" name="图片 1073743875" descr="学科网 zxxk.com"/>
          <p:cNvPicPr>
            <a:picLocks noChangeAspect="1"/>
          </p:cNvPicPr>
          <p:nvPr>
            <p:custDataLst>
              <p:tags r:id="rId21"/>
            </p:custDataLst>
          </p:nvPr>
        </p:nvPicPr>
        <p:blipFill>
          <a:blip r:embed="rId20" r:link="rId19"/>
          <a:stretch>
            <a:fillRect/>
          </a:stretch>
        </p:blipFill>
        <p:spPr>
          <a:xfrm>
            <a:off x="838200" y="365125"/>
            <a:ext cx="9525" cy="9525"/>
          </a:xfrm>
          <a:prstGeom prst="rect">
            <a:avLst/>
          </a:prstGeom>
          <a:noFill/>
          <a:ln>
            <a:noFill/>
            <a:miter lim="800000"/>
          </a:ln>
        </p:spPr>
      </p:pic>
      <p:pic>
        <p:nvPicPr>
          <p:cNvPr id="8" name="图片 1073743875" descr="学科网 zxxk.com"/>
          <p:cNvPicPr>
            <a:picLocks noChangeAspect="1"/>
          </p:cNvPicPr>
          <p:nvPr>
            <p:custDataLst>
              <p:tags r:id="rId22"/>
            </p:custDataLst>
          </p:nvPr>
        </p:nvPicPr>
        <p:blipFill>
          <a:blip r:embed="rId20" r:link="rId19"/>
          <a:stretch>
            <a:fillRect/>
          </a:stretch>
        </p:blipFill>
        <p:spPr>
          <a:xfrm>
            <a:off x="838200" y="365125"/>
            <a:ext cx="9525" cy="9525"/>
          </a:xfrm>
          <a:prstGeom prst="rect">
            <a:avLst/>
          </a:prstGeom>
          <a:noFill/>
          <a:ln>
            <a:noFill/>
            <a:miter lim="800000"/>
          </a:ln>
        </p:spPr>
      </p:pic>
      <p:pic>
        <p:nvPicPr>
          <p:cNvPr id="9" name="图片 1073743875" descr="学科网 zxxk.com" title=""/>
          <p:cNvPicPr>
            <a:picLocks noChangeAspect="1"/>
          </p:cNvPicPr>
          <p:nvPr>
            <p:custDataLst>
              <p:tags r:id="rId23"/>
            </p:custDataLst>
          </p:nvPr>
        </p:nvPicPr>
        <p:blipFill>
          <a:blip r:embed="rId20" r:link="rId19"/>
          <a:stretch>
            <a:fillRect/>
          </a:stretch>
        </p:blipFill>
        <p:spPr>
          <a:xfrm>
            <a:off x="838200" y="365125"/>
            <a:ext cx="9525" cy="9525"/>
          </a:xfrm>
          <a:prstGeom prst="rect">
            <a:avLst/>
          </a:prstGeom>
          <a:noFill/>
          <a:ln>
            <a:noFill/>
            <a:miter lim="800000"/>
          </a:ln>
        </p:spPr>
      </p:pic>
    </p:spTree>
    <p:custDataLst>
      <p:tags r:id="rId24"/>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09.xml" /><Relationship Id="rId11" Type="http://schemas.openxmlformats.org/officeDocument/2006/relationships/tags" Target="../tags/tag110.xml" /><Relationship Id="rId12" Type="http://schemas.openxmlformats.org/officeDocument/2006/relationships/tags" Target="../tags/tag111.xml" /><Relationship Id="rId2" Type="http://schemas.openxmlformats.org/officeDocument/2006/relationships/tags" Target="../tags/tag102.xml" /><Relationship Id="rId3" Type="http://schemas.openxmlformats.org/officeDocument/2006/relationships/tags" Target="../tags/tag103.xml" /><Relationship Id="rId4" Type="http://schemas.openxmlformats.org/officeDocument/2006/relationships/tags" Target="../tags/tag104.xml" /><Relationship Id="rId5" Type="http://schemas.openxmlformats.org/officeDocument/2006/relationships/tags" Target="../tags/tag105.xml" /><Relationship Id="rId6" Type="http://schemas.openxmlformats.org/officeDocument/2006/relationships/tags" Target="../tags/tag106.xml" /><Relationship Id="rId7" Type="http://schemas.openxmlformats.org/officeDocument/2006/relationships/image" Target="../media/image2.png" /><Relationship Id="rId8" Type="http://schemas.openxmlformats.org/officeDocument/2006/relationships/tags" Target="../tags/tag107.xml" /><Relationship Id="rId9" Type="http://schemas.openxmlformats.org/officeDocument/2006/relationships/tags" Target="../tags/tag108.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8.jpeg" /><Relationship Id="rId11" Type="http://schemas.openxmlformats.org/officeDocument/2006/relationships/tags" Target="../tags/tag230.xml" /><Relationship Id="rId12" Type="http://schemas.openxmlformats.org/officeDocument/2006/relationships/tags" Target="../tags/tag231.xml" /><Relationship Id="rId13" Type="http://schemas.openxmlformats.org/officeDocument/2006/relationships/tags" Target="../tags/tag232.xml" /><Relationship Id="rId14" Type="http://schemas.openxmlformats.org/officeDocument/2006/relationships/tags" Target="../tags/tag233.xml" /><Relationship Id="rId15" Type="http://schemas.openxmlformats.org/officeDocument/2006/relationships/tags" Target="../tags/tag234.xml" /><Relationship Id="rId16" Type="http://schemas.openxmlformats.org/officeDocument/2006/relationships/tags" Target="../tags/tag235.xml" /><Relationship Id="rId2" Type="http://schemas.openxmlformats.org/officeDocument/2006/relationships/tags" Target="../tags/tag222.xml" /><Relationship Id="rId3" Type="http://schemas.openxmlformats.org/officeDocument/2006/relationships/tags" Target="../tags/tag223.xml" /><Relationship Id="rId4" Type="http://schemas.openxmlformats.org/officeDocument/2006/relationships/tags" Target="../tags/tag224.xml" /><Relationship Id="rId5" Type="http://schemas.openxmlformats.org/officeDocument/2006/relationships/tags" Target="../tags/tag225.xml" /><Relationship Id="rId6" Type="http://schemas.openxmlformats.org/officeDocument/2006/relationships/tags" Target="../tags/tag226.xml" /><Relationship Id="rId7" Type="http://schemas.openxmlformats.org/officeDocument/2006/relationships/tags" Target="../tags/tag227.xml" /><Relationship Id="rId8" Type="http://schemas.openxmlformats.org/officeDocument/2006/relationships/tags" Target="../tags/tag228.xml" /><Relationship Id="rId9" Type="http://schemas.openxmlformats.org/officeDocument/2006/relationships/tags" Target="../tags/tag229.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9.png" /><Relationship Id="rId11" Type="http://schemas.openxmlformats.org/officeDocument/2006/relationships/tags" Target="../tags/tag244.xml" /><Relationship Id="rId12" Type="http://schemas.openxmlformats.org/officeDocument/2006/relationships/tags" Target="../tags/tag245.xml" /><Relationship Id="rId13" Type="http://schemas.openxmlformats.org/officeDocument/2006/relationships/tags" Target="../tags/tag246.xml" /><Relationship Id="rId2" Type="http://schemas.openxmlformats.org/officeDocument/2006/relationships/tags" Target="../tags/tag236.xml" /><Relationship Id="rId3" Type="http://schemas.openxmlformats.org/officeDocument/2006/relationships/tags" Target="../tags/tag237.xml" /><Relationship Id="rId4" Type="http://schemas.openxmlformats.org/officeDocument/2006/relationships/tags" Target="../tags/tag238.xml" /><Relationship Id="rId5" Type="http://schemas.openxmlformats.org/officeDocument/2006/relationships/tags" Target="../tags/tag239.xml" /><Relationship Id="rId6" Type="http://schemas.openxmlformats.org/officeDocument/2006/relationships/tags" Target="../tags/tag240.xml" /><Relationship Id="rId7" Type="http://schemas.openxmlformats.org/officeDocument/2006/relationships/tags" Target="../tags/tag241.xml" /><Relationship Id="rId8" Type="http://schemas.openxmlformats.org/officeDocument/2006/relationships/tags" Target="../tags/tag242.xml" /><Relationship Id="rId9" Type="http://schemas.openxmlformats.org/officeDocument/2006/relationships/tags" Target="../tags/tag243.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55.xml" /><Relationship Id="rId11" Type="http://schemas.openxmlformats.org/officeDocument/2006/relationships/tags" Target="../tags/tag256.xml" /><Relationship Id="rId12" Type="http://schemas.openxmlformats.org/officeDocument/2006/relationships/tags" Target="../tags/tag257.xml" /><Relationship Id="rId13" Type="http://schemas.openxmlformats.org/officeDocument/2006/relationships/tags" Target="../tags/tag258.xml" /><Relationship Id="rId14" Type="http://schemas.openxmlformats.org/officeDocument/2006/relationships/tags" Target="../tags/tag259.xml" /><Relationship Id="rId15" Type="http://schemas.openxmlformats.org/officeDocument/2006/relationships/tags" Target="../tags/tag260.xml" /><Relationship Id="rId16" Type="http://schemas.openxmlformats.org/officeDocument/2006/relationships/tags" Target="../tags/tag261.xml" /><Relationship Id="rId17" Type="http://schemas.openxmlformats.org/officeDocument/2006/relationships/tags" Target="../tags/tag262.xml" /><Relationship Id="rId18" Type="http://schemas.openxmlformats.org/officeDocument/2006/relationships/tags" Target="../tags/tag263.xml" /><Relationship Id="rId19" Type="http://schemas.openxmlformats.org/officeDocument/2006/relationships/tags" Target="../tags/tag264.xml" /><Relationship Id="rId2" Type="http://schemas.openxmlformats.org/officeDocument/2006/relationships/tags" Target="../tags/tag247.xml" /><Relationship Id="rId20" Type="http://schemas.openxmlformats.org/officeDocument/2006/relationships/tags" Target="../tags/tag265.xml" /><Relationship Id="rId3" Type="http://schemas.openxmlformats.org/officeDocument/2006/relationships/tags" Target="../tags/tag248.xml" /><Relationship Id="rId4" Type="http://schemas.openxmlformats.org/officeDocument/2006/relationships/tags" Target="../tags/tag249.xml" /><Relationship Id="rId5" Type="http://schemas.openxmlformats.org/officeDocument/2006/relationships/tags" Target="../tags/tag250.xml" /><Relationship Id="rId6" Type="http://schemas.openxmlformats.org/officeDocument/2006/relationships/tags" Target="../tags/tag251.xml" /><Relationship Id="rId7" Type="http://schemas.openxmlformats.org/officeDocument/2006/relationships/tags" Target="../tags/tag252.xml" /><Relationship Id="rId8" Type="http://schemas.openxmlformats.org/officeDocument/2006/relationships/tags" Target="../tags/tag253.xml" /><Relationship Id="rId9" Type="http://schemas.openxmlformats.org/officeDocument/2006/relationships/tags" Target="../tags/tag25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10.png" /><Relationship Id="rId11" Type="http://schemas.openxmlformats.org/officeDocument/2006/relationships/tags" Target="../tags/tag274.xml" /><Relationship Id="rId12" Type="http://schemas.openxmlformats.org/officeDocument/2006/relationships/tags" Target="../tags/tag275.xml" /><Relationship Id="rId13" Type="http://schemas.openxmlformats.org/officeDocument/2006/relationships/tags" Target="../tags/tag276.xml" /><Relationship Id="rId14" Type="http://schemas.openxmlformats.org/officeDocument/2006/relationships/tags" Target="../tags/tag277.xml" /><Relationship Id="rId15" Type="http://schemas.openxmlformats.org/officeDocument/2006/relationships/tags" Target="../tags/tag278.xml" /><Relationship Id="rId16" Type="http://schemas.openxmlformats.org/officeDocument/2006/relationships/tags" Target="../tags/tag279.xml" /><Relationship Id="rId17" Type="http://schemas.openxmlformats.org/officeDocument/2006/relationships/tags" Target="../tags/tag280.xml" /><Relationship Id="rId18" Type="http://schemas.openxmlformats.org/officeDocument/2006/relationships/tags" Target="../tags/tag281.xml" /><Relationship Id="rId19" Type="http://schemas.openxmlformats.org/officeDocument/2006/relationships/tags" Target="../tags/tag282.xml" /><Relationship Id="rId2" Type="http://schemas.openxmlformats.org/officeDocument/2006/relationships/tags" Target="../tags/tag266.xml" /><Relationship Id="rId3" Type="http://schemas.openxmlformats.org/officeDocument/2006/relationships/tags" Target="../tags/tag267.xml" /><Relationship Id="rId4" Type="http://schemas.openxmlformats.org/officeDocument/2006/relationships/tags" Target="../tags/tag268.xml" /><Relationship Id="rId5" Type="http://schemas.openxmlformats.org/officeDocument/2006/relationships/tags" Target="../tags/tag269.xml" /><Relationship Id="rId6" Type="http://schemas.openxmlformats.org/officeDocument/2006/relationships/tags" Target="../tags/tag270.xml" /><Relationship Id="rId7" Type="http://schemas.openxmlformats.org/officeDocument/2006/relationships/tags" Target="../tags/tag271.xml" /><Relationship Id="rId8" Type="http://schemas.openxmlformats.org/officeDocument/2006/relationships/tags" Target="../tags/tag272.xml" /><Relationship Id="rId9" Type="http://schemas.openxmlformats.org/officeDocument/2006/relationships/tags" Target="../tags/tag27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91.xml" /><Relationship Id="rId11" Type="http://schemas.openxmlformats.org/officeDocument/2006/relationships/tags" Target="../tags/tag292.xml" /><Relationship Id="rId2" Type="http://schemas.openxmlformats.org/officeDocument/2006/relationships/tags" Target="../tags/tag283.xml" /><Relationship Id="rId3" Type="http://schemas.openxmlformats.org/officeDocument/2006/relationships/tags" Target="../tags/tag284.xml" /><Relationship Id="rId4" Type="http://schemas.openxmlformats.org/officeDocument/2006/relationships/tags" Target="../tags/tag285.xml" /><Relationship Id="rId5" Type="http://schemas.openxmlformats.org/officeDocument/2006/relationships/tags" Target="../tags/tag286.xml" /><Relationship Id="rId6" Type="http://schemas.openxmlformats.org/officeDocument/2006/relationships/tags" Target="../tags/tag287.xml" /><Relationship Id="rId7" Type="http://schemas.openxmlformats.org/officeDocument/2006/relationships/tags" Target="../tags/tag288.xml" /><Relationship Id="rId8" Type="http://schemas.openxmlformats.org/officeDocument/2006/relationships/tags" Target="../tags/tag289.xml" /><Relationship Id="rId9" Type="http://schemas.openxmlformats.org/officeDocument/2006/relationships/tags" Target="../tags/tag290.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11.png" /><Relationship Id="rId11" Type="http://schemas.openxmlformats.org/officeDocument/2006/relationships/tags" Target="../tags/tag301.xml" /><Relationship Id="rId12" Type="http://schemas.openxmlformats.org/officeDocument/2006/relationships/video" Target="../media/media2.mp4" /><Relationship Id="rId13" Type="http://schemas.microsoft.com/office/2007/relationships/media" Target="../media/media2.mp4" /><Relationship Id="rId14" Type="http://schemas.openxmlformats.org/officeDocument/2006/relationships/tags" Target="../tags/tag302.xml" /><Relationship Id="rId2" Type="http://schemas.openxmlformats.org/officeDocument/2006/relationships/tags" Target="../tags/tag293.xml" /><Relationship Id="rId3" Type="http://schemas.openxmlformats.org/officeDocument/2006/relationships/tags" Target="../tags/tag294.xml" /><Relationship Id="rId4" Type="http://schemas.openxmlformats.org/officeDocument/2006/relationships/tags" Target="../tags/tag295.xml" /><Relationship Id="rId5" Type="http://schemas.openxmlformats.org/officeDocument/2006/relationships/tags" Target="../tags/tag296.xml" /><Relationship Id="rId6" Type="http://schemas.openxmlformats.org/officeDocument/2006/relationships/tags" Target="../tags/tag297.xml" /><Relationship Id="rId7" Type="http://schemas.openxmlformats.org/officeDocument/2006/relationships/tags" Target="../tags/tag298.xml" /><Relationship Id="rId8" Type="http://schemas.openxmlformats.org/officeDocument/2006/relationships/tags" Target="../tags/tag299.xml" /><Relationship Id="rId9" Type="http://schemas.openxmlformats.org/officeDocument/2006/relationships/tags" Target="../tags/tag300.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11.xml" /><Relationship Id="rId11" Type="http://schemas.openxmlformats.org/officeDocument/2006/relationships/image" Target="../media/image12.png" /><Relationship Id="rId12" Type="http://schemas.openxmlformats.org/officeDocument/2006/relationships/tags" Target="../tags/tag312.xml" /><Relationship Id="rId13" Type="http://schemas.openxmlformats.org/officeDocument/2006/relationships/tags" Target="../tags/tag313.xml" /><Relationship Id="rId2" Type="http://schemas.openxmlformats.org/officeDocument/2006/relationships/tags" Target="../tags/tag303.xml" /><Relationship Id="rId3" Type="http://schemas.openxmlformats.org/officeDocument/2006/relationships/tags" Target="../tags/tag304.xml" /><Relationship Id="rId4" Type="http://schemas.openxmlformats.org/officeDocument/2006/relationships/tags" Target="../tags/tag305.xml" /><Relationship Id="rId5" Type="http://schemas.openxmlformats.org/officeDocument/2006/relationships/tags" Target="../tags/tag306.xml" /><Relationship Id="rId6" Type="http://schemas.openxmlformats.org/officeDocument/2006/relationships/tags" Target="../tags/tag307.xml" /><Relationship Id="rId7" Type="http://schemas.openxmlformats.org/officeDocument/2006/relationships/tags" Target="../tags/tag308.xml" /><Relationship Id="rId8" Type="http://schemas.openxmlformats.org/officeDocument/2006/relationships/tags" Target="../tags/tag309.xml" /><Relationship Id="rId9" Type="http://schemas.openxmlformats.org/officeDocument/2006/relationships/tags" Target="../tags/tag310.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22.xml" /><Relationship Id="rId11" Type="http://schemas.openxmlformats.org/officeDocument/2006/relationships/image" Target="../media/image12.png" /><Relationship Id="rId12" Type="http://schemas.openxmlformats.org/officeDocument/2006/relationships/tags" Target="../tags/tag323.xml" /><Relationship Id="rId13" Type="http://schemas.openxmlformats.org/officeDocument/2006/relationships/tags" Target="../tags/tag324.xml" /><Relationship Id="rId2" Type="http://schemas.openxmlformats.org/officeDocument/2006/relationships/tags" Target="../tags/tag314.xml" /><Relationship Id="rId3" Type="http://schemas.openxmlformats.org/officeDocument/2006/relationships/tags" Target="../tags/tag315.xml" /><Relationship Id="rId4" Type="http://schemas.openxmlformats.org/officeDocument/2006/relationships/tags" Target="../tags/tag316.xml" /><Relationship Id="rId5" Type="http://schemas.openxmlformats.org/officeDocument/2006/relationships/tags" Target="../tags/tag317.xml" /><Relationship Id="rId6" Type="http://schemas.openxmlformats.org/officeDocument/2006/relationships/tags" Target="../tags/tag318.xml" /><Relationship Id="rId7" Type="http://schemas.openxmlformats.org/officeDocument/2006/relationships/tags" Target="../tags/tag319.xml" /><Relationship Id="rId8" Type="http://schemas.openxmlformats.org/officeDocument/2006/relationships/tags" Target="../tags/tag320.xml" /><Relationship Id="rId9" Type="http://schemas.openxmlformats.org/officeDocument/2006/relationships/tags" Target="../tags/tag32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33.xml" /><Relationship Id="rId11" Type="http://schemas.openxmlformats.org/officeDocument/2006/relationships/tags" Target="../tags/tag334.xml" /><Relationship Id="rId12" Type="http://schemas.openxmlformats.org/officeDocument/2006/relationships/tags" Target="../tags/tag335.xml" /><Relationship Id="rId13" Type="http://schemas.openxmlformats.org/officeDocument/2006/relationships/image" Target="../media/image13.png" /><Relationship Id="rId14" Type="http://schemas.openxmlformats.org/officeDocument/2006/relationships/tags" Target="../tags/tag336.xml" /><Relationship Id="rId15" Type="http://schemas.openxmlformats.org/officeDocument/2006/relationships/tags" Target="../tags/tag337.xml" /><Relationship Id="rId2" Type="http://schemas.openxmlformats.org/officeDocument/2006/relationships/tags" Target="../tags/tag325.xml" /><Relationship Id="rId3" Type="http://schemas.openxmlformats.org/officeDocument/2006/relationships/tags" Target="../tags/tag326.xml" /><Relationship Id="rId4" Type="http://schemas.openxmlformats.org/officeDocument/2006/relationships/tags" Target="../tags/tag327.xml" /><Relationship Id="rId5" Type="http://schemas.openxmlformats.org/officeDocument/2006/relationships/tags" Target="../tags/tag328.xml" /><Relationship Id="rId6" Type="http://schemas.openxmlformats.org/officeDocument/2006/relationships/tags" Target="../tags/tag329.xml" /><Relationship Id="rId7" Type="http://schemas.openxmlformats.org/officeDocument/2006/relationships/tags" Target="../tags/tag330.xml" /><Relationship Id="rId8" Type="http://schemas.openxmlformats.org/officeDocument/2006/relationships/tags" Target="../tags/tag331.xml" /><Relationship Id="rId9" Type="http://schemas.openxmlformats.org/officeDocument/2006/relationships/tags" Target="../tags/tag33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14.png" /><Relationship Id="rId11" Type="http://schemas.openxmlformats.org/officeDocument/2006/relationships/tags" Target="../tags/tag346.xml" /><Relationship Id="rId12" Type="http://schemas.openxmlformats.org/officeDocument/2006/relationships/video" Target="../media/media3.mp4" /><Relationship Id="rId13" Type="http://schemas.microsoft.com/office/2007/relationships/media" Target="../media/media3.mp4" /><Relationship Id="rId2" Type="http://schemas.openxmlformats.org/officeDocument/2006/relationships/tags" Target="../tags/tag338.xml" /><Relationship Id="rId3" Type="http://schemas.openxmlformats.org/officeDocument/2006/relationships/tags" Target="../tags/tag339.xml" /><Relationship Id="rId4" Type="http://schemas.openxmlformats.org/officeDocument/2006/relationships/tags" Target="../tags/tag340.xml" /><Relationship Id="rId5" Type="http://schemas.openxmlformats.org/officeDocument/2006/relationships/tags" Target="../tags/tag341.xml" /><Relationship Id="rId6" Type="http://schemas.openxmlformats.org/officeDocument/2006/relationships/tags" Target="../tags/tag342.xml" /><Relationship Id="rId7" Type="http://schemas.openxmlformats.org/officeDocument/2006/relationships/tags" Target="../tags/tag343.xml" /><Relationship Id="rId8" Type="http://schemas.openxmlformats.org/officeDocument/2006/relationships/tags" Target="../tags/tag344.xml" /><Relationship Id="rId9" Type="http://schemas.openxmlformats.org/officeDocument/2006/relationships/tags" Target="../tags/tag345.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20.xml" /><Relationship Id="rId11" Type="http://schemas.openxmlformats.org/officeDocument/2006/relationships/tags" Target="../tags/tag121.xml" /><Relationship Id="rId12" Type="http://schemas.openxmlformats.org/officeDocument/2006/relationships/tags" Target="../tags/tag122.xml" /><Relationship Id="rId13" Type="http://schemas.openxmlformats.org/officeDocument/2006/relationships/image" Target="../media/image3.png" /><Relationship Id="rId14" Type="http://schemas.openxmlformats.org/officeDocument/2006/relationships/tags" Target="../tags/tag123.xml" /><Relationship Id="rId15" Type="http://schemas.openxmlformats.org/officeDocument/2006/relationships/image" Target="../media/image4.png" /><Relationship Id="rId16" Type="http://schemas.openxmlformats.org/officeDocument/2006/relationships/tags" Target="../tags/tag124.xml" /><Relationship Id="rId17" Type="http://schemas.openxmlformats.org/officeDocument/2006/relationships/tags" Target="../tags/tag125.xml" /><Relationship Id="rId2" Type="http://schemas.openxmlformats.org/officeDocument/2006/relationships/tags" Target="../tags/tag112.xml" /><Relationship Id="rId3" Type="http://schemas.openxmlformats.org/officeDocument/2006/relationships/tags" Target="../tags/tag113.xml" /><Relationship Id="rId4" Type="http://schemas.openxmlformats.org/officeDocument/2006/relationships/tags" Target="../tags/tag114.xml" /><Relationship Id="rId5" Type="http://schemas.openxmlformats.org/officeDocument/2006/relationships/tags" Target="../tags/tag115.xml" /><Relationship Id="rId6" Type="http://schemas.openxmlformats.org/officeDocument/2006/relationships/tags" Target="../tags/tag116.xml" /><Relationship Id="rId7" Type="http://schemas.openxmlformats.org/officeDocument/2006/relationships/tags" Target="../tags/tag117.xml" /><Relationship Id="rId8" Type="http://schemas.openxmlformats.org/officeDocument/2006/relationships/tags" Target="../tags/tag118.xml" /><Relationship Id="rId9" Type="http://schemas.openxmlformats.org/officeDocument/2006/relationships/tags" Target="../tags/tag119.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55.xml" /><Relationship Id="rId11" Type="http://schemas.openxmlformats.org/officeDocument/2006/relationships/tags" Target="../tags/tag356.xml" /><Relationship Id="rId12" Type="http://schemas.openxmlformats.org/officeDocument/2006/relationships/tags" Target="../tags/tag357.xml" /><Relationship Id="rId13" Type="http://schemas.openxmlformats.org/officeDocument/2006/relationships/tags" Target="../tags/tag358.xml" /><Relationship Id="rId14" Type="http://schemas.openxmlformats.org/officeDocument/2006/relationships/tags" Target="../tags/tag359.xml" /><Relationship Id="rId15" Type="http://schemas.openxmlformats.org/officeDocument/2006/relationships/tags" Target="../tags/tag360.xml" /><Relationship Id="rId16" Type="http://schemas.openxmlformats.org/officeDocument/2006/relationships/tags" Target="../tags/tag361.xml" /><Relationship Id="rId17" Type="http://schemas.openxmlformats.org/officeDocument/2006/relationships/tags" Target="../tags/tag362.xml" /><Relationship Id="rId18" Type="http://schemas.openxmlformats.org/officeDocument/2006/relationships/tags" Target="../tags/tag363.xml" /><Relationship Id="rId19" Type="http://schemas.openxmlformats.org/officeDocument/2006/relationships/tags" Target="../tags/tag364.xml" /><Relationship Id="rId2" Type="http://schemas.openxmlformats.org/officeDocument/2006/relationships/tags" Target="../tags/tag347.xml" /><Relationship Id="rId20" Type="http://schemas.openxmlformats.org/officeDocument/2006/relationships/tags" Target="../tags/tag365.xml" /><Relationship Id="rId21" Type="http://schemas.openxmlformats.org/officeDocument/2006/relationships/tags" Target="../tags/tag366.xml" /><Relationship Id="rId22" Type="http://schemas.openxmlformats.org/officeDocument/2006/relationships/image" Target="../media/image15.wmf" /><Relationship Id="rId23" Type="http://schemas.openxmlformats.org/officeDocument/2006/relationships/tags" Target="../tags/tag367.xml" /><Relationship Id="rId24" Type="http://schemas.openxmlformats.org/officeDocument/2006/relationships/image" Target="../media/image16.wmf" /><Relationship Id="rId25" Type="http://schemas.openxmlformats.org/officeDocument/2006/relationships/tags" Target="../tags/tag368.xml" /><Relationship Id="rId26" Type="http://schemas.openxmlformats.org/officeDocument/2006/relationships/tags" Target="../tags/tag369.xml" /><Relationship Id="rId27" Type="http://schemas.openxmlformats.org/officeDocument/2006/relationships/tags" Target="../tags/tag370.xml" /><Relationship Id="rId28" Type="http://schemas.openxmlformats.org/officeDocument/2006/relationships/tags" Target="../tags/tag371.xml" /><Relationship Id="rId29" Type="http://schemas.openxmlformats.org/officeDocument/2006/relationships/tags" Target="../tags/tag372.xml" /><Relationship Id="rId3" Type="http://schemas.openxmlformats.org/officeDocument/2006/relationships/tags" Target="../tags/tag348.xml" /><Relationship Id="rId4" Type="http://schemas.openxmlformats.org/officeDocument/2006/relationships/tags" Target="../tags/tag349.xml" /><Relationship Id="rId5" Type="http://schemas.openxmlformats.org/officeDocument/2006/relationships/tags" Target="../tags/tag350.xml" /><Relationship Id="rId6" Type="http://schemas.openxmlformats.org/officeDocument/2006/relationships/tags" Target="../tags/tag351.xml" /><Relationship Id="rId7" Type="http://schemas.openxmlformats.org/officeDocument/2006/relationships/tags" Target="../tags/tag352.xml" /><Relationship Id="rId8" Type="http://schemas.openxmlformats.org/officeDocument/2006/relationships/tags" Target="../tags/tag353.xml" /><Relationship Id="rId9" Type="http://schemas.openxmlformats.org/officeDocument/2006/relationships/tags" Target="../tags/tag354.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34.xml" /><Relationship Id="rId11" Type="http://schemas.openxmlformats.org/officeDocument/2006/relationships/tags" Target="../tags/tag135.xml" /><Relationship Id="rId12" Type="http://schemas.openxmlformats.org/officeDocument/2006/relationships/tags" Target="../tags/tag136.xml" /><Relationship Id="rId13" Type="http://schemas.openxmlformats.org/officeDocument/2006/relationships/tags" Target="../tags/tag137.xml" /><Relationship Id="rId14" Type="http://schemas.openxmlformats.org/officeDocument/2006/relationships/tags" Target="../tags/tag138.xml" /><Relationship Id="rId15" Type="http://schemas.openxmlformats.org/officeDocument/2006/relationships/tags" Target="../tags/tag139.xml" /><Relationship Id="rId16" Type="http://schemas.openxmlformats.org/officeDocument/2006/relationships/tags" Target="../tags/tag140.xml" /><Relationship Id="rId17" Type="http://schemas.openxmlformats.org/officeDocument/2006/relationships/tags" Target="../tags/tag141.xml" /><Relationship Id="rId2" Type="http://schemas.openxmlformats.org/officeDocument/2006/relationships/tags" Target="../tags/tag126.xml" /><Relationship Id="rId3" Type="http://schemas.openxmlformats.org/officeDocument/2006/relationships/tags" Target="../tags/tag127.xml" /><Relationship Id="rId4" Type="http://schemas.openxmlformats.org/officeDocument/2006/relationships/tags" Target="../tags/tag128.xml" /><Relationship Id="rId5" Type="http://schemas.openxmlformats.org/officeDocument/2006/relationships/tags" Target="../tags/tag129.xml" /><Relationship Id="rId6" Type="http://schemas.openxmlformats.org/officeDocument/2006/relationships/tags" Target="../tags/tag130.xml" /><Relationship Id="rId7" Type="http://schemas.openxmlformats.org/officeDocument/2006/relationships/tags" Target="../tags/tag131.xml" /><Relationship Id="rId8" Type="http://schemas.openxmlformats.org/officeDocument/2006/relationships/tags" Target="../tags/tag132.xml" /><Relationship Id="rId9" Type="http://schemas.openxmlformats.org/officeDocument/2006/relationships/tags" Target="../tags/tag133.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50.xml" /><Relationship Id="rId11" Type="http://schemas.openxmlformats.org/officeDocument/2006/relationships/tags" Target="../tags/tag151.xml" /><Relationship Id="rId12" Type="http://schemas.openxmlformats.org/officeDocument/2006/relationships/image" Target="../media/image5.png" /><Relationship Id="rId13" Type="http://schemas.openxmlformats.org/officeDocument/2006/relationships/tags" Target="../tags/tag152.xml" /><Relationship Id="rId14" Type="http://schemas.openxmlformats.org/officeDocument/2006/relationships/tags" Target="../tags/tag153.xml" /><Relationship Id="rId2" Type="http://schemas.openxmlformats.org/officeDocument/2006/relationships/tags" Target="../tags/tag142.xml" /><Relationship Id="rId3" Type="http://schemas.openxmlformats.org/officeDocument/2006/relationships/tags" Target="../tags/tag143.xml" /><Relationship Id="rId4" Type="http://schemas.openxmlformats.org/officeDocument/2006/relationships/tags" Target="../tags/tag144.xml" /><Relationship Id="rId5" Type="http://schemas.openxmlformats.org/officeDocument/2006/relationships/tags" Target="../tags/tag145.xml" /><Relationship Id="rId6" Type="http://schemas.openxmlformats.org/officeDocument/2006/relationships/tags" Target="../tags/tag146.xml" /><Relationship Id="rId7" Type="http://schemas.openxmlformats.org/officeDocument/2006/relationships/tags" Target="../tags/tag147.xml" /><Relationship Id="rId8" Type="http://schemas.openxmlformats.org/officeDocument/2006/relationships/tags" Target="../tags/tag148.xml" /><Relationship Id="rId9" Type="http://schemas.openxmlformats.org/officeDocument/2006/relationships/tags" Target="../tags/tag149.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59.xml" /><Relationship Id="rId11" Type="http://schemas.openxmlformats.org/officeDocument/2006/relationships/tags" Target="../tags/tag160.xml" /><Relationship Id="rId12" Type="http://schemas.openxmlformats.org/officeDocument/2006/relationships/tags" Target="../tags/tag161.xml" /><Relationship Id="rId13" Type="http://schemas.openxmlformats.org/officeDocument/2006/relationships/tags" Target="../tags/tag162.xml" /><Relationship Id="rId14" Type="http://schemas.openxmlformats.org/officeDocument/2006/relationships/tags" Target="../tags/tag163.xml" /><Relationship Id="rId15" Type="http://schemas.openxmlformats.org/officeDocument/2006/relationships/tags" Target="../tags/tag164.xml" /><Relationship Id="rId2" Type="http://schemas.openxmlformats.org/officeDocument/2006/relationships/tags" Target="../tags/tag154.xml" /><Relationship Id="rId3" Type="http://schemas.openxmlformats.org/officeDocument/2006/relationships/image" Target="../media/image6.png" /><Relationship Id="rId4" Type="http://schemas.openxmlformats.org/officeDocument/2006/relationships/tags" Target="../tags/tag155.xml" /><Relationship Id="rId5" Type="http://schemas.openxmlformats.org/officeDocument/2006/relationships/video" Target="../media/media1.mp4" /><Relationship Id="rId6" Type="http://schemas.microsoft.com/office/2007/relationships/media" Target="../media/media1.mp4" /><Relationship Id="rId7" Type="http://schemas.openxmlformats.org/officeDocument/2006/relationships/tags" Target="../tags/tag156.xml" /><Relationship Id="rId8" Type="http://schemas.openxmlformats.org/officeDocument/2006/relationships/tags" Target="../tags/tag157.xml" /><Relationship Id="rId9" Type="http://schemas.openxmlformats.org/officeDocument/2006/relationships/tags" Target="../tags/tag158.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73.xml" /><Relationship Id="rId11" Type="http://schemas.openxmlformats.org/officeDocument/2006/relationships/tags" Target="../tags/tag174.xml" /><Relationship Id="rId12" Type="http://schemas.openxmlformats.org/officeDocument/2006/relationships/tags" Target="../tags/tag175.xml" /><Relationship Id="rId13" Type="http://schemas.openxmlformats.org/officeDocument/2006/relationships/tags" Target="../tags/tag176.xml" /><Relationship Id="rId14" Type="http://schemas.openxmlformats.org/officeDocument/2006/relationships/tags" Target="../tags/tag177.xml" /><Relationship Id="rId15" Type="http://schemas.openxmlformats.org/officeDocument/2006/relationships/tags" Target="../tags/tag178.xml" /><Relationship Id="rId16" Type="http://schemas.openxmlformats.org/officeDocument/2006/relationships/tags" Target="../tags/tag179.xml" /><Relationship Id="rId17" Type="http://schemas.openxmlformats.org/officeDocument/2006/relationships/tags" Target="../tags/tag180.xml" /><Relationship Id="rId18" Type="http://schemas.openxmlformats.org/officeDocument/2006/relationships/tags" Target="../tags/tag181.xml" /><Relationship Id="rId19" Type="http://schemas.openxmlformats.org/officeDocument/2006/relationships/tags" Target="../tags/tag182.xml" /><Relationship Id="rId2" Type="http://schemas.openxmlformats.org/officeDocument/2006/relationships/tags" Target="../tags/tag165.xml" /><Relationship Id="rId20" Type="http://schemas.openxmlformats.org/officeDocument/2006/relationships/tags" Target="../tags/tag183.xml" /><Relationship Id="rId21" Type="http://schemas.openxmlformats.org/officeDocument/2006/relationships/tags" Target="../tags/tag184.xml" /><Relationship Id="rId3" Type="http://schemas.openxmlformats.org/officeDocument/2006/relationships/tags" Target="../tags/tag166.xml" /><Relationship Id="rId4" Type="http://schemas.openxmlformats.org/officeDocument/2006/relationships/tags" Target="../tags/tag167.xml" /><Relationship Id="rId5" Type="http://schemas.openxmlformats.org/officeDocument/2006/relationships/tags" Target="../tags/tag168.xml" /><Relationship Id="rId6" Type="http://schemas.openxmlformats.org/officeDocument/2006/relationships/tags" Target="../tags/tag169.xml" /><Relationship Id="rId7" Type="http://schemas.openxmlformats.org/officeDocument/2006/relationships/tags" Target="../tags/tag170.xml" /><Relationship Id="rId8" Type="http://schemas.openxmlformats.org/officeDocument/2006/relationships/tags" Target="../tags/tag171.xml" /><Relationship Id="rId9" Type="http://schemas.openxmlformats.org/officeDocument/2006/relationships/tags" Target="../tags/tag17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93.xml" /><Relationship Id="rId11" Type="http://schemas.openxmlformats.org/officeDocument/2006/relationships/tags" Target="../tags/tag194.xml" /><Relationship Id="rId2" Type="http://schemas.openxmlformats.org/officeDocument/2006/relationships/tags" Target="../tags/tag185.xml" /><Relationship Id="rId3" Type="http://schemas.openxmlformats.org/officeDocument/2006/relationships/tags" Target="../tags/tag186.xml" /><Relationship Id="rId4" Type="http://schemas.openxmlformats.org/officeDocument/2006/relationships/tags" Target="../tags/tag187.xml" /><Relationship Id="rId5" Type="http://schemas.openxmlformats.org/officeDocument/2006/relationships/tags" Target="../tags/tag188.xml" /><Relationship Id="rId6" Type="http://schemas.openxmlformats.org/officeDocument/2006/relationships/tags" Target="../tags/tag189.xml" /><Relationship Id="rId7" Type="http://schemas.openxmlformats.org/officeDocument/2006/relationships/tags" Target="../tags/tag190.xml" /><Relationship Id="rId8" Type="http://schemas.openxmlformats.org/officeDocument/2006/relationships/tags" Target="../tags/tag191.xml" /><Relationship Id="rId9" Type="http://schemas.openxmlformats.org/officeDocument/2006/relationships/tags" Target="../tags/tag19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03.xml" /><Relationship Id="rId11" Type="http://schemas.openxmlformats.org/officeDocument/2006/relationships/image" Target="../media/image7.png" /><Relationship Id="rId12" Type="http://schemas.openxmlformats.org/officeDocument/2006/relationships/tags" Target="../tags/tag204.xml" /><Relationship Id="rId13" Type="http://schemas.openxmlformats.org/officeDocument/2006/relationships/tags" Target="../tags/tag205.xml" /><Relationship Id="rId14" Type="http://schemas.openxmlformats.org/officeDocument/2006/relationships/tags" Target="../tags/tag206.xml" /><Relationship Id="rId2" Type="http://schemas.openxmlformats.org/officeDocument/2006/relationships/tags" Target="../tags/tag195.xml" /><Relationship Id="rId3" Type="http://schemas.openxmlformats.org/officeDocument/2006/relationships/tags" Target="../tags/tag196.xml" /><Relationship Id="rId4" Type="http://schemas.openxmlformats.org/officeDocument/2006/relationships/tags" Target="../tags/tag197.xml" /><Relationship Id="rId5" Type="http://schemas.openxmlformats.org/officeDocument/2006/relationships/tags" Target="../tags/tag198.xml" /><Relationship Id="rId6" Type="http://schemas.openxmlformats.org/officeDocument/2006/relationships/tags" Target="../tags/tag199.xml" /><Relationship Id="rId7" Type="http://schemas.openxmlformats.org/officeDocument/2006/relationships/tags" Target="../tags/tag200.xml" /><Relationship Id="rId8" Type="http://schemas.openxmlformats.org/officeDocument/2006/relationships/tags" Target="../tags/tag201.xml" /><Relationship Id="rId9" Type="http://schemas.openxmlformats.org/officeDocument/2006/relationships/tags" Target="../tags/tag20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15.xml" /><Relationship Id="rId11" Type="http://schemas.openxmlformats.org/officeDocument/2006/relationships/tags" Target="../tags/tag216.xml" /><Relationship Id="rId12" Type="http://schemas.openxmlformats.org/officeDocument/2006/relationships/tags" Target="../tags/tag217.xml" /><Relationship Id="rId13" Type="http://schemas.openxmlformats.org/officeDocument/2006/relationships/tags" Target="../tags/tag218.xml" /><Relationship Id="rId14" Type="http://schemas.openxmlformats.org/officeDocument/2006/relationships/tags" Target="../tags/tag219.xml" /><Relationship Id="rId15" Type="http://schemas.openxmlformats.org/officeDocument/2006/relationships/image" Target="../media/image7.png" /><Relationship Id="rId16" Type="http://schemas.openxmlformats.org/officeDocument/2006/relationships/tags" Target="../tags/tag220.xml" /><Relationship Id="rId17" Type="http://schemas.openxmlformats.org/officeDocument/2006/relationships/tags" Target="../tags/tag221.xml" /><Relationship Id="rId2" Type="http://schemas.openxmlformats.org/officeDocument/2006/relationships/tags" Target="../tags/tag207.xml" /><Relationship Id="rId3" Type="http://schemas.openxmlformats.org/officeDocument/2006/relationships/tags" Target="../tags/tag208.xml" /><Relationship Id="rId4" Type="http://schemas.openxmlformats.org/officeDocument/2006/relationships/tags" Target="../tags/tag209.xml" /><Relationship Id="rId5" Type="http://schemas.openxmlformats.org/officeDocument/2006/relationships/tags" Target="../tags/tag210.xml" /><Relationship Id="rId6" Type="http://schemas.openxmlformats.org/officeDocument/2006/relationships/tags" Target="../tags/tag211.xml" /><Relationship Id="rId7" Type="http://schemas.openxmlformats.org/officeDocument/2006/relationships/tags" Target="../tags/tag212.xml" /><Relationship Id="rId8" Type="http://schemas.openxmlformats.org/officeDocument/2006/relationships/tags" Target="../tags/tag213.xml" /><Relationship Id="rId9" Type="http://schemas.openxmlformats.org/officeDocument/2006/relationships/tags" Target="../tags/tag214.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gradFill>
          <a:gsLst>
            <a:gs pos="81000">
              <a:schemeClr val="bg2"/>
            </a:gs>
            <a:gs pos="100000">
              <a:schemeClr val="bg2">
                <a:lumMod val="85000"/>
              </a:schemeClr>
            </a:gs>
          </a:gsLst>
          <a:lin ang="5400000" scaled="0"/>
        </a:gradFill>
        <a:effectLst/>
      </p:bgPr>
    </p:bg>
    <p:spTree>
      <p:nvGrpSpPr>
        <p:cNvPr id="1" name=""/>
        <p:cNvGrpSpPr/>
        <p:nvPr>
          <p:custDataLst>
            <p:tags r:id="rId2"/>
          </p:custDataLst>
        </p:nvPr>
      </p:nvGrpSpPr>
      <p:grpSpPr>
        <a:xfrm>
          <a:off x="0" y="0"/>
          <a:ext cx="0" cy="0"/>
        </a:xfrm>
      </p:grpSpPr>
      <p:grpSp>
        <p:nvGrpSpPr>
          <p:cNvPr id="46" name="组合 45" title=""/>
          <p:cNvGrpSpPr/>
          <p:nvPr>
            <p:custDataLst>
              <p:tags r:id="rId3"/>
            </p:custDataLst>
          </p:nvPr>
        </p:nvGrpSpPr>
        <p:grpSpPr>
          <a:xfrm>
            <a:off x="-6985" y="-6350"/>
            <a:ext cx="12461240" cy="6883400"/>
            <a:chOff x="-11" y="-10"/>
            <a:chExt cx="19624" cy="10840"/>
          </a:xfrm>
        </p:grpSpPr>
        <p:sp>
          <p:nvSpPr>
            <p:cNvPr id="39" name="矩形 38"/>
            <p:cNvSpPr/>
            <p:nvPr>
              <p:custDataLst>
                <p:tags r:id="rId4"/>
              </p:custDataLst>
            </p:nvPr>
          </p:nvSpPr>
          <p:spPr>
            <a:xfrm>
              <a:off x="-11" y="3570"/>
              <a:ext cx="19200" cy="4640"/>
            </a:xfrm>
            <a:prstGeom prst="rect">
              <a:avLst/>
            </a:prstGeom>
            <a:solidFill>
              <a:srgbClr val="0070C0">
                <a:alpha val="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33" name="任意多边形 32"/>
            <p:cNvSpPr/>
            <p:nvPr>
              <p:custDataLst>
                <p:tags r:id="rId5"/>
              </p:custDataLst>
            </p:nvPr>
          </p:nvSpPr>
          <p:spPr>
            <a:xfrm>
              <a:off x="2178" y="-10"/>
              <a:ext cx="4380" cy="10840"/>
            </a:xfrm>
            <a:custGeom>
              <a:gdLst>
                <a:gd name="idx" fmla="cos wd2 2700000"/>
                <a:gd name="idy" fmla="sin hd2 2700000"/>
                <a:gd name="il" fmla="+- hc 0 wd2"/>
                <a:gd name="ir" fmla="+- hc wd2 0"/>
                <a:gd name="it" fmla="+- vc 0 wd2"/>
                <a:gd name="ib" fmla="+- vc wd2 0"/>
              </a:gdLst>
              <a:cxnLst>
                <a:cxn ang="3">
                  <a:pos x="hc" y="t"/>
                </a:cxn>
                <a:cxn ang="3">
                  <a:pos x="hd2" y="hd2"/>
                </a:cxn>
                <a:cxn ang="cd2">
                  <a:pos x="l" y="vc"/>
                </a:cxn>
                <a:cxn ang="cd4">
                  <a:pos x="hd2" y="wd2"/>
                </a:cxn>
                <a:cxn ang="cd4">
                  <a:pos x="hc" y="b"/>
                </a:cxn>
                <a:cxn ang="cd4">
                  <a:pos x="wd2" y="wd2"/>
                </a:cxn>
                <a:cxn ang="0">
                  <a:pos x="r" y="vc"/>
                </a:cxn>
                <a:cxn ang="3">
                  <a:pos x="wd2" y="hd2"/>
                </a:cxn>
              </a:cxnLst>
              <a:rect l="l" t="t" r="r" b="b"/>
              <a:pathLst>
                <a:path w="4380" h="10840">
                  <a:moveTo>
                    <a:pt x="0" y="0"/>
                  </a:moveTo>
                  <a:lnTo>
                    <a:pt x="518" y="0"/>
                  </a:lnTo>
                  <a:lnTo>
                    <a:pt x="534" y="6"/>
                  </a:lnTo>
                  <a:cubicBezTo>
                    <a:pt x="2775" y="795"/>
                    <a:pt x="4380" y="2930"/>
                    <a:pt x="4380" y="5440"/>
                  </a:cubicBezTo>
                  <a:cubicBezTo>
                    <a:pt x="4380" y="7900"/>
                    <a:pt x="2838" y="10001"/>
                    <a:pt x="667" y="10826"/>
                  </a:cubicBezTo>
                  <a:lnTo>
                    <a:pt x="629" y="10840"/>
                  </a:lnTo>
                  <a:lnTo>
                    <a:pt x="150" y="10840"/>
                  </a:lnTo>
                  <a:lnTo>
                    <a:pt x="156" y="10838"/>
                  </a:lnTo>
                  <a:cubicBezTo>
                    <a:pt x="2508" y="10170"/>
                    <a:pt x="4231" y="8006"/>
                    <a:pt x="4231" y="5440"/>
                  </a:cubicBezTo>
                  <a:cubicBezTo>
                    <a:pt x="4231" y="2825"/>
                    <a:pt x="2443" y="628"/>
                    <a:pt x="23" y="6"/>
                  </a:cubicBezTo>
                  <a:lnTo>
                    <a:pt x="0" y="0"/>
                  </a:lnTo>
                  <a:close/>
                </a:path>
              </a:pathLst>
            </a:custGeom>
            <a:gradFill>
              <a:gsLst>
                <a:gs pos="0">
                  <a:schemeClr val="accent1">
                    <a:lumMod val="5000"/>
                    <a:lumOff val="95000"/>
                  </a:schemeClr>
                </a:gs>
                <a:gs pos="100000">
                  <a:srgbClr val="C6B82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endParaRPr>
            </a:p>
          </p:txBody>
        </p:sp>
        <p:sp>
          <p:nvSpPr>
            <p:cNvPr id="31" name="任意多边形 30"/>
            <p:cNvSpPr/>
            <p:nvPr>
              <p:custDataLst>
                <p:tags r:id="rId6"/>
              </p:custDataLst>
            </p:nvPr>
          </p:nvSpPr>
          <p:spPr>
            <a:xfrm>
              <a:off x="-11" y="0"/>
              <a:ext cx="4236" cy="10800"/>
            </a:xfrm>
            <a:custGeom>
              <a:gdLst>
                <a:gd name="idx" fmla="cos wd2 2700000"/>
                <a:gd name="idy" fmla="sin hd2 2700000"/>
                <a:gd name="il" fmla="+- hc 0 wd2"/>
                <a:gd name="ir" fmla="+- hc wd2 0"/>
                <a:gd name="it" fmla="+- vc 0 wd2"/>
                <a:gd name="ib" fmla="+- vc wd2 0"/>
              </a:gdLst>
              <a:cxnLst>
                <a:cxn ang="3">
                  <a:pos x="hc" y="t"/>
                </a:cxn>
                <a:cxn ang="3">
                  <a:pos x="hd2" y="hd2"/>
                </a:cxn>
                <a:cxn ang="cd2">
                  <a:pos x="l" y="vc"/>
                </a:cxn>
                <a:cxn ang="cd4">
                  <a:pos x="hd2" y="wd2"/>
                </a:cxn>
                <a:cxn ang="cd4">
                  <a:pos x="hc" y="b"/>
                </a:cxn>
                <a:cxn ang="cd4">
                  <a:pos x="wd2" y="wd2"/>
                </a:cxn>
                <a:cxn ang="0">
                  <a:pos x="r" y="vc"/>
                </a:cxn>
                <a:cxn ang="3">
                  <a:pos x="wd2" y="hd2"/>
                </a:cxn>
              </a:cxnLst>
              <a:rect l="l" t="t" r="r" b="b"/>
              <a:pathLst>
                <a:path w="6420" h="10800">
                  <a:moveTo>
                    <a:pt x="0" y="0"/>
                  </a:moveTo>
                  <a:lnTo>
                    <a:pt x="2228" y="0"/>
                  </a:lnTo>
                  <a:lnTo>
                    <a:pt x="2278" y="13"/>
                  </a:lnTo>
                  <a:cubicBezTo>
                    <a:pt x="4665" y="659"/>
                    <a:pt x="6420" y="2840"/>
                    <a:pt x="6420" y="5430"/>
                  </a:cubicBezTo>
                  <a:cubicBezTo>
                    <a:pt x="6420" y="7948"/>
                    <a:pt x="4762" y="10078"/>
                    <a:pt x="2478" y="10789"/>
                  </a:cubicBezTo>
                  <a:lnTo>
                    <a:pt x="2441" y="10800"/>
                  </a:lnTo>
                  <a:lnTo>
                    <a:pt x="0" y="10800"/>
                  </a:lnTo>
                  <a:lnTo>
                    <a:pt x="0" y="0"/>
                  </a:lnTo>
                  <a:close/>
                </a:path>
              </a:pathLst>
            </a:custGeom>
            <a:blipFill rotWithShape="1">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宋体" panose="02010600030101010101" pitchFamily="2" charset="-122"/>
                <a:ea typeface="宋体" panose="02010600030101010101" pitchFamily="2" charset="-122"/>
              </a:endParaRPr>
            </a:p>
          </p:txBody>
        </p:sp>
        <p:sp>
          <p:nvSpPr>
            <p:cNvPr id="40" name="任意多边形 39"/>
            <p:cNvSpPr/>
            <p:nvPr>
              <p:custDataLst>
                <p:tags r:id="rId8"/>
              </p:custDataLst>
            </p:nvPr>
          </p:nvSpPr>
          <p:spPr>
            <a:xfrm>
              <a:off x="17290" y="8535"/>
              <a:ext cx="1919" cy="2285"/>
            </a:xfrm>
            <a:custGeom>
              <a:gdLst>
                <a:gd name="idx" fmla="cos wd2 2700000"/>
                <a:gd name="idy" fmla="sin hd2 2700000"/>
                <a:gd name="il" fmla="+- hc 0 wd2"/>
                <a:gd name="ir" fmla="+- hc wd2 0"/>
                <a:gd name="it" fmla="+- vc 0 wd2"/>
                <a:gd name="ib" fmla="+- vc wd2 0"/>
              </a:gdLst>
              <a:cxnLst>
                <a:cxn ang="3">
                  <a:pos x="hc" y="t"/>
                </a:cxn>
                <a:cxn ang="3">
                  <a:pos x="hd2" y="hd2"/>
                </a:cxn>
                <a:cxn ang="cd2">
                  <a:pos x="l" y="vc"/>
                </a:cxn>
                <a:cxn ang="cd4">
                  <a:pos x="hd2" y="wd2"/>
                </a:cxn>
                <a:cxn ang="cd4">
                  <a:pos x="hc" y="b"/>
                </a:cxn>
                <a:cxn ang="cd4">
                  <a:pos x="wd2" y="wd2"/>
                </a:cxn>
                <a:cxn ang="0">
                  <a:pos x="r" y="vc"/>
                </a:cxn>
                <a:cxn ang="3">
                  <a:pos x="wd2" y="hd2"/>
                </a:cxn>
              </a:cxnLst>
              <a:rect l="l" t="t" r="r" b="b"/>
              <a:pathLst>
                <a:path w="1519" h="1809">
                  <a:moveTo>
                    <a:pt x="1400" y="0"/>
                  </a:moveTo>
                  <a:cubicBezTo>
                    <a:pt x="1436" y="0"/>
                    <a:pt x="1472" y="1"/>
                    <a:pt x="1507" y="4"/>
                  </a:cubicBezTo>
                  <a:lnTo>
                    <a:pt x="1519" y="5"/>
                  </a:lnTo>
                  <a:lnTo>
                    <a:pt x="1519" y="1809"/>
                  </a:lnTo>
                  <a:lnTo>
                    <a:pt x="61" y="1809"/>
                  </a:lnTo>
                  <a:lnTo>
                    <a:pt x="53" y="1783"/>
                  </a:lnTo>
                  <a:cubicBezTo>
                    <a:pt x="19" y="1661"/>
                    <a:pt x="0" y="1532"/>
                    <a:pt x="0" y="1400"/>
                  </a:cubicBezTo>
                  <a:cubicBezTo>
                    <a:pt x="0" y="627"/>
                    <a:pt x="627" y="0"/>
                    <a:pt x="1400" y="0"/>
                  </a:cubicBezTo>
                  <a:close/>
                </a:path>
              </a:pathLst>
            </a:custGeom>
            <a:solidFill>
              <a:srgbClr val="FFC000">
                <a:alpha val="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宋体" panose="02010600030101010101" pitchFamily="2" charset="-122"/>
                <a:ea typeface="宋体" panose="02010600030101010101" pitchFamily="2" charset="-122"/>
              </a:endParaRPr>
            </a:p>
          </p:txBody>
        </p:sp>
        <p:sp>
          <p:nvSpPr>
            <p:cNvPr id="42" name="文本框 41"/>
            <p:cNvSpPr txBox="1"/>
            <p:nvPr>
              <p:custDataLst>
                <p:tags r:id="rId9"/>
              </p:custDataLst>
            </p:nvPr>
          </p:nvSpPr>
          <p:spPr>
            <a:xfrm>
              <a:off x="7478" y="1729"/>
              <a:ext cx="12135" cy="957"/>
            </a:xfrm>
            <a:prstGeom prst="rect">
              <a:avLst/>
            </a:prstGeom>
            <a:noFill/>
          </p:spPr>
          <p:txBody>
            <a:bodyPr wrap="square" rtlCol="0" anchor="t">
              <a:noAutofit/>
              <a:scene3d>
                <a:camera prst="orthographicFront"/>
                <a:lightRig rig="threePt" dir="t"/>
              </a:scene3d>
            </a:bodyPr>
            <a:lstStyle/>
            <a:p>
              <a:pPr algn="ctr">
                <a:buClrTx/>
                <a:buSzTx/>
                <a:buFontTx/>
              </a:pPr>
              <a:r>
                <a:rPr lang="zh-CN" altLang="en-US" sz="3600">
                  <a:solidFill>
                    <a:srgbClr val="002060"/>
                  </a:solidFill>
                  <a:effectLst/>
                  <a:latin typeface="宋体" panose="02010600030101010101" pitchFamily="2" charset="-122"/>
                  <a:ea typeface="宋体" panose="02010600030101010101" pitchFamily="2" charset="-122"/>
                  <a:cs typeface="宋体" panose="02010600030101010101" pitchFamily="2" charset="-122"/>
                  <a:sym typeface="+mn-ea"/>
                </a:rPr>
                <a:t>第</a:t>
              </a:r>
              <a:r>
                <a:rPr lang="en-US" altLang="zh-CN" sz="3600">
                  <a:solidFill>
                    <a:srgbClr val="002060"/>
                  </a:solidFill>
                  <a:effectLst/>
                  <a:latin typeface="宋体" panose="02010600030101010101" pitchFamily="2" charset="-122"/>
                  <a:ea typeface="宋体" panose="02010600030101010101" pitchFamily="2" charset="-122"/>
                  <a:cs typeface="宋体" panose="02010600030101010101" pitchFamily="2" charset="-122"/>
                  <a:sym typeface="+mn-ea"/>
                </a:rPr>
                <a:t>2</a:t>
              </a:r>
              <a:r>
                <a:rPr lang="zh-CN" altLang="en-US" sz="3600">
                  <a:solidFill>
                    <a:srgbClr val="002060"/>
                  </a:solidFill>
                  <a:effectLst/>
                  <a:latin typeface="宋体" panose="02010600030101010101" pitchFamily="2" charset="-122"/>
                  <a:ea typeface="宋体" panose="02010600030101010101" pitchFamily="2" charset="-122"/>
                  <a:cs typeface="宋体" panose="02010600030101010101" pitchFamily="2" charset="-122"/>
                  <a:sym typeface="+mn-ea"/>
                </a:rPr>
                <a:t>节   磁场对电流的作用                               </a:t>
              </a:r>
              <a:r>
                <a:rPr lang="en-US" altLang="zh-CN" sz="3600">
                  <a:solidFill>
                    <a:srgbClr val="002060"/>
                  </a:solidFill>
                  <a:effectLst/>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3600">
                <a:solidFill>
                  <a:srgbClr val="002060"/>
                </a:solidFill>
                <a:effectLst/>
                <a:latin typeface="宋体" panose="02010600030101010101" pitchFamily="2" charset="-122"/>
                <a:ea typeface="宋体" panose="02010600030101010101" pitchFamily="2" charset="-122"/>
                <a:cs typeface="宋体" panose="02010600030101010101" pitchFamily="2" charset="-122"/>
                <a:sym typeface="+mn-ea"/>
              </a:endParaRPr>
            </a:p>
            <a:p>
              <a:pPr algn="ctr">
                <a:buClrTx/>
                <a:buSzTx/>
                <a:buFontTx/>
              </a:pPr>
              <a:endParaRPr lang="zh-CN" altLang="en-US" sz="3600">
                <a:solidFill>
                  <a:srgbClr val="002060"/>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5" name="文本框 44"/>
            <p:cNvSpPr txBox="1"/>
            <p:nvPr>
              <p:custDataLst>
                <p:tags r:id="rId10"/>
              </p:custDataLst>
            </p:nvPr>
          </p:nvSpPr>
          <p:spPr>
            <a:xfrm>
              <a:off x="4114" y="422"/>
              <a:ext cx="14079" cy="1307"/>
            </a:xfrm>
            <a:prstGeom prst="rect">
              <a:avLst/>
            </a:prstGeom>
            <a:noFill/>
          </p:spPr>
          <p:txBody>
            <a:bodyPr wrap="square" rtlCol="0" anchor="t">
              <a:spAutoFit/>
              <a:scene3d>
                <a:camera prst="orthographicFront"/>
                <a:lightRig rig="threePt" dir="t"/>
              </a:scene3d>
            </a:bodyPr>
            <a:lstStyle/>
            <a:p>
              <a:pPr algn="ctr">
                <a:buClrTx/>
                <a:buSzTx/>
                <a:buFontTx/>
              </a:pPr>
              <a:r>
                <a:rPr lang="zh-CN" altLang="en-US" sz="4800" b="1">
                  <a:solidFill>
                    <a:srgbClr val="002060"/>
                  </a:solidFill>
                  <a:effectLst/>
                  <a:latin typeface="宋体" panose="02010600030101010101" pitchFamily="2" charset="-122"/>
                  <a:ea typeface="宋体" panose="02010600030101010101" pitchFamily="2" charset="-122"/>
                  <a:cs typeface="宋体" panose="02010600030101010101" pitchFamily="2" charset="-122"/>
                  <a:sym typeface="+mn-ea"/>
                </a:rPr>
                <a:t>第八章</a:t>
              </a:r>
              <a:r>
                <a:rPr lang="en-US" altLang="zh-CN" sz="4800" b="1">
                  <a:solidFill>
                    <a:srgbClr val="002060"/>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4800" b="1">
                  <a:solidFill>
                    <a:srgbClr val="002060"/>
                  </a:solidFill>
                  <a:effectLst/>
                  <a:latin typeface="宋体" panose="02010600030101010101" pitchFamily="2" charset="-122"/>
                  <a:ea typeface="宋体" panose="02010600030101010101" pitchFamily="2" charset="-122"/>
                  <a:cs typeface="宋体" panose="02010600030101010101" pitchFamily="2" charset="-122"/>
                  <a:sym typeface="+mn-ea"/>
                </a:rPr>
                <a:t>电磁相互作用</a:t>
              </a:r>
              <a:endParaRPr lang="zh-CN" altLang="en-US" sz="4800" b="1">
                <a:solidFill>
                  <a:srgbClr val="002060"/>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grpSp>
      <p:sp>
        <p:nvSpPr>
          <p:cNvPr id="7170" name="内容占位符 2" title=""/>
          <p:cNvSpPr>
            <a:spLocks noGrp="1"/>
          </p:cNvSpPr>
          <p:nvPr>
            <p:ph idx="1"/>
            <p:custDataLst>
              <p:tags r:id="rId11"/>
            </p:custDataLst>
          </p:nvPr>
        </p:nvSpPr>
        <p:spPr>
          <a:xfrm>
            <a:off x="2612390" y="1235075"/>
            <a:ext cx="9670415" cy="5635625"/>
          </a:xfrm>
        </p:spPr>
        <p:txBody>
          <a:bodyPr vert="horz" wrap="square" lIns="91440" tIns="45720" rIns="91440" bIns="45720" anchor="t" anchorCtr="0">
            <a:normAutofit fontScale="90000" lnSpcReduction="10000"/>
          </a:bodyPr>
          <a:lstStyle/>
          <a:p>
            <a:pPr algn="l">
              <a:buNone/>
            </a:pPr>
            <a:r>
              <a:rPr lang="zh-CN" altLang="en-US" sz="4400" b="1">
                <a:solidFill>
                  <a:srgbClr val="FF0000"/>
                </a:solidFill>
                <a:latin typeface="宋体" panose="02010600030101010101" pitchFamily="2" charset="-122"/>
                <a:ea typeface="宋体" panose="02010600030101010101" pitchFamily="2" charset="-122"/>
                <a:cs typeface="宋体" panose="02010600030101010101" pitchFamily="2" charset="-122"/>
              </a:rPr>
              <a:t>学习目标： </a:t>
            </a:r>
            <a:endParaRPr lang="en-US" altLang="zh-CN" sz="44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l">
              <a:lnSpc>
                <a:spcPct val="120000"/>
              </a:lnSpc>
            </a:pPr>
            <a:r>
              <a:rPr lang="zh-CN" altLang="en-US" sz="3600">
                <a:solidFill>
                  <a:srgbClr val="FF0000"/>
                </a:solidFill>
                <a:latin typeface="宋体" panose="02010600030101010101" pitchFamily="2" charset="-122"/>
                <a:ea typeface="宋体" panose="02010600030101010101" pitchFamily="2" charset="-122"/>
                <a:cs typeface="宋体" panose="02010600030101010101" pitchFamily="2" charset="-122"/>
              </a:rPr>
              <a:t>【物理观念】了解通电导线在磁场中会受到力的作用；认识通电导线在磁场中受力的方向与什么有关；了解直流电动机的构造和工作原理及其能量转化。</a:t>
            </a:r>
            <a:endParaRPr lang="zh-CN" altLang="en-US" sz="36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l">
              <a:lnSpc>
                <a:spcPct val="120000"/>
              </a:lnSpc>
            </a:pPr>
            <a:r>
              <a:rPr lang="zh-CN" altLang="en-US" sz="3600">
                <a:solidFill>
                  <a:srgbClr val="FF0000"/>
                </a:solidFill>
                <a:latin typeface="宋体" panose="02010600030101010101" pitchFamily="2" charset="-122"/>
                <a:ea typeface="宋体" panose="02010600030101010101" pitchFamily="2" charset="-122"/>
                <a:cs typeface="宋体" panose="02010600030101010101" pitchFamily="2" charset="-122"/>
              </a:rPr>
              <a:t>【科学思维】</a:t>
            </a:r>
            <a:r>
              <a:rPr lang="zh-CN" altLang="en-US" sz="36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通过认识电与磁之间的相互联系</a:t>
            </a:r>
            <a:r>
              <a:rPr lang="en-US" altLang="zh-CN" sz="36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使学生乐于探索自然界的奥妙。</a:t>
            </a:r>
            <a:endParaRPr lang="zh-CN" altLang="en-US" sz="3600">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p>
            <a:pPr marR="0" algn="l" defTabSz="914400">
              <a:buClrTx/>
              <a:buSzTx/>
              <a:buFont typeface="Arial" panose="020b0604020202020204" pitchFamily="34" charset="0"/>
              <a:buNone/>
              <a:defRPr/>
            </a:pPr>
            <a:r>
              <a:rPr lang="zh-CN" altLang="en-US" sz="36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a:solidFill>
                  <a:srgbClr val="FF0000"/>
                </a:solidFill>
                <a:latin typeface="宋体" panose="02010600030101010101" pitchFamily="2" charset="-122"/>
                <a:ea typeface="宋体" panose="02010600030101010101" pitchFamily="2" charset="-122"/>
                <a:cs typeface="宋体" panose="02010600030101010101" pitchFamily="2" charset="-122"/>
              </a:rPr>
              <a:t>科学态度与责任</a:t>
            </a:r>
            <a:r>
              <a:rPr lang="zh-CN" altLang="en-US" sz="36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】提高学生学习科学技术知识和应用物理知识的兴趣。</a:t>
            </a:r>
            <a:endParaRPr lang="zh-CN" altLang="en-US" sz="3600">
              <a:solidFill>
                <a:srgbClr val="FF0000"/>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Tree>
    <p:custDataLst>
      <p:tags r:id="rId12"/>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gradFill>
          <a:gsLst>
            <a:gs pos="0">
              <a:schemeClr val="bg2"/>
            </a:gs>
            <a:gs pos="100000">
              <a:schemeClr val="bg2">
                <a:lumMod val="85000"/>
              </a:schemeClr>
            </a:gs>
          </a:gsLst>
          <a:lin ang="5400000" scaled="0"/>
        </a:gradFill>
        <a:effectLst/>
      </p:bgPr>
    </p:bg>
    <p:spTree>
      <p:nvGrpSpPr>
        <p:cNvPr id="1" name=""/>
        <p:cNvGrpSpPr/>
        <p:nvPr>
          <p:custDataLst>
            <p:tags r:id="rId2"/>
          </p:custDataLst>
        </p:nvPr>
      </p:nvGrpSpPr>
      <p:grpSpPr>
        <a:xfrm>
          <a:off x="0" y="0"/>
          <a:ext cx="0" cy="0"/>
        </a:xfrm>
      </p:grpSpPr>
      <p:grpSp>
        <p:nvGrpSpPr>
          <p:cNvPr id="10" name="组合 9" title=""/>
          <p:cNvGrpSpPr/>
          <p:nvPr>
            <p:custDataLst>
              <p:tags r:id="rId3"/>
            </p:custDataLst>
          </p:nvPr>
        </p:nvGrpSpPr>
        <p:grpSpPr>
          <a:xfrm>
            <a:off x="0" y="114935"/>
            <a:ext cx="12033885" cy="853305"/>
            <a:chOff x="0" y="378"/>
            <a:chExt cx="19200" cy="1344"/>
          </a:xfrm>
        </p:grpSpPr>
        <p:sp>
          <p:nvSpPr>
            <p:cNvPr id="11" name="矩形 10"/>
            <p:cNvSpPr/>
            <p:nvPr>
              <p:custDataLst>
                <p:tags r:id="rId4"/>
              </p:custDataLst>
            </p:nvPr>
          </p:nvSpPr>
          <p:spPr>
            <a:xfrm>
              <a:off x="0" y="612"/>
              <a:ext cx="19199" cy="1078"/>
            </a:xfrm>
            <a:prstGeom prst="rect">
              <a:avLst/>
            </a:prstGeom>
            <a:gradFill>
              <a:gsLst>
                <a:gs pos="0">
                  <a:schemeClr val="accent1">
                    <a:lumMod val="5000"/>
                    <a:lumOff val="95000"/>
                  </a:schemeClr>
                </a:gs>
                <a:gs pos="100000">
                  <a:schemeClr val="tx2">
                    <a:lumMod val="21000"/>
                    <a:lumOff val="79000"/>
                    <a:alpha val="1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12" name="矩形 11"/>
            <p:cNvSpPr/>
            <p:nvPr>
              <p:custDataLst>
                <p:tags r:id="rId5"/>
              </p:custDataLst>
            </p:nvPr>
          </p:nvSpPr>
          <p:spPr>
            <a:xfrm>
              <a:off x="2040" y="1602"/>
              <a:ext cx="17160" cy="120"/>
            </a:xfrm>
            <a:prstGeom prst="rect">
              <a:avLst/>
            </a:prstGeom>
            <a:gradFill>
              <a:gsLst>
                <a:gs pos="0">
                  <a:schemeClr val="accent1">
                    <a:lumMod val="5000"/>
                    <a:lumOff val="95000"/>
                  </a:schemeClr>
                </a:gs>
                <a:gs pos="64000">
                  <a:srgbClr val="465398"/>
                </a:gs>
                <a:gs pos="100000">
                  <a:srgbClr val="00206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grpSp>
          <p:nvGrpSpPr>
            <p:cNvPr id="17" name="组合 16"/>
            <p:cNvGrpSpPr/>
            <p:nvPr>
              <p:custDataLst>
                <p:tags r:id="rId6"/>
              </p:custDataLst>
            </p:nvPr>
          </p:nvGrpSpPr>
          <p:grpSpPr>
            <a:xfrm>
              <a:off x="494" y="378"/>
              <a:ext cx="13518" cy="1332"/>
              <a:chOff x="487" y="636"/>
              <a:chExt cx="12718" cy="1150"/>
            </a:xfrm>
          </p:grpSpPr>
          <p:sp>
            <p:nvSpPr>
              <p:cNvPr id="18" name="文本框 17"/>
              <p:cNvSpPr txBox="1"/>
              <p:nvPr>
                <p:custDataLst>
                  <p:tags r:id="rId7"/>
                </p:custDataLst>
              </p:nvPr>
            </p:nvSpPr>
            <p:spPr>
              <a:xfrm>
                <a:off x="1829" y="879"/>
                <a:ext cx="11376" cy="814"/>
              </a:xfrm>
              <a:prstGeom prst="rect">
                <a:avLst/>
              </a:prstGeom>
              <a:noFill/>
            </p:spPr>
            <p:txBody>
              <a:bodyPr wrap="square" rtlCol="0">
                <a:spAutoFit/>
              </a:bodyPr>
              <a:lstStyle/>
              <a:p>
                <a:r>
                  <a:rPr lang="zh-CN" altLang="zh-CN" sz="3300" b="1">
                    <a:solidFill>
                      <a:schemeClr val="tx1"/>
                    </a:solidFill>
                    <a:latin typeface="宋体" panose="02010600030101010101" pitchFamily="2" charset="-122"/>
                    <a:ea typeface="宋体" panose="02010600030101010101" pitchFamily="2" charset="-122"/>
                    <a:sym typeface="+mn-ea"/>
                  </a:rPr>
                  <a:t>让线圈在磁场中转起来</a:t>
                </a:r>
                <a:endParaRPr lang="zh-CN" altLang="zh-CN" sz="3300" b="1">
                  <a:solidFill>
                    <a:schemeClr val="tx1"/>
                  </a:solidFill>
                  <a:latin typeface="宋体" panose="02010600030101010101" pitchFamily="2" charset="-122"/>
                  <a:ea typeface="宋体" panose="02010600030101010101" pitchFamily="2" charset="-122"/>
                  <a:sym typeface="+mn-ea"/>
                </a:endParaRPr>
              </a:p>
            </p:txBody>
          </p:sp>
          <p:sp>
            <p:nvSpPr>
              <p:cNvPr id="19" name="椭圆 18"/>
              <p:cNvSpPr/>
              <p:nvPr>
                <p:custDataLst>
                  <p:tags r:id="rId8"/>
                </p:custDataLst>
              </p:nvPr>
            </p:nvSpPr>
            <p:spPr>
              <a:xfrm>
                <a:off x="487" y="660"/>
                <a:ext cx="1264" cy="1126"/>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21" name="矩形 6"/>
              <p:cNvSpPr/>
              <p:nvPr>
                <p:custDataLst>
                  <p:tags r:id="rId9"/>
                </p:custDataLst>
              </p:nvPr>
            </p:nvSpPr>
            <p:spPr>
              <a:xfrm>
                <a:off x="645" y="636"/>
                <a:ext cx="1106" cy="1027"/>
              </a:xfrm>
              <a:prstGeom prst="rect">
                <a:avLst/>
              </a:prstGeom>
              <a:noFill/>
              <a:ln w="9525">
                <a:noFill/>
              </a:ln>
            </p:spPr>
            <p:txBody>
              <a:bodyPr wrap="square">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zh-CN" altLang="en-US" sz="4800" b="1">
                    <a:solidFill>
                      <a:schemeClr val="bg1"/>
                    </a:solidFill>
                    <a:latin typeface="宋体" panose="02010600030101010101" pitchFamily="2" charset="-122"/>
                    <a:ea typeface="宋体" panose="02010600030101010101" pitchFamily="2" charset="-122"/>
                  </a:rPr>
                  <a:t>二</a:t>
                </a:r>
                <a:endParaRPr lang="zh-CN" altLang="en-US" sz="4800" b="1">
                  <a:solidFill>
                    <a:schemeClr val="bg1"/>
                  </a:solidFill>
                  <a:latin typeface="宋体" panose="02010600030101010101" pitchFamily="2" charset="-122"/>
                  <a:ea typeface="宋体" panose="02010600030101010101" pitchFamily="2" charset="-122"/>
                </a:endParaRPr>
              </a:p>
            </p:txBody>
          </p:sp>
        </p:grpSp>
      </p:grpSp>
      <p:pic>
        <p:nvPicPr>
          <p:cNvPr id="17411" name="Picture 4" title=""/>
          <p:cNvPicPr>
            <a:picLocks noChangeAspect="1" noChangeArrowheads="1"/>
          </p:cNvPicPr>
          <p:nvPr>
            <p:custDataLst>
              <p:tags r:id="rId11"/>
            </p:custDataLst>
          </p:nvPr>
        </p:nvPicPr>
        <p:blipFill>
          <a:blip r:embed="rId10"/>
          <a:srcRect l="2425" t="6965" r="64064" b="9888"/>
          <a:stretch>
            <a:fillRect/>
          </a:stretch>
        </p:blipFill>
        <p:spPr bwMode="auto">
          <a:xfrm>
            <a:off x="309880" y="1803400"/>
            <a:ext cx="3746500" cy="3657600"/>
          </a:xfrm>
          <a:prstGeom prst="rect">
            <a:avLst/>
          </a:prstGeom>
          <a:noFill/>
          <a:ln w="9525">
            <a:noFill/>
            <a:miter lim="800000"/>
          </a:ln>
        </p:spPr>
      </p:pic>
      <p:pic>
        <p:nvPicPr>
          <p:cNvPr id="6" name="Picture 4" title=""/>
          <p:cNvPicPr>
            <a:picLocks noChangeAspect="1" noChangeArrowheads="1"/>
          </p:cNvPicPr>
          <p:nvPr>
            <p:custDataLst>
              <p:tags r:id="rId12"/>
            </p:custDataLst>
          </p:nvPr>
        </p:nvPicPr>
        <p:blipFill>
          <a:blip r:embed="rId10"/>
          <a:srcRect l="34172" t="6965" r="32317" b="9888"/>
          <a:stretch>
            <a:fillRect/>
          </a:stretch>
        </p:blipFill>
        <p:spPr bwMode="auto">
          <a:xfrm>
            <a:off x="4242435" y="1803400"/>
            <a:ext cx="3441065" cy="3657600"/>
          </a:xfrm>
          <a:prstGeom prst="rect">
            <a:avLst/>
          </a:prstGeom>
          <a:noFill/>
          <a:ln w="9525">
            <a:noFill/>
            <a:miter lim="800000"/>
          </a:ln>
        </p:spPr>
      </p:pic>
      <p:pic>
        <p:nvPicPr>
          <p:cNvPr id="7" name="Picture 4" title=""/>
          <p:cNvPicPr>
            <a:picLocks noChangeAspect="1" noChangeArrowheads="1"/>
          </p:cNvPicPr>
          <p:nvPr>
            <p:custDataLst>
              <p:tags r:id="rId13"/>
            </p:custDataLst>
          </p:nvPr>
        </p:nvPicPr>
        <p:blipFill>
          <a:blip r:embed="rId10"/>
          <a:srcRect l="65920" t="6965" r="2333" b="9888"/>
          <a:stretch>
            <a:fillRect/>
          </a:stretch>
        </p:blipFill>
        <p:spPr bwMode="auto">
          <a:xfrm>
            <a:off x="7869555" y="1803400"/>
            <a:ext cx="3733165" cy="3657600"/>
          </a:xfrm>
          <a:prstGeom prst="rect">
            <a:avLst/>
          </a:prstGeom>
          <a:noFill/>
          <a:ln w="9525">
            <a:noFill/>
            <a:miter lim="800000"/>
          </a:ln>
        </p:spPr>
      </p:pic>
      <p:sp>
        <p:nvSpPr>
          <p:cNvPr id="2" name="Rectangle 2" title=""/>
          <p:cNvSpPr txBox="1">
            <a:spLocks noChangeArrowheads="1"/>
          </p:cNvSpPr>
          <p:nvPr>
            <p:custDataLst>
              <p:tags r:id="rId14"/>
            </p:custDataLst>
          </p:nvPr>
        </p:nvSpPr>
        <p:spPr>
          <a:xfrm>
            <a:off x="2966720" y="1082675"/>
            <a:ext cx="6400800" cy="72072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ct val="0"/>
              </a:spcAft>
              <a:defRPr/>
            </a:pPr>
            <a:r>
              <a:rPr lang="zh-CN" altLang="en-US" sz="3200" smtClean="0">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rPr>
              <a:t>线圈在磁场中的受力情况</a:t>
            </a:r>
            <a:endParaRPr lang="zh-CN" altLang="en-US" sz="3200" smtClean="0">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endParaRPr>
          </a:p>
        </p:txBody>
      </p:sp>
      <p:sp>
        <p:nvSpPr>
          <p:cNvPr id="4" name="Text Box 5" title=""/>
          <p:cNvSpPr txBox="1">
            <a:spLocks noChangeArrowheads="1"/>
          </p:cNvSpPr>
          <p:nvPr>
            <p:custDataLst>
              <p:tags r:id="rId15"/>
            </p:custDataLst>
          </p:nvPr>
        </p:nvSpPr>
        <p:spPr bwMode="auto">
          <a:xfrm>
            <a:off x="1783080" y="5689600"/>
            <a:ext cx="8006080" cy="521970"/>
          </a:xfrm>
          <a:prstGeom prst="rect">
            <a:avLst/>
          </a:prstGeom>
          <a:noFill/>
          <a:ln>
            <a:noFill/>
          </a:ln>
          <a:effectLst/>
        </p:spPr>
        <p:txBody>
          <a:bodyPr wrap="none">
            <a:spAutoFit/>
          </a:bodyPr>
          <a:lstStyle/>
          <a:p>
            <a:pPr>
              <a:defRPr/>
            </a:pPr>
            <a:r>
              <a:rPr kumimoji="1" lang="zh-CN" altLang="en-US" sz="2800">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问题</a:t>
            </a:r>
            <a:r>
              <a:rPr kumimoji="1" lang="en-US" altLang="zh-CN" sz="2800">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a:t>
            </a:r>
            <a:r>
              <a:rPr kumimoji="1" lang="zh-CN" altLang="en-US" sz="2800">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怎样使线圈越过平衡位置后持续顺时针转动</a:t>
            </a:r>
            <a:r>
              <a:rPr kumimoji="1" lang="en-US" altLang="zh-CN" sz="2800">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a:t>
            </a:r>
            <a:endParaRPr kumimoji="1" lang="en-US" altLang="zh-CN" sz="2800">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p:txBody>
      </p:sp>
    </p:spTree>
    <p:custDataLst>
      <p:tags r:id="rId1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blinds(horizontal)">
                                      <p:cBhvr>
                                        <p:cTn id="7" dur="500"/>
                                        <p:tgtEl>
                                          <p:spTgt spid="17411"/>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gradFill>
          <a:gsLst>
            <a:gs pos="0">
              <a:schemeClr val="bg2"/>
            </a:gs>
            <a:gs pos="100000">
              <a:schemeClr val="bg2">
                <a:lumMod val="85000"/>
              </a:schemeClr>
            </a:gs>
          </a:gsLst>
          <a:lin ang="5400000" scaled="0"/>
        </a:gradFill>
        <a:effectLst/>
      </p:bgPr>
    </p:bg>
    <p:spTree>
      <p:nvGrpSpPr>
        <p:cNvPr id="1" name=""/>
        <p:cNvGrpSpPr/>
        <p:nvPr>
          <p:custDataLst>
            <p:tags r:id="rId2"/>
          </p:custDataLst>
        </p:nvPr>
      </p:nvGrpSpPr>
      <p:grpSpPr>
        <a:xfrm>
          <a:off x="0" y="0"/>
          <a:ext cx="0" cy="0"/>
        </a:xfrm>
      </p:grpSpPr>
      <p:grpSp>
        <p:nvGrpSpPr>
          <p:cNvPr id="10" name="组合 9" title=""/>
          <p:cNvGrpSpPr/>
          <p:nvPr>
            <p:custDataLst>
              <p:tags r:id="rId3"/>
            </p:custDataLst>
          </p:nvPr>
        </p:nvGrpSpPr>
        <p:grpSpPr>
          <a:xfrm>
            <a:off x="0" y="114935"/>
            <a:ext cx="12033885" cy="853305"/>
            <a:chOff x="0" y="378"/>
            <a:chExt cx="19200" cy="1344"/>
          </a:xfrm>
        </p:grpSpPr>
        <p:sp>
          <p:nvSpPr>
            <p:cNvPr id="11" name="矩形 10"/>
            <p:cNvSpPr/>
            <p:nvPr>
              <p:custDataLst>
                <p:tags r:id="rId4"/>
              </p:custDataLst>
            </p:nvPr>
          </p:nvSpPr>
          <p:spPr>
            <a:xfrm>
              <a:off x="0" y="612"/>
              <a:ext cx="19199" cy="1078"/>
            </a:xfrm>
            <a:prstGeom prst="rect">
              <a:avLst/>
            </a:prstGeom>
            <a:gradFill>
              <a:gsLst>
                <a:gs pos="0">
                  <a:schemeClr val="accent1">
                    <a:lumMod val="5000"/>
                    <a:lumOff val="95000"/>
                  </a:schemeClr>
                </a:gs>
                <a:gs pos="100000">
                  <a:schemeClr val="tx2">
                    <a:lumMod val="21000"/>
                    <a:lumOff val="79000"/>
                    <a:alpha val="1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12" name="矩形 11"/>
            <p:cNvSpPr/>
            <p:nvPr>
              <p:custDataLst>
                <p:tags r:id="rId5"/>
              </p:custDataLst>
            </p:nvPr>
          </p:nvSpPr>
          <p:spPr>
            <a:xfrm>
              <a:off x="2040" y="1602"/>
              <a:ext cx="17160" cy="120"/>
            </a:xfrm>
            <a:prstGeom prst="rect">
              <a:avLst/>
            </a:prstGeom>
            <a:gradFill>
              <a:gsLst>
                <a:gs pos="0">
                  <a:schemeClr val="accent1">
                    <a:lumMod val="5000"/>
                    <a:lumOff val="95000"/>
                  </a:schemeClr>
                </a:gs>
                <a:gs pos="64000">
                  <a:srgbClr val="465398"/>
                </a:gs>
                <a:gs pos="100000">
                  <a:srgbClr val="00206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grpSp>
          <p:nvGrpSpPr>
            <p:cNvPr id="17" name="组合 16"/>
            <p:cNvGrpSpPr/>
            <p:nvPr>
              <p:custDataLst>
                <p:tags r:id="rId6"/>
              </p:custDataLst>
            </p:nvPr>
          </p:nvGrpSpPr>
          <p:grpSpPr>
            <a:xfrm>
              <a:off x="494" y="378"/>
              <a:ext cx="13518" cy="1332"/>
              <a:chOff x="487" y="636"/>
              <a:chExt cx="12718" cy="1150"/>
            </a:xfrm>
          </p:grpSpPr>
          <p:sp>
            <p:nvSpPr>
              <p:cNvPr id="18" name="文本框 17"/>
              <p:cNvSpPr txBox="1"/>
              <p:nvPr>
                <p:custDataLst>
                  <p:tags r:id="rId7"/>
                </p:custDataLst>
              </p:nvPr>
            </p:nvSpPr>
            <p:spPr>
              <a:xfrm>
                <a:off x="1829" y="879"/>
                <a:ext cx="11376" cy="814"/>
              </a:xfrm>
              <a:prstGeom prst="rect">
                <a:avLst/>
              </a:prstGeom>
              <a:noFill/>
            </p:spPr>
            <p:txBody>
              <a:bodyPr wrap="square" rtlCol="0">
                <a:spAutoFit/>
              </a:bodyPr>
              <a:lstStyle/>
              <a:p>
                <a:r>
                  <a:rPr lang="zh-CN" altLang="zh-CN" sz="3300" b="1">
                    <a:solidFill>
                      <a:schemeClr val="tx1"/>
                    </a:solidFill>
                    <a:latin typeface="宋体" panose="02010600030101010101" pitchFamily="2" charset="-122"/>
                    <a:ea typeface="宋体" panose="02010600030101010101" pitchFamily="2" charset="-122"/>
                    <a:sym typeface="+mn-ea"/>
                  </a:rPr>
                  <a:t>让线圈在磁场中转起来</a:t>
                </a:r>
                <a:endParaRPr lang="zh-CN" altLang="zh-CN" sz="3300" b="1">
                  <a:solidFill>
                    <a:schemeClr val="tx1"/>
                  </a:solidFill>
                  <a:latin typeface="宋体" panose="02010600030101010101" pitchFamily="2" charset="-122"/>
                  <a:ea typeface="宋体" panose="02010600030101010101" pitchFamily="2" charset="-122"/>
                  <a:sym typeface="+mn-ea"/>
                </a:endParaRPr>
              </a:p>
            </p:txBody>
          </p:sp>
          <p:sp>
            <p:nvSpPr>
              <p:cNvPr id="19" name="椭圆 18"/>
              <p:cNvSpPr/>
              <p:nvPr>
                <p:custDataLst>
                  <p:tags r:id="rId8"/>
                </p:custDataLst>
              </p:nvPr>
            </p:nvSpPr>
            <p:spPr>
              <a:xfrm>
                <a:off x="487" y="660"/>
                <a:ext cx="1264" cy="1126"/>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21" name="矩形 6"/>
              <p:cNvSpPr/>
              <p:nvPr>
                <p:custDataLst>
                  <p:tags r:id="rId9"/>
                </p:custDataLst>
              </p:nvPr>
            </p:nvSpPr>
            <p:spPr>
              <a:xfrm>
                <a:off x="645" y="636"/>
                <a:ext cx="1106" cy="1027"/>
              </a:xfrm>
              <a:prstGeom prst="rect">
                <a:avLst/>
              </a:prstGeom>
              <a:noFill/>
              <a:ln w="9525">
                <a:noFill/>
              </a:ln>
            </p:spPr>
            <p:txBody>
              <a:bodyPr wrap="square">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zh-CN" altLang="en-US" sz="4800" b="1">
                    <a:solidFill>
                      <a:schemeClr val="bg1"/>
                    </a:solidFill>
                    <a:latin typeface="宋体" panose="02010600030101010101" pitchFamily="2" charset="-122"/>
                    <a:ea typeface="宋体" panose="02010600030101010101" pitchFamily="2" charset="-122"/>
                  </a:rPr>
                  <a:t>二</a:t>
                </a:r>
                <a:endParaRPr lang="zh-CN" altLang="en-US" sz="4800" b="1">
                  <a:solidFill>
                    <a:schemeClr val="bg1"/>
                  </a:solidFill>
                  <a:latin typeface="宋体" panose="02010600030101010101" pitchFamily="2" charset="-122"/>
                  <a:ea typeface="宋体" panose="02010600030101010101" pitchFamily="2" charset="-122"/>
                </a:endParaRPr>
              </a:p>
            </p:txBody>
          </p:sp>
        </p:grpSp>
      </p:grpSp>
      <p:pic>
        <p:nvPicPr>
          <p:cNvPr id="18437" name="Picture 6" title=""/>
          <p:cNvPicPr>
            <a:picLocks noChangeAspect="1" noChangeArrowheads="1"/>
          </p:cNvPicPr>
          <p:nvPr>
            <p:custDataLst>
              <p:tags r:id="rId11"/>
            </p:custDataLst>
          </p:nvPr>
        </p:nvPicPr>
        <p:blipFill>
          <a:blip r:embed="rId10"/>
          <a:stretch>
            <a:fillRect/>
          </a:stretch>
        </p:blipFill>
        <p:spPr bwMode="auto">
          <a:xfrm>
            <a:off x="6845300" y="1609725"/>
            <a:ext cx="4495800" cy="4404360"/>
          </a:xfrm>
          <a:prstGeom prst="rect">
            <a:avLst/>
          </a:prstGeom>
          <a:noFill/>
          <a:ln w="9525">
            <a:noFill/>
            <a:miter lim="800000"/>
          </a:ln>
        </p:spPr>
      </p:pic>
      <p:sp>
        <p:nvSpPr>
          <p:cNvPr id="2" name="文本框 1" title=""/>
          <p:cNvSpPr txBox="1"/>
          <p:nvPr>
            <p:custDataLst>
              <p:tags r:id="rId12"/>
            </p:custDataLst>
          </p:nvPr>
        </p:nvSpPr>
        <p:spPr>
          <a:xfrm>
            <a:off x="1203960" y="1440180"/>
            <a:ext cx="4891405" cy="4399915"/>
          </a:xfrm>
          <a:prstGeom prst="rect">
            <a:avLst/>
          </a:prstGeom>
          <a:noFill/>
        </p:spPr>
        <p:txBody>
          <a:bodyPr wrap="square" rtlCol="0" anchor="t">
            <a:spAutoFit/>
          </a:bodyPr>
          <a:lstStyle/>
          <a:p>
            <a:r>
              <a:rPr lang="en-US" altLang="zh-CN" sz="2800">
                <a:latin typeface="宋体" panose="02010600030101010101" pitchFamily="2" charset="-122"/>
                <a:ea typeface="宋体" panose="02010600030101010101" pitchFamily="2" charset="-122"/>
              </a:rPr>
              <a:t>      </a:t>
            </a:r>
            <a:r>
              <a:rPr lang="zh-CN" altLang="en-US" sz="2800">
                <a:latin typeface="宋体" panose="02010600030101010101" pitchFamily="2" charset="-122"/>
                <a:ea typeface="宋体" panose="02010600030101010101" pitchFamily="2" charset="-122"/>
              </a:rPr>
              <a:t>如果在线圈刚转过平衡位置时，</a:t>
            </a:r>
            <a:r>
              <a:rPr lang="zh-CN" altLang="en-US" sz="2800" b="1" u="sng">
                <a:solidFill>
                  <a:srgbClr val="FF0000"/>
                </a:solidFill>
                <a:latin typeface="宋体" panose="02010600030101010101" pitchFamily="2" charset="-122"/>
                <a:ea typeface="宋体" panose="02010600030101010101" pitchFamily="2" charset="-122"/>
              </a:rPr>
              <a:t>立即改变线圈中的电流方向</a:t>
            </a:r>
            <a:r>
              <a:rPr lang="zh-CN" altLang="en-US" sz="2800">
                <a:latin typeface="宋体" panose="02010600030101010101" pitchFamily="2" charset="-122"/>
                <a:ea typeface="宋体" panose="02010600030101010101" pitchFamily="2" charset="-122"/>
              </a:rPr>
              <a:t>，那么，由于受力方向改变，</a:t>
            </a:r>
            <a:r>
              <a:rPr lang="zh-CN" altLang="en-US" sz="2800" u="sng">
                <a:latin typeface="宋体" panose="02010600030101010101" pitchFamily="2" charset="-122"/>
                <a:ea typeface="宋体" panose="02010600030101010101" pitchFamily="2" charset="-122"/>
              </a:rPr>
              <a:t>线圈就可以按原来的方向继续转动</a:t>
            </a:r>
            <a:r>
              <a:rPr lang="zh-CN" altLang="en-US" sz="2800">
                <a:latin typeface="宋体" panose="02010600030101010101" pitchFamily="2" charset="-122"/>
                <a:ea typeface="宋体" panose="02010600030101010101" pitchFamily="2" charset="-122"/>
              </a:rPr>
              <a:t>。</a:t>
            </a:r>
            <a:endParaRPr lang="zh-CN" altLang="en-US" sz="2800">
              <a:latin typeface="宋体" panose="02010600030101010101" pitchFamily="2" charset="-122"/>
              <a:ea typeface="宋体" panose="02010600030101010101" pitchFamily="2" charset="-122"/>
            </a:endParaRPr>
          </a:p>
          <a:p>
            <a:endParaRPr lang="zh-CN" altLang="en-US" sz="2800">
              <a:latin typeface="宋体" panose="02010600030101010101" pitchFamily="2" charset="-122"/>
              <a:ea typeface="宋体" panose="02010600030101010101" pitchFamily="2" charset="-122"/>
            </a:endParaRPr>
          </a:p>
          <a:p>
            <a:r>
              <a:rPr lang="zh-CN" altLang="en-US" sz="2800">
                <a:latin typeface="宋体" panose="02010600030101010101" pitchFamily="2" charset="-122"/>
                <a:ea typeface="宋体" panose="02010600030101010101" pitchFamily="2" charset="-122"/>
              </a:rPr>
              <a:t> </a:t>
            </a:r>
            <a:r>
              <a:rPr lang="en-US" altLang="zh-CN" sz="2800">
                <a:latin typeface="宋体" panose="02010600030101010101" pitchFamily="2" charset="-122"/>
                <a:ea typeface="宋体" panose="02010600030101010101" pitchFamily="2" charset="-122"/>
              </a:rPr>
              <a:t>     </a:t>
            </a:r>
            <a:r>
              <a:rPr lang="zh-CN" altLang="en-US" sz="2800">
                <a:latin typeface="宋体" panose="02010600030101010101" pitchFamily="2" charset="-122"/>
                <a:ea typeface="宋体" panose="02010600030101010101" pitchFamily="2" charset="-122"/>
              </a:rPr>
              <a:t>这样，每当线圈刚转过平衡位置，就改变一次电流方向，线圈就可以不停地转动下去了。</a:t>
            </a:r>
            <a:endParaRPr lang="zh-CN" altLang="en-US" sz="2800">
              <a:latin typeface="宋体" panose="02010600030101010101" pitchFamily="2" charset="-122"/>
              <a:ea typeface="宋体" panose="02010600030101010101" pitchFamily="2" charset="-122"/>
            </a:endParaRPr>
          </a:p>
        </p:txBody>
      </p:sp>
    </p:spTree>
    <p:custDataLst>
      <p:tags r:id="rId1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blinds(horizontal)">
                                      <p:cBhvr>
                                        <p:cTn id="7" dur="1000"/>
                                        <p:tgtEl>
                                          <p:spTgt spid="2">
                                            <p:txEl>
                                              <p:pRg st="0" end="0"/>
                                            </p:txEl>
                                          </p:spTgt>
                                        </p:tgtEl>
                                      </p:cBhvr>
                                    </p:animEffect>
                                  </p:childTnLst>
                                </p:cTn>
                              </p:par>
                            </p:childTnLst>
                          </p:cTn>
                        </p:par>
                        <p:par>
                          <p:cTn id="8" fill="hold" nodeType="afterGroup">
                            <p:stCondLst>
                              <p:cond delay="1000"/>
                            </p:stCondLst>
                            <p:childTnLst>
                              <p:par>
                                <p:cTn id="9" presetID="1" presetClass="entr" presetSubtype="0" fill="hold" nodeType="afterEffect">
                                  <p:stCondLst>
                                    <p:cond delay="0"/>
                                  </p:stCondLst>
                                  <p:childTnLst>
                                    <p:set>
                                      <p:cBhvr>
                                        <p:cTn id="10" dur="1" fill="hold">
                                          <p:stCondLst>
                                            <p:cond delay="0"/>
                                          </p:stCondLst>
                                        </p:cTn>
                                        <p:tgtEl>
                                          <p:spTgt spid="1843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3000" fill="hold">
                                          <p:stCondLst>
                                            <p:cond delay="0"/>
                                          </p:stCondLst>
                                        </p:cTn>
                                        <p:tgtEl>
                                          <p:spTgt spid="2">
                                            <p:txEl>
                                              <p:pRg st="2" end="2"/>
                                            </p:txEl>
                                          </p:spTgt>
                                        </p:tgtEl>
                                        <p:attrNameLst>
                                          <p:attrName>style.visibility</p:attrName>
                                        </p:attrNameLst>
                                      </p:cBhvr>
                                      <p:to>
                                        <p:strVal val="visible"/>
                                      </p:to>
                                    </p:set>
                                    <p:animEffect transition="in" filter="blinds(horizontal)">
                                      <p:cBhvr>
                                        <p:cTn id="15" dur="3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gradFill>
          <a:gsLst>
            <a:gs pos="0">
              <a:schemeClr val="bg2"/>
            </a:gs>
            <a:gs pos="100000">
              <a:schemeClr val="bg2">
                <a:lumMod val="85000"/>
              </a:schemeClr>
            </a:gs>
          </a:gsLst>
          <a:lin ang="5400000" scaled="0"/>
        </a:gradFill>
        <a:effectLst/>
      </p:bgPr>
    </p:bg>
    <p:spTree>
      <p:nvGrpSpPr>
        <p:cNvPr id="1" name=""/>
        <p:cNvGrpSpPr/>
        <p:nvPr>
          <p:custDataLst>
            <p:tags r:id="rId2"/>
          </p:custDataLst>
        </p:nvPr>
      </p:nvGrpSpPr>
      <p:grpSpPr>
        <a:xfrm>
          <a:off x="0" y="0"/>
          <a:ext cx="0" cy="0"/>
        </a:xfrm>
      </p:grpSpPr>
      <p:sp>
        <p:nvSpPr>
          <p:cNvPr id="2" name="文本框 1" title=""/>
          <p:cNvSpPr txBox="1"/>
          <p:nvPr>
            <p:custDataLst>
              <p:tags r:id="rId3"/>
            </p:custDataLst>
          </p:nvPr>
        </p:nvSpPr>
        <p:spPr>
          <a:xfrm>
            <a:off x="3869690" y="1059815"/>
            <a:ext cx="5502910" cy="645160"/>
          </a:xfrm>
          <a:prstGeom prst="rect">
            <a:avLst/>
          </a:prstGeom>
        </p:spPr>
        <p:txBody>
          <a:bodyPr wrap="square">
            <a:spAutoFit/>
          </a:bodyPr>
          <a:lstStyle/>
          <a:p>
            <a:pPr marL="0" indent="0" algn="just" defTabSz="266700">
              <a:spcBef>
                <a:spcPct val="0"/>
              </a:spcBef>
              <a:spcAft>
                <a:spcPct val="0"/>
              </a:spcAft>
            </a:pPr>
            <a:r>
              <a:rPr lang="en-US" altLang="zh-CN" sz="3600" b="1">
                <a:solidFill>
                  <a:schemeClr val="tx1"/>
                </a:solidFill>
                <a:latin typeface="宋体" panose="02010600030101010101" pitchFamily="2" charset="-122"/>
                <a:ea typeface="宋体" panose="02010600030101010101" pitchFamily="2" charset="-122"/>
                <a:cs typeface="宋体" panose="02010600030101010101" pitchFamily="2" charset="-122"/>
              </a:rPr>
              <a:t>8.2 </a:t>
            </a:r>
            <a:r>
              <a:rPr lang="zh-CN" altLang="en-US" sz="3600">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磁场对电流的作用</a:t>
            </a:r>
            <a:endParaRPr lang="zh-CN" altLang="en-US" sz="3600" b="1">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10" name="组合 9" title=""/>
          <p:cNvGrpSpPr/>
          <p:nvPr>
            <p:custDataLst>
              <p:tags r:id="rId4"/>
            </p:custDataLst>
          </p:nvPr>
        </p:nvGrpSpPr>
        <p:grpSpPr>
          <a:xfrm>
            <a:off x="0" y="135255"/>
            <a:ext cx="12192000" cy="853440"/>
            <a:chOff x="0" y="378"/>
            <a:chExt cx="19200" cy="1344"/>
          </a:xfrm>
        </p:grpSpPr>
        <p:sp>
          <p:nvSpPr>
            <p:cNvPr id="11" name="矩形 10"/>
            <p:cNvSpPr/>
            <p:nvPr>
              <p:custDataLst>
                <p:tags r:id="rId5"/>
              </p:custDataLst>
            </p:nvPr>
          </p:nvSpPr>
          <p:spPr>
            <a:xfrm>
              <a:off x="0" y="612"/>
              <a:ext cx="19199" cy="1078"/>
            </a:xfrm>
            <a:prstGeom prst="rect">
              <a:avLst/>
            </a:prstGeom>
            <a:gradFill>
              <a:gsLst>
                <a:gs pos="0">
                  <a:schemeClr val="accent1">
                    <a:lumMod val="5000"/>
                    <a:lumOff val="95000"/>
                  </a:schemeClr>
                </a:gs>
                <a:gs pos="100000">
                  <a:schemeClr val="tx2">
                    <a:lumMod val="21000"/>
                    <a:lumOff val="79000"/>
                    <a:alpha val="1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宋体" panose="02010600030101010101" pitchFamily="2" charset="-122"/>
                <a:ea typeface="宋体" panose="02010600030101010101" pitchFamily="2" charset="-122"/>
              </a:endParaRPr>
            </a:p>
          </p:txBody>
        </p:sp>
        <p:sp>
          <p:nvSpPr>
            <p:cNvPr id="12" name="矩形 11"/>
            <p:cNvSpPr/>
            <p:nvPr>
              <p:custDataLst>
                <p:tags r:id="rId6"/>
              </p:custDataLst>
            </p:nvPr>
          </p:nvSpPr>
          <p:spPr>
            <a:xfrm>
              <a:off x="2040" y="1602"/>
              <a:ext cx="17160" cy="120"/>
            </a:xfrm>
            <a:prstGeom prst="rect">
              <a:avLst/>
            </a:prstGeom>
            <a:gradFill>
              <a:gsLst>
                <a:gs pos="0">
                  <a:schemeClr val="accent1">
                    <a:lumMod val="5000"/>
                    <a:lumOff val="95000"/>
                  </a:schemeClr>
                </a:gs>
                <a:gs pos="64000">
                  <a:srgbClr val="465398"/>
                </a:gs>
                <a:gs pos="100000">
                  <a:srgbClr val="00206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宋体" panose="02010600030101010101" pitchFamily="2" charset="-122"/>
                <a:ea typeface="宋体" panose="02010600030101010101" pitchFamily="2" charset="-122"/>
              </a:endParaRPr>
            </a:p>
          </p:txBody>
        </p:sp>
        <p:grpSp>
          <p:nvGrpSpPr>
            <p:cNvPr id="13" name="组合 12"/>
            <p:cNvGrpSpPr/>
            <p:nvPr>
              <p:custDataLst>
                <p:tags r:id="rId7"/>
              </p:custDataLst>
            </p:nvPr>
          </p:nvGrpSpPr>
          <p:grpSpPr>
            <a:xfrm>
              <a:off x="494" y="378"/>
              <a:ext cx="6159" cy="1332"/>
              <a:chOff x="487" y="636"/>
              <a:chExt cx="5795" cy="1150"/>
            </a:xfrm>
          </p:grpSpPr>
          <p:sp>
            <p:nvSpPr>
              <p:cNvPr id="15" name="文本框 14"/>
              <p:cNvSpPr txBox="1"/>
              <p:nvPr>
                <p:custDataLst>
                  <p:tags r:id="rId8"/>
                </p:custDataLst>
              </p:nvPr>
            </p:nvSpPr>
            <p:spPr>
              <a:xfrm>
                <a:off x="1954" y="854"/>
                <a:ext cx="4328" cy="814"/>
              </a:xfrm>
              <a:prstGeom prst="rect">
                <a:avLst/>
              </a:prstGeom>
              <a:noFill/>
            </p:spPr>
            <p:txBody>
              <a:bodyPr wrap="square" rtlCol="0">
                <a:spAutoFit/>
              </a:bodyPr>
              <a:lstStyle/>
              <a:p>
                <a:r>
                  <a:rPr lang="zh-CN" altLang="zh-CN" sz="3300" b="1">
                    <a:solidFill>
                      <a:srgbClr val="002060"/>
                    </a:solidFill>
                    <a:latin typeface="宋体" panose="02010600030101010101" pitchFamily="2" charset="-122"/>
                    <a:ea typeface="宋体" panose="02010600030101010101" pitchFamily="2" charset="-122"/>
                    <a:sym typeface="+mn-ea"/>
                  </a:rPr>
                  <a:t>板书设计</a:t>
                </a:r>
                <a:endParaRPr lang="zh-CN" altLang="zh-CN" sz="3300" b="1">
                  <a:solidFill>
                    <a:srgbClr val="002060"/>
                  </a:solidFill>
                  <a:latin typeface="宋体" panose="02010600030101010101" pitchFamily="2" charset="-122"/>
                  <a:ea typeface="宋体" panose="02010600030101010101" pitchFamily="2" charset="-122"/>
                  <a:sym typeface="+mn-ea"/>
                </a:endParaRPr>
              </a:p>
            </p:txBody>
          </p:sp>
          <p:sp>
            <p:nvSpPr>
              <p:cNvPr id="16" name="椭圆 15"/>
              <p:cNvSpPr/>
              <p:nvPr>
                <p:custDataLst>
                  <p:tags r:id="rId9"/>
                </p:custDataLst>
              </p:nvPr>
            </p:nvSpPr>
            <p:spPr>
              <a:xfrm>
                <a:off x="487" y="660"/>
                <a:ext cx="1264" cy="1126"/>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宋体" panose="02010600030101010101" pitchFamily="2" charset="-122"/>
                  <a:ea typeface="宋体" panose="02010600030101010101" pitchFamily="2" charset="-122"/>
                </a:endParaRPr>
              </a:p>
            </p:txBody>
          </p:sp>
          <p:sp>
            <p:nvSpPr>
              <p:cNvPr id="17" name="矩形 6"/>
              <p:cNvSpPr/>
              <p:nvPr>
                <p:custDataLst>
                  <p:tags r:id="rId10"/>
                </p:custDataLst>
              </p:nvPr>
            </p:nvSpPr>
            <p:spPr>
              <a:xfrm>
                <a:off x="715" y="636"/>
                <a:ext cx="1106" cy="1027"/>
              </a:xfrm>
              <a:prstGeom prst="rect">
                <a:avLst/>
              </a:prstGeom>
              <a:noFill/>
              <a:ln w="9525">
                <a:noFill/>
              </a:ln>
            </p:spPr>
            <p:txBody>
              <a:bodyPr wrap="square">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endParaRPr lang="en-US" altLang="zh-CN" sz="4800" b="1">
                  <a:solidFill>
                    <a:schemeClr val="bg1"/>
                  </a:solidFill>
                  <a:latin typeface="宋体" panose="02010600030101010101" pitchFamily="2" charset="-122"/>
                  <a:ea typeface="宋体" panose="02010600030101010101" pitchFamily="2" charset="-122"/>
                </a:endParaRPr>
              </a:p>
            </p:txBody>
          </p:sp>
        </p:grpSp>
      </p:grpSp>
      <p:sp>
        <p:nvSpPr>
          <p:cNvPr id="4" name="文本框 3" title=""/>
          <p:cNvSpPr txBox="1"/>
          <p:nvPr>
            <p:custDataLst>
              <p:tags r:id="rId11"/>
            </p:custDataLst>
          </p:nvPr>
        </p:nvSpPr>
        <p:spPr>
          <a:xfrm>
            <a:off x="3909060" y="1832610"/>
            <a:ext cx="5053330" cy="636905"/>
          </a:xfrm>
          <a:prstGeom prst="rect">
            <a:avLst/>
          </a:prstGeom>
          <a:noFill/>
        </p:spPr>
        <p:txBody>
          <a:bodyPr wrap="square" rtlCol="0" anchor="t">
            <a:noAutofit/>
          </a:bodyPr>
          <a:lstStyle/>
          <a:p>
            <a:r>
              <a:rPr lang="zh-CN" altLang="zh-CN" sz="2400" b="1">
                <a:solidFill>
                  <a:schemeClr val="tx1"/>
                </a:solidFill>
                <a:latin typeface="宋体" panose="02010600030101010101" pitchFamily="2" charset="-122"/>
                <a:ea typeface="宋体" panose="02010600030101010101" pitchFamily="2" charset="-122"/>
                <a:sym typeface="+mn-ea"/>
              </a:rPr>
              <a:t>一、</a:t>
            </a:r>
            <a:r>
              <a:rPr lang="zh-CN" altLang="zh-CN" sz="2400" b="1">
                <a:latin typeface="宋体" panose="02010600030101010101" pitchFamily="2" charset="-122"/>
                <a:ea typeface="宋体" panose="02010600030101010101" pitchFamily="2" charset="-122"/>
                <a:sym typeface="+mn-ea"/>
              </a:rPr>
              <a:t>磁场对通电导体的作用</a:t>
            </a:r>
            <a:endParaRPr lang="zh-CN" altLang="zh-CN" sz="2400" b="1">
              <a:solidFill>
                <a:schemeClr val="tx1"/>
              </a:solidFill>
              <a:latin typeface="宋体" panose="02010600030101010101" pitchFamily="2" charset="-122"/>
              <a:ea typeface="宋体" panose="02010600030101010101" pitchFamily="2" charset="-122"/>
              <a:sym typeface="+mn-ea"/>
            </a:endParaRPr>
          </a:p>
        </p:txBody>
      </p:sp>
      <p:sp>
        <p:nvSpPr>
          <p:cNvPr id="8" name="文本框 7" title=""/>
          <p:cNvSpPr txBox="1"/>
          <p:nvPr>
            <p:custDataLst>
              <p:tags r:id="rId12"/>
            </p:custDataLst>
          </p:nvPr>
        </p:nvSpPr>
        <p:spPr>
          <a:xfrm>
            <a:off x="3655060" y="3771900"/>
            <a:ext cx="4622800" cy="460375"/>
          </a:xfrm>
          <a:prstGeom prst="rect">
            <a:avLst/>
          </a:prstGeom>
          <a:noFill/>
        </p:spPr>
        <p:txBody>
          <a:bodyPr wrap="square" rtlCol="0" anchor="t">
            <a:spAutoFit/>
          </a:bodyPr>
          <a:lstStyle/>
          <a:p>
            <a:r>
              <a:rPr lang="zh-CN" altLang="zh-CN" sz="2400" b="1">
                <a:solidFill>
                  <a:schemeClr val="tx1"/>
                </a:solidFill>
                <a:latin typeface="宋体" panose="02010600030101010101" pitchFamily="2" charset="-122"/>
                <a:ea typeface="宋体" panose="02010600030101010101" pitchFamily="2" charset="-122"/>
                <a:sym typeface="+mn-ea"/>
              </a:rPr>
              <a:t>二、</a:t>
            </a:r>
            <a:r>
              <a:rPr lang="zh-CN" altLang="zh-CN" sz="2400" b="1">
                <a:latin typeface="宋体" panose="02010600030101010101" pitchFamily="2" charset="-122"/>
                <a:ea typeface="宋体" panose="02010600030101010101" pitchFamily="2" charset="-122"/>
                <a:sym typeface="+mn-ea"/>
              </a:rPr>
              <a:t>让线圈在磁场中转起来</a:t>
            </a:r>
            <a:endParaRPr lang="zh-CN" altLang="zh-CN" sz="2400" b="1">
              <a:solidFill>
                <a:schemeClr val="tx1"/>
              </a:solidFill>
              <a:latin typeface="宋体" panose="02010600030101010101" pitchFamily="2" charset="-122"/>
              <a:ea typeface="宋体" panose="02010600030101010101" pitchFamily="2" charset="-122"/>
              <a:sym typeface="+mn-ea"/>
            </a:endParaRPr>
          </a:p>
        </p:txBody>
      </p:sp>
      <p:sp>
        <p:nvSpPr>
          <p:cNvPr id="24" name="文本框 23" title=""/>
          <p:cNvSpPr txBox="1"/>
          <p:nvPr>
            <p:custDataLst>
              <p:tags r:id="rId13"/>
            </p:custDataLst>
          </p:nvPr>
        </p:nvSpPr>
        <p:spPr>
          <a:xfrm>
            <a:off x="3543300" y="5523230"/>
            <a:ext cx="4253865" cy="460375"/>
          </a:xfrm>
          <a:prstGeom prst="rect">
            <a:avLst/>
          </a:prstGeom>
          <a:noFill/>
        </p:spPr>
        <p:txBody>
          <a:bodyPr wrap="square" rtlCol="0" anchor="t">
            <a:spAutoFit/>
          </a:bodyPr>
          <a:lstStyle/>
          <a:p>
            <a:r>
              <a:rPr lang="zh-CN" altLang="zh-CN" sz="2400" b="1">
                <a:solidFill>
                  <a:schemeClr val="tx1"/>
                </a:solidFill>
                <a:latin typeface="宋体" panose="02010600030101010101" pitchFamily="2" charset="-122"/>
                <a:ea typeface="宋体" panose="02010600030101010101" pitchFamily="2" charset="-122"/>
                <a:sym typeface="+mn-ea"/>
              </a:rPr>
              <a:t>三、</a:t>
            </a:r>
            <a:r>
              <a:rPr lang="zh-CN" altLang="zh-CN" sz="2400" b="1">
                <a:latin typeface="宋体" panose="02010600030101010101" pitchFamily="2" charset="-122"/>
                <a:ea typeface="宋体" panose="02010600030101010101" pitchFamily="2" charset="-122"/>
                <a:sym typeface="+mn-ea"/>
              </a:rPr>
              <a:t>电动机与人类文明</a:t>
            </a:r>
            <a:endParaRPr lang="zh-CN" altLang="zh-CN" sz="2400" b="1">
              <a:solidFill>
                <a:schemeClr val="tx1"/>
              </a:solidFill>
              <a:latin typeface="宋体" panose="02010600030101010101" pitchFamily="2" charset="-122"/>
              <a:ea typeface="宋体" panose="02010600030101010101" pitchFamily="2" charset="-122"/>
              <a:sym typeface="+mn-ea"/>
            </a:endParaRPr>
          </a:p>
        </p:txBody>
      </p:sp>
      <p:sp>
        <p:nvSpPr>
          <p:cNvPr id="3" name="文本框 2" title=""/>
          <p:cNvSpPr txBox="1"/>
          <p:nvPr>
            <p:custDataLst>
              <p:tags r:id="rId14"/>
            </p:custDataLst>
          </p:nvPr>
        </p:nvSpPr>
        <p:spPr>
          <a:xfrm>
            <a:off x="3655060" y="2319020"/>
            <a:ext cx="2273300" cy="460375"/>
          </a:xfrm>
          <a:prstGeom prst="rect">
            <a:avLst/>
          </a:prstGeom>
          <a:noFill/>
        </p:spPr>
        <p:txBody>
          <a:bodyPr wrap="square" rtlCol="0" anchor="t">
            <a:spAutoFit/>
          </a:bodyPr>
          <a:lstStyle/>
          <a:p>
            <a:r>
              <a:rPr lang="en-US" altLang="zh-CN" sz="2400" b="1">
                <a:solidFill>
                  <a:srgbClr val="7030A0"/>
                </a:solidFill>
                <a:latin typeface="宋体" panose="02010600030101010101" pitchFamily="2" charset="-122"/>
                <a:ea typeface="宋体" panose="02010600030101010101" pitchFamily="2" charset="-122"/>
                <a:cs typeface="宋体" panose="02010600030101010101" pitchFamily="2" charset="-122"/>
                <a:sym typeface="+mn-ea"/>
              </a:rPr>
              <a:t>1.</a:t>
            </a:r>
            <a:endParaRPr lang="en-US" altLang="zh-CN" sz="2400" b="1">
              <a:solidFill>
                <a:srgbClr val="7030A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title=""/>
          <p:cNvSpPr txBox="1"/>
          <p:nvPr>
            <p:custDataLst>
              <p:tags r:id="rId15"/>
            </p:custDataLst>
          </p:nvPr>
        </p:nvSpPr>
        <p:spPr>
          <a:xfrm>
            <a:off x="3655060" y="2748280"/>
            <a:ext cx="2527300" cy="460375"/>
          </a:xfrm>
          <a:prstGeom prst="rect">
            <a:avLst/>
          </a:prstGeom>
          <a:noFill/>
        </p:spPr>
        <p:txBody>
          <a:bodyPr wrap="square" rtlCol="0" anchor="t">
            <a:spAutoFit/>
          </a:bodyPr>
          <a:lstStyle/>
          <a:p>
            <a:pPr>
              <a:spcBef>
                <a:spcPct val="50000"/>
              </a:spcBef>
            </a:pPr>
            <a:r>
              <a:rPr lang="en-US" altLang="zh-CN" sz="2400" b="1">
                <a:solidFill>
                  <a:srgbClr val="7030A0"/>
                </a:solidFill>
                <a:latin typeface="宋体" panose="02010600030101010101" pitchFamily="2" charset="-122"/>
                <a:ea typeface="宋体" panose="02010600030101010101" pitchFamily="2" charset="-122"/>
                <a:cs typeface="宋体" panose="02010600030101010101" pitchFamily="2" charset="-122"/>
                <a:sym typeface="+mn-ea"/>
              </a:rPr>
              <a:t>2.</a:t>
            </a:r>
            <a:endParaRPr lang="en-US" altLang="zh-CN" sz="2400" b="1">
              <a:solidFill>
                <a:srgbClr val="7030A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文本框 6" title=""/>
          <p:cNvSpPr txBox="1"/>
          <p:nvPr>
            <p:custDataLst>
              <p:tags r:id="rId16"/>
            </p:custDataLst>
          </p:nvPr>
        </p:nvSpPr>
        <p:spPr>
          <a:xfrm>
            <a:off x="3655060" y="3165475"/>
            <a:ext cx="2908300" cy="460375"/>
          </a:xfrm>
          <a:prstGeom prst="rect">
            <a:avLst/>
          </a:prstGeom>
          <a:noFill/>
        </p:spPr>
        <p:txBody>
          <a:bodyPr wrap="square" rtlCol="0" anchor="t">
            <a:spAutoFit/>
          </a:bodyPr>
          <a:lstStyle/>
          <a:p>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3.</a:t>
            </a:r>
            <a:endPar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title=""/>
          <p:cNvSpPr txBox="1"/>
          <p:nvPr>
            <p:custDataLst>
              <p:tags r:id="rId17"/>
            </p:custDataLst>
          </p:nvPr>
        </p:nvSpPr>
        <p:spPr>
          <a:xfrm>
            <a:off x="2776855" y="4109720"/>
            <a:ext cx="2362200" cy="460375"/>
          </a:xfrm>
          <a:prstGeom prst="rect">
            <a:avLst/>
          </a:prstGeom>
          <a:noFill/>
        </p:spPr>
        <p:txBody>
          <a:bodyPr wrap="square" rtlCol="0" anchor="t">
            <a:spAutoFit/>
          </a:bodyPr>
          <a:lstStyle/>
          <a:p>
            <a:r>
              <a:rPr lang="en-US" altLang="zh-CN" sz="2400">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电刷</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8" name="文本框 17" title=""/>
          <p:cNvSpPr txBox="1"/>
          <p:nvPr>
            <p:custDataLst>
              <p:tags r:id="rId18"/>
            </p:custDataLst>
          </p:nvPr>
        </p:nvSpPr>
        <p:spPr>
          <a:xfrm>
            <a:off x="2750820" y="4580890"/>
            <a:ext cx="2642235" cy="460375"/>
          </a:xfrm>
          <a:prstGeom prst="rect">
            <a:avLst/>
          </a:prstGeom>
          <a:noFill/>
        </p:spPr>
        <p:txBody>
          <a:bodyPr wrap="square" rtlCol="0" anchor="t">
            <a:spAutoFit/>
          </a:bodyPr>
          <a:lstStyle/>
          <a:p>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换向器</a:t>
            </a:r>
            <a:endPar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9" name="文本框 18" title=""/>
          <p:cNvSpPr txBox="1"/>
          <p:nvPr>
            <p:custDataLst>
              <p:tags r:id="rId19"/>
            </p:custDataLst>
          </p:nvPr>
        </p:nvSpPr>
        <p:spPr>
          <a:xfrm>
            <a:off x="2776855" y="5052060"/>
            <a:ext cx="4774565" cy="460375"/>
          </a:xfrm>
          <a:prstGeom prst="rect">
            <a:avLst/>
          </a:prstGeom>
          <a:noFill/>
        </p:spPr>
        <p:txBody>
          <a:bodyPr wrap="square" rtlCol="0" anchor="t">
            <a:spAutoFit/>
          </a:bodyPr>
          <a:lstStyle/>
          <a:p>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3.</a:t>
            </a:r>
            <a:r>
              <a:rPr lang="zh-CN" altLang="en-US" sz="2400" b="1" u="sng">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直流电动机的工作原理</a:t>
            </a:r>
            <a:endPar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6" name="文本框 25" title=""/>
          <p:cNvSpPr txBox="1"/>
          <p:nvPr>
            <p:custDataLst>
              <p:tags r:id="rId20"/>
            </p:custDataLst>
          </p:nvPr>
        </p:nvSpPr>
        <p:spPr>
          <a:xfrm>
            <a:off x="2687320" y="2319020"/>
            <a:ext cx="4064000" cy="460375"/>
          </a:xfrm>
          <a:prstGeom prst="rect">
            <a:avLst/>
          </a:prstGeom>
          <a:noFill/>
        </p:spPr>
        <p:txBody>
          <a:bodyPr wrap="square" rtlCol="0">
            <a:spAutoFit/>
          </a:bodyPr>
          <a:lstStyle/>
          <a:p>
            <a:r>
              <a:rPr lang="zh-CN" altLang="en-US" sz="2400">
                <a:latin typeface="宋体" panose="02010600030101010101" pitchFamily="2" charset="-122"/>
                <a:ea typeface="宋体" panose="02010600030101010101" pitchFamily="2" charset="-122"/>
              </a:rPr>
              <a:t>结论：</a:t>
            </a:r>
            <a:endParaRPr lang="zh-CN" altLang="en-US" sz="2400">
              <a:latin typeface="宋体" panose="02010600030101010101" pitchFamily="2" charset="-122"/>
              <a:ea typeface="宋体" panose="02010600030101010101" pitchFamily="2" charset="-122"/>
            </a:endParaRP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gradFill>
          <a:gsLst>
            <a:gs pos="0">
              <a:schemeClr val="bg2"/>
            </a:gs>
            <a:gs pos="100000">
              <a:schemeClr val="bg2">
                <a:lumMod val="85000"/>
              </a:schemeClr>
            </a:gs>
          </a:gsLst>
          <a:lin ang="5400000" scaled="0"/>
        </a:gradFill>
        <a:effectLst/>
      </p:bgPr>
    </p:bg>
    <p:spTree>
      <p:nvGrpSpPr>
        <p:cNvPr id="1" name=""/>
        <p:cNvGrpSpPr/>
        <p:nvPr>
          <p:custDataLst>
            <p:tags r:id="rId2"/>
          </p:custDataLst>
        </p:nvPr>
      </p:nvGrpSpPr>
      <p:grpSpPr>
        <a:xfrm>
          <a:off x="0" y="0"/>
          <a:ext cx="0" cy="0"/>
        </a:xfrm>
      </p:grpSpPr>
      <p:grpSp>
        <p:nvGrpSpPr>
          <p:cNvPr id="10" name="组合 9" title=""/>
          <p:cNvGrpSpPr/>
          <p:nvPr>
            <p:custDataLst>
              <p:tags r:id="rId3"/>
            </p:custDataLst>
          </p:nvPr>
        </p:nvGrpSpPr>
        <p:grpSpPr>
          <a:xfrm>
            <a:off x="0" y="114935"/>
            <a:ext cx="12033885" cy="853305"/>
            <a:chOff x="0" y="378"/>
            <a:chExt cx="19200" cy="1344"/>
          </a:xfrm>
        </p:grpSpPr>
        <p:sp>
          <p:nvSpPr>
            <p:cNvPr id="11" name="矩形 10"/>
            <p:cNvSpPr/>
            <p:nvPr>
              <p:custDataLst>
                <p:tags r:id="rId4"/>
              </p:custDataLst>
            </p:nvPr>
          </p:nvSpPr>
          <p:spPr>
            <a:xfrm>
              <a:off x="0" y="612"/>
              <a:ext cx="19199" cy="1078"/>
            </a:xfrm>
            <a:prstGeom prst="rect">
              <a:avLst/>
            </a:prstGeom>
            <a:gradFill>
              <a:gsLst>
                <a:gs pos="0">
                  <a:schemeClr val="accent1">
                    <a:lumMod val="5000"/>
                    <a:lumOff val="95000"/>
                  </a:schemeClr>
                </a:gs>
                <a:gs pos="100000">
                  <a:schemeClr val="tx2">
                    <a:lumMod val="21000"/>
                    <a:lumOff val="79000"/>
                    <a:alpha val="1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12" name="矩形 11"/>
            <p:cNvSpPr/>
            <p:nvPr>
              <p:custDataLst>
                <p:tags r:id="rId5"/>
              </p:custDataLst>
            </p:nvPr>
          </p:nvSpPr>
          <p:spPr>
            <a:xfrm>
              <a:off x="2040" y="1602"/>
              <a:ext cx="17160" cy="120"/>
            </a:xfrm>
            <a:prstGeom prst="rect">
              <a:avLst/>
            </a:prstGeom>
            <a:gradFill>
              <a:gsLst>
                <a:gs pos="0">
                  <a:schemeClr val="accent1">
                    <a:lumMod val="5000"/>
                    <a:lumOff val="95000"/>
                  </a:schemeClr>
                </a:gs>
                <a:gs pos="64000">
                  <a:srgbClr val="465398"/>
                </a:gs>
                <a:gs pos="100000">
                  <a:srgbClr val="00206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grpSp>
          <p:nvGrpSpPr>
            <p:cNvPr id="17" name="组合 16"/>
            <p:cNvGrpSpPr/>
            <p:nvPr>
              <p:custDataLst>
                <p:tags r:id="rId6"/>
              </p:custDataLst>
            </p:nvPr>
          </p:nvGrpSpPr>
          <p:grpSpPr>
            <a:xfrm>
              <a:off x="494" y="378"/>
              <a:ext cx="13518" cy="1332"/>
              <a:chOff x="487" y="636"/>
              <a:chExt cx="12718" cy="1150"/>
            </a:xfrm>
          </p:grpSpPr>
          <p:sp>
            <p:nvSpPr>
              <p:cNvPr id="18" name="文本框 17"/>
              <p:cNvSpPr txBox="1"/>
              <p:nvPr>
                <p:custDataLst>
                  <p:tags r:id="rId7"/>
                </p:custDataLst>
              </p:nvPr>
            </p:nvSpPr>
            <p:spPr>
              <a:xfrm>
                <a:off x="1829" y="879"/>
                <a:ext cx="11376" cy="814"/>
              </a:xfrm>
              <a:prstGeom prst="rect">
                <a:avLst/>
              </a:prstGeom>
              <a:noFill/>
            </p:spPr>
            <p:txBody>
              <a:bodyPr wrap="square" rtlCol="0">
                <a:spAutoFit/>
              </a:bodyPr>
              <a:lstStyle/>
              <a:p>
                <a:r>
                  <a:rPr lang="zh-CN" altLang="zh-CN" sz="3300" b="1">
                    <a:solidFill>
                      <a:schemeClr val="tx1"/>
                    </a:solidFill>
                    <a:latin typeface="宋体" panose="02010600030101010101" pitchFamily="2" charset="-122"/>
                    <a:ea typeface="宋体" panose="02010600030101010101" pitchFamily="2" charset="-122"/>
                    <a:sym typeface="+mn-ea"/>
                  </a:rPr>
                  <a:t>让线圈在磁场中转起来</a:t>
                </a:r>
                <a:endParaRPr lang="zh-CN" altLang="zh-CN" sz="3300" b="1">
                  <a:solidFill>
                    <a:schemeClr val="tx1"/>
                  </a:solidFill>
                  <a:latin typeface="宋体" panose="02010600030101010101" pitchFamily="2" charset="-122"/>
                  <a:ea typeface="宋体" panose="02010600030101010101" pitchFamily="2" charset="-122"/>
                  <a:sym typeface="+mn-ea"/>
                </a:endParaRPr>
              </a:p>
            </p:txBody>
          </p:sp>
          <p:sp>
            <p:nvSpPr>
              <p:cNvPr id="19" name="椭圆 18"/>
              <p:cNvSpPr/>
              <p:nvPr>
                <p:custDataLst>
                  <p:tags r:id="rId8"/>
                </p:custDataLst>
              </p:nvPr>
            </p:nvSpPr>
            <p:spPr>
              <a:xfrm>
                <a:off x="487" y="660"/>
                <a:ext cx="1264" cy="1126"/>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21" name="矩形 6"/>
              <p:cNvSpPr/>
              <p:nvPr>
                <p:custDataLst>
                  <p:tags r:id="rId9"/>
                </p:custDataLst>
              </p:nvPr>
            </p:nvSpPr>
            <p:spPr>
              <a:xfrm>
                <a:off x="645" y="636"/>
                <a:ext cx="1106" cy="1027"/>
              </a:xfrm>
              <a:prstGeom prst="rect">
                <a:avLst/>
              </a:prstGeom>
              <a:noFill/>
              <a:ln w="9525">
                <a:noFill/>
              </a:ln>
            </p:spPr>
            <p:txBody>
              <a:bodyPr wrap="square">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zh-CN" altLang="en-US" sz="4800" b="1">
                    <a:solidFill>
                      <a:schemeClr val="bg1"/>
                    </a:solidFill>
                    <a:latin typeface="宋体" panose="02010600030101010101" pitchFamily="2" charset="-122"/>
                    <a:ea typeface="宋体" panose="02010600030101010101" pitchFamily="2" charset="-122"/>
                  </a:rPr>
                  <a:t>二</a:t>
                </a:r>
                <a:endParaRPr lang="zh-CN" altLang="en-US" sz="4800" b="1">
                  <a:solidFill>
                    <a:schemeClr val="bg1"/>
                  </a:solidFill>
                  <a:latin typeface="宋体" panose="02010600030101010101" pitchFamily="2" charset="-122"/>
                  <a:ea typeface="宋体" panose="02010600030101010101" pitchFamily="2" charset="-122"/>
                </a:endParaRPr>
              </a:p>
            </p:txBody>
          </p:sp>
        </p:grpSp>
      </p:grpSp>
      <p:pic>
        <p:nvPicPr>
          <p:cNvPr id="2" name="图片 1" title=""/>
          <p:cNvPicPr>
            <a:picLocks noChangeAspect="1"/>
          </p:cNvPicPr>
          <p:nvPr>
            <p:custDataLst>
              <p:tags r:id="rId11"/>
            </p:custDataLst>
          </p:nvPr>
        </p:nvPicPr>
        <p:blipFill>
          <a:blip r:embed="rId10"/>
          <a:srcRect l="34411" t="22926" r="10676" b="40185"/>
          <a:stretch>
            <a:fillRect/>
          </a:stretch>
        </p:blipFill>
        <p:spPr>
          <a:xfrm>
            <a:off x="7325360" y="2260600"/>
            <a:ext cx="4545330" cy="4314825"/>
          </a:xfrm>
          <a:prstGeom prst="rect">
            <a:avLst/>
          </a:prstGeom>
        </p:spPr>
      </p:pic>
      <p:sp>
        <p:nvSpPr>
          <p:cNvPr id="4" name="文本框 3" title=""/>
          <p:cNvSpPr txBox="1"/>
          <p:nvPr>
            <p:custDataLst>
              <p:tags r:id="rId12"/>
            </p:custDataLst>
          </p:nvPr>
        </p:nvSpPr>
        <p:spPr>
          <a:xfrm>
            <a:off x="760730" y="1061720"/>
            <a:ext cx="11273155" cy="1198880"/>
          </a:xfrm>
          <a:prstGeom prst="rect">
            <a:avLst/>
          </a:prstGeom>
          <a:noFill/>
        </p:spPr>
        <p:txBody>
          <a:bodyPr wrap="square" rtlCol="0" anchor="t">
            <a:spAutoFit/>
          </a:bodyPr>
          <a:lstStyle/>
          <a:p>
            <a:pPr>
              <a:lnSpc>
                <a:spcPct val="15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实际直流电动机比我们制作的小电动机要复杂得多。如图</a:t>
            </a:r>
            <a:r>
              <a:rPr lang="en-US" altLang="zh-CN" sz="2400">
                <a:latin typeface="宋体" panose="02010600030101010101" pitchFamily="2" charset="-122"/>
                <a:ea typeface="宋体" panose="02010600030101010101" pitchFamily="2" charset="-122"/>
                <a:cs typeface="宋体" panose="02010600030101010101" pitchFamily="2" charset="-122"/>
              </a:rPr>
              <a:t>8-2-6</a:t>
            </a:r>
            <a:r>
              <a:rPr lang="zh-CN" altLang="en-US" sz="2400">
                <a:latin typeface="宋体" panose="02010600030101010101" pitchFamily="2" charset="-122"/>
                <a:ea typeface="宋体" panose="02010600030101010101" pitchFamily="2" charset="-122"/>
                <a:cs typeface="宋体" panose="02010600030101010101" pitchFamily="2" charset="-122"/>
              </a:rPr>
              <a:t>所示，线圈的两端各连一个铜制半环</a:t>
            </a:r>
            <a:r>
              <a:rPr lang="en-US" altLang="zh-CN" sz="2400">
                <a:latin typeface="宋体" panose="02010600030101010101" pitchFamily="2" charset="-122"/>
                <a:ea typeface="宋体" panose="02010600030101010101" pitchFamily="2" charset="-122"/>
                <a:cs typeface="宋体" panose="02010600030101010101" pitchFamily="2" charset="-122"/>
              </a:rPr>
              <a:t>E</a:t>
            </a:r>
            <a:r>
              <a:rPr lang="zh-CN" altLang="en-US" sz="2400">
                <a:latin typeface="宋体" panose="02010600030101010101" pitchFamily="2" charset="-122"/>
                <a:ea typeface="宋体" panose="02010600030101010101" pitchFamily="2" charset="-122"/>
                <a:cs typeface="宋体" panose="02010600030101010101" pitchFamily="2" charset="-122"/>
              </a:rPr>
              <a:t>和</a:t>
            </a:r>
            <a:r>
              <a:rPr lang="en-US" altLang="zh-CN" sz="2400">
                <a:latin typeface="宋体" panose="02010600030101010101" pitchFamily="2" charset="-122"/>
                <a:ea typeface="宋体" panose="02010600030101010101" pitchFamily="2" charset="-122"/>
                <a:cs typeface="宋体" panose="02010600030101010101" pitchFamily="2" charset="-122"/>
              </a:rPr>
              <a:t>F</a:t>
            </a:r>
            <a:r>
              <a:rPr lang="zh-CN" altLang="en-US" sz="2400">
                <a:latin typeface="宋体" panose="02010600030101010101" pitchFamily="2" charset="-122"/>
                <a:ea typeface="宋体" panose="02010600030101010101" pitchFamily="2" charset="-122"/>
                <a:cs typeface="宋体" panose="02010600030101010101" pitchFamily="2" charset="-122"/>
              </a:rPr>
              <a:t>，它们彼此绝缘，并随线圈一起转动。</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13316" name="Text Box 4" title=""/>
          <p:cNvSpPr txBox="1">
            <a:spLocks noChangeArrowheads="1"/>
          </p:cNvSpPr>
          <p:nvPr>
            <p:custDataLst>
              <p:tags r:id="rId13"/>
            </p:custDataLst>
          </p:nvPr>
        </p:nvSpPr>
        <p:spPr bwMode="auto">
          <a:xfrm>
            <a:off x="1151890" y="2318385"/>
            <a:ext cx="2881313" cy="460375"/>
          </a:xfrm>
          <a:prstGeom prst="rect">
            <a:avLst/>
          </a:prstGeom>
          <a:noFill/>
          <a:ln w="9525">
            <a:noFill/>
            <a:miter lim="800000"/>
          </a:ln>
        </p:spPr>
        <p:txBody>
          <a:bodyPr>
            <a:spAutoFit/>
          </a:bodyPr>
          <a:lstStyle/>
          <a:p>
            <a:r>
              <a:rPr lang="en-US" altLang="zh-CN" sz="2400" b="1">
                <a:latin typeface="宋体" panose="02010600030101010101" pitchFamily="2" charset="-122"/>
                <a:ea typeface="宋体" panose="02010600030101010101" pitchFamily="2" charset="-122"/>
                <a:cs typeface="宋体" panose="02010600030101010101" pitchFamily="2" charset="-122"/>
              </a:rPr>
              <a:t>A</a:t>
            </a:r>
            <a:r>
              <a:rPr lang="zh-CN" altLang="en-US" sz="2400" b="1">
                <a:latin typeface="宋体" panose="02010600030101010101" pitchFamily="2" charset="-122"/>
                <a:ea typeface="宋体" panose="02010600030101010101" pitchFamily="2" charset="-122"/>
                <a:cs typeface="宋体" panose="02010600030101010101" pitchFamily="2" charset="-122"/>
              </a:rPr>
              <a:t>、</a:t>
            </a:r>
            <a:r>
              <a:rPr lang="en-US" altLang="zh-CN" sz="2400" b="1">
                <a:latin typeface="宋体" panose="02010600030101010101" pitchFamily="2" charset="-122"/>
                <a:ea typeface="宋体" panose="02010600030101010101" pitchFamily="2" charset="-122"/>
                <a:cs typeface="宋体" panose="02010600030101010101" pitchFamily="2" charset="-122"/>
              </a:rPr>
              <a:t>B</a:t>
            </a:r>
            <a:r>
              <a:rPr lang="zh-CN" altLang="en-US" sz="2400" b="1">
                <a:latin typeface="宋体" panose="02010600030101010101" pitchFamily="2" charset="-122"/>
                <a:ea typeface="宋体" panose="02010600030101010101" pitchFamily="2" charset="-122"/>
                <a:cs typeface="宋体" panose="02010600030101010101" pitchFamily="2" charset="-122"/>
              </a:rPr>
              <a:t>是电刷</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13319" name="Text Box 7" title=""/>
          <p:cNvSpPr txBox="1">
            <a:spLocks noChangeArrowheads="1"/>
          </p:cNvSpPr>
          <p:nvPr>
            <p:custDataLst>
              <p:tags r:id="rId14"/>
            </p:custDataLst>
          </p:nvPr>
        </p:nvSpPr>
        <p:spPr bwMode="auto">
          <a:xfrm>
            <a:off x="1946275" y="2912745"/>
            <a:ext cx="3395980" cy="909955"/>
          </a:xfrm>
          <a:prstGeom prst="rect">
            <a:avLst/>
          </a:prstGeom>
          <a:noFill/>
          <a:ln>
            <a:noFill/>
          </a:ln>
          <a:effectLst/>
        </p:spPr>
        <p:txBody>
          <a:bodyPr wrap="none">
            <a:noAutofit/>
          </a:bodyPr>
          <a:lstStyle/>
          <a:p>
            <a:pPr>
              <a:defRPr/>
            </a:pPr>
            <a:r>
              <a:rPr lang="zh-CN" altLang="en-US" sz="2400">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rPr>
              <a:t>与半环接触，使电源</a:t>
            </a:r>
            <a:endParaRPr lang="zh-CN" altLang="en-US" sz="2400">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endParaRPr>
          </a:p>
          <a:p>
            <a:pPr>
              <a:defRPr/>
            </a:pPr>
            <a:r>
              <a:rPr lang="zh-CN" altLang="en-US" sz="2400">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rPr>
              <a:t>和线圈组成闭合电路</a:t>
            </a:r>
            <a:r>
              <a:rPr lang="zh-CN" altLang="en-US" sz="2400">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rPr>
              <a:t>。</a:t>
            </a:r>
            <a:endParaRPr lang="zh-CN" altLang="en-US" sz="2400">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endParaRPr>
          </a:p>
        </p:txBody>
      </p:sp>
      <p:sp>
        <p:nvSpPr>
          <p:cNvPr id="13324" name="Rectangle 12" title=""/>
          <p:cNvSpPr>
            <a:spLocks noChangeArrowheads="1"/>
          </p:cNvSpPr>
          <p:nvPr>
            <p:custDataLst>
              <p:tags r:id="rId15"/>
            </p:custDataLst>
          </p:nvPr>
        </p:nvSpPr>
        <p:spPr bwMode="auto">
          <a:xfrm>
            <a:off x="760730" y="2912745"/>
            <a:ext cx="1101090" cy="460375"/>
          </a:xfrm>
          <a:prstGeom prst="rect">
            <a:avLst/>
          </a:prstGeom>
          <a:noFill/>
          <a:ln>
            <a:noFill/>
          </a:ln>
          <a:effectLst/>
        </p:spPr>
        <p:txBody>
          <a:bodyPr wrap="none">
            <a:spAutoFit/>
          </a:bodyPr>
          <a:lstStyle/>
          <a:p>
            <a:pPr>
              <a:defRPr/>
            </a:pPr>
            <a:r>
              <a:rPr lang="zh-CN" altLang="en-US" sz="2400" b="1">
                <a:solidFill>
                  <a:schemeClr val="tx2"/>
                </a:solidFill>
                <a:effectLst>
                  <a:outerShdw blurRad="38100" dist="38100" dir="2700000" algn="tl">
                    <a:srgbClr val="C0C0C0"/>
                  </a:outerShdw>
                </a:effectLst>
                <a:latin typeface="宋体" panose="02010600030101010101" pitchFamily="2" charset="-122"/>
                <a:ea typeface="宋体" panose="02010600030101010101" pitchFamily="2" charset="-122"/>
              </a:rPr>
              <a:t>作用：</a:t>
            </a:r>
            <a:endParaRPr lang="zh-CN" altLang="en-US" sz="2400" b="1">
              <a:solidFill>
                <a:schemeClr val="tx2"/>
              </a:solidFill>
              <a:effectLst>
                <a:outerShdw blurRad="38100" dist="38100" dir="2700000" algn="tl">
                  <a:srgbClr val="C0C0C0"/>
                </a:outerShdw>
              </a:effectLst>
              <a:latin typeface="宋体" panose="02010600030101010101" pitchFamily="2" charset="-122"/>
              <a:ea typeface="宋体" panose="02010600030101010101" pitchFamily="2" charset="-122"/>
            </a:endParaRPr>
          </a:p>
        </p:txBody>
      </p:sp>
      <p:sp>
        <p:nvSpPr>
          <p:cNvPr id="13315" name="Text Box 3" title=""/>
          <p:cNvSpPr txBox="1">
            <a:spLocks noChangeArrowheads="1"/>
          </p:cNvSpPr>
          <p:nvPr>
            <p:custDataLst>
              <p:tags r:id="rId16"/>
            </p:custDataLst>
          </p:nvPr>
        </p:nvSpPr>
        <p:spPr bwMode="auto">
          <a:xfrm>
            <a:off x="381000" y="3962400"/>
            <a:ext cx="7315200" cy="460375"/>
          </a:xfrm>
          <a:prstGeom prst="rect">
            <a:avLst/>
          </a:prstGeom>
          <a:noFill/>
          <a:ln>
            <a:noFill/>
          </a:ln>
          <a:effectLst/>
        </p:spPr>
        <p:txBody>
          <a:bodyPr>
            <a:spAutoFit/>
          </a:bodyPr>
          <a:lstStyle/>
          <a:p>
            <a:pPr>
              <a:defRPr/>
            </a:pPr>
            <a:r>
              <a:rPr lang="en-US" altLang="zh-CN" sz="2400" b="1">
                <a:latin typeface="宋体" panose="02010600030101010101" pitchFamily="2" charset="-122"/>
                <a:ea typeface="宋体" panose="02010600030101010101" pitchFamily="2" charset="-122"/>
                <a:cs typeface="宋体" panose="02010600030101010101" pitchFamily="2" charset="-122"/>
              </a:rPr>
              <a:t>E</a:t>
            </a:r>
            <a:r>
              <a:rPr lang="zh-CN" altLang="en-US" sz="2400" b="1">
                <a:latin typeface="宋体" panose="02010600030101010101" pitchFamily="2" charset="-122"/>
                <a:ea typeface="宋体" panose="02010600030101010101" pitchFamily="2" charset="-122"/>
                <a:cs typeface="宋体" panose="02010600030101010101" pitchFamily="2" charset="-122"/>
              </a:rPr>
              <a:t>、</a:t>
            </a:r>
            <a:r>
              <a:rPr lang="en-US" altLang="zh-CN" sz="2400" b="1">
                <a:latin typeface="宋体" panose="02010600030101010101" pitchFamily="2" charset="-122"/>
                <a:ea typeface="宋体" panose="02010600030101010101" pitchFamily="2" charset="-122"/>
                <a:cs typeface="宋体" panose="02010600030101010101" pitchFamily="2" charset="-122"/>
              </a:rPr>
              <a:t>F</a:t>
            </a:r>
            <a:r>
              <a:rPr lang="zh-CN" altLang="en-US" sz="2400" b="1">
                <a:latin typeface="宋体" panose="02010600030101010101" pitchFamily="2" charset="-122"/>
                <a:ea typeface="宋体" panose="02010600030101010101" pitchFamily="2" charset="-122"/>
                <a:cs typeface="宋体" panose="02010600030101010101" pitchFamily="2" charset="-122"/>
              </a:rPr>
              <a:t>是换向器（两个半圆铜环）：</a:t>
            </a:r>
            <a:r>
              <a:rPr lang="zh-CN" altLang="en-US" sz="2400" b="1">
                <a:solidFill>
                  <a:srgbClr val="000066"/>
                </a:solidFill>
                <a:effectLst>
                  <a:outerShdw blurRad="38100" dist="38100" dir="2700000" algn="tl">
                    <a:srgbClr val="C0C0C0"/>
                  </a:outerShdw>
                </a:effectLst>
                <a:latin typeface="宋体" panose="02010600030101010101" pitchFamily="2" charset="-122"/>
                <a:ea typeface="宋体" panose="02010600030101010101" pitchFamily="2" charset="-122"/>
                <a:cs typeface="宋体" panose="02010600030101010101" pitchFamily="2" charset="-122"/>
              </a:rPr>
              <a:t>    </a:t>
            </a:r>
            <a:endParaRPr lang="zh-CN" altLang="en-US" sz="2400" b="1">
              <a:solidFill>
                <a:schemeClr val="tx2"/>
              </a:solidFill>
              <a:effectLst>
                <a:outerShdw blurRad="38100" dist="38100" dir="2700000" algn="tl">
                  <a:srgbClr val="C0C0C0"/>
                </a:outerShdw>
              </a:effectLst>
              <a:latin typeface="宋体" panose="02010600030101010101" pitchFamily="2" charset="-122"/>
              <a:ea typeface="宋体" panose="02010600030101010101" pitchFamily="2" charset="-122"/>
              <a:cs typeface="宋体" panose="02010600030101010101" pitchFamily="2" charset="-122"/>
            </a:endParaRPr>
          </a:p>
        </p:txBody>
      </p:sp>
      <p:sp>
        <p:nvSpPr>
          <p:cNvPr id="13321" name="Rectangle 9" title=""/>
          <p:cNvSpPr>
            <a:spLocks noChangeArrowheads="1"/>
          </p:cNvSpPr>
          <p:nvPr>
            <p:custDataLst>
              <p:tags r:id="rId17"/>
            </p:custDataLst>
          </p:nvPr>
        </p:nvSpPr>
        <p:spPr bwMode="auto">
          <a:xfrm>
            <a:off x="2130425" y="4474845"/>
            <a:ext cx="4409440" cy="1753235"/>
          </a:xfrm>
          <a:prstGeom prst="rect">
            <a:avLst/>
          </a:prstGeom>
          <a:noFill/>
          <a:ln>
            <a:noFill/>
          </a:ln>
          <a:effectLst/>
        </p:spPr>
        <p:txBody>
          <a:bodyPr wrap="square">
            <a:spAutoFit/>
          </a:bodyPr>
          <a:lstStyle/>
          <a:p>
            <a:pPr>
              <a:lnSpc>
                <a:spcPct val="150000"/>
              </a:lnSpc>
              <a:spcBef>
                <a:spcPct val="20000"/>
              </a:spcBef>
              <a:buClr>
                <a:schemeClr val="hlink"/>
              </a:buClr>
              <a:buSzPct val="70000"/>
            </a:pPr>
            <a:r>
              <a:rPr lang="zh-CN" altLang="en-US" sz="2400">
                <a:effectLst>
                  <a:outerShdw blurRad="38100" dist="38100" dir="2700000" algn="tl">
                    <a:srgbClr val="C0C0C0"/>
                  </a:outerShdw>
                </a:effectLst>
                <a:latin typeface="宋体" panose="02010600030101010101" pitchFamily="2" charset="-122"/>
                <a:ea typeface="宋体" panose="02010600030101010101" pitchFamily="2" charset="-122"/>
                <a:cs typeface="宋体" panose="02010600030101010101" pitchFamily="2" charset="-122"/>
              </a:rPr>
              <a:t>每当线圈刚转过</a:t>
            </a:r>
            <a:r>
              <a:rPr lang="zh-CN" altLang="en-US" sz="2400">
                <a:solidFill>
                  <a:srgbClr val="FF0000"/>
                </a:solidFill>
                <a:effectLst>
                  <a:outerShdw blurRad="38100" dist="38100" dir="2700000" algn="tl">
                    <a:srgbClr val="C0C0C0"/>
                  </a:outerShdw>
                </a:effectLst>
                <a:latin typeface="宋体" panose="02010600030101010101" pitchFamily="2" charset="-122"/>
                <a:ea typeface="宋体" panose="02010600030101010101" pitchFamily="2" charset="-122"/>
                <a:cs typeface="宋体" panose="02010600030101010101" pitchFamily="2" charset="-122"/>
              </a:rPr>
              <a:t>平衡位置</a:t>
            </a:r>
            <a:r>
              <a:rPr lang="en-US" altLang="zh-CN" sz="2400">
                <a:effectLst>
                  <a:outerShdw blurRad="38100" dist="38100" dir="2700000" algn="tl">
                    <a:srgbClr val="C0C0C0"/>
                  </a:outerShdw>
                </a:effectLst>
                <a:latin typeface="宋体" panose="02010600030101010101" pitchFamily="2" charset="-122"/>
                <a:ea typeface="宋体" panose="02010600030101010101" pitchFamily="2" charset="-122"/>
                <a:cs typeface="宋体" panose="02010600030101010101" pitchFamily="2" charset="-122"/>
              </a:rPr>
              <a:t>,</a:t>
            </a:r>
            <a:r>
              <a:rPr lang="zh-CN" altLang="en-US" sz="2400">
                <a:effectLst>
                  <a:outerShdw blurRad="38100" dist="38100" dir="2700000" algn="tl">
                    <a:srgbClr val="C0C0C0"/>
                  </a:outerShdw>
                </a:effectLst>
                <a:latin typeface="宋体" panose="02010600030101010101" pitchFamily="2" charset="-122"/>
                <a:ea typeface="宋体" panose="02010600030101010101" pitchFamily="2" charset="-122"/>
                <a:cs typeface="宋体" panose="02010600030101010101" pitchFamily="2" charset="-122"/>
              </a:rPr>
              <a:t>就及时</a:t>
            </a:r>
            <a:r>
              <a:rPr lang="zh-CN" altLang="en-US" sz="2400">
                <a:solidFill>
                  <a:srgbClr val="FF0000"/>
                </a:solidFill>
                <a:effectLst>
                  <a:outerShdw blurRad="38100" dist="38100" dir="2700000" algn="tl">
                    <a:srgbClr val="C0C0C0"/>
                  </a:outerShdw>
                </a:effectLst>
                <a:latin typeface="宋体" panose="02010600030101010101" pitchFamily="2" charset="-122"/>
                <a:ea typeface="宋体" panose="02010600030101010101" pitchFamily="2" charset="-122"/>
                <a:cs typeface="宋体" panose="02010600030101010101" pitchFamily="2" charset="-122"/>
              </a:rPr>
              <a:t>改变一次线圈中的电流方向</a:t>
            </a:r>
            <a:r>
              <a:rPr lang="en-US" altLang="zh-CN" sz="2400">
                <a:effectLst>
                  <a:outerShdw blurRad="38100" dist="38100" dir="2700000" algn="tl">
                    <a:srgbClr val="C0C0C0"/>
                  </a:outerShdw>
                </a:effectLst>
                <a:latin typeface="宋体" panose="02010600030101010101" pitchFamily="2" charset="-122"/>
                <a:ea typeface="宋体" panose="02010600030101010101" pitchFamily="2" charset="-122"/>
                <a:cs typeface="宋体" panose="02010600030101010101" pitchFamily="2" charset="-122"/>
              </a:rPr>
              <a:t>,</a:t>
            </a:r>
            <a:r>
              <a:rPr lang="zh-CN" altLang="en-US" sz="2400">
                <a:effectLst>
                  <a:outerShdw blurRad="38100" dist="38100" dir="2700000" algn="tl">
                    <a:srgbClr val="C0C0C0"/>
                  </a:outerShdw>
                </a:effectLst>
                <a:latin typeface="宋体" panose="02010600030101010101" pitchFamily="2" charset="-122"/>
                <a:ea typeface="宋体" panose="02010600030101010101" pitchFamily="2" charset="-122"/>
                <a:cs typeface="宋体" panose="02010600030101010101" pitchFamily="2" charset="-122"/>
              </a:rPr>
              <a:t>使线圈得以连续转动</a:t>
            </a:r>
            <a:r>
              <a:rPr lang="en-US" altLang="zh-CN" sz="2400">
                <a:effectLst>
                  <a:outerShdw blurRad="38100" dist="38100" dir="2700000" algn="tl">
                    <a:srgbClr val="C0C0C0"/>
                  </a:outerShdw>
                </a:effectLst>
                <a:latin typeface="宋体" panose="02010600030101010101" pitchFamily="2" charset="-122"/>
                <a:ea typeface="宋体" panose="02010600030101010101" pitchFamily="2" charset="-122"/>
                <a:cs typeface="宋体" panose="02010600030101010101" pitchFamily="2" charset="-122"/>
              </a:rPr>
              <a:t>.</a:t>
            </a:r>
            <a:endParaRPr lang="en-US" altLang="zh-CN" sz="2400">
              <a:effectLst>
                <a:outerShdw blurRad="38100" dist="38100" dir="2700000" algn="tl">
                  <a:srgbClr val="C0C0C0"/>
                </a:outerShdw>
              </a:effectLst>
              <a:latin typeface="宋体" panose="02010600030101010101" pitchFamily="2" charset="-122"/>
              <a:ea typeface="宋体" panose="02010600030101010101" pitchFamily="2" charset="-122"/>
              <a:cs typeface="宋体" panose="02010600030101010101" pitchFamily="2" charset="-122"/>
            </a:endParaRPr>
          </a:p>
        </p:txBody>
      </p:sp>
      <p:sp>
        <p:nvSpPr>
          <p:cNvPr id="13323" name="Rectangle 11" title=""/>
          <p:cNvSpPr>
            <a:spLocks noChangeArrowheads="1"/>
          </p:cNvSpPr>
          <p:nvPr>
            <p:custDataLst>
              <p:tags r:id="rId18"/>
            </p:custDataLst>
          </p:nvPr>
        </p:nvSpPr>
        <p:spPr bwMode="auto">
          <a:xfrm>
            <a:off x="845185" y="4619625"/>
            <a:ext cx="1101090" cy="460375"/>
          </a:xfrm>
          <a:prstGeom prst="rect">
            <a:avLst/>
          </a:prstGeom>
          <a:noFill/>
          <a:ln>
            <a:noFill/>
          </a:ln>
          <a:effectLst/>
        </p:spPr>
        <p:txBody>
          <a:bodyPr wrap="none">
            <a:spAutoFit/>
          </a:bodyPr>
          <a:lstStyle/>
          <a:p>
            <a:pPr>
              <a:defRPr/>
            </a:pPr>
            <a:r>
              <a:rPr lang="zh-CN" altLang="en-US" sz="2400" b="1">
                <a:solidFill>
                  <a:schemeClr val="tx2"/>
                </a:solidFill>
                <a:effectLst>
                  <a:outerShdw blurRad="38100" dist="38100" dir="2700000" algn="tl">
                    <a:srgbClr val="C0C0C0"/>
                  </a:outerShdw>
                </a:effectLst>
                <a:latin typeface="宋体" panose="02010600030101010101" pitchFamily="2" charset="-122"/>
                <a:ea typeface="宋体" panose="02010600030101010101" pitchFamily="2" charset="-122"/>
              </a:rPr>
              <a:t>作用：</a:t>
            </a:r>
            <a:endParaRPr lang="zh-CN" altLang="en-US" sz="2400" b="1">
              <a:solidFill>
                <a:schemeClr val="tx2"/>
              </a:solidFill>
              <a:effectLst>
                <a:outerShdw blurRad="38100" dist="38100" dir="2700000" algn="tl">
                  <a:srgbClr val="C0C0C0"/>
                </a:outerShdw>
              </a:effectLst>
              <a:latin typeface="宋体" panose="02010600030101010101" pitchFamily="2" charset="-122"/>
              <a:ea typeface="宋体" panose="02010600030101010101" pitchFamily="2" charset="-122"/>
            </a:endParaRPr>
          </a:p>
        </p:txBody>
      </p:sp>
    </p:spTree>
    <p:custDataLst>
      <p:tags r:id="rId1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31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32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319"/>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31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323"/>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321"/>
                                        </p:tgtEl>
                                        <p:attrNameLst>
                                          <p:attrName>style.visibility</p:attrName>
                                        </p:attrNameLst>
                                      </p:cBhvr>
                                      <p:to>
                                        <p:strVal val="visible"/>
                                      </p:to>
                                    </p:set>
                                    <p:animEffect transition="in" filter="blinds(horizontal)">
                                      <p:cBhvr>
                                        <p:cTn id="27" dur="500"/>
                                        <p:tgtEl>
                                          <p:spTgt spid="133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p:bldP spid="13319" grpId="0" animBg="1"/>
      <p:bldP spid="13324" grpId="0" animBg="1"/>
      <p:bldP spid="13315" grpId="0" animBg="1"/>
      <p:bldP spid="13321" grpId="0" animBg="1"/>
      <p:bldP spid="13323" grpId="0" animBg="1"/>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gradFill>
          <a:gsLst>
            <a:gs pos="0">
              <a:schemeClr val="bg2"/>
            </a:gs>
            <a:gs pos="100000">
              <a:schemeClr val="bg2">
                <a:lumMod val="85000"/>
              </a:schemeClr>
            </a:gs>
          </a:gsLst>
          <a:lin ang="5400000" scaled="0"/>
        </a:gradFill>
        <a:effectLst/>
      </p:bgPr>
    </p:bg>
    <p:spTree>
      <p:nvGrpSpPr>
        <p:cNvPr id="1" name=""/>
        <p:cNvGrpSpPr/>
        <p:nvPr>
          <p:custDataLst>
            <p:tags r:id="rId2"/>
          </p:custDataLst>
        </p:nvPr>
      </p:nvGrpSpPr>
      <p:grpSpPr>
        <a:xfrm>
          <a:off x="0" y="0"/>
          <a:ext cx="0" cy="0"/>
        </a:xfrm>
      </p:grpSpPr>
      <p:grpSp>
        <p:nvGrpSpPr>
          <p:cNvPr id="10" name="组合 9" title=""/>
          <p:cNvGrpSpPr/>
          <p:nvPr>
            <p:custDataLst>
              <p:tags r:id="rId3"/>
            </p:custDataLst>
          </p:nvPr>
        </p:nvGrpSpPr>
        <p:grpSpPr>
          <a:xfrm>
            <a:off x="0" y="114935"/>
            <a:ext cx="12033885" cy="853305"/>
            <a:chOff x="0" y="378"/>
            <a:chExt cx="19200" cy="1344"/>
          </a:xfrm>
        </p:grpSpPr>
        <p:sp>
          <p:nvSpPr>
            <p:cNvPr id="11" name="矩形 10"/>
            <p:cNvSpPr/>
            <p:nvPr>
              <p:custDataLst>
                <p:tags r:id="rId4"/>
              </p:custDataLst>
            </p:nvPr>
          </p:nvSpPr>
          <p:spPr>
            <a:xfrm>
              <a:off x="0" y="612"/>
              <a:ext cx="19199" cy="1078"/>
            </a:xfrm>
            <a:prstGeom prst="rect">
              <a:avLst/>
            </a:prstGeom>
            <a:gradFill>
              <a:gsLst>
                <a:gs pos="0">
                  <a:schemeClr val="accent1">
                    <a:lumMod val="5000"/>
                    <a:lumOff val="95000"/>
                  </a:schemeClr>
                </a:gs>
                <a:gs pos="100000">
                  <a:schemeClr val="tx2">
                    <a:lumMod val="21000"/>
                    <a:lumOff val="79000"/>
                    <a:alpha val="1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12" name="矩形 11"/>
            <p:cNvSpPr/>
            <p:nvPr>
              <p:custDataLst>
                <p:tags r:id="rId5"/>
              </p:custDataLst>
            </p:nvPr>
          </p:nvSpPr>
          <p:spPr>
            <a:xfrm>
              <a:off x="2040" y="1602"/>
              <a:ext cx="17160" cy="120"/>
            </a:xfrm>
            <a:prstGeom prst="rect">
              <a:avLst/>
            </a:prstGeom>
            <a:gradFill>
              <a:gsLst>
                <a:gs pos="0">
                  <a:schemeClr val="accent1">
                    <a:lumMod val="5000"/>
                    <a:lumOff val="95000"/>
                  </a:schemeClr>
                </a:gs>
                <a:gs pos="64000">
                  <a:srgbClr val="465398"/>
                </a:gs>
                <a:gs pos="100000">
                  <a:srgbClr val="00206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grpSp>
          <p:nvGrpSpPr>
            <p:cNvPr id="17" name="组合 16"/>
            <p:cNvGrpSpPr/>
            <p:nvPr>
              <p:custDataLst>
                <p:tags r:id="rId6"/>
              </p:custDataLst>
            </p:nvPr>
          </p:nvGrpSpPr>
          <p:grpSpPr>
            <a:xfrm>
              <a:off x="494" y="378"/>
              <a:ext cx="13518" cy="1332"/>
              <a:chOff x="487" y="636"/>
              <a:chExt cx="12718" cy="1150"/>
            </a:xfrm>
          </p:grpSpPr>
          <p:sp>
            <p:nvSpPr>
              <p:cNvPr id="18" name="文本框 17"/>
              <p:cNvSpPr txBox="1"/>
              <p:nvPr>
                <p:custDataLst>
                  <p:tags r:id="rId7"/>
                </p:custDataLst>
              </p:nvPr>
            </p:nvSpPr>
            <p:spPr>
              <a:xfrm>
                <a:off x="1829" y="879"/>
                <a:ext cx="11376" cy="814"/>
              </a:xfrm>
              <a:prstGeom prst="rect">
                <a:avLst/>
              </a:prstGeom>
              <a:noFill/>
            </p:spPr>
            <p:txBody>
              <a:bodyPr wrap="square" rtlCol="0">
                <a:spAutoFit/>
              </a:bodyPr>
              <a:lstStyle/>
              <a:p>
                <a:r>
                  <a:rPr lang="zh-CN" altLang="zh-CN" sz="3300" b="1">
                    <a:solidFill>
                      <a:schemeClr val="tx1"/>
                    </a:solidFill>
                    <a:latin typeface="宋体" panose="02010600030101010101" pitchFamily="2" charset="-122"/>
                    <a:ea typeface="宋体" panose="02010600030101010101" pitchFamily="2" charset="-122"/>
                    <a:sym typeface="+mn-ea"/>
                  </a:rPr>
                  <a:t>让线圈在磁场中转起来</a:t>
                </a:r>
                <a:endParaRPr lang="zh-CN" altLang="zh-CN" sz="3300" b="1">
                  <a:solidFill>
                    <a:schemeClr val="tx1"/>
                  </a:solidFill>
                  <a:latin typeface="宋体" panose="02010600030101010101" pitchFamily="2" charset="-122"/>
                  <a:ea typeface="宋体" panose="02010600030101010101" pitchFamily="2" charset="-122"/>
                  <a:sym typeface="+mn-ea"/>
                </a:endParaRPr>
              </a:p>
            </p:txBody>
          </p:sp>
          <p:sp>
            <p:nvSpPr>
              <p:cNvPr id="19" name="椭圆 18"/>
              <p:cNvSpPr/>
              <p:nvPr>
                <p:custDataLst>
                  <p:tags r:id="rId8"/>
                </p:custDataLst>
              </p:nvPr>
            </p:nvSpPr>
            <p:spPr>
              <a:xfrm>
                <a:off x="487" y="660"/>
                <a:ext cx="1264" cy="1126"/>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21" name="矩形 6"/>
              <p:cNvSpPr/>
              <p:nvPr>
                <p:custDataLst>
                  <p:tags r:id="rId9"/>
                </p:custDataLst>
              </p:nvPr>
            </p:nvSpPr>
            <p:spPr>
              <a:xfrm>
                <a:off x="645" y="636"/>
                <a:ext cx="1106" cy="1027"/>
              </a:xfrm>
              <a:prstGeom prst="rect">
                <a:avLst/>
              </a:prstGeom>
              <a:noFill/>
              <a:ln w="9525">
                <a:noFill/>
              </a:ln>
            </p:spPr>
            <p:txBody>
              <a:bodyPr wrap="square">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zh-CN" altLang="en-US" sz="4800" b="1">
                    <a:solidFill>
                      <a:schemeClr val="bg1"/>
                    </a:solidFill>
                    <a:latin typeface="宋体" panose="02010600030101010101" pitchFamily="2" charset="-122"/>
                    <a:ea typeface="宋体" panose="02010600030101010101" pitchFamily="2" charset="-122"/>
                  </a:rPr>
                  <a:t>二</a:t>
                </a:r>
                <a:endParaRPr lang="zh-CN" altLang="en-US" sz="4800" b="1">
                  <a:solidFill>
                    <a:schemeClr val="bg1"/>
                  </a:solidFill>
                  <a:latin typeface="宋体" panose="02010600030101010101" pitchFamily="2" charset="-122"/>
                  <a:ea typeface="宋体" panose="02010600030101010101" pitchFamily="2" charset="-122"/>
                </a:endParaRPr>
              </a:p>
            </p:txBody>
          </p:sp>
        </p:grpSp>
      </p:grpSp>
      <p:sp>
        <p:nvSpPr>
          <p:cNvPr id="2" name="文本框 1" title=""/>
          <p:cNvSpPr txBox="1"/>
          <p:nvPr>
            <p:custDataLst>
              <p:tags r:id="rId10"/>
            </p:custDataLst>
          </p:nvPr>
        </p:nvSpPr>
        <p:spPr>
          <a:xfrm>
            <a:off x="1203960" y="2745105"/>
            <a:ext cx="9070975" cy="1568450"/>
          </a:xfrm>
          <a:prstGeom prst="rect">
            <a:avLst/>
          </a:prstGeom>
          <a:noFill/>
        </p:spPr>
        <p:txBody>
          <a:bodyPr wrap="square" rtlCol="0" anchor="t">
            <a:spAutoFit/>
          </a:bodyPr>
          <a:lstStyle/>
          <a:p>
            <a:r>
              <a:rPr lang="en-US" altLang="zh-CN" sz="3200">
                <a:latin typeface="宋体" panose="02010600030101010101" pitchFamily="2" charset="-122"/>
                <a:ea typeface="宋体" panose="02010600030101010101" pitchFamily="2" charset="-122"/>
              </a:rPr>
              <a:t>     </a:t>
            </a:r>
            <a:r>
              <a:rPr lang="zh-CN" altLang="en-US" sz="3200">
                <a:latin typeface="宋体" panose="02010600030101010101" pitchFamily="2" charset="-122"/>
                <a:ea typeface="宋体" panose="02010600030101010101" pitchFamily="2" charset="-122"/>
              </a:rPr>
              <a:t>利用磁场对电流的作用使线圈转动，同时利用换向器及时改变线圈中的电流方向，从而保持线圈持续转动。</a:t>
            </a:r>
            <a:r>
              <a:rPr lang="zh-CN" altLang="en-US" sz="3200" b="1" u="sng">
                <a:solidFill>
                  <a:srgbClr val="FF0000"/>
                </a:solidFill>
                <a:latin typeface="宋体" panose="02010600030101010101" pitchFamily="2" charset="-122"/>
                <a:ea typeface="宋体" panose="02010600030101010101" pitchFamily="2" charset="-122"/>
              </a:rPr>
              <a:t>这就是直流电动机的工作原理</a:t>
            </a:r>
            <a:r>
              <a:rPr lang="zh-CN" altLang="en-US" sz="3200">
                <a:latin typeface="宋体" panose="02010600030101010101" pitchFamily="2" charset="-122"/>
                <a:ea typeface="宋体" panose="02010600030101010101" pitchFamily="2" charset="-122"/>
              </a:rPr>
              <a:t>，</a:t>
            </a:r>
            <a:endParaRPr lang="zh-CN" altLang="en-US" sz="3200">
              <a:latin typeface="宋体" panose="02010600030101010101" pitchFamily="2" charset="-122"/>
              <a:ea typeface="宋体" panose="02010600030101010101" pitchFamily="2" charset="-122"/>
            </a:endParaRPr>
          </a:p>
        </p:txBody>
      </p:sp>
    </p:spTree>
    <p:custDataLst>
      <p:tags r:id="rId11"/>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gradFill>
          <a:gsLst>
            <a:gs pos="0">
              <a:schemeClr val="bg2"/>
            </a:gs>
            <a:gs pos="100000">
              <a:schemeClr val="bg2">
                <a:lumMod val="85000"/>
              </a:schemeClr>
            </a:gs>
          </a:gsLst>
          <a:lin ang="5400000" scaled="0"/>
        </a:gradFill>
        <a:effectLst/>
      </p:bgPr>
    </p:bg>
    <p:spTree>
      <p:nvGrpSpPr>
        <p:cNvPr id="1" name=""/>
        <p:cNvGrpSpPr/>
        <p:nvPr>
          <p:custDataLst>
            <p:tags r:id="rId2"/>
          </p:custDataLst>
        </p:nvPr>
      </p:nvGrpSpPr>
      <p:grpSpPr>
        <a:xfrm>
          <a:off x="0" y="0"/>
          <a:ext cx="0" cy="0"/>
        </a:xfrm>
      </p:grpSpPr>
      <p:grpSp>
        <p:nvGrpSpPr>
          <p:cNvPr id="10" name="组合 9" title=""/>
          <p:cNvGrpSpPr/>
          <p:nvPr>
            <p:custDataLst>
              <p:tags r:id="rId3"/>
            </p:custDataLst>
          </p:nvPr>
        </p:nvGrpSpPr>
        <p:grpSpPr>
          <a:xfrm>
            <a:off x="0" y="114935"/>
            <a:ext cx="12033885" cy="853305"/>
            <a:chOff x="0" y="378"/>
            <a:chExt cx="19200" cy="1344"/>
          </a:xfrm>
        </p:grpSpPr>
        <p:sp>
          <p:nvSpPr>
            <p:cNvPr id="11" name="矩形 10"/>
            <p:cNvSpPr/>
            <p:nvPr>
              <p:custDataLst>
                <p:tags r:id="rId4"/>
              </p:custDataLst>
            </p:nvPr>
          </p:nvSpPr>
          <p:spPr>
            <a:xfrm>
              <a:off x="0" y="612"/>
              <a:ext cx="19199" cy="1078"/>
            </a:xfrm>
            <a:prstGeom prst="rect">
              <a:avLst/>
            </a:prstGeom>
            <a:gradFill>
              <a:gsLst>
                <a:gs pos="0">
                  <a:schemeClr val="accent1">
                    <a:lumMod val="5000"/>
                    <a:lumOff val="95000"/>
                  </a:schemeClr>
                </a:gs>
                <a:gs pos="100000">
                  <a:schemeClr val="tx2">
                    <a:lumMod val="21000"/>
                    <a:lumOff val="79000"/>
                    <a:alpha val="1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12" name="矩形 11"/>
            <p:cNvSpPr/>
            <p:nvPr>
              <p:custDataLst>
                <p:tags r:id="rId5"/>
              </p:custDataLst>
            </p:nvPr>
          </p:nvSpPr>
          <p:spPr>
            <a:xfrm>
              <a:off x="2040" y="1602"/>
              <a:ext cx="17160" cy="120"/>
            </a:xfrm>
            <a:prstGeom prst="rect">
              <a:avLst/>
            </a:prstGeom>
            <a:gradFill>
              <a:gsLst>
                <a:gs pos="0">
                  <a:schemeClr val="accent1">
                    <a:lumMod val="5000"/>
                    <a:lumOff val="95000"/>
                  </a:schemeClr>
                </a:gs>
                <a:gs pos="64000">
                  <a:srgbClr val="465398"/>
                </a:gs>
                <a:gs pos="100000">
                  <a:srgbClr val="00206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grpSp>
          <p:nvGrpSpPr>
            <p:cNvPr id="17" name="组合 16"/>
            <p:cNvGrpSpPr/>
            <p:nvPr>
              <p:custDataLst>
                <p:tags r:id="rId6"/>
              </p:custDataLst>
            </p:nvPr>
          </p:nvGrpSpPr>
          <p:grpSpPr>
            <a:xfrm>
              <a:off x="494" y="378"/>
              <a:ext cx="13518" cy="1332"/>
              <a:chOff x="487" y="636"/>
              <a:chExt cx="12718" cy="1150"/>
            </a:xfrm>
          </p:grpSpPr>
          <p:sp>
            <p:nvSpPr>
              <p:cNvPr id="18" name="文本框 17"/>
              <p:cNvSpPr txBox="1"/>
              <p:nvPr>
                <p:custDataLst>
                  <p:tags r:id="rId7"/>
                </p:custDataLst>
              </p:nvPr>
            </p:nvSpPr>
            <p:spPr>
              <a:xfrm>
                <a:off x="1829" y="879"/>
                <a:ext cx="11376" cy="814"/>
              </a:xfrm>
              <a:prstGeom prst="rect">
                <a:avLst/>
              </a:prstGeom>
              <a:noFill/>
            </p:spPr>
            <p:txBody>
              <a:bodyPr wrap="square" rtlCol="0">
                <a:spAutoFit/>
              </a:bodyPr>
              <a:lstStyle/>
              <a:p>
                <a:r>
                  <a:rPr lang="zh-CN" altLang="zh-CN" sz="3300" b="1">
                    <a:solidFill>
                      <a:schemeClr val="tx1"/>
                    </a:solidFill>
                    <a:latin typeface="宋体" panose="02010600030101010101" pitchFamily="2" charset="-122"/>
                    <a:ea typeface="宋体" panose="02010600030101010101" pitchFamily="2" charset="-122"/>
                    <a:sym typeface="+mn-ea"/>
                  </a:rPr>
                  <a:t>让线圈在磁场中转起来</a:t>
                </a:r>
                <a:endParaRPr lang="zh-CN" altLang="zh-CN" sz="3300" b="1">
                  <a:solidFill>
                    <a:schemeClr val="tx1"/>
                  </a:solidFill>
                  <a:latin typeface="宋体" panose="02010600030101010101" pitchFamily="2" charset="-122"/>
                  <a:ea typeface="宋体" panose="02010600030101010101" pitchFamily="2" charset="-122"/>
                  <a:sym typeface="+mn-ea"/>
                </a:endParaRPr>
              </a:p>
            </p:txBody>
          </p:sp>
          <p:sp>
            <p:nvSpPr>
              <p:cNvPr id="19" name="椭圆 18"/>
              <p:cNvSpPr/>
              <p:nvPr>
                <p:custDataLst>
                  <p:tags r:id="rId8"/>
                </p:custDataLst>
              </p:nvPr>
            </p:nvSpPr>
            <p:spPr>
              <a:xfrm>
                <a:off x="487" y="660"/>
                <a:ext cx="1264" cy="1126"/>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21" name="矩形 6"/>
              <p:cNvSpPr/>
              <p:nvPr>
                <p:custDataLst>
                  <p:tags r:id="rId9"/>
                </p:custDataLst>
              </p:nvPr>
            </p:nvSpPr>
            <p:spPr>
              <a:xfrm>
                <a:off x="645" y="636"/>
                <a:ext cx="1106" cy="1027"/>
              </a:xfrm>
              <a:prstGeom prst="rect">
                <a:avLst/>
              </a:prstGeom>
              <a:noFill/>
              <a:ln w="9525">
                <a:noFill/>
              </a:ln>
            </p:spPr>
            <p:txBody>
              <a:bodyPr wrap="square">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zh-CN" altLang="en-US" sz="4800" b="1">
                    <a:solidFill>
                      <a:schemeClr val="bg1"/>
                    </a:solidFill>
                    <a:latin typeface="宋体" panose="02010600030101010101" pitchFamily="2" charset="-122"/>
                    <a:ea typeface="宋体" panose="02010600030101010101" pitchFamily="2" charset="-122"/>
                  </a:rPr>
                  <a:t>二</a:t>
                </a:r>
                <a:endParaRPr lang="zh-CN" altLang="en-US" sz="4800" b="1">
                  <a:solidFill>
                    <a:schemeClr val="bg1"/>
                  </a:solidFill>
                  <a:latin typeface="宋体" panose="02010600030101010101" pitchFamily="2" charset="-122"/>
                  <a:ea typeface="宋体" panose="02010600030101010101" pitchFamily="2" charset="-122"/>
                </a:endParaRPr>
              </a:p>
            </p:txBody>
          </p:sp>
        </p:grpSp>
      </p:grpSp>
      <p:pic>
        <p:nvPicPr>
          <p:cNvPr id="2" name="磁场对通电导线的作用、电动机" title="">
            <a:hlinkClick action="ppaction://media"/>
          </p:cNvPr>
          <p:cNvPicPr/>
          <p:nvPr>
            <a:videoFile r:link="rId12"/>
            <p:custDataLst>
              <p:tags r:id="rId11"/>
            </p:custDataLst>
            <p:extLst>
              <p:ext uri="{DAA4B4D4-6D71-4841-9C94-3DE7FCFB9230}">
                <p14:media xmlns:p14="http://schemas.microsoft.com/office/powerpoint/2010/main" r:embed="rId13"/>
              </p:ext>
            </p:extLst>
          </p:nvPr>
        </p:nvPicPr>
        <p:blipFill>
          <a:blip r:embed="rId10"/>
          <a:stretch>
            <a:fillRect/>
          </a:stretch>
        </p:blipFill>
        <p:spPr>
          <a:xfrm>
            <a:off x="1622425" y="1143000"/>
            <a:ext cx="9264015" cy="5396865"/>
          </a:xfrm>
          <a:prstGeom prst="rect">
            <a:avLst/>
          </a:prstGeom>
        </p:spPr>
      </p:pic>
    </p:spTree>
    <p:custDataLst>
      <p:tags r:id="rId14"/>
    </p:custData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nodeType="clickPar">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additive="base">
                                        <p:cTn id="6" dur="1" fill="hold"/>
                                        <p:tgtEl>
                                          <p:spTgt spid="2"/>
                                        </p:tgtEl>
                                      </p:cBhvr>
                                    </p:cmd>
                                  </p:childTnLst>
                                </p:cTn>
                              </p:par>
                            </p:childTnLst>
                          </p:cTn>
                        </p:par>
                      </p:childTnLst>
                    </p:cTn>
                  </p:par>
                </p:childTnLst>
              </p:cTn>
              <p:nextCondLst>
                <p:cond evt="onClick" delay="0">
                  <p:tgtEl>
                    <p:spTgt spid="2"/>
                  </p:tgtEl>
                </p:cond>
              </p:nextCondLst>
            </p:seq>
            <p:video>
              <p:cMediaNode>
                <p:cTn id="7" fill="hold" display="0">
                  <p:stCondLst>
                    <p:cond delay="indefinite"/>
                  </p:stCondLst>
                </p:cTn>
                <p:tgtEl>
                  <p:spTgt spid="2"/>
                </p:tgtEl>
              </p:cMediaNode>
            </p:video>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gradFill>
          <a:gsLst>
            <a:gs pos="0">
              <a:schemeClr val="bg2"/>
            </a:gs>
            <a:gs pos="100000">
              <a:schemeClr val="bg2">
                <a:lumMod val="85000"/>
              </a:schemeClr>
            </a:gs>
          </a:gsLst>
          <a:lin ang="5400000" scaled="0"/>
        </a:gradFill>
        <a:effectLst/>
      </p:bgPr>
    </p:bg>
    <p:spTree>
      <p:nvGrpSpPr>
        <p:cNvPr id="1" name=""/>
        <p:cNvGrpSpPr/>
        <p:nvPr>
          <p:custDataLst>
            <p:tags r:id="rId2"/>
          </p:custDataLst>
        </p:nvPr>
      </p:nvGrpSpPr>
      <p:grpSpPr>
        <a:xfrm>
          <a:off x="0" y="0"/>
          <a:ext cx="0" cy="0"/>
        </a:xfrm>
      </p:grpSpPr>
      <p:grpSp>
        <p:nvGrpSpPr>
          <p:cNvPr id="10" name="组合 9" title=""/>
          <p:cNvGrpSpPr/>
          <p:nvPr>
            <p:custDataLst>
              <p:tags r:id="rId3"/>
            </p:custDataLst>
          </p:nvPr>
        </p:nvGrpSpPr>
        <p:grpSpPr>
          <a:xfrm>
            <a:off x="0" y="114935"/>
            <a:ext cx="12033885" cy="853305"/>
            <a:chOff x="0" y="378"/>
            <a:chExt cx="19200" cy="1344"/>
          </a:xfrm>
        </p:grpSpPr>
        <p:sp>
          <p:nvSpPr>
            <p:cNvPr id="11" name="矩形 10"/>
            <p:cNvSpPr/>
            <p:nvPr>
              <p:custDataLst>
                <p:tags r:id="rId4"/>
              </p:custDataLst>
            </p:nvPr>
          </p:nvSpPr>
          <p:spPr>
            <a:xfrm>
              <a:off x="0" y="612"/>
              <a:ext cx="19199" cy="1078"/>
            </a:xfrm>
            <a:prstGeom prst="rect">
              <a:avLst/>
            </a:prstGeom>
            <a:gradFill>
              <a:gsLst>
                <a:gs pos="0">
                  <a:schemeClr val="accent1">
                    <a:lumMod val="5000"/>
                    <a:lumOff val="95000"/>
                  </a:schemeClr>
                </a:gs>
                <a:gs pos="100000">
                  <a:schemeClr val="tx2">
                    <a:lumMod val="21000"/>
                    <a:lumOff val="79000"/>
                    <a:alpha val="1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12" name="矩形 11"/>
            <p:cNvSpPr/>
            <p:nvPr>
              <p:custDataLst>
                <p:tags r:id="rId5"/>
              </p:custDataLst>
            </p:nvPr>
          </p:nvSpPr>
          <p:spPr>
            <a:xfrm>
              <a:off x="2040" y="1602"/>
              <a:ext cx="17160" cy="120"/>
            </a:xfrm>
            <a:prstGeom prst="rect">
              <a:avLst/>
            </a:prstGeom>
            <a:gradFill>
              <a:gsLst>
                <a:gs pos="0">
                  <a:schemeClr val="accent1">
                    <a:lumMod val="5000"/>
                    <a:lumOff val="95000"/>
                  </a:schemeClr>
                </a:gs>
                <a:gs pos="64000">
                  <a:srgbClr val="465398"/>
                </a:gs>
                <a:gs pos="100000">
                  <a:srgbClr val="00206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grpSp>
          <p:nvGrpSpPr>
            <p:cNvPr id="17" name="组合 16"/>
            <p:cNvGrpSpPr/>
            <p:nvPr>
              <p:custDataLst>
                <p:tags r:id="rId6"/>
              </p:custDataLst>
            </p:nvPr>
          </p:nvGrpSpPr>
          <p:grpSpPr>
            <a:xfrm>
              <a:off x="494" y="378"/>
              <a:ext cx="13518" cy="1332"/>
              <a:chOff x="487" y="636"/>
              <a:chExt cx="12718" cy="1150"/>
            </a:xfrm>
          </p:grpSpPr>
          <p:sp>
            <p:nvSpPr>
              <p:cNvPr id="18" name="文本框 17"/>
              <p:cNvSpPr txBox="1"/>
              <p:nvPr>
                <p:custDataLst>
                  <p:tags r:id="rId7"/>
                </p:custDataLst>
              </p:nvPr>
            </p:nvSpPr>
            <p:spPr>
              <a:xfrm>
                <a:off x="1829" y="879"/>
                <a:ext cx="11376" cy="814"/>
              </a:xfrm>
              <a:prstGeom prst="rect">
                <a:avLst/>
              </a:prstGeom>
              <a:noFill/>
            </p:spPr>
            <p:txBody>
              <a:bodyPr wrap="square" rtlCol="0">
                <a:spAutoFit/>
              </a:bodyPr>
              <a:lstStyle/>
              <a:p>
                <a:r>
                  <a:rPr lang="zh-CN" altLang="zh-CN" sz="3300" b="1">
                    <a:latin typeface="宋体" panose="02010600030101010101" pitchFamily="2" charset="-122"/>
                    <a:ea typeface="宋体" panose="02010600030101010101" pitchFamily="2" charset="-122"/>
                    <a:sym typeface="+mn-ea"/>
                  </a:rPr>
                  <a:t>电动机与人类文明</a:t>
                </a:r>
                <a:endParaRPr lang="zh-CN" altLang="zh-CN" sz="3300" b="1">
                  <a:solidFill>
                    <a:schemeClr val="tx1"/>
                  </a:solidFill>
                  <a:latin typeface="宋体" panose="02010600030101010101" pitchFamily="2" charset="-122"/>
                  <a:ea typeface="宋体" panose="02010600030101010101" pitchFamily="2" charset="-122"/>
                  <a:sym typeface="+mn-ea"/>
                </a:endParaRPr>
              </a:p>
            </p:txBody>
          </p:sp>
          <p:sp>
            <p:nvSpPr>
              <p:cNvPr id="19" name="椭圆 18"/>
              <p:cNvSpPr/>
              <p:nvPr>
                <p:custDataLst>
                  <p:tags r:id="rId8"/>
                </p:custDataLst>
              </p:nvPr>
            </p:nvSpPr>
            <p:spPr>
              <a:xfrm>
                <a:off x="487" y="660"/>
                <a:ext cx="1264" cy="1126"/>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21" name="矩形 6"/>
              <p:cNvSpPr/>
              <p:nvPr>
                <p:custDataLst>
                  <p:tags r:id="rId9"/>
                </p:custDataLst>
              </p:nvPr>
            </p:nvSpPr>
            <p:spPr>
              <a:xfrm>
                <a:off x="645" y="636"/>
                <a:ext cx="1106" cy="1027"/>
              </a:xfrm>
              <a:prstGeom prst="rect">
                <a:avLst/>
              </a:prstGeom>
              <a:noFill/>
              <a:ln w="9525">
                <a:noFill/>
              </a:ln>
            </p:spPr>
            <p:txBody>
              <a:bodyPr wrap="square">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zh-CN" altLang="en-US" sz="4800" b="1">
                    <a:solidFill>
                      <a:schemeClr val="bg1"/>
                    </a:solidFill>
                    <a:latin typeface="宋体" panose="02010600030101010101" pitchFamily="2" charset="-122"/>
                    <a:ea typeface="宋体" panose="02010600030101010101" pitchFamily="2" charset="-122"/>
                  </a:rPr>
                  <a:t>三</a:t>
                </a:r>
                <a:endParaRPr lang="zh-CN" altLang="en-US" sz="4800" b="1">
                  <a:solidFill>
                    <a:schemeClr val="bg1"/>
                  </a:solidFill>
                  <a:latin typeface="宋体" panose="02010600030101010101" pitchFamily="2" charset="-122"/>
                  <a:ea typeface="宋体" panose="02010600030101010101" pitchFamily="2" charset="-122"/>
                </a:endParaRPr>
              </a:p>
            </p:txBody>
          </p:sp>
        </p:grpSp>
      </p:grpSp>
      <p:sp>
        <p:nvSpPr>
          <p:cNvPr id="2" name="文本框 1" title=""/>
          <p:cNvSpPr txBox="1"/>
          <p:nvPr>
            <p:custDataLst>
              <p:tags r:id="rId10"/>
            </p:custDataLst>
          </p:nvPr>
        </p:nvSpPr>
        <p:spPr>
          <a:xfrm>
            <a:off x="808990" y="1961515"/>
            <a:ext cx="4903470" cy="3415030"/>
          </a:xfrm>
          <a:prstGeom prst="rect">
            <a:avLst/>
          </a:prstGeom>
          <a:noFill/>
        </p:spPr>
        <p:txBody>
          <a:bodyPr wrap="square" rtlCol="0" anchor="t">
            <a:spAutoFit/>
          </a:bodyPr>
          <a:lstStyle/>
          <a:p>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电动机是第二次科技革命中最重要的发明之电动机有极其广泛的应用，在家庭中，从手机、计算机、电风扇、空调器，到电动牙刷、微波炉、抽油烟机、电冰箱、洗衣机，甚至各种电动玩具都离不开电动机。在工厂中，从水泵、起重机、机床，到电梯、自动化生产流水线，都是由电动机驱动的。</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5" name="图片 4" title=""/>
          <p:cNvPicPr>
            <a:picLocks noChangeAspect="1"/>
          </p:cNvPicPr>
          <p:nvPr>
            <p:custDataLst>
              <p:tags r:id="rId12"/>
            </p:custDataLst>
          </p:nvPr>
        </p:nvPicPr>
        <p:blipFill>
          <a:blip r:embed="rId11"/>
          <a:srcRect l="3258" t="5972" r="92" b="49093"/>
          <a:stretch>
            <a:fillRect/>
          </a:stretch>
        </p:blipFill>
        <p:spPr>
          <a:xfrm>
            <a:off x="6095365" y="1204595"/>
            <a:ext cx="5998845" cy="5212715"/>
          </a:xfrm>
          <a:prstGeom prst="rect">
            <a:avLst/>
          </a:prstGeom>
        </p:spPr>
      </p:pic>
    </p:spTree>
    <p:custDataLst>
      <p:tags r:id="rId1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4"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in)">
                                      <p:cBhvr>
                                        <p:cTn id="1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gradFill>
          <a:gsLst>
            <a:gs pos="0">
              <a:schemeClr val="bg2"/>
            </a:gs>
            <a:gs pos="100000">
              <a:schemeClr val="bg2">
                <a:lumMod val="85000"/>
              </a:schemeClr>
            </a:gs>
          </a:gsLst>
          <a:lin ang="5400000" scaled="0"/>
        </a:gradFill>
        <a:effectLst/>
      </p:bgPr>
    </p:bg>
    <p:spTree>
      <p:nvGrpSpPr>
        <p:cNvPr id="1" name=""/>
        <p:cNvGrpSpPr/>
        <p:nvPr>
          <p:custDataLst>
            <p:tags r:id="rId2"/>
          </p:custDataLst>
        </p:nvPr>
      </p:nvGrpSpPr>
      <p:grpSpPr>
        <a:xfrm>
          <a:off x="0" y="0"/>
          <a:ext cx="0" cy="0"/>
        </a:xfrm>
      </p:grpSpPr>
      <p:grpSp>
        <p:nvGrpSpPr>
          <p:cNvPr id="10" name="组合 9" title=""/>
          <p:cNvGrpSpPr/>
          <p:nvPr>
            <p:custDataLst>
              <p:tags r:id="rId3"/>
            </p:custDataLst>
          </p:nvPr>
        </p:nvGrpSpPr>
        <p:grpSpPr>
          <a:xfrm>
            <a:off x="0" y="114935"/>
            <a:ext cx="12033885" cy="853305"/>
            <a:chOff x="0" y="378"/>
            <a:chExt cx="19200" cy="1344"/>
          </a:xfrm>
        </p:grpSpPr>
        <p:sp>
          <p:nvSpPr>
            <p:cNvPr id="11" name="矩形 10"/>
            <p:cNvSpPr/>
            <p:nvPr>
              <p:custDataLst>
                <p:tags r:id="rId4"/>
              </p:custDataLst>
            </p:nvPr>
          </p:nvSpPr>
          <p:spPr>
            <a:xfrm>
              <a:off x="0" y="612"/>
              <a:ext cx="19199" cy="1078"/>
            </a:xfrm>
            <a:prstGeom prst="rect">
              <a:avLst/>
            </a:prstGeom>
            <a:gradFill>
              <a:gsLst>
                <a:gs pos="0">
                  <a:schemeClr val="accent1">
                    <a:lumMod val="5000"/>
                    <a:lumOff val="95000"/>
                  </a:schemeClr>
                </a:gs>
                <a:gs pos="100000">
                  <a:schemeClr val="tx2">
                    <a:lumMod val="21000"/>
                    <a:lumOff val="79000"/>
                    <a:alpha val="1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12" name="矩形 11"/>
            <p:cNvSpPr/>
            <p:nvPr>
              <p:custDataLst>
                <p:tags r:id="rId5"/>
              </p:custDataLst>
            </p:nvPr>
          </p:nvSpPr>
          <p:spPr>
            <a:xfrm>
              <a:off x="2040" y="1602"/>
              <a:ext cx="17160" cy="120"/>
            </a:xfrm>
            <a:prstGeom prst="rect">
              <a:avLst/>
            </a:prstGeom>
            <a:gradFill>
              <a:gsLst>
                <a:gs pos="0">
                  <a:schemeClr val="accent1">
                    <a:lumMod val="5000"/>
                    <a:lumOff val="95000"/>
                  </a:schemeClr>
                </a:gs>
                <a:gs pos="64000">
                  <a:srgbClr val="465398"/>
                </a:gs>
                <a:gs pos="100000">
                  <a:srgbClr val="00206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grpSp>
          <p:nvGrpSpPr>
            <p:cNvPr id="17" name="组合 16"/>
            <p:cNvGrpSpPr/>
            <p:nvPr>
              <p:custDataLst>
                <p:tags r:id="rId6"/>
              </p:custDataLst>
            </p:nvPr>
          </p:nvGrpSpPr>
          <p:grpSpPr>
            <a:xfrm>
              <a:off x="494" y="378"/>
              <a:ext cx="13518" cy="1332"/>
              <a:chOff x="487" y="636"/>
              <a:chExt cx="12718" cy="1150"/>
            </a:xfrm>
          </p:grpSpPr>
          <p:sp>
            <p:nvSpPr>
              <p:cNvPr id="18" name="文本框 17"/>
              <p:cNvSpPr txBox="1"/>
              <p:nvPr>
                <p:custDataLst>
                  <p:tags r:id="rId7"/>
                </p:custDataLst>
              </p:nvPr>
            </p:nvSpPr>
            <p:spPr>
              <a:xfrm>
                <a:off x="1829" y="879"/>
                <a:ext cx="11376" cy="814"/>
              </a:xfrm>
              <a:prstGeom prst="rect">
                <a:avLst/>
              </a:prstGeom>
              <a:noFill/>
            </p:spPr>
            <p:txBody>
              <a:bodyPr wrap="square" rtlCol="0">
                <a:spAutoFit/>
              </a:bodyPr>
              <a:lstStyle/>
              <a:p>
                <a:r>
                  <a:rPr lang="zh-CN" altLang="zh-CN" sz="3300" b="1">
                    <a:latin typeface="宋体" panose="02010600030101010101" pitchFamily="2" charset="-122"/>
                    <a:ea typeface="宋体" panose="02010600030101010101" pitchFamily="2" charset="-122"/>
                    <a:sym typeface="+mn-ea"/>
                  </a:rPr>
                  <a:t>电动机与人类文明</a:t>
                </a:r>
                <a:endParaRPr lang="zh-CN" altLang="zh-CN" sz="3300" b="1">
                  <a:solidFill>
                    <a:schemeClr val="tx1"/>
                  </a:solidFill>
                  <a:latin typeface="宋体" panose="02010600030101010101" pitchFamily="2" charset="-122"/>
                  <a:ea typeface="宋体" panose="02010600030101010101" pitchFamily="2" charset="-122"/>
                  <a:sym typeface="+mn-ea"/>
                </a:endParaRPr>
              </a:p>
            </p:txBody>
          </p:sp>
          <p:sp>
            <p:nvSpPr>
              <p:cNvPr id="19" name="椭圆 18"/>
              <p:cNvSpPr/>
              <p:nvPr>
                <p:custDataLst>
                  <p:tags r:id="rId8"/>
                </p:custDataLst>
              </p:nvPr>
            </p:nvSpPr>
            <p:spPr>
              <a:xfrm>
                <a:off x="487" y="660"/>
                <a:ext cx="1264" cy="1126"/>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21" name="矩形 6"/>
              <p:cNvSpPr/>
              <p:nvPr>
                <p:custDataLst>
                  <p:tags r:id="rId9"/>
                </p:custDataLst>
              </p:nvPr>
            </p:nvSpPr>
            <p:spPr>
              <a:xfrm>
                <a:off x="645" y="636"/>
                <a:ext cx="1106" cy="1027"/>
              </a:xfrm>
              <a:prstGeom prst="rect">
                <a:avLst/>
              </a:prstGeom>
              <a:noFill/>
              <a:ln w="9525">
                <a:noFill/>
              </a:ln>
            </p:spPr>
            <p:txBody>
              <a:bodyPr wrap="square">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zh-CN" altLang="en-US" sz="4800" b="1">
                    <a:solidFill>
                      <a:schemeClr val="bg1"/>
                    </a:solidFill>
                    <a:latin typeface="宋体" panose="02010600030101010101" pitchFamily="2" charset="-122"/>
                    <a:ea typeface="宋体" panose="02010600030101010101" pitchFamily="2" charset="-122"/>
                  </a:rPr>
                  <a:t>三</a:t>
                </a:r>
                <a:endParaRPr lang="zh-CN" altLang="en-US" sz="4800" b="1">
                  <a:solidFill>
                    <a:schemeClr val="bg1"/>
                  </a:solidFill>
                  <a:latin typeface="宋体" panose="02010600030101010101" pitchFamily="2" charset="-122"/>
                  <a:ea typeface="宋体" panose="02010600030101010101" pitchFamily="2" charset="-122"/>
                </a:endParaRPr>
              </a:p>
            </p:txBody>
          </p:sp>
        </p:grpSp>
      </p:grpSp>
      <p:sp>
        <p:nvSpPr>
          <p:cNvPr id="2" name="文本框 1" title=""/>
          <p:cNvSpPr txBox="1"/>
          <p:nvPr>
            <p:custDataLst>
              <p:tags r:id="rId10"/>
            </p:custDataLst>
          </p:nvPr>
        </p:nvSpPr>
        <p:spPr>
          <a:xfrm>
            <a:off x="1070610" y="1288415"/>
            <a:ext cx="9891395" cy="1198880"/>
          </a:xfrm>
          <a:prstGeom prst="rect">
            <a:avLst/>
          </a:prstGeom>
          <a:noFill/>
        </p:spPr>
        <p:txBody>
          <a:bodyPr wrap="square" rtlCol="0" anchor="t">
            <a:spAutoFit/>
          </a:bodyPr>
          <a:lstStyle/>
          <a:p>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电动机是各种新能源交通工具的心脏。从电动自行车、电动汽车，到</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复兴号</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电力动车组，其驱动系统的核心部件均是电动机。一辆新能源汽车便应用了几十台电动机</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图</a:t>
            </a:r>
            <a:r>
              <a:rPr lang="en-US" altLang="zh-CN" sz="2400">
                <a:latin typeface="宋体" panose="02010600030101010101" pitchFamily="2" charset="-122"/>
                <a:ea typeface="宋体" panose="02010600030101010101" pitchFamily="2" charset="-122"/>
                <a:cs typeface="宋体" panose="02010600030101010101" pitchFamily="2" charset="-122"/>
              </a:rPr>
              <a:t> 8-2-8)</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title=""/>
          <p:cNvPicPr>
            <a:picLocks noChangeAspect="1"/>
          </p:cNvPicPr>
          <p:nvPr>
            <p:custDataLst>
              <p:tags r:id="rId12"/>
            </p:custDataLst>
          </p:nvPr>
        </p:nvPicPr>
        <p:blipFill>
          <a:blip r:embed="rId11"/>
          <a:srcRect l="4265" t="61509" r="6882" b="8111"/>
          <a:stretch>
            <a:fillRect/>
          </a:stretch>
        </p:blipFill>
        <p:spPr>
          <a:xfrm>
            <a:off x="1645920" y="2682875"/>
            <a:ext cx="8333740" cy="4026535"/>
          </a:xfrm>
          <a:prstGeom prst="rect">
            <a:avLst/>
          </a:prstGeom>
        </p:spPr>
      </p:pic>
    </p:spTree>
    <p:custDataLst>
      <p:tags r:id="rId1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gradFill>
          <a:gsLst>
            <a:gs pos="0">
              <a:schemeClr val="bg2"/>
            </a:gs>
            <a:gs pos="100000">
              <a:schemeClr val="bg2">
                <a:lumMod val="85000"/>
              </a:schemeClr>
            </a:gs>
          </a:gsLst>
          <a:lin ang="5400000" scaled="0"/>
        </a:gradFill>
        <a:effectLst/>
      </p:bgPr>
    </p:bg>
    <p:spTree>
      <p:nvGrpSpPr>
        <p:cNvPr id="1" name=""/>
        <p:cNvGrpSpPr/>
        <p:nvPr>
          <p:custDataLst>
            <p:tags r:id="rId2"/>
          </p:custDataLst>
        </p:nvPr>
      </p:nvGrpSpPr>
      <p:grpSpPr>
        <a:xfrm>
          <a:off x="0" y="0"/>
          <a:ext cx="0" cy="0"/>
        </a:xfrm>
      </p:grpSpPr>
      <p:grpSp>
        <p:nvGrpSpPr>
          <p:cNvPr id="10" name="组合 9" title=""/>
          <p:cNvGrpSpPr/>
          <p:nvPr>
            <p:custDataLst>
              <p:tags r:id="rId3"/>
            </p:custDataLst>
          </p:nvPr>
        </p:nvGrpSpPr>
        <p:grpSpPr>
          <a:xfrm>
            <a:off x="0" y="114935"/>
            <a:ext cx="12033885" cy="853305"/>
            <a:chOff x="0" y="378"/>
            <a:chExt cx="19200" cy="1344"/>
          </a:xfrm>
        </p:grpSpPr>
        <p:sp>
          <p:nvSpPr>
            <p:cNvPr id="11" name="矩形 10"/>
            <p:cNvSpPr/>
            <p:nvPr>
              <p:custDataLst>
                <p:tags r:id="rId4"/>
              </p:custDataLst>
            </p:nvPr>
          </p:nvSpPr>
          <p:spPr>
            <a:xfrm>
              <a:off x="0" y="612"/>
              <a:ext cx="19199" cy="1078"/>
            </a:xfrm>
            <a:prstGeom prst="rect">
              <a:avLst/>
            </a:prstGeom>
            <a:gradFill>
              <a:gsLst>
                <a:gs pos="0">
                  <a:schemeClr val="accent1">
                    <a:lumMod val="5000"/>
                    <a:lumOff val="95000"/>
                  </a:schemeClr>
                </a:gs>
                <a:gs pos="100000">
                  <a:schemeClr val="tx2">
                    <a:lumMod val="21000"/>
                    <a:lumOff val="79000"/>
                    <a:alpha val="1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12" name="矩形 11"/>
            <p:cNvSpPr/>
            <p:nvPr>
              <p:custDataLst>
                <p:tags r:id="rId5"/>
              </p:custDataLst>
            </p:nvPr>
          </p:nvSpPr>
          <p:spPr>
            <a:xfrm>
              <a:off x="2040" y="1602"/>
              <a:ext cx="17160" cy="120"/>
            </a:xfrm>
            <a:prstGeom prst="rect">
              <a:avLst/>
            </a:prstGeom>
            <a:gradFill>
              <a:gsLst>
                <a:gs pos="0">
                  <a:schemeClr val="accent1">
                    <a:lumMod val="5000"/>
                    <a:lumOff val="95000"/>
                  </a:schemeClr>
                </a:gs>
                <a:gs pos="64000">
                  <a:srgbClr val="465398"/>
                </a:gs>
                <a:gs pos="100000">
                  <a:srgbClr val="00206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grpSp>
          <p:nvGrpSpPr>
            <p:cNvPr id="17" name="组合 16"/>
            <p:cNvGrpSpPr/>
            <p:nvPr>
              <p:custDataLst>
                <p:tags r:id="rId6"/>
              </p:custDataLst>
            </p:nvPr>
          </p:nvGrpSpPr>
          <p:grpSpPr>
            <a:xfrm>
              <a:off x="494" y="378"/>
              <a:ext cx="13518" cy="1332"/>
              <a:chOff x="487" y="636"/>
              <a:chExt cx="12718" cy="1150"/>
            </a:xfrm>
          </p:grpSpPr>
          <p:sp>
            <p:nvSpPr>
              <p:cNvPr id="18" name="文本框 17"/>
              <p:cNvSpPr txBox="1"/>
              <p:nvPr>
                <p:custDataLst>
                  <p:tags r:id="rId7"/>
                </p:custDataLst>
              </p:nvPr>
            </p:nvSpPr>
            <p:spPr>
              <a:xfrm>
                <a:off x="1829" y="879"/>
                <a:ext cx="11376" cy="814"/>
              </a:xfrm>
              <a:prstGeom prst="rect">
                <a:avLst/>
              </a:prstGeom>
              <a:noFill/>
            </p:spPr>
            <p:txBody>
              <a:bodyPr wrap="square" rtlCol="0">
                <a:spAutoFit/>
              </a:bodyPr>
              <a:lstStyle/>
              <a:p>
                <a:r>
                  <a:rPr lang="zh-CN" altLang="zh-CN" sz="3300" b="1">
                    <a:latin typeface="宋体" panose="02010600030101010101" pitchFamily="2" charset="-122"/>
                    <a:ea typeface="宋体" panose="02010600030101010101" pitchFamily="2" charset="-122"/>
                    <a:sym typeface="+mn-ea"/>
                  </a:rPr>
                  <a:t>电动机与人类文明</a:t>
                </a:r>
                <a:endParaRPr lang="zh-CN" altLang="zh-CN" sz="3300" b="1">
                  <a:solidFill>
                    <a:schemeClr val="tx1"/>
                  </a:solidFill>
                  <a:latin typeface="宋体" panose="02010600030101010101" pitchFamily="2" charset="-122"/>
                  <a:ea typeface="宋体" panose="02010600030101010101" pitchFamily="2" charset="-122"/>
                  <a:sym typeface="+mn-ea"/>
                </a:endParaRPr>
              </a:p>
            </p:txBody>
          </p:sp>
          <p:sp>
            <p:nvSpPr>
              <p:cNvPr id="19" name="椭圆 18"/>
              <p:cNvSpPr/>
              <p:nvPr>
                <p:custDataLst>
                  <p:tags r:id="rId8"/>
                </p:custDataLst>
              </p:nvPr>
            </p:nvSpPr>
            <p:spPr>
              <a:xfrm>
                <a:off x="487" y="660"/>
                <a:ext cx="1264" cy="1126"/>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21" name="矩形 6"/>
              <p:cNvSpPr/>
              <p:nvPr>
                <p:custDataLst>
                  <p:tags r:id="rId9"/>
                </p:custDataLst>
              </p:nvPr>
            </p:nvSpPr>
            <p:spPr>
              <a:xfrm>
                <a:off x="645" y="636"/>
                <a:ext cx="1106" cy="1027"/>
              </a:xfrm>
              <a:prstGeom prst="rect">
                <a:avLst/>
              </a:prstGeom>
              <a:noFill/>
              <a:ln w="9525">
                <a:noFill/>
              </a:ln>
            </p:spPr>
            <p:txBody>
              <a:bodyPr wrap="square">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zh-CN" altLang="en-US" sz="4800" b="1">
                    <a:solidFill>
                      <a:schemeClr val="bg1"/>
                    </a:solidFill>
                    <a:latin typeface="宋体" panose="02010600030101010101" pitchFamily="2" charset="-122"/>
                    <a:ea typeface="宋体" panose="02010600030101010101" pitchFamily="2" charset="-122"/>
                  </a:rPr>
                  <a:t>三</a:t>
                </a:r>
                <a:endParaRPr lang="zh-CN" altLang="en-US" sz="4800" b="1">
                  <a:solidFill>
                    <a:schemeClr val="bg1"/>
                  </a:solidFill>
                  <a:latin typeface="宋体" panose="02010600030101010101" pitchFamily="2" charset="-122"/>
                  <a:ea typeface="宋体" panose="02010600030101010101" pitchFamily="2" charset="-122"/>
                </a:endParaRPr>
              </a:p>
            </p:txBody>
          </p:sp>
        </p:grpSp>
      </p:grpSp>
      <p:sp>
        <p:nvSpPr>
          <p:cNvPr id="2" name="文本框 1" title=""/>
          <p:cNvSpPr txBox="1"/>
          <p:nvPr>
            <p:custDataLst>
              <p:tags r:id="rId10"/>
            </p:custDataLst>
          </p:nvPr>
        </p:nvSpPr>
        <p:spPr>
          <a:xfrm>
            <a:off x="4142740" y="1721485"/>
            <a:ext cx="6096000" cy="460375"/>
          </a:xfrm>
          <a:prstGeom prst="rect">
            <a:avLst/>
          </a:prstGeom>
          <a:noFill/>
        </p:spPr>
        <p:txBody>
          <a:bodyPr wrap="square" rtlCol="0" anchor="t">
            <a:spAutoFit/>
          </a:bodyPr>
          <a:lstStyle/>
          <a:p>
            <a:r>
              <a:rPr lang="zh-CN" altLang="en-US" sz="2400">
                <a:latin typeface="宋体" panose="02010600030101010101" pitchFamily="2" charset="-122"/>
                <a:ea typeface="宋体" panose="02010600030101010101" pitchFamily="2" charset="-122"/>
              </a:rPr>
              <a:t>调查家庭中的电动机</a:t>
            </a:r>
            <a:endParaRPr lang="zh-CN" altLang="en-US" sz="2400">
              <a:latin typeface="宋体" panose="02010600030101010101" pitchFamily="2" charset="-122"/>
              <a:ea typeface="宋体" panose="02010600030101010101" pitchFamily="2" charset="-122"/>
            </a:endParaRPr>
          </a:p>
        </p:txBody>
      </p:sp>
      <p:sp>
        <p:nvSpPr>
          <p:cNvPr id="3" name="文本框 2" title=""/>
          <p:cNvSpPr txBox="1"/>
          <p:nvPr>
            <p:custDataLst>
              <p:tags r:id="rId11"/>
            </p:custDataLst>
          </p:nvPr>
        </p:nvSpPr>
        <p:spPr>
          <a:xfrm>
            <a:off x="1828800" y="1685925"/>
            <a:ext cx="6096000" cy="460375"/>
          </a:xfrm>
          <a:prstGeom prst="rect">
            <a:avLst/>
          </a:prstGeom>
          <a:noFill/>
        </p:spPr>
        <p:txBody>
          <a:bodyPr wrap="square" rtlCol="0" anchor="t">
            <a:spAutoFit/>
          </a:bodyPr>
          <a:lstStyle/>
          <a:p>
            <a:r>
              <a:rPr lang="zh-CN" altLang="en-US" sz="2400" b="1">
                <a:solidFill>
                  <a:schemeClr val="accent3">
                    <a:lumMod val="50000"/>
                  </a:schemeClr>
                </a:solidFill>
                <a:latin typeface="宋体" panose="02010600030101010101" pitchFamily="2" charset="-122"/>
                <a:ea typeface="宋体" panose="02010600030101010101" pitchFamily="2" charset="-122"/>
                <a:cs typeface="宋体" panose="02010600030101010101" pitchFamily="2" charset="-122"/>
                <a:sym typeface="+mn-ea"/>
              </a:rPr>
              <a:t>【实验活动】</a:t>
            </a:r>
            <a:endParaRPr lang="zh-CN" altLang="en-US" sz="2400" b="1">
              <a:solidFill>
                <a:schemeClr val="accent3">
                  <a:lumMod val="50000"/>
                </a:schemeClr>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title=""/>
          <p:cNvSpPr txBox="1"/>
          <p:nvPr>
            <p:custDataLst>
              <p:tags r:id="rId12"/>
            </p:custDataLst>
          </p:nvPr>
        </p:nvSpPr>
        <p:spPr>
          <a:xfrm>
            <a:off x="1586230" y="2327910"/>
            <a:ext cx="8547100" cy="1198880"/>
          </a:xfrm>
          <a:prstGeom prst="rect">
            <a:avLst/>
          </a:prstGeom>
          <a:noFill/>
        </p:spPr>
        <p:txBody>
          <a:bodyPr wrap="square" rtlCol="0" anchor="t">
            <a:spAutoFit/>
          </a:bodyPr>
          <a:lstStyle/>
          <a:p>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回到家，环顾四周，我们会发现电动机的身影。请开始一个有趣的调查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从厨房、客厅、浴室到卧室，统计一下能找到的里面有电动机的物品。</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5" name="图片 4" title=""/>
          <p:cNvPicPr>
            <a:picLocks noChangeAspect="1"/>
          </p:cNvPicPr>
          <p:nvPr>
            <p:custDataLst>
              <p:tags r:id="rId14"/>
            </p:custDataLst>
          </p:nvPr>
        </p:nvPicPr>
        <p:blipFill>
          <a:blip r:embed="rId13"/>
          <a:srcRect l="13045" t="19824" r="14471" b="66898"/>
          <a:stretch>
            <a:fillRect/>
          </a:stretch>
        </p:blipFill>
        <p:spPr>
          <a:xfrm>
            <a:off x="1336675" y="3708400"/>
            <a:ext cx="9807575" cy="2538730"/>
          </a:xfrm>
          <a:prstGeom prst="rect">
            <a:avLst/>
          </a:prstGeom>
        </p:spPr>
      </p:pic>
    </p:spTree>
    <p:custDataLst>
      <p:tags r:id="rId1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gradFill>
          <a:gsLst>
            <a:gs pos="0">
              <a:schemeClr val="bg2"/>
            </a:gs>
            <a:gs pos="100000">
              <a:schemeClr val="bg2">
                <a:lumMod val="85000"/>
              </a:schemeClr>
            </a:gs>
          </a:gsLst>
          <a:lin ang="5400000" scaled="0"/>
        </a:gradFill>
        <a:effectLst/>
      </p:bgPr>
    </p:bg>
    <p:spTree>
      <p:nvGrpSpPr>
        <p:cNvPr id="1" name=""/>
        <p:cNvGrpSpPr/>
        <p:nvPr>
          <p:custDataLst>
            <p:tags r:id="rId2"/>
          </p:custDataLst>
        </p:nvPr>
      </p:nvGrpSpPr>
      <p:grpSpPr>
        <a:xfrm>
          <a:off x="0" y="0"/>
          <a:ext cx="0" cy="0"/>
        </a:xfrm>
      </p:grpSpPr>
      <p:grpSp>
        <p:nvGrpSpPr>
          <p:cNvPr id="2" name="组合 1" title=""/>
          <p:cNvGrpSpPr/>
          <p:nvPr>
            <p:custDataLst>
              <p:tags r:id="rId3"/>
            </p:custDataLst>
          </p:nvPr>
        </p:nvGrpSpPr>
        <p:grpSpPr>
          <a:xfrm>
            <a:off x="0" y="135255"/>
            <a:ext cx="12192000" cy="853440"/>
            <a:chOff x="0" y="378"/>
            <a:chExt cx="19200" cy="1344"/>
          </a:xfrm>
        </p:grpSpPr>
        <p:sp>
          <p:nvSpPr>
            <p:cNvPr id="11" name="矩形 10"/>
            <p:cNvSpPr/>
            <p:nvPr>
              <p:custDataLst>
                <p:tags r:id="rId4"/>
              </p:custDataLst>
            </p:nvPr>
          </p:nvSpPr>
          <p:spPr>
            <a:xfrm>
              <a:off x="0" y="612"/>
              <a:ext cx="19199" cy="1078"/>
            </a:xfrm>
            <a:prstGeom prst="rect">
              <a:avLst/>
            </a:prstGeom>
            <a:gradFill>
              <a:gsLst>
                <a:gs pos="0">
                  <a:schemeClr val="accent1">
                    <a:lumMod val="5000"/>
                    <a:lumOff val="95000"/>
                  </a:schemeClr>
                </a:gs>
                <a:gs pos="100000">
                  <a:schemeClr val="tx2">
                    <a:lumMod val="21000"/>
                    <a:lumOff val="79000"/>
                    <a:alpha val="1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FF0000"/>
                </a:solidFill>
                <a:latin typeface="宋体" panose="02010600030101010101" pitchFamily="2" charset="-122"/>
                <a:ea typeface="宋体" panose="02010600030101010101" pitchFamily="2" charset="-122"/>
              </a:endParaRPr>
            </a:p>
          </p:txBody>
        </p:sp>
        <p:sp>
          <p:nvSpPr>
            <p:cNvPr id="12" name="矩形 11"/>
            <p:cNvSpPr/>
            <p:nvPr>
              <p:custDataLst>
                <p:tags r:id="rId5"/>
              </p:custDataLst>
            </p:nvPr>
          </p:nvSpPr>
          <p:spPr>
            <a:xfrm>
              <a:off x="2040" y="1602"/>
              <a:ext cx="17160" cy="120"/>
            </a:xfrm>
            <a:prstGeom prst="rect">
              <a:avLst/>
            </a:prstGeom>
            <a:gradFill>
              <a:gsLst>
                <a:gs pos="0">
                  <a:schemeClr val="accent1">
                    <a:lumMod val="5000"/>
                    <a:lumOff val="95000"/>
                  </a:schemeClr>
                </a:gs>
                <a:gs pos="64000">
                  <a:srgbClr val="465398"/>
                </a:gs>
                <a:gs pos="100000">
                  <a:srgbClr val="00206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FF0000"/>
                </a:solidFill>
                <a:latin typeface="宋体" panose="02010600030101010101" pitchFamily="2" charset="-122"/>
                <a:ea typeface="宋体" panose="02010600030101010101" pitchFamily="2" charset="-122"/>
              </a:endParaRPr>
            </a:p>
          </p:txBody>
        </p:sp>
        <p:grpSp>
          <p:nvGrpSpPr>
            <p:cNvPr id="13" name="组合 12"/>
            <p:cNvGrpSpPr/>
            <p:nvPr>
              <p:custDataLst>
                <p:tags r:id="rId6"/>
              </p:custDataLst>
            </p:nvPr>
          </p:nvGrpSpPr>
          <p:grpSpPr>
            <a:xfrm>
              <a:off x="494" y="378"/>
              <a:ext cx="6159" cy="1332"/>
              <a:chOff x="487" y="636"/>
              <a:chExt cx="5795" cy="1150"/>
            </a:xfrm>
          </p:grpSpPr>
          <p:sp>
            <p:nvSpPr>
              <p:cNvPr id="15" name="文本框 14"/>
              <p:cNvSpPr txBox="1"/>
              <p:nvPr>
                <p:custDataLst>
                  <p:tags r:id="rId7"/>
                </p:custDataLst>
              </p:nvPr>
            </p:nvSpPr>
            <p:spPr>
              <a:xfrm>
                <a:off x="1954" y="854"/>
                <a:ext cx="4328" cy="814"/>
              </a:xfrm>
              <a:prstGeom prst="rect">
                <a:avLst/>
              </a:prstGeom>
              <a:noFill/>
            </p:spPr>
            <p:txBody>
              <a:bodyPr wrap="square" rtlCol="0">
                <a:spAutoFit/>
              </a:bodyPr>
              <a:lstStyle/>
              <a:p>
                <a:r>
                  <a:rPr lang="zh-CN" altLang="zh-CN" sz="3300" b="1">
                    <a:solidFill>
                      <a:srgbClr val="FF0000"/>
                    </a:solidFill>
                    <a:latin typeface="宋体" panose="02010600030101010101" pitchFamily="2" charset="-122"/>
                    <a:ea typeface="宋体" panose="02010600030101010101" pitchFamily="2" charset="-122"/>
                    <a:sym typeface="+mn-ea"/>
                  </a:rPr>
                  <a:t>本节小结</a:t>
                </a:r>
                <a:endParaRPr lang="zh-CN" altLang="zh-CN" sz="3300" b="1">
                  <a:solidFill>
                    <a:srgbClr val="FF0000"/>
                  </a:solidFill>
                  <a:latin typeface="宋体" panose="02010600030101010101" pitchFamily="2" charset="-122"/>
                  <a:ea typeface="宋体" panose="02010600030101010101" pitchFamily="2" charset="-122"/>
                  <a:sym typeface="+mn-ea"/>
                </a:endParaRPr>
              </a:p>
            </p:txBody>
          </p:sp>
          <p:sp>
            <p:nvSpPr>
              <p:cNvPr id="16" name="椭圆 15"/>
              <p:cNvSpPr/>
              <p:nvPr>
                <p:custDataLst>
                  <p:tags r:id="rId8"/>
                </p:custDataLst>
              </p:nvPr>
            </p:nvSpPr>
            <p:spPr>
              <a:xfrm>
                <a:off x="487" y="660"/>
                <a:ext cx="1264" cy="1126"/>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FF0000"/>
                  </a:solidFill>
                  <a:latin typeface="宋体" panose="02010600030101010101" pitchFamily="2" charset="-122"/>
                  <a:ea typeface="宋体" panose="02010600030101010101" pitchFamily="2" charset="-122"/>
                </a:endParaRPr>
              </a:p>
            </p:txBody>
          </p:sp>
          <p:sp>
            <p:nvSpPr>
              <p:cNvPr id="17" name="矩形 6"/>
              <p:cNvSpPr/>
              <p:nvPr>
                <p:custDataLst>
                  <p:tags r:id="rId9"/>
                </p:custDataLst>
              </p:nvPr>
            </p:nvSpPr>
            <p:spPr>
              <a:xfrm>
                <a:off x="715" y="636"/>
                <a:ext cx="1106" cy="1027"/>
              </a:xfrm>
              <a:prstGeom prst="rect">
                <a:avLst/>
              </a:prstGeom>
              <a:noFill/>
              <a:ln w="9525">
                <a:noFill/>
              </a:ln>
            </p:spPr>
            <p:txBody>
              <a:bodyPr wrap="square">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endParaRPr lang="en-US" altLang="zh-CN" sz="4800" b="1">
                  <a:solidFill>
                    <a:srgbClr val="FF0000"/>
                  </a:solidFill>
                  <a:latin typeface="宋体" panose="02010600030101010101" pitchFamily="2" charset="-122"/>
                  <a:ea typeface="宋体" panose="02010600030101010101" pitchFamily="2" charset="-122"/>
                </a:endParaRPr>
              </a:p>
            </p:txBody>
          </p:sp>
        </p:grpSp>
      </p:grpSp>
      <p:pic>
        <p:nvPicPr>
          <p:cNvPr id="4" name="电动机" title="">
            <a:hlinkClick action="ppaction://media"/>
          </p:cNvPr>
          <p:cNvPicPr/>
          <p:nvPr>
            <a:videoFile r:link="rId12"/>
            <p:custDataLst>
              <p:tags r:id="rId11"/>
            </p:custDataLst>
            <p:extLst>
              <p:ext uri="{DAA4B4D4-6D71-4841-9C94-3DE7FCFB9230}">
                <p14:media xmlns:p14="http://schemas.microsoft.com/office/powerpoint/2010/main" r:embed="rId13"/>
              </p:ext>
            </p:extLst>
          </p:nvPr>
        </p:nvPicPr>
        <p:blipFill>
          <a:blip r:embed="rId10"/>
          <a:stretch>
            <a:fillRect/>
          </a:stretch>
        </p:blipFill>
        <p:spPr>
          <a:xfrm>
            <a:off x="1214120" y="1193800"/>
            <a:ext cx="10045700" cy="5473700"/>
          </a:xfrm>
          <a:prstGeom prst="rect">
            <a:avLst/>
          </a:prstGeo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nodeType="clickPar">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additive="base">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cTn>
                <p:tgtEl>
                  <p:spTgt spid="4"/>
                </p:tgtEl>
              </p:cMediaNode>
            </p:video>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gradFill>
          <a:gsLst>
            <a:gs pos="0">
              <a:schemeClr val="bg2"/>
            </a:gs>
            <a:gs pos="100000">
              <a:schemeClr val="bg2">
                <a:lumMod val="85000"/>
              </a:schemeClr>
            </a:gs>
          </a:gsLst>
          <a:lin ang="5400000" scaled="0"/>
        </a:gradFill>
        <a:effectLst/>
      </p:bgPr>
    </p:bg>
    <p:spTree>
      <p:nvGrpSpPr>
        <p:cNvPr id="1" name=""/>
        <p:cNvGrpSpPr/>
        <p:nvPr>
          <p:custDataLst>
            <p:tags r:id="rId2"/>
          </p:custDataLst>
        </p:nvPr>
      </p:nvGrpSpPr>
      <p:grpSpPr>
        <a:xfrm>
          <a:off x="0" y="0"/>
          <a:ext cx="0" cy="0"/>
        </a:xfrm>
      </p:grpSpPr>
      <p:grpSp>
        <p:nvGrpSpPr>
          <p:cNvPr id="8" name="组合 7" title=""/>
          <p:cNvGrpSpPr/>
          <p:nvPr>
            <p:custDataLst>
              <p:tags r:id="rId3"/>
            </p:custDataLst>
          </p:nvPr>
        </p:nvGrpSpPr>
        <p:grpSpPr>
          <a:xfrm>
            <a:off x="0" y="135255"/>
            <a:ext cx="12192000" cy="989965"/>
            <a:chOff x="0" y="378"/>
            <a:chExt cx="19200" cy="1559"/>
          </a:xfrm>
        </p:grpSpPr>
        <p:sp>
          <p:nvSpPr>
            <p:cNvPr id="9" name="矩形 8"/>
            <p:cNvSpPr/>
            <p:nvPr>
              <p:custDataLst>
                <p:tags r:id="rId4"/>
              </p:custDataLst>
            </p:nvPr>
          </p:nvSpPr>
          <p:spPr>
            <a:xfrm>
              <a:off x="0" y="612"/>
              <a:ext cx="19199" cy="1078"/>
            </a:xfrm>
            <a:prstGeom prst="rect">
              <a:avLst/>
            </a:prstGeom>
            <a:gradFill>
              <a:gsLst>
                <a:gs pos="0">
                  <a:schemeClr val="accent1">
                    <a:lumMod val="5000"/>
                    <a:lumOff val="95000"/>
                  </a:schemeClr>
                </a:gs>
                <a:gs pos="100000">
                  <a:schemeClr val="tx2">
                    <a:lumMod val="21000"/>
                    <a:lumOff val="79000"/>
                    <a:alpha val="1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10" name="矩形 9"/>
            <p:cNvSpPr/>
            <p:nvPr>
              <p:custDataLst>
                <p:tags r:id="rId5"/>
              </p:custDataLst>
            </p:nvPr>
          </p:nvSpPr>
          <p:spPr>
            <a:xfrm>
              <a:off x="2040" y="1602"/>
              <a:ext cx="17160" cy="120"/>
            </a:xfrm>
            <a:prstGeom prst="rect">
              <a:avLst/>
            </a:prstGeom>
            <a:gradFill>
              <a:gsLst>
                <a:gs pos="0">
                  <a:schemeClr val="accent1">
                    <a:lumMod val="5000"/>
                    <a:lumOff val="95000"/>
                  </a:schemeClr>
                </a:gs>
                <a:gs pos="64000">
                  <a:srgbClr val="465398"/>
                </a:gs>
                <a:gs pos="100000">
                  <a:srgbClr val="00206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grpSp>
          <p:nvGrpSpPr>
            <p:cNvPr id="11" name="组合 10"/>
            <p:cNvGrpSpPr/>
            <p:nvPr>
              <p:custDataLst>
                <p:tags r:id="rId6"/>
              </p:custDataLst>
            </p:nvPr>
          </p:nvGrpSpPr>
          <p:grpSpPr>
            <a:xfrm>
              <a:off x="494" y="378"/>
              <a:ext cx="4432" cy="1559"/>
              <a:chOff x="487" y="636"/>
              <a:chExt cx="4170" cy="1346"/>
            </a:xfrm>
          </p:grpSpPr>
          <p:sp>
            <p:nvSpPr>
              <p:cNvPr id="12" name="文本框 11"/>
              <p:cNvSpPr txBox="1"/>
              <p:nvPr>
                <p:custDataLst>
                  <p:tags r:id="rId7"/>
                </p:custDataLst>
              </p:nvPr>
            </p:nvSpPr>
            <p:spPr>
              <a:xfrm>
                <a:off x="1828" y="854"/>
                <a:ext cx="2829" cy="814"/>
              </a:xfrm>
              <a:prstGeom prst="rect">
                <a:avLst/>
              </a:prstGeom>
              <a:noFill/>
            </p:spPr>
            <p:txBody>
              <a:bodyPr wrap="square" rtlCol="0">
                <a:spAutoFit/>
              </a:bodyPr>
              <a:lstStyle/>
              <a:p>
                <a:r>
                  <a:rPr lang="zh-CN" altLang="zh-CN" sz="3300" b="1">
                    <a:solidFill>
                      <a:srgbClr val="002060"/>
                    </a:solidFill>
                    <a:latin typeface="宋体" panose="02010600030101010101" pitchFamily="2" charset="-122"/>
                    <a:ea typeface="宋体" panose="02010600030101010101" pitchFamily="2" charset="-122"/>
                    <a:sym typeface="+mn-ea"/>
                  </a:rPr>
                  <a:t>教学引入</a:t>
                </a:r>
                <a:endParaRPr lang="zh-CN" altLang="zh-CN" sz="3300" b="1">
                  <a:solidFill>
                    <a:srgbClr val="002060"/>
                  </a:solidFill>
                  <a:latin typeface="宋体" panose="02010600030101010101" pitchFamily="2" charset="-122"/>
                  <a:ea typeface="宋体" panose="02010600030101010101" pitchFamily="2" charset="-122"/>
                  <a:sym typeface="+mn-ea"/>
                </a:endParaRPr>
              </a:p>
            </p:txBody>
          </p:sp>
          <p:sp>
            <p:nvSpPr>
              <p:cNvPr id="25" name="椭圆 24"/>
              <p:cNvSpPr/>
              <p:nvPr>
                <p:custDataLst>
                  <p:tags r:id="rId8"/>
                </p:custDataLst>
              </p:nvPr>
            </p:nvSpPr>
            <p:spPr>
              <a:xfrm>
                <a:off x="1165" y="1290"/>
                <a:ext cx="776" cy="692"/>
              </a:xfrm>
              <a:prstGeom prst="ellipse">
                <a:avLst/>
              </a:prstGeom>
              <a:solidFill>
                <a:srgbClr val="002060">
                  <a:alpha val="4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26" name="椭圆 25"/>
              <p:cNvSpPr/>
              <p:nvPr>
                <p:custDataLst>
                  <p:tags r:id="rId9"/>
                </p:custDataLst>
              </p:nvPr>
            </p:nvSpPr>
            <p:spPr>
              <a:xfrm>
                <a:off x="487" y="660"/>
                <a:ext cx="1264" cy="1126"/>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27" name="矩形 6"/>
              <p:cNvSpPr/>
              <p:nvPr>
                <p:custDataLst>
                  <p:tags r:id="rId10"/>
                </p:custDataLst>
              </p:nvPr>
            </p:nvSpPr>
            <p:spPr>
              <a:xfrm>
                <a:off x="645" y="636"/>
                <a:ext cx="1106" cy="1027"/>
              </a:xfrm>
              <a:prstGeom prst="rect">
                <a:avLst/>
              </a:prstGeom>
              <a:noFill/>
              <a:ln w="9525">
                <a:noFill/>
              </a:ln>
            </p:spPr>
            <p:txBody>
              <a:bodyPr wrap="square">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endParaRPr lang="en-US" altLang="zh-CN" sz="4800" b="1">
                  <a:solidFill>
                    <a:schemeClr val="bg1"/>
                  </a:solidFill>
                  <a:latin typeface="宋体" panose="02010600030101010101" pitchFamily="2" charset="-122"/>
                  <a:ea typeface="宋体" panose="02010600030101010101" pitchFamily="2" charset="-122"/>
                </a:endParaRPr>
              </a:p>
            </p:txBody>
          </p:sp>
        </p:grpSp>
      </p:grpSp>
      <p:sp>
        <p:nvSpPr>
          <p:cNvPr id="2" name="文本框 1" title=""/>
          <p:cNvSpPr txBox="1"/>
          <p:nvPr>
            <p:custDataLst>
              <p:tags r:id="rId11"/>
            </p:custDataLst>
          </p:nvPr>
        </p:nvSpPr>
        <p:spPr>
          <a:xfrm>
            <a:off x="1219200" y="1007110"/>
            <a:ext cx="9994265" cy="1198880"/>
          </a:xfrm>
          <a:prstGeom prst="rect">
            <a:avLst/>
          </a:prstGeom>
          <a:noFill/>
        </p:spPr>
        <p:txBody>
          <a:bodyPr wrap="square" rtlCol="0" anchor="t">
            <a:spAutoFit/>
          </a:bodyPr>
          <a:lstStyle/>
          <a:p>
            <a:r>
              <a:rPr lang="en-US" altLang="zh-CN" sz="2400">
                <a:latin typeface="宋体" panose="02010600030101010101" pitchFamily="2" charset="-122"/>
                <a:ea typeface="宋体" panose="02010600030101010101" pitchFamily="2" charset="-122"/>
              </a:rPr>
              <a:t>     </a:t>
            </a:r>
            <a:r>
              <a:rPr lang="zh-CN" altLang="en-US" sz="2400">
                <a:latin typeface="宋体" panose="02010600030101010101" pitchFamily="2" charset="-122"/>
                <a:ea typeface="宋体" panose="02010600030101010101" pitchFamily="2" charset="-122"/>
              </a:rPr>
              <a:t>参加过无人机比赛吗</a:t>
            </a:r>
            <a:r>
              <a:rPr lang="en-US" altLang="zh-CN" sz="2400">
                <a:latin typeface="宋体" panose="02010600030101010101" pitchFamily="2" charset="-122"/>
                <a:ea typeface="宋体" panose="02010600030101010101" pitchFamily="2" charset="-122"/>
              </a:rPr>
              <a:t>?</a:t>
            </a:r>
            <a:r>
              <a:rPr lang="zh-CN" altLang="en-US" sz="2400">
                <a:latin typeface="宋体" panose="02010600030101010101" pitchFamily="2" charset="-122"/>
                <a:ea typeface="宋体" panose="02010600030101010101" pitchFamily="2" charset="-122"/>
              </a:rPr>
              <a:t>无人机的每对翅膀上都装着一个小电动机。接通电源，电动机立刻转动起来，并带动翅膀旋转。电动机是一种应用广泛的机械，家中许多电器就是由它来驱动的。</a:t>
            </a:r>
            <a:endParaRPr lang="zh-CN" altLang="en-US" sz="2400">
              <a:latin typeface="宋体" panose="02010600030101010101" pitchFamily="2" charset="-122"/>
              <a:ea typeface="宋体" panose="02010600030101010101" pitchFamily="2" charset="-122"/>
            </a:endParaRPr>
          </a:p>
        </p:txBody>
      </p:sp>
      <p:sp>
        <p:nvSpPr>
          <p:cNvPr id="3" name="文本框 2" title=""/>
          <p:cNvSpPr txBox="1"/>
          <p:nvPr>
            <p:custDataLst>
              <p:tags r:id="rId12"/>
            </p:custDataLst>
          </p:nvPr>
        </p:nvSpPr>
        <p:spPr>
          <a:xfrm>
            <a:off x="3798570" y="6224270"/>
            <a:ext cx="4064000" cy="460375"/>
          </a:xfrm>
          <a:prstGeom prst="rect">
            <a:avLst/>
          </a:prstGeom>
          <a:noFill/>
        </p:spPr>
        <p:txBody>
          <a:bodyPr wrap="square" rtlCol="0">
            <a:spAutoFit/>
          </a:bodyPr>
          <a:lstStyle/>
          <a:p>
            <a:r>
              <a:rPr lang="zh-CN" altLang="en-US" sz="2400">
                <a:latin typeface="宋体" panose="02010600030101010101" pitchFamily="2" charset="-122"/>
                <a:ea typeface="宋体" panose="02010600030101010101" pitchFamily="2" charset="-122"/>
              </a:rPr>
              <a:t>电动机为什么能够转动呢</a:t>
            </a:r>
            <a:r>
              <a:rPr lang="en-US" altLang="zh-CN" sz="2400">
                <a:latin typeface="宋体" panose="02010600030101010101" pitchFamily="2" charset="-122"/>
                <a:ea typeface="宋体" panose="02010600030101010101" pitchFamily="2" charset="-122"/>
              </a:rPr>
              <a:t>?</a:t>
            </a:r>
            <a:endParaRPr lang="en-US" altLang="zh-CN" sz="2400">
              <a:latin typeface="宋体" panose="02010600030101010101" pitchFamily="2" charset="-122"/>
              <a:ea typeface="宋体" panose="02010600030101010101" pitchFamily="2" charset="-122"/>
            </a:endParaRPr>
          </a:p>
        </p:txBody>
      </p:sp>
      <p:pic>
        <p:nvPicPr>
          <p:cNvPr id="6" name="图片 5" title=""/>
          <p:cNvPicPr>
            <a:picLocks noChangeAspect="1"/>
          </p:cNvPicPr>
          <p:nvPr>
            <p:custDataLst>
              <p:tags r:id="rId14"/>
            </p:custDataLst>
          </p:nvPr>
        </p:nvPicPr>
        <p:blipFill>
          <a:blip r:embed="rId13"/>
          <a:srcRect r="606" b="9259"/>
          <a:stretch>
            <a:fillRect/>
          </a:stretch>
        </p:blipFill>
        <p:spPr>
          <a:xfrm>
            <a:off x="2421255" y="2296795"/>
            <a:ext cx="7349490" cy="3766820"/>
          </a:xfrm>
          <a:prstGeom prst="rect">
            <a:avLst/>
          </a:prstGeom>
        </p:spPr>
      </p:pic>
      <p:pic>
        <p:nvPicPr>
          <p:cNvPr id="4" name="Picture 4"/>
          <p:cNvPicPr>
            <a:picLocks noChangeAspect="1"/>
          </p:cNvPicPr>
          <p:nvPr>
            <p:custDataLst>
              <p:tags r:id="rId16"/>
            </p:custDataLst>
          </p:nvPr>
        </p:nvPicPr>
        <p:blipFill>
          <a:blip r:embed="rId15"/>
          <a:stretch>
            <a:fillRect/>
          </a:stretch>
        </p:blipFill>
        <p:spPr>
          <a:xfrm flipH="1">
            <a:off x="10223500" y="10693400"/>
            <a:ext cx="0" cy="0"/>
          </a:xfrm>
          <a:prstGeom prst="rect">
            <a:avLst/>
          </a:prstGeom>
          <a:ln>
            <a:noFill/>
          </a:ln>
        </p:spPr>
      </p:pic>
    </p:spTree>
    <p:custDataLst>
      <p:tags r:id="rId1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6" presetClass="emph" presetSubtype="0" fill="hold" grpId="1" nodeType="withEffect">
                                  <p:stCondLst>
                                    <p:cond delay="0"/>
                                  </p:stCondLst>
                                  <p:childTnLst>
                                    <p:animScale>
                                      <p:cBhvr>
                                        <p:cTn id="8" dur="2000" fill="hold"/>
                                        <p:tgtEl>
                                          <p:spTgt spid="3"/>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gradFill>
          <a:gsLst>
            <a:gs pos="0">
              <a:schemeClr val="bg2"/>
            </a:gs>
            <a:gs pos="100000">
              <a:schemeClr val="bg2">
                <a:lumMod val="85000"/>
              </a:schemeClr>
            </a:gs>
          </a:gsLst>
          <a:lin ang="5400000" scaled="0"/>
        </a:gradFill>
        <a:effectLst/>
      </p:bgPr>
    </p:bg>
    <p:spTree>
      <p:nvGrpSpPr>
        <p:cNvPr id="1" name=""/>
        <p:cNvGrpSpPr/>
        <p:nvPr>
          <p:custDataLst>
            <p:tags r:id="rId2"/>
          </p:custDataLst>
        </p:nvPr>
      </p:nvGrpSpPr>
      <p:grpSpPr>
        <a:xfrm>
          <a:off x="0" y="0"/>
          <a:ext cx="0" cy="0"/>
        </a:xfrm>
      </p:grpSpPr>
      <p:grpSp>
        <p:nvGrpSpPr>
          <p:cNvPr id="4" name="组合 3" title=""/>
          <p:cNvGrpSpPr/>
          <p:nvPr>
            <p:custDataLst>
              <p:tags r:id="rId3"/>
            </p:custDataLst>
          </p:nvPr>
        </p:nvGrpSpPr>
        <p:grpSpPr>
          <a:xfrm>
            <a:off x="0" y="135255"/>
            <a:ext cx="12192000" cy="853440"/>
            <a:chOff x="0" y="378"/>
            <a:chExt cx="19200" cy="1344"/>
          </a:xfrm>
        </p:grpSpPr>
        <p:sp>
          <p:nvSpPr>
            <p:cNvPr id="5" name="矩形 4"/>
            <p:cNvSpPr/>
            <p:nvPr>
              <p:custDataLst>
                <p:tags r:id="rId4"/>
              </p:custDataLst>
            </p:nvPr>
          </p:nvSpPr>
          <p:spPr>
            <a:xfrm>
              <a:off x="0" y="612"/>
              <a:ext cx="19199" cy="1078"/>
            </a:xfrm>
            <a:prstGeom prst="rect">
              <a:avLst/>
            </a:prstGeom>
            <a:gradFill>
              <a:gsLst>
                <a:gs pos="0">
                  <a:schemeClr val="accent1">
                    <a:lumMod val="5000"/>
                    <a:lumOff val="95000"/>
                  </a:schemeClr>
                </a:gs>
                <a:gs pos="100000">
                  <a:schemeClr val="tx2">
                    <a:lumMod val="21000"/>
                    <a:lumOff val="79000"/>
                    <a:alpha val="1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宋体" panose="02010600030101010101" pitchFamily="2" charset="-122"/>
                <a:ea typeface="宋体" panose="02010600030101010101" pitchFamily="2" charset="-122"/>
              </a:endParaRPr>
            </a:p>
          </p:txBody>
        </p:sp>
        <p:sp>
          <p:nvSpPr>
            <p:cNvPr id="6" name="矩形 5"/>
            <p:cNvSpPr/>
            <p:nvPr>
              <p:custDataLst>
                <p:tags r:id="rId5"/>
              </p:custDataLst>
            </p:nvPr>
          </p:nvSpPr>
          <p:spPr>
            <a:xfrm>
              <a:off x="2040" y="1602"/>
              <a:ext cx="17160" cy="120"/>
            </a:xfrm>
            <a:prstGeom prst="rect">
              <a:avLst/>
            </a:prstGeom>
            <a:gradFill>
              <a:gsLst>
                <a:gs pos="0">
                  <a:schemeClr val="accent1">
                    <a:lumMod val="5000"/>
                    <a:lumOff val="95000"/>
                  </a:schemeClr>
                </a:gs>
                <a:gs pos="64000">
                  <a:srgbClr val="465398"/>
                </a:gs>
                <a:gs pos="100000">
                  <a:srgbClr val="00206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宋体" panose="02010600030101010101" pitchFamily="2" charset="-122"/>
                <a:ea typeface="宋体" panose="02010600030101010101" pitchFamily="2" charset="-122"/>
              </a:endParaRPr>
            </a:p>
          </p:txBody>
        </p:sp>
        <p:grpSp>
          <p:nvGrpSpPr>
            <p:cNvPr id="14" name="组合 13"/>
            <p:cNvGrpSpPr/>
            <p:nvPr>
              <p:custDataLst>
                <p:tags r:id="rId6"/>
              </p:custDataLst>
            </p:nvPr>
          </p:nvGrpSpPr>
          <p:grpSpPr>
            <a:xfrm>
              <a:off x="494" y="378"/>
              <a:ext cx="6159" cy="1332"/>
              <a:chOff x="487" y="636"/>
              <a:chExt cx="5795" cy="1150"/>
            </a:xfrm>
          </p:grpSpPr>
          <p:sp>
            <p:nvSpPr>
              <p:cNvPr id="15" name="文本框 14"/>
              <p:cNvSpPr txBox="1"/>
              <p:nvPr>
                <p:custDataLst>
                  <p:tags r:id="rId7"/>
                </p:custDataLst>
              </p:nvPr>
            </p:nvSpPr>
            <p:spPr>
              <a:xfrm>
                <a:off x="1954" y="854"/>
                <a:ext cx="4328" cy="814"/>
              </a:xfrm>
              <a:prstGeom prst="rect">
                <a:avLst/>
              </a:prstGeom>
              <a:noFill/>
            </p:spPr>
            <p:txBody>
              <a:bodyPr wrap="square" rtlCol="0">
                <a:spAutoFit/>
              </a:bodyPr>
              <a:lstStyle/>
              <a:p>
                <a:r>
                  <a:rPr lang="zh-CN" altLang="zh-CN" sz="3300" b="1">
                    <a:solidFill>
                      <a:srgbClr val="002060"/>
                    </a:solidFill>
                    <a:latin typeface="宋体" panose="02010600030101010101" pitchFamily="2" charset="-122"/>
                    <a:ea typeface="宋体" panose="02010600030101010101" pitchFamily="2" charset="-122"/>
                    <a:sym typeface="+mn-ea"/>
                  </a:rPr>
                  <a:t>课堂练习</a:t>
                </a:r>
                <a:endParaRPr lang="zh-CN" altLang="zh-CN" sz="3300" b="1">
                  <a:solidFill>
                    <a:srgbClr val="002060"/>
                  </a:solidFill>
                  <a:latin typeface="宋体" panose="02010600030101010101" pitchFamily="2" charset="-122"/>
                  <a:ea typeface="宋体" panose="02010600030101010101" pitchFamily="2" charset="-122"/>
                  <a:sym typeface="+mn-ea"/>
                </a:endParaRPr>
              </a:p>
            </p:txBody>
          </p:sp>
          <p:sp>
            <p:nvSpPr>
              <p:cNvPr id="16" name="椭圆 15"/>
              <p:cNvSpPr/>
              <p:nvPr>
                <p:custDataLst>
                  <p:tags r:id="rId8"/>
                </p:custDataLst>
              </p:nvPr>
            </p:nvSpPr>
            <p:spPr>
              <a:xfrm>
                <a:off x="487" y="660"/>
                <a:ext cx="1264" cy="1126"/>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宋体" panose="02010600030101010101" pitchFamily="2" charset="-122"/>
                  <a:ea typeface="宋体" panose="02010600030101010101" pitchFamily="2" charset="-122"/>
                </a:endParaRPr>
              </a:p>
            </p:txBody>
          </p:sp>
          <p:sp>
            <p:nvSpPr>
              <p:cNvPr id="17" name="矩形 6"/>
              <p:cNvSpPr/>
              <p:nvPr>
                <p:custDataLst>
                  <p:tags r:id="rId9"/>
                </p:custDataLst>
              </p:nvPr>
            </p:nvSpPr>
            <p:spPr>
              <a:xfrm>
                <a:off x="715" y="636"/>
                <a:ext cx="1106" cy="1027"/>
              </a:xfrm>
              <a:prstGeom prst="rect">
                <a:avLst/>
              </a:prstGeom>
              <a:noFill/>
              <a:ln w="9525">
                <a:noFill/>
              </a:ln>
            </p:spPr>
            <p:txBody>
              <a:bodyPr wrap="square">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endParaRPr lang="en-US" altLang="zh-CN" sz="4800" b="1">
                  <a:solidFill>
                    <a:schemeClr val="bg1"/>
                  </a:solidFill>
                  <a:latin typeface="宋体" panose="02010600030101010101" pitchFamily="2" charset="-122"/>
                  <a:ea typeface="宋体" panose="02010600030101010101" pitchFamily="2" charset="-122"/>
                </a:endParaRPr>
              </a:p>
            </p:txBody>
          </p:sp>
        </p:grpSp>
      </p:grpSp>
      <p:sp>
        <p:nvSpPr>
          <p:cNvPr id="22531" name="Text Box 3" title=""/>
          <p:cNvSpPr txBox="1">
            <a:spLocks noChangeArrowheads="1"/>
          </p:cNvSpPr>
          <p:nvPr>
            <p:custDataLst>
              <p:tags r:id="rId10"/>
            </p:custDataLst>
          </p:nvPr>
        </p:nvSpPr>
        <p:spPr bwMode="auto">
          <a:xfrm>
            <a:off x="488950" y="1454150"/>
            <a:ext cx="8599488" cy="460375"/>
          </a:xfrm>
          <a:prstGeom prst="rect">
            <a:avLst/>
          </a:prstGeom>
          <a:noFill/>
          <a:ln>
            <a:noFill/>
          </a:ln>
          <a:effectLst/>
        </p:spPr>
        <p:txBody>
          <a:bodyPr>
            <a:spAutoFit/>
          </a:bodyPr>
          <a:lstStyle/>
          <a:p>
            <a:pPr algn="just">
              <a:spcBef>
                <a:spcPct val="50000"/>
              </a:spcBef>
              <a:defRPr/>
            </a:pPr>
            <a:r>
              <a:rPr kumimoji="1" lang="en-US" altLang="zh-CN" sz="2400">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1</a:t>
            </a:r>
            <a:r>
              <a:rPr kumimoji="1" lang="zh-CN" altLang="en-US" sz="2400">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．磁场对电流作用力的方向与＿＿＿＿方向和＿＿＿方向有关。</a:t>
            </a:r>
            <a:endParaRPr kumimoji="1" lang="zh-CN" altLang="en-US" sz="2400">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p:txBody>
      </p:sp>
      <p:sp>
        <p:nvSpPr>
          <p:cNvPr id="22532" name="Text Box 4" title=""/>
          <p:cNvSpPr txBox="1">
            <a:spLocks noChangeArrowheads="1"/>
          </p:cNvSpPr>
          <p:nvPr>
            <p:custDataLst>
              <p:tags r:id="rId11"/>
            </p:custDataLst>
          </p:nvPr>
        </p:nvSpPr>
        <p:spPr bwMode="auto">
          <a:xfrm>
            <a:off x="4889500" y="1272858"/>
            <a:ext cx="914400" cy="460375"/>
          </a:xfrm>
          <a:prstGeom prst="rect">
            <a:avLst/>
          </a:prstGeom>
          <a:noFill/>
          <a:ln>
            <a:noFill/>
          </a:ln>
          <a:effectLst/>
        </p:spPr>
        <p:txBody>
          <a:bodyPr>
            <a:spAutoFit/>
          </a:bodyPr>
          <a:lstStyle/>
          <a:p>
            <a:pPr algn="just">
              <a:spcBef>
                <a:spcPct val="50000"/>
              </a:spcBef>
              <a:defRPr/>
            </a:pPr>
            <a:r>
              <a:rPr kumimoji="1" lang="zh-CN" altLang="en-US" sz="2400">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rPr>
              <a:t>电流</a:t>
            </a:r>
            <a:endParaRPr kumimoji="1" lang="zh-CN" altLang="en-US" sz="2400">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endParaRPr>
          </a:p>
        </p:txBody>
      </p:sp>
      <p:sp>
        <p:nvSpPr>
          <p:cNvPr id="22533" name="Text Box 5" title=""/>
          <p:cNvSpPr txBox="1">
            <a:spLocks noChangeArrowheads="1"/>
          </p:cNvSpPr>
          <p:nvPr>
            <p:custDataLst>
              <p:tags r:id="rId12"/>
            </p:custDataLst>
          </p:nvPr>
        </p:nvSpPr>
        <p:spPr bwMode="auto">
          <a:xfrm>
            <a:off x="6878955" y="1260158"/>
            <a:ext cx="914400" cy="460375"/>
          </a:xfrm>
          <a:prstGeom prst="rect">
            <a:avLst/>
          </a:prstGeom>
          <a:noFill/>
          <a:ln>
            <a:noFill/>
          </a:ln>
          <a:effectLst/>
        </p:spPr>
        <p:txBody>
          <a:bodyPr>
            <a:spAutoFit/>
          </a:bodyPr>
          <a:lstStyle/>
          <a:p>
            <a:pPr algn="just">
              <a:spcBef>
                <a:spcPct val="50000"/>
              </a:spcBef>
              <a:defRPr/>
            </a:pPr>
            <a:r>
              <a:rPr kumimoji="1" lang="zh-CN" altLang="en-US" sz="2400">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rPr>
              <a:t>磁场</a:t>
            </a:r>
            <a:endParaRPr kumimoji="1" lang="zh-CN" altLang="en-US" sz="2400">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endParaRPr>
          </a:p>
        </p:txBody>
      </p:sp>
      <p:sp>
        <p:nvSpPr>
          <p:cNvPr id="22534" name="Text Box 6" title=""/>
          <p:cNvSpPr txBox="1">
            <a:spLocks noChangeArrowheads="1"/>
          </p:cNvSpPr>
          <p:nvPr>
            <p:custDataLst>
              <p:tags r:id="rId13"/>
            </p:custDataLst>
          </p:nvPr>
        </p:nvSpPr>
        <p:spPr bwMode="auto">
          <a:xfrm>
            <a:off x="488950" y="2033905"/>
            <a:ext cx="10576560" cy="1198880"/>
          </a:xfrm>
          <a:prstGeom prst="rect">
            <a:avLst/>
          </a:prstGeom>
          <a:noFill/>
          <a:ln>
            <a:noFill/>
          </a:ln>
          <a:effectLst/>
        </p:spPr>
        <p:txBody>
          <a:bodyPr wrap="square">
            <a:spAutoFit/>
          </a:bodyPr>
          <a:lstStyle/>
          <a:p>
            <a:pPr algn="just">
              <a:lnSpc>
                <a:spcPct val="150000"/>
              </a:lnSpc>
              <a:spcBef>
                <a:spcPct val="50000"/>
              </a:spcBef>
              <a:defRPr/>
            </a:pPr>
            <a:r>
              <a:rPr kumimoji="1" lang="en-US" altLang="zh-CN" sz="2400">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2</a:t>
            </a:r>
            <a:r>
              <a:rPr kumimoji="1" lang="zh-CN" altLang="en-US" sz="2400">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．电动机的工作原理是＿</a:t>
            </a:r>
            <a:r>
              <a:rPr kumimoji="1" lang="en-US" altLang="zh-CN" sz="2400" u="sng">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                </a:t>
            </a:r>
            <a:r>
              <a:rPr kumimoji="1" lang="zh-CN" altLang="en-US" sz="2400">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＿＿＿＿＿＿＿＿，电动机在工作过程中＿＿＿能转化为＿＿＿＿能。</a:t>
            </a:r>
            <a:endParaRPr kumimoji="1" lang="zh-CN" altLang="en-US" sz="2400">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p:txBody>
      </p:sp>
      <p:sp>
        <p:nvSpPr>
          <p:cNvPr id="22535" name="Text Box 7" title=""/>
          <p:cNvSpPr txBox="1">
            <a:spLocks noChangeArrowheads="1"/>
          </p:cNvSpPr>
          <p:nvPr>
            <p:custDataLst>
              <p:tags r:id="rId14"/>
            </p:custDataLst>
          </p:nvPr>
        </p:nvSpPr>
        <p:spPr bwMode="auto">
          <a:xfrm>
            <a:off x="3813175" y="2108835"/>
            <a:ext cx="3980180" cy="460375"/>
          </a:xfrm>
          <a:prstGeom prst="rect">
            <a:avLst/>
          </a:prstGeom>
          <a:noFill/>
          <a:ln>
            <a:noFill/>
          </a:ln>
          <a:effectLst/>
        </p:spPr>
        <p:txBody>
          <a:bodyPr wrap="square">
            <a:spAutoFit/>
          </a:bodyPr>
          <a:lstStyle/>
          <a:p>
            <a:pPr algn="just">
              <a:spcBef>
                <a:spcPct val="50000"/>
              </a:spcBef>
            </a:pPr>
            <a:r>
              <a:rPr kumimoji="1" lang="zh-CN" altLang="en-US" sz="2400" b="1">
                <a:solidFill>
                  <a:srgbClr val="FF0000"/>
                </a:solidFill>
                <a:effectLst>
                  <a:outerShdw blurRad="38100" dist="38100" dir="2700000" algn="tl">
                    <a:srgbClr val="C0C0C0"/>
                  </a:outerShdw>
                </a:effectLst>
                <a:latin typeface="宋体" panose="02010600030101010101" pitchFamily="2" charset="-122"/>
                <a:ea typeface="宋体" panose="02010600030101010101" pitchFamily="2" charset="-122"/>
              </a:rPr>
              <a:t>通电线圈在磁场中受力转动</a:t>
            </a:r>
            <a:endParaRPr kumimoji="1" lang="zh-CN" altLang="en-US" sz="2400" b="1">
              <a:solidFill>
                <a:srgbClr val="FF0000"/>
              </a:solidFill>
              <a:effectLst>
                <a:outerShdw blurRad="38100" dist="38100" dir="2700000" algn="tl">
                  <a:srgbClr val="C0C0C0"/>
                </a:outerShdw>
              </a:effectLst>
              <a:latin typeface="宋体" panose="02010600030101010101" pitchFamily="2" charset="-122"/>
              <a:ea typeface="宋体" panose="02010600030101010101" pitchFamily="2" charset="-122"/>
            </a:endParaRPr>
          </a:p>
        </p:txBody>
      </p:sp>
      <p:sp>
        <p:nvSpPr>
          <p:cNvPr id="22536" name="Text Box 8" title=""/>
          <p:cNvSpPr txBox="1">
            <a:spLocks noChangeArrowheads="1"/>
          </p:cNvSpPr>
          <p:nvPr>
            <p:custDataLst>
              <p:tags r:id="rId15"/>
            </p:custDataLst>
          </p:nvPr>
        </p:nvSpPr>
        <p:spPr bwMode="auto">
          <a:xfrm>
            <a:off x="1985963" y="2673985"/>
            <a:ext cx="457200" cy="460375"/>
          </a:xfrm>
          <a:prstGeom prst="rect">
            <a:avLst/>
          </a:prstGeom>
          <a:noFill/>
          <a:ln>
            <a:noFill/>
          </a:ln>
          <a:effectLst/>
        </p:spPr>
        <p:txBody>
          <a:bodyPr>
            <a:spAutoFit/>
          </a:bodyPr>
          <a:lstStyle/>
          <a:p>
            <a:pPr algn="just">
              <a:spcBef>
                <a:spcPct val="50000"/>
              </a:spcBef>
              <a:defRPr/>
            </a:pPr>
            <a:r>
              <a:rPr kumimoji="1" lang="zh-CN" altLang="en-US" sz="2400">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rPr>
              <a:t>电</a:t>
            </a:r>
            <a:endParaRPr kumimoji="1" lang="zh-CN" altLang="en-US" sz="2400">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endParaRPr>
          </a:p>
        </p:txBody>
      </p:sp>
      <p:sp>
        <p:nvSpPr>
          <p:cNvPr id="22537" name="Text Box 9" title=""/>
          <p:cNvSpPr txBox="1">
            <a:spLocks noChangeArrowheads="1"/>
          </p:cNvSpPr>
          <p:nvPr>
            <p:custDataLst>
              <p:tags r:id="rId16"/>
            </p:custDataLst>
          </p:nvPr>
        </p:nvSpPr>
        <p:spPr bwMode="auto">
          <a:xfrm>
            <a:off x="4036378" y="2673668"/>
            <a:ext cx="1066800" cy="460375"/>
          </a:xfrm>
          <a:prstGeom prst="rect">
            <a:avLst/>
          </a:prstGeom>
          <a:noFill/>
          <a:ln>
            <a:noFill/>
          </a:ln>
          <a:effectLst/>
        </p:spPr>
        <p:txBody>
          <a:bodyPr>
            <a:spAutoFit/>
          </a:bodyPr>
          <a:lstStyle/>
          <a:p>
            <a:pPr algn="just">
              <a:spcBef>
                <a:spcPct val="50000"/>
              </a:spcBef>
              <a:defRPr/>
            </a:pPr>
            <a:r>
              <a:rPr kumimoji="1" lang="zh-CN" altLang="en-US" sz="2400">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rPr>
              <a:t>机械</a:t>
            </a:r>
            <a:endParaRPr kumimoji="1" lang="zh-CN" altLang="en-US" sz="2400">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endParaRPr>
          </a:p>
        </p:txBody>
      </p:sp>
      <p:sp>
        <p:nvSpPr>
          <p:cNvPr id="22538" name="Text Box 10" title=""/>
          <p:cNvSpPr txBox="1">
            <a:spLocks noChangeArrowheads="1"/>
          </p:cNvSpPr>
          <p:nvPr>
            <p:custDataLst>
              <p:tags r:id="rId17"/>
            </p:custDataLst>
          </p:nvPr>
        </p:nvSpPr>
        <p:spPr bwMode="auto">
          <a:xfrm>
            <a:off x="622300" y="3249930"/>
            <a:ext cx="10923905" cy="1198880"/>
          </a:xfrm>
          <a:prstGeom prst="rect">
            <a:avLst/>
          </a:prstGeom>
          <a:noFill/>
          <a:ln>
            <a:noFill/>
          </a:ln>
          <a:effectLst/>
        </p:spPr>
        <p:txBody>
          <a:bodyPr wrap="square">
            <a:spAutoFit/>
          </a:bodyPr>
          <a:lstStyle/>
          <a:p>
            <a:pPr algn="just">
              <a:lnSpc>
                <a:spcPct val="150000"/>
              </a:lnSpc>
              <a:spcBef>
                <a:spcPct val="50000"/>
              </a:spcBef>
              <a:defRPr/>
            </a:pPr>
            <a:r>
              <a:rPr kumimoji="1" lang="en-US" altLang="zh-CN" sz="2400">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3</a:t>
            </a:r>
            <a:r>
              <a:rPr kumimoji="1" lang="zh-CN" altLang="en-US" sz="2400">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．最简单的直流电动机的换向器是＿＿</a:t>
            </a:r>
            <a:r>
              <a:rPr kumimoji="1" lang="zh-CN" altLang="en-US" sz="2400" u="sng">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 </a:t>
            </a:r>
            <a:r>
              <a:rPr kumimoji="1" lang="en-US" altLang="zh-CN" sz="2400" u="sng">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            </a:t>
            </a:r>
            <a:r>
              <a:rPr kumimoji="1" lang="zh-CN" altLang="en-US" sz="2400">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＿＿＿＿＿＿＿，它的作用是改变通过＿</a:t>
            </a:r>
            <a:r>
              <a:rPr kumimoji="1" lang="zh-CN" altLang="en-US" sz="2400" u="sng">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 </a:t>
            </a:r>
            <a:r>
              <a:rPr kumimoji="1" lang="en-US" altLang="zh-CN" sz="2400" u="sng">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             </a:t>
            </a:r>
            <a:r>
              <a:rPr kumimoji="1" lang="zh-CN" altLang="en-US" sz="2400">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＿＿＿的电流方向，以便电动机能够连续转动。</a:t>
            </a:r>
            <a:endParaRPr kumimoji="1" lang="zh-CN" altLang="en-US" sz="2400">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p:txBody>
      </p:sp>
      <p:sp>
        <p:nvSpPr>
          <p:cNvPr id="22539" name="Text Box 11" title=""/>
          <p:cNvSpPr txBox="1">
            <a:spLocks noChangeArrowheads="1"/>
          </p:cNvSpPr>
          <p:nvPr>
            <p:custDataLst>
              <p:tags r:id="rId18"/>
            </p:custDataLst>
          </p:nvPr>
        </p:nvSpPr>
        <p:spPr bwMode="auto">
          <a:xfrm>
            <a:off x="5803583" y="3390900"/>
            <a:ext cx="4351337" cy="460375"/>
          </a:xfrm>
          <a:prstGeom prst="rect">
            <a:avLst/>
          </a:prstGeom>
          <a:noFill/>
          <a:ln>
            <a:noFill/>
          </a:ln>
          <a:effectLst/>
        </p:spPr>
        <p:txBody>
          <a:bodyPr>
            <a:spAutoFit/>
          </a:bodyPr>
          <a:lstStyle/>
          <a:p>
            <a:pPr algn="just">
              <a:spcBef>
                <a:spcPct val="50000"/>
              </a:spcBef>
              <a:defRPr/>
            </a:pPr>
            <a:r>
              <a:rPr kumimoji="1" lang="zh-CN" altLang="en-US" sz="2400">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rPr>
              <a:t>两个彼此绝缘的金属半环</a:t>
            </a:r>
            <a:endParaRPr kumimoji="1" lang="zh-CN" altLang="en-US" sz="2400">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endParaRPr>
          </a:p>
        </p:txBody>
      </p:sp>
      <p:sp>
        <p:nvSpPr>
          <p:cNvPr id="22540" name="Text Box 12" title=""/>
          <p:cNvSpPr txBox="1">
            <a:spLocks noChangeArrowheads="1"/>
          </p:cNvSpPr>
          <p:nvPr>
            <p:custDataLst>
              <p:tags r:id="rId19"/>
            </p:custDataLst>
          </p:nvPr>
        </p:nvSpPr>
        <p:spPr bwMode="auto">
          <a:xfrm>
            <a:off x="3632200" y="3849370"/>
            <a:ext cx="1371600" cy="460375"/>
          </a:xfrm>
          <a:prstGeom prst="rect">
            <a:avLst/>
          </a:prstGeom>
          <a:noFill/>
          <a:ln>
            <a:noFill/>
          </a:ln>
          <a:effectLst/>
        </p:spPr>
        <p:txBody>
          <a:bodyPr>
            <a:spAutoFit/>
          </a:bodyPr>
          <a:lstStyle/>
          <a:p>
            <a:pPr algn="just">
              <a:spcBef>
                <a:spcPct val="50000"/>
              </a:spcBef>
            </a:pPr>
            <a:r>
              <a:rPr kumimoji="1" lang="zh-CN" altLang="en-US" sz="2400">
                <a:solidFill>
                  <a:srgbClr val="FF0000"/>
                </a:solidFill>
                <a:effectLst>
                  <a:outerShdw blurRad="38100" dist="38100" dir="2700000" algn="tl">
                    <a:srgbClr val="C0C0C0"/>
                  </a:outerShdw>
                </a:effectLst>
                <a:latin typeface="宋体" panose="02010600030101010101" pitchFamily="2" charset="-122"/>
                <a:ea typeface="宋体" panose="02010600030101010101" pitchFamily="2" charset="-122"/>
              </a:rPr>
              <a:t>线圈中</a:t>
            </a:r>
            <a:endParaRPr kumimoji="1" lang="zh-CN" altLang="en-US" sz="2400">
              <a:solidFill>
                <a:srgbClr val="FF0000"/>
              </a:solidFill>
              <a:effectLst>
                <a:outerShdw blurRad="38100" dist="38100" dir="2700000" algn="tl">
                  <a:srgbClr val="C0C0C0"/>
                </a:outerShdw>
              </a:effectLst>
              <a:latin typeface="宋体" panose="02010600030101010101" pitchFamily="2" charset="-122"/>
              <a:ea typeface="宋体" panose="02010600030101010101" pitchFamily="2" charset="-122"/>
            </a:endParaRPr>
          </a:p>
        </p:txBody>
      </p:sp>
      <p:sp>
        <p:nvSpPr>
          <p:cNvPr id="22541" name="Text Box 13" title=""/>
          <p:cNvSpPr txBox="1">
            <a:spLocks noChangeArrowheads="1"/>
          </p:cNvSpPr>
          <p:nvPr>
            <p:custDataLst>
              <p:tags r:id="rId20"/>
            </p:custDataLst>
          </p:nvPr>
        </p:nvSpPr>
        <p:spPr bwMode="auto">
          <a:xfrm>
            <a:off x="622300" y="4564063"/>
            <a:ext cx="8850313" cy="829945"/>
          </a:xfrm>
          <a:prstGeom prst="rect">
            <a:avLst/>
          </a:prstGeom>
          <a:noFill/>
          <a:ln>
            <a:noFill/>
          </a:ln>
          <a:effectLst/>
        </p:spPr>
        <p:txBody>
          <a:bodyPr>
            <a:spAutoFit/>
          </a:bodyPr>
          <a:lstStyle/>
          <a:p>
            <a:pPr algn="just">
              <a:spcBef>
                <a:spcPct val="50000"/>
              </a:spcBef>
              <a:defRPr/>
            </a:pPr>
            <a:r>
              <a:rPr kumimoji="1" lang="en-US" altLang="zh-CN" sz="2400">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4</a:t>
            </a:r>
            <a:r>
              <a:rPr kumimoji="1" lang="zh-CN" altLang="en-US" sz="2400">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．一台直流电动机，它的额定电压</a:t>
            </a:r>
            <a:r>
              <a:rPr kumimoji="1" lang="en-US" altLang="zh-CN" sz="2400">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220</a:t>
            </a:r>
            <a:r>
              <a:rPr kumimoji="1" lang="zh-CN" altLang="en-US" sz="2400">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伏，电功率</a:t>
            </a:r>
            <a:r>
              <a:rPr kumimoji="1" lang="en-US" altLang="zh-CN" sz="2400">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27</a:t>
            </a:r>
            <a:r>
              <a:rPr kumimoji="1" lang="zh-CN" altLang="en-US" sz="2400">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千瓦，正常工作时电流是多大？工作半小时消耗电能多少千瓦时？</a:t>
            </a:r>
            <a:endParaRPr kumimoji="1" lang="zh-CN" altLang="en-US" sz="2400">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p:txBody>
      </p:sp>
      <p:sp>
        <p:nvSpPr>
          <p:cNvPr id="22542" name="Text Box 14" title=""/>
          <p:cNvSpPr txBox="1">
            <a:spLocks noChangeArrowheads="1"/>
          </p:cNvSpPr>
          <p:nvPr>
            <p:custDataLst>
              <p:tags r:id="rId21"/>
            </p:custDataLst>
          </p:nvPr>
        </p:nvSpPr>
        <p:spPr bwMode="auto">
          <a:xfrm>
            <a:off x="2122488" y="5556250"/>
            <a:ext cx="762000" cy="460375"/>
          </a:xfrm>
          <a:prstGeom prst="rect">
            <a:avLst/>
          </a:prstGeom>
          <a:noFill/>
          <a:ln>
            <a:noFill/>
          </a:ln>
          <a:effectLst/>
        </p:spPr>
        <p:txBody>
          <a:bodyPr>
            <a:spAutoFit/>
          </a:bodyPr>
          <a:lstStyle/>
          <a:p>
            <a:pPr algn="just">
              <a:spcBef>
                <a:spcPct val="50000"/>
              </a:spcBef>
              <a:defRPr/>
            </a:pPr>
            <a:r>
              <a:rPr kumimoji="1" lang="zh-CN" altLang="en-US" sz="2400">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rPr>
              <a:t>解：</a:t>
            </a:r>
            <a:endParaRPr kumimoji="1" lang="zh-CN" altLang="en-US" sz="2400">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endParaRPr>
          </a:p>
        </p:txBody>
      </p:sp>
      <p:pic>
        <p:nvPicPr>
          <p:cNvPr id="22543" name="Picture 15" title=""/>
          <p:cNvPicPr>
            <a:picLocks noChangeAspect="1" noChangeArrowheads="1"/>
          </p:cNvPicPr>
          <p:nvPr>
            <p:custDataLst>
              <p:tags r:id="rId23"/>
            </p:custDataLst>
          </p:nvPr>
        </p:nvPicPr>
        <p:blipFill>
          <a:blip r:embed="rId22"/>
          <a:stretch>
            <a:fillRect/>
          </a:stretch>
        </p:blipFill>
        <p:spPr bwMode="auto">
          <a:xfrm>
            <a:off x="3125788" y="5484813"/>
            <a:ext cx="687387" cy="665162"/>
          </a:xfrm>
          <a:prstGeom prst="rect">
            <a:avLst/>
          </a:prstGeom>
          <a:noFill/>
          <a:ln w="9525">
            <a:noFill/>
            <a:miter lim="800000"/>
          </a:ln>
        </p:spPr>
      </p:pic>
      <p:pic>
        <p:nvPicPr>
          <p:cNvPr id="22544" name="Picture 16" title=""/>
          <p:cNvPicPr preferRelativeResize="0">
            <a:picLocks noChangeAspect="1" noChangeArrowheads="1"/>
          </p:cNvPicPr>
          <p:nvPr>
            <p:custDataLst>
              <p:tags r:id="rId25"/>
            </p:custDataLst>
          </p:nvPr>
        </p:nvPicPr>
        <p:blipFill>
          <a:blip r:embed="rId24"/>
          <a:stretch>
            <a:fillRect/>
          </a:stretch>
        </p:blipFill>
        <p:spPr bwMode="auto">
          <a:xfrm>
            <a:off x="3762375" y="5483225"/>
            <a:ext cx="1241425" cy="666750"/>
          </a:xfrm>
          <a:prstGeom prst="rect">
            <a:avLst/>
          </a:prstGeom>
          <a:noFill/>
          <a:ln w="9525">
            <a:noFill/>
            <a:miter lim="800000"/>
          </a:ln>
        </p:spPr>
      </p:pic>
      <p:sp>
        <p:nvSpPr>
          <p:cNvPr id="22546" name="Text Box 18" title=""/>
          <p:cNvSpPr txBox="1">
            <a:spLocks noChangeArrowheads="1"/>
          </p:cNvSpPr>
          <p:nvPr>
            <p:custDataLst>
              <p:tags r:id="rId26"/>
            </p:custDataLst>
          </p:nvPr>
        </p:nvSpPr>
        <p:spPr bwMode="auto">
          <a:xfrm>
            <a:off x="4881563" y="5626100"/>
            <a:ext cx="1371600" cy="460375"/>
          </a:xfrm>
          <a:prstGeom prst="rect">
            <a:avLst/>
          </a:prstGeom>
          <a:noFill/>
          <a:ln>
            <a:noFill/>
          </a:ln>
          <a:effectLst/>
        </p:spPr>
        <p:txBody>
          <a:bodyPr>
            <a:spAutoFit/>
          </a:bodyPr>
          <a:lstStyle/>
          <a:p>
            <a:pPr algn="just">
              <a:spcBef>
                <a:spcPct val="50000"/>
              </a:spcBef>
              <a:defRPr/>
            </a:pPr>
            <a:r>
              <a:rPr kumimoji="1" lang="zh-CN" altLang="en-US" sz="2400">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a:t>
            </a:r>
            <a:r>
              <a:rPr kumimoji="1" lang="en-US" altLang="zh-CN" sz="2400">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45A</a:t>
            </a:r>
            <a:endParaRPr kumimoji="1" lang="en-US" altLang="zh-CN" sz="2400">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p:txBody>
      </p:sp>
      <p:sp>
        <p:nvSpPr>
          <p:cNvPr id="22547" name="Text Box 19" title=""/>
          <p:cNvSpPr txBox="1">
            <a:spLocks noChangeArrowheads="1"/>
          </p:cNvSpPr>
          <p:nvPr>
            <p:custDataLst>
              <p:tags r:id="rId27"/>
            </p:custDataLst>
          </p:nvPr>
        </p:nvSpPr>
        <p:spPr bwMode="auto">
          <a:xfrm>
            <a:off x="3390900" y="6172200"/>
            <a:ext cx="1354138" cy="460375"/>
          </a:xfrm>
          <a:prstGeom prst="rect">
            <a:avLst/>
          </a:prstGeom>
          <a:noFill/>
          <a:ln>
            <a:noFill/>
          </a:ln>
          <a:effectLst/>
        </p:spPr>
        <p:txBody>
          <a:bodyPr>
            <a:spAutoFit/>
          </a:bodyPr>
          <a:lstStyle/>
          <a:p>
            <a:pPr algn="just">
              <a:spcBef>
                <a:spcPct val="50000"/>
              </a:spcBef>
              <a:defRPr/>
            </a:pPr>
            <a:r>
              <a:rPr kumimoji="1" lang="en-US" altLang="zh-CN" sz="2400">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W</a:t>
            </a:r>
            <a:r>
              <a:rPr kumimoji="1" lang="zh-CN" altLang="en-US" sz="2400">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a:t>
            </a:r>
            <a:r>
              <a:rPr kumimoji="1" lang="en-US" altLang="zh-CN" sz="2400">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Pt</a:t>
            </a:r>
            <a:endParaRPr kumimoji="1" lang="en-US" altLang="zh-CN" sz="2400">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p:txBody>
      </p:sp>
      <p:sp>
        <p:nvSpPr>
          <p:cNvPr id="22548" name="Text Box 20" title=""/>
          <p:cNvSpPr txBox="1">
            <a:spLocks noChangeArrowheads="1"/>
          </p:cNvSpPr>
          <p:nvPr>
            <p:custDataLst>
              <p:tags r:id="rId28"/>
            </p:custDataLst>
          </p:nvPr>
        </p:nvSpPr>
        <p:spPr bwMode="auto">
          <a:xfrm>
            <a:off x="4305300" y="6172200"/>
            <a:ext cx="2325687" cy="460375"/>
          </a:xfrm>
          <a:prstGeom prst="rect">
            <a:avLst/>
          </a:prstGeom>
          <a:noFill/>
          <a:ln>
            <a:noFill/>
          </a:ln>
          <a:effectLst/>
        </p:spPr>
        <p:txBody>
          <a:bodyPr wrap="square">
            <a:spAutoFit/>
          </a:bodyPr>
          <a:lstStyle/>
          <a:p>
            <a:pPr algn="just">
              <a:spcBef>
                <a:spcPct val="50000"/>
              </a:spcBef>
              <a:defRPr/>
            </a:pPr>
            <a:r>
              <a:rPr kumimoji="1" lang="zh-CN" altLang="en-US" sz="2400">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a:t>
            </a:r>
            <a:r>
              <a:rPr kumimoji="1" lang="en-US" altLang="zh-CN" sz="2400" smtClean="0">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27kw×0.5</a:t>
            </a:r>
            <a:r>
              <a:rPr kumimoji="1" lang="en-US" altLang="zh-CN" sz="2400">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h</a:t>
            </a:r>
            <a:endParaRPr kumimoji="1" lang="zh-CN" altLang="en-US" sz="2400">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p:txBody>
      </p:sp>
      <p:sp>
        <p:nvSpPr>
          <p:cNvPr id="22549" name="Text Box 21" title=""/>
          <p:cNvSpPr txBox="1">
            <a:spLocks noChangeArrowheads="1"/>
          </p:cNvSpPr>
          <p:nvPr>
            <p:custDataLst>
              <p:tags r:id="rId29"/>
            </p:custDataLst>
          </p:nvPr>
        </p:nvSpPr>
        <p:spPr bwMode="auto">
          <a:xfrm>
            <a:off x="6667500" y="6183312"/>
            <a:ext cx="2560638" cy="460375"/>
          </a:xfrm>
          <a:prstGeom prst="rect">
            <a:avLst/>
          </a:prstGeom>
          <a:noFill/>
          <a:ln>
            <a:noFill/>
          </a:ln>
          <a:effectLst/>
        </p:spPr>
        <p:txBody>
          <a:bodyPr>
            <a:spAutoFit/>
          </a:bodyPr>
          <a:lstStyle/>
          <a:p>
            <a:pPr algn="just">
              <a:spcBef>
                <a:spcPct val="50000"/>
              </a:spcBef>
              <a:defRPr/>
            </a:pPr>
            <a:r>
              <a:rPr kumimoji="1" lang="zh-CN" altLang="en-US" sz="2400">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a:t>
            </a:r>
            <a:r>
              <a:rPr kumimoji="1" lang="en-US" altLang="zh-CN" sz="2400" smtClean="0">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13.5kw • h</a:t>
            </a:r>
            <a:endParaRPr kumimoji="1" lang="zh-CN" altLang="en-US" sz="2400">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2531"/>
                                        </p:tgtEl>
                                        <p:attrNameLst>
                                          <p:attrName>style.visibility</p:attrName>
                                        </p:attrNameLst>
                                      </p:cBhvr>
                                      <p:to>
                                        <p:strVal val="visible"/>
                                      </p:to>
                                    </p:set>
                                    <p:animEffect transition="in" filter="dissolve">
                                      <p:cBhvr>
                                        <p:cTn id="7" dur="500"/>
                                        <p:tgtEl>
                                          <p:spTgt spid="22531"/>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2532"/>
                                        </p:tgtEl>
                                        <p:attrNameLst>
                                          <p:attrName>style.visibility</p:attrName>
                                        </p:attrNameLst>
                                      </p:cBhvr>
                                      <p:to>
                                        <p:strVal val="visible"/>
                                      </p:to>
                                    </p:set>
                                    <p:animEffect transition="in" filter="dissolve">
                                      <p:cBhvr>
                                        <p:cTn id="12" dur="500"/>
                                        <p:tgtEl>
                                          <p:spTgt spid="22532"/>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2533"/>
                                        </p:tgtEl>
                                        <p:attrNameLst>
                                          <p:attrName>style.visibility</p:attrName>
                                        </p:attrNameLst>
                                      </p:cBhvr>
                                      <p:to>
                                        <p:strVal val="visible"/>
                                      </p:to>
                                    </p:set>
                                    <p:animEffect transition="in" filter="dissolve">
                                      <p:cBhvr>
                                        <p:cTn id="17" dur="500"/>
                                        <p:tgtEl>
                                          <p:spTgt spid="22533"/>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2534"/>
                                        </p:tgtEl>
                                        <p:attrNameLst>
                                          <p:attrName>style.visibility</p:attrName>
                                        </p:attrNameLst>
                                      </p:cBhvr>
                                      <p:to>
                                        <p:strVal val="visible"/>
                                      </p:to>
                                    </p:set>
                                    <p:animEffect transition="in" filter="dissolve">
                                      <p:cBhvr>
                                        <p:cTn id="22" dur="500"/>
                                        <p:tgtEl>
                                          <p:spTgt spid="22534"/>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22535"/>
                                        </p:tgtEl>
                                        <p:attrNameLst>
                                          <p:attrName>style.visibility</p:attrName>
                                        </p:attrNameLst>
                                      </p:cBhvr>
                                      <p:to>
                                        <p:strVal val="visible"/>
                                      </p:to>
                                    </p:set>
                                    <p:animEffect transition="in" filter="dissolve">
                                      <p:cBhvr>
                                        <p:cTn id="27" dur="500"/>
                                        <p:tgtEl>
                                          <p:spTgt spid="22535"/>
                                        </p:tgtEl>
                                      </p:cBhvr>
                                    </p:animEffect>
                                  </p:childTnLst>
                                </p:cTn>
                              </p:par>
                            </p:childTnLst>
                          </p:cTn>
                        </p:par>
                      </p:childTnLst>
                    </p:cTn>
                  </p:par>
                  <p:par>
                    <p:cTn id="28" fill="hold" nodeType="clickPar">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22536"/>
                                        </p:tgtEl>
                                        <p:attrNameLst>
                                          <p:attrName>style.visibility</p:attrName>
                                        </p:attrNameLst>
                                      </p:cBhvr>
                                      <p:to>
                                        <p:strVal val="visible"/>
                                      </p:to>
                                    </p:set>
                                    <p:animEffect transition="in" filter="dissolve">
                                      <p:cBhvr>
                                        <p:cTn id="32" dur="500"/>
                                        <p:tgtEl>
                                          <p:spTgt spid="22536"/>
                                        </p:tgtEl>
                                      </p:cBhvr>
                                    </p:animEffect>
                                  </p:childTnLst>
                                </p:cTn>
                              </p:par>
                            </p:childTnLst>
                          </p:cTn>
                        </p:par>
                      </p:childTnLst>
                    </p:cTn>
                  </p:par>
                  <p:par>
                    <p:cTn id="33" fill="hold" nodeType="clickPar">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22537"/>
                                        </p:tgtEl>
                                        <p:attrNameLst>
                                          <p:attrName>style.visibility</p:attrName>
                                        </p:attrNameLst>
                                      </p:cBhvr>
                                      <p:to>
                                        <p:strVal val="visible"/>
                                      </p:to>
                                    </p:set>
                                    <p:animEffect transition="in" filter="dissolve">
                                      <p:cBhvr>
                                        <p:cTn id="37" dur="500"/>
                                        <p:tgtEl>
                                          <p:spTgt spid="22537"/>
                                        </p:tgtEl>
                                      </p:cBhvr>
                                    </p:animEffect>
                                  </p:childTnLst>
                                </p:cTn>
                              </p:par>
                            </p:childTnLst>
                          </p:cTn>
                        </p:par>
                      </p:childTnLst>
                    </p:cTn>
                  </p:par>
                  <p:par>
                    <p:cTn id="38" fill="hold" nodeType="clickPar">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22538"/>
                                        </p:tgtEl>
                                        <p:attrNameLst>
                                          <p:attrName>style.visibility</p:attrName>
                                        </p:attrNameLst>
                                      </p:cBhvr>
                                      <p:to>
                                        <p:strVal val="visible"/>
                                      </p:to>
                                    </p:set>
                                    <p:animEffect transition="in" filter="dissolve">
                                      <p:cBhvr>
                                        <p:cTn id="42" dur="500"/>
                                        <p:tgtEl>
                                          <p:spTgt spid="22538"/>
                                        </p:tgtEl>
                                      </p:cBhvr>
                                    </p:animEffect>
                                  </p:childTnLst>
                                </p:cTn>
                              </p:par>
                            </p:childTnLst>
                          </p:cTn>
                        </p:par>
                      </p:childTnLst>
                    </p:cTn>
                  </p:par>
                  <p:par>
                    <p:cTn id="43" fill="hold" nodeType="clickPar">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22539"/>
                                        </p:tgtEl>
                                        <p:attrNameLst>
                                          <p:attrName>style.visibility</p:attrName>
                                        </p:attrNameLst>
                                      </p:cBhvr>
                                      <p:to>
                                        <p:strVal val="visible"/>
                                      </p:to>
                                    </p:set>
                                    <p:animEffect transition="in" filter="dissolve">
                                      <p:cBhvr>
                                        <p:cTn id="47" dur="500"/>
                                        <p:tgtEl>
                                          <p:spTgt spid="22539"/>
                                        </p:tgtEl>
                                      </p:cBhvr>
                                    </p:animEffect>
                                  </p:childTnLst>
                                </p:cTn>
                              </p:par>
                            </p:childTnLst>
                          </p:cTn>
                        </p:par>
                      </p:childTnLst>
                    </p:cTn>
                  </p:par>
                  <p:par>
                    <p:cTn id="48" fill="hold" nodeType="clickPar">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22540"/>
                                        </p:tgtEl>
                                        <p:attrNameLst>
                                          <p:attrName>style.visibility</p:attrName>
                                        </p:attrNameLst>
                                      </p:cBhvr>
                                      <p:to>
                                        <p:strVal val="visible"/>
                                      </p:to>
                                    </p:set>
                                    <p:animEffect transition="in" filter="dissolve">
                                      <p:cBhvr>
                                        <p:cTn id="52" dur="500"/>
                                        <p:tgtEl>
                                          <p:spTgt spid="22540"/>
                                        </p:tgtEl>
                                      </p:cBhvr>
                                    </p:animEffect>
                                  </p:childTnLst>
                                </p:cTn>
                              </p:par>
                            </p:childTnLst>
                          </p:cTn>
                        </p:par>
                      </p:childTnLst>
                    </p:cTn>
                  </p:par>
                  <p:par>
                    <p:cTn id="53" fill="hold" nodeType="clickPar">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22541"/>
                                        </p:tgtEl>
                                        <p:attrNameLst>
                                          <p:attrName>style.visibility</p:attrName>
                                        </p:attrNameLst>
                                      </p:cBhvr>
                                      <p:to>
                                        <p:strVal val="visible"/>
                                      </p:to>
                                    </p:set>
                                    <p:animEffect transition="in" filter="dissolve">
                                      <p:cBhvr>
                                        <p:cTn id="57" dur="500"/>
                                        <p:tgtEl>
                                          <p:spTgt spid="22541"/>
                                        </p:tgtEl>
                                      </p:cBhvr>
                                    </p:animEffect>
                                  </p:childTnLst>
                                </p:cTn>
                              </p:par>
                            </p:childTnLst>
                          </p:cTn>
                        </p:par>
                      </p:childTnLst>
                    </p:cTn>
                  </p:par>
                  <p:par>
                    <p:cTn id="58" fill="hold" nodeType="clickPar">
                      <p:stCondLst>
                        <p:cond delay="indefinite"/>
                      </p:stCondLst>
                      <p:childTnLst>
                        <p:par>
                          <p:cTn id="59" fill="hold">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22542"/>
                                        </p:tgtEl>
                                        <p:attrNameLst>
                                          <p:attrName>style.visibility</p:attrName>
                                        </p:attrNameLst>
                                      </p:cBhvr>
                                      <p:to>
                                        <p:strVal val="visible"/>
                                      </p:to>
                                    </p:set>
                                    <p:animEffect transition="in" filter="dissolve">
                                      <p:cBhvr>
                                        <p:cTn id="62" dur="500"/>
                                        <p:tgtEl>
                                          <p:spTgt spid="22542"/>
                                        </p:tgtEl>
                                      </p:cBhvr>
                                    </p:animEffect>
                                  </p:childTnLst>
                                </p:cTn>
                              </p:par>
                            </p:childTnLst>
                          </p:cTn>
                        </p:par>
                      </p:childTnLst>
                    </p:cTn>
                  </p:par>
                  <p:par>
                    <p:cTn id="63" fill="hold" nodeType="clickPar">
                      <p:stCondLst>
                        <p:cond delay="indefinite"/>
                      </p:stCondLst>
                      <p:childTnLst>
                        <p:par>
                          <p:cTn id="64" fill="hold">
                            <p:stCondLst>
                              <p:cond delay="0"/>
                            </p:stCondLst>
                            <p:childTnLst>
                              <p:par>
                                <p:cTn id="65" presetID="9" presetClass="entr" presetSubtype="0" fill="hold" nodeType="clickEffect">
                                  <p:stCondLst>
                                    <p:cond delay="0"/>
                                  </p:stCondLst>
                                  <p:childTnLst>
                                    <p:set>
                                      <p:cBhvr>
                                        <p:cTn id="66" dur="1" fill="hold">
                                          <p:stCondLst>
                                            <p:cond delay="0"/>
                                          </p:stCondLst>
                                        </p:cTn>
                                        <p:tgtEl>
                                          <p:spTgt spid="22543"/>
                                        </p:tgtEl>
                                        <p:attrNameLst>
                                          <p:attrName>style.visibility</p:attrName>
                                        </p:attrNameLst>
                                      </p:cBhvr>
                                      <p:to>
                                        <p:strVal val="visible"/>
                                      </p:to>
                                    </p:set>
                                    <p:animEffect transition="in" filter="dissolve">
                                      <p:cBhvr>
                                        <p:cTn id="67" dur="500"/>
                                        <p:tgtEl>
                                          <p:spTgt spid="22543"/>
                                        </p:tgtEl>
                                      </p:cBhvr>
                                    </p:animEffect>
                                  </p:childTnLst>
                                </p:cTn>
                              </p:par>
                            </p:childTnLst>
                          </p:cTn>
                        </p:par>
                      </p:childTnLst>
                    </p:cTn>
                  </p:par>
                  <p:par>
                    <p:cTn id="68" fill="hold" nodeType="clickPar">
                      <p:stCondLst>
                        <p:cond delay="indefinite"/>
                      </p:stCondLst>
                      <p:childTnLst>
                        <p:par>
                          <p:cTn id="69" fill="hold">
                            <p:stCondLst>
                              <p:cond delay="0"/>
                            </p:stCondLst>
                            <p:childTnLst>
                              <p:par>
                                <p:cTn id="70" presetID="9" presetClass="entr" presetSubtype="0" fill="hold" nodeType="clickEffect">
                                  <p:stCondLst>
                                    <p:cond delay="0"/>
                                  </p:stCondLst>
                                  <p:childTnLst>
                                    <p:set>
                                      <p:cBhvr>
                                        <p:cTn id="71" dur="1" fill="hold">
                                          <p:stCondLst>
                                            <p:cond delay="0"/>
                                          </p:stCondLst>
                                        </p:cTn>
                                        <p:tgtEl>
                                          <p:spTgt spid="22544"/>
                                        </p:tgtEl>
                                        <p:attrNameLst>
                                          <p:attrName>style.visibility</p:attrName>
                                        </p:attrNameLst>
                                      </p:cBhvr>
                                      <p:to>
                                        <p:strVal val="visible"/>
                                      </p:to>
                                    </p:set>
                                    <p:animEffect transition="in" filter="dissolve">
                                      <p:cBhvr>
                                        <p:cTn id="72" dur="500"/>
                                        <p:tgtEl>
                                          <p:spTgt spid="22544"/>
                                        </p:tgtEl>
                                      </p:cBhvr>
                                    </p:animEffect>
                                  </p:childTnLst>
                                </p:cTn>
                              </p:par>
                            </p:childTnLst>
                          </p:cTn>
                        </p:par>
                      </p:childTnLst>
                    </p:cTn>
                  </p:par>
                  <p:par>
                    <p:cTn id="73" fill="hold" nodeType="clickPar">
                      <p:stCondLst>
                        <p:cond delay="indefinite"/>
                      </p:stCondLst>
                      <p:childTnLst>
                        <p:par>
                          <p:cTn id="74" fill="hold">
                            <p:stCondLst>
                              <p:cond delay="0"/>
                            </p:stCondLst>
                            <p:childTnLst>
                              <p:par>
                                <p:cTn id="75" presetID="9" presetClass="entr" presetSubtype="0" fill="hold" grpId="0" nodeType="clickEffect">
                                  <p:stCondLst>
                                    <p:cond delay="0"/>
                                  </p:stCondLst>
                                  <p:childTnLst>
                                    <p:set>
                                      <p:cBhvr>
                                        <p:cTn id="76" dur="1" fill="hold">
                                          <p:stCondLst>
                                            <p:cond delay="0"/>
                                          </p:stCondLst>
                                        </p:cTn>
                                        <p:tgtEl>
                                          <p:spTgt spid="22546"/>
                                        </p:tgtEl>
                                        <p:attrNameLst>
                                          <p:attrName>style.visibility</p:attrName>
                                        </p:attrNameLst>
                                      </p:cBhvr>
                                      <p:to>
                                        <p:strVal val="visible"/>
                                      </p:to>
                                    </p:set>
                                    <p:animEffect transition="in" filter="dissolve">
                                      <p:cBhvr>
                                        <p:cTn id="77" dur="500"/>
                                        <p:tgtEl>
                                          <p:spTgt spid="22546"/>
                                        </p:tgtEl>
                                      </p:cBhvr>
                                    </p:animEffect>
                                  </p:childTnLst>
                                </p:cTn>
                              </p:par>
                            </p:childTnLst>
                          </p:cTn>
                        </p:par>
                      </p:childTnLst>
                    </p:cTn>
                  </p:par>
                  <p:par>
                    <p:cTn id="78" fill="hold" nodeType="clickPar">
                      <p:stCondLst>
                        <p:cond delay="indefinite"/>
                      </p:stCondLst>
                      <p:childTnLst>
                        <p:par>
                          <p:cTn id="79" fill="hold">
                            <p:stCondLst>
                              <p:cond delay="0"/>
                            </p:stCondLst>
                            <p:childTnLst>
                              <p:par>
                                <p:cTn id="80" presetID="9" presetClass="entr" presetSubtype="0" fill="hold" grpId="0" nodeType="clickEffect">
                                  <p:stCondLst>
                                    <p:cond delay="0"/>
                                  </p:stCondLst>
                                  <p:childTnLst>
                                    <p:set>
                                      <p:cBhvr>
                                        <p:cTn id="81" dur="1" fill="hold">
                                          <p:stCondLst>
                                            <p:cond delay="0"/>
                                          </p:stCondLst>
                                        </p:cTn>
                                        <p:tgtEl>
                                          <p:spTgt spid="22547"/>
                                        </p:tgtEl>
                                        <p:attrNameLst>
                                          <p:attrName>style.visibility</p:attrName>
                                        </p:attrNameLst>
                                      </p:cBhvr>
                                      <p:to>
                                        <p:strVal val="visible"/>
                                      </p:to>
                                    </p:set>
                                    <p:animEffect transition="in" filter="dissolve">
                                      <p:cBhvr>
                                        <p:cTn id="82" dur="500"/>
                                        <p:tgtEl>
                                          <p:spTgt spid="22547"/>
                                        </p:tgtEl>
                                      </p:cBhvr>
                                    </p:animEffect>
                                  </p:childTnLst>
                                </p:cTn>
                              </p:par>
                            </p:childTnLst>
                          </p:cTn>
                        </p:par>
                      </p:childTnLst>
                    </p:cTn>
                  </p:par>
                  <p:par>
                    <p:cTn id="83" fill="hold" nodeType="clickPar">
                      <p:stCondLst>
                        <p:cond delay="indefinite"/>
                      </p:stCondLst>
                      <p:childTnLst>
                        <p:par>
                          <p:cTn id="84" fill="hold">
                            <p:stCondLst>
                              <p:cond delay="0"/>
                            </p:stCondLst>
                            <p:childTnLst>
                              <p:par>
                                <p:cTn id="85" presetID="9" presetClass="entr" presetSubtype="0" fill="hold" grpId="0" nodeType="clickEffect">
                                  <p:stCondLst>
                                    <p:cond delay="0"/>
                                  </p:stCondLst>
                                  <p:childTnLst>
                                    <p:set>
                                      <p:cBhvr>
                                        <p:cTn id="86" dur="1" fill="hold">
                                          <p:stCondLst>
                                            <p:cond delay="0"/>
                                          </p:stCondLst>
                                        </p:cTn>
                                        <p:tgtEl>
                                          <p:spTgt spid="22548"/>
                                        </p:tgtEl>
                                        <p:attrNameLst>
                                          <p:attrName>style.visibility</p:attrName>
                                        </p:attrNameLst>
                                      </p:cBhvr>
                                      <p:to>
                                        <p:strVal val="visible"/>
                                      </p:to>
                                    </p:set>
                                    <p:animEffect transition="in" filter="dissolve">
                                      <p:cBhvr>
                                        <p:cTn id="87" dur="500"/>
                                        <p:tgtEl>
                                          <p:spTgt spid="22548"/>
                                        </p:tgtEl>
                                      </p:cBhvr>
                                    </p:animEffect>
                                  </p:childTnLst>
                                </p:cTn>
                              </p:par>
                            </p:childTnLst>
                          </p:cTn>
                        </p:par>
                      </p:childTnLst>
                    </p:cTn>
                  </p:par>
                  <p:par>
                    <p:cTn id="88" fill="hold" nodeType="clickPar">
                      <p:stCondLst>
                        <p:cond delay="indefinite"/>
                      </p:stCondLst>
                      <p:childTnLst>
                        <p:par>
                          <p:cTn id="89" fill="hold">
                            <p:stCondLst>
                              <p:cond delay="0"/>
                            </p:stCondLst>
                            <p:childTnLst>
                              <p:par>
                                <p:cTn id="90" presetID="9" presetClass="entr" presetSubtype="0" fill="hold" grpId="0" nodeType="clickEffect">
                                  <p:stCondLst>
                                    <p:cond delay="0"/>
                                  </p:stCondLst>
                                  <p:childTnLst>
                                    <p:set>
                                      <p:cBhvr>
                                        <p:cTn id="91" dur="1" fill="hold">
                                          <p:stCondLst>
                                            <p:cond delay="0"/>
                                          </p:stCondLst>
                                        </p:cTn>
                                        <p:tgtEl>
                                          <p:spTgt spid="22549"/>
                                        </p:tgtEl>
                                        <p:attrNameLst>
                                          <p:attrName>style.visibility</p:attrName>
                                        </p:attrNameLst>
                                      </p:cBhvr>
                                      <p:to>
                                        <p:strVal val="visible"/>
                                      </p:to>
                                    </p:set>
                                    <p:animEffect transition="in" filter="dissolve">
                                      <p:cBhvr>
                                        <p:cTn id="92" dur="500"/>
                                        <p:tgtEl>
                                          <p:spTgt spid="225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animBg="1"/>
      <p:bldP spid="22532" grpId="0" animBg="1"/>
      <p:bldP spid="22533" grpId="0" animBg="1"/>
      <p:bldP spid="22534" grpId="0" animBg="1"/>
      <p:bldP spid="22535" grpId="0" animBg="1"/>
      <p:bldP spid="22536" grpId="0" animBg="1"/>
      <p:bldP spid="22537" grpId="0" animBg="1"/>
      <p:bldP spid="22538" grpId="0" animBg="1"/>
      <p:bldP spid="22539" grpId="0" animBg="1"/>
      <p:bldP spid="22540" grpId="0" animBg="1"/>
      <p:bldP spid="22541" grpId="0" animBg="1"/>
      <p:bldP spid="22542" grpId="0" animBg="1"/>
      <p:bldP spid="22546" grpId="0" animBg="1"/>
      <p:bldP spid="22547" grpId="0" animBg="1"/>
      <p:bldP spid="22548" grpId="0" animBg="1"/>
      <p:bldP spid="22549" grpId="0" animBg="1"/>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gradFill>
          <a:gsLst>
            <a:gs pos="0">
              <a:schemeClr val="bg2"/>
            </a:gs>
            <a:gs pos="100000">
              <a:schemeClr val="bg2">
                <a:lumMod val="85000"/>
              </a:schemeClr>
            </a:gs>
          </a:gsLst>
          <a:lin ang="5400000" scaled="0"/>
        </a:gradFill>
        <a:effectLst/>
      </p:bgPr>
    </p:bg>
    <p:spTree>
      <p:nvGrpSpPr>
        <p:cNvPr id="1" name=""/>
        <p:cNvGrpSpPr/>
        <p:nvPr>
          <p:custDataLst>
            <p:tags r:id="rId2"/>
          </p:custDataLst>
        </p:nvPr>
      </p:nvGrpSpPr>
      <p:grpSpPr>
        <a:xfrm>
          <a:off x="0" y="0"/>
          <a:ext cx="0" cy="0"/>
        </a:xfrm>
      </p:grpSpPr>
      <p:grpSp>
        <p:nvGrpSpPr>
          <p:cNvPr id="22" name="组合 21" title=""/>
          <p:cNvGrpSpPr/>
          <p:nvPr>
            <p:custDataLst>
              <p:tags r:id="rId3"/>
            </p:custDataLst>
          </p:nvPr>
        </p:nvGrpSpPr>
        <p:grpSpPr>
          <a:xfrm>
            <a:off x="0" y="114935"/>
            <a:ext cx="12033885" cy="853305"/>
            <a:chOff x="0" y="378"/>
            <a:chExt cx="19200" cy="1344"/>
          </a:xfrm>
        </p:grpSpPr>
        <p:sp>
          <p:nvSpPr>
            <p:cNvPr id="23" name="矩形 22"/>
            <p:cNvSpPr/>
            <p:nvPr>
              <p:custDataLst>
                <p:tags r:id="rId4"/>
              </p:custDataLst>
            </p:nvPr>
          </p:nvSpPr>
          <p:spPr>
            <a:xfrm>
              <a:off x="0" y="612"/>
              <a:ext cx="19199" cy="1078"/>
            </a:xfrm>
            <a:prstGeom prst="rect">
              <a:avLst/>
            </a:prstGeom>
            <a:gradFill>
              <a:gsLst>
                <a:gs pos="0">
                  <a:schemeClr val="accent1">
                    <a:lumMod val="5000"/>
                    <a:lumOff val="95000"/>
                  </a:schemeClr>
                </a:gs>
                <a:gs pos="100000">
                  <a:schemeClr val="tx2">
                    <a:lumMod val="21000"/>
                    <a:lumOff val="79000"/>
                    <a:alpha val="1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24" name="矩形 23"/>
            <p:cNvSpPr/>
            <p:nvPr>
              <p:custDataLst>
                <p:tags r:id="rId5"/>
              </p:custDataLst>
            </p:nvPr>
          </p:nvSpPr>
          <p:spPr>
            <a:xfrm>
              <a:off x="2040" y="1602"/>
              <a:ext cx="17160" cy="120"/>
            </a:xfrm>
            <a:prstGeom prst="rect">
              <a:avLst/>
            </a:prstGeom>
            <a:gradFill>
              <a:gsLst>
                <a:gs pos="0">
                  <a:schemeClr val="accent1">
                    <a:lumMod val="5000"/>
                    <a:lumOff val="95000"/>
                  </a:schemeClr>
                </a:gs>
                <a:gs pos="64000">
                  <a:srgbClr val="465398"/>
                </a:gs>
                <a:gs pos="100000">
                  <a:srgbClr val="00206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grpSp>
          <p:nvGrpSpPr>
            <p:cNvPr id="28" name="组合 27"/>
            <p:cNvGrpSpPr/>
            <p:nvPr>
              <p:custDataLst>
                <p:tags r:id="rId6"/>
              </p:custDataLst>
            </p:nvPr>
          </p:nvGrpSpPr>
          <p:grpSpPr>
            <a:xfrm>
              <a:off x="494" y="378"/>
              <a:ext cx="13435" cy="1332"/>
              <a:chOff x="487" y="636"/>
              <a:chExt cx="12640" cy="1150"/>
            </a:xfrm>
          </p:grpSpPr>
          <p:sp>
            <p:nvSpPr>
              <p:cNvPr id="29" name="文本框 28"/>
              <p:cNvSpPr txBox="1"/>
              <p:nvPr>
                <p:custDataLst>
                  <p:tags r:id="rId7"/>
                </p:custDataLst>
              </p:nvPr>
            </p:nvSpPr>
            <p:spPr>
              <a:xfrm>
                <a:off x="1751" y="879"/>
                <a:ext cx="11376" cy="814"/>
              </a:xfrm>
              <a:prstGeom prst="rect">
                <a:avLst/>
              </a:prstGeom>
              <a:noFill/>
            </p:spPr>
            <p:txBody>
              <a:bodyPr wrap="square" rtlCol="0">
                <a:spAutoFit/>
              </a:bodyPr>
              <a:lstStyle/>
              <a:p>
                <a:r>
                  <a:rPr lang="zh-CN" altLang="zh-CN" sz="3300" b="1">
                    <a:latin typeface="宋体" panose="02010600030101010101" pitchFamily="2" charset="-122"/>
                    <a:ea typeface="宋体" panose="02010600030101010101" pitchFamily="2" charset="-122"/>
                    <a:sym typeface="+mn-ea"/>
                  </a:rPr>
                  <a:t>磁场对通电导体的作用</a:t>
                </a:r>
                <a:endParaRPr lang="zh-CN" altLang="zh-CN" sz="3300" b="1">
                  <a:solidFill>
                    <a:schemeClr val="tx1"/>
                  </a:solidFill>
                  <a:latin typeface="宋体" panose="02010600030101010101" pitchFamily="2" charset="-122"/>
                  <a:ea typeface="宋体" panose="02010600030101010101" pitchFamily="2" charset="-122"/>
                  <a:sym typeface="+mn-ea"/>
                </a:endParaRPr>
              </a:p>
            </p:txBody>
          </p:sp>
          <p:sp>
            <p:nvSpPr>
              <p:cNvPr id="30" name="椭圆 29"/>
              <p:cNvSpPr/>
              <p:nvPr>
                <p:custDataLst>
                  <p:tags r:id="rId8"/>
                </p:custDataLst>
              </p:nvPr>
            </p:nvSpPr>
            <p:spPr>
              <a:xfrm>
                <a:off x="487" y="660"/>
                <a:ext cx="1264" cy="1126"/>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31" name="矩形 6"/>
              <p:cNvSpPr/>
              <p:nvPr>
                <p:custDataLst>
                  <p:tags r:id="rId9"/>
                </p:custDataLst>
              </p:nvPr>
            </p:nvSpPr>
            <p:spPr>
              <a:xfrm>
                <a:off x="645" y="636"/>
                <a:ext cx="1106" cy="1027"/>
              </a:xfrm>
              <a:prstGeom prst="rect">
                <a:avLst/>
              </a:prstGeom>
              <a:noFill/>
              <a:ln w="9525">
                <a:noFill/>
              </a:ln>
            </p:spPr>
            <p:txBody>
              <a:bodyPr wrap="square">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zh-CN" altLang="en-US" sz="4800" b="1">
                    <a:solidFill>
                      <a:schemeClr val="bg1"/>
                    </a:solidFill>
                    <a:latin typeface="宋体" panose="02010600030101010101" pitchFamily="2" charset="-122"/>
                    <a:ea typeface="宋体" panose="02010600030101010101" pitchFamily="2" charset="-122"/>
                  </a:rPr>
                  <a:t>一</a:t>
                </a:r>
                <a:endParaRPr lang="zh-CN" altLang="en-US" sz="4800" b="1">
                  <a:solidFill>
                    <a:schemeClr val="bg1"/>
                  </a:solidFill>
                  <a:latin typeface="宋体" panose="02010600030101010101" pitchFamily="2" charset="-122"/>
                  <a:ea typeface="宋体" panose="02010600030101010101" pitchFamily="2" charset="-122"/>
                </a:endParaRPr>
              </a:p>
            </p:txBody>
          </p:sp>
        </p:grpSp>
      </p:grpSp>
      <p:sp>
        <p:nvSpPr>
          <p:cNvPr id="2" name="文本框 1" title=""/>
          <p:cNvSpPr txBox="1"/>
          <p:nvPr>
            <p:custDataLst>
              <p:tags r:id="rId10"/>
            </p:custDataLst>
          </p:nvPr>
        </p:nvSpPr>
        <p:spPr>
          <a:xfrm>
            <a:off x="2831465" y="1287145"/>
            <a:ext cx="7307580" cy="737235"/>
          </a:xfrm>
          <a:prstGeom prst="rect">
            <a:avLst/>
          </a:prstGeom>
          <a:noFill/>
        </p:spPr>
        <p:txBody>
          <a:bodyPr wrap="square" rtlCol="0" anchor="t">
            <a:spAutoFit/>
          </a:bodyPr>
          <a:lstStyle/>
          <a:p>
            <a:pPr>
              <a:lnSpc>
                <a:spcPct val="150000"/>
              </a:lnSpc>
            </a:pPr>
            <a:r>
              <a:rPr lang="zh-CN" altLang="en-US" sz="2800" b="1">
                <a:solidFill>
                  <a:schemeClr val="accent3">
                    <a:lumMod val="50000"/>
                  </a:schemeClr>
                </a:solidFill>
                <a:latin typeface="宋体" panose="02010600030101010101" pitchFamily="2" charset="-122"/>
                <a:ea typeface="宋体" panose="02010600030101010101" pitchFamily="2" charset="-122"/>
                <a:cs typeface="宋体" panose="02010600030101010101" pitchFamily="2" charset="-122"/>
                <a:sym typeface="+mn-ea"/>
              </a:rPr>
              <a:t>【实验探究】</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让通电导线在磁场中动起来</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title=""/>
          <p:cNvSpPr txBox="1"/>
          <p:nvPr>
            <p:custDataLst>
              <p:tags r:id="rId11"/>
            </p:custDataLst>
          </p:nvPr>
        </p:nvSpPr>
        <p:spPr>
          <a:xfrm>
            <a:off x="857250" y="2299335"/>
            <a:ext cx="2347595" cy="516890"/>
          </a:xfrm>
          <a:prstGeom prst="rect">
            <a:avLst/>
          </a:prstGeom>
          <a:noFill/>
        </p:spPr>
        <p:txBody>
          <a:bodyPr wrap="square" rtlCol="0" anchor="t">
            <a:noAutofit/>
          </a:bodyPr>
          <a:lstStyle/>
          <a:p>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【实验目的</a:t>
            </a:r>
            <a:r>
              <a:rPr lang="zh-CN" altLang="en-US" sz="2400" b="1">
                <a:solidFill>
                  <a:schemeClr val="accent3">
                    <a:lumMod val="50000"/>
                  </a:schemeClr>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b="1">
                <a:solidFill>
                  <a:schemeClr val="accent3">
                    <a:lumMod val="50000"/>
                  </a:schemeClr>
                </a:solidFill>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b="1">
              <a:solidFill>
                <a:schemeClr val="accent3">
                  <a:lumMod val="50000"/>
                </a:schemeClr>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文本框 6" title=""/>
          <p:cNvSpPr txBox="1"/>
          <p:nvPr>
            <p:custDataLst>
              <p:tags r:id="rId12"/>
            </p:custDataLst>
          </p:nvPr>
        </p:nvSpPr>
        <p:spPr>
          <a:xfrm>
            <a:off x="857250" y="3950970"/>
            <a:ext cx="2606675" cy="460375"/>
          </a:xfrm>
          <a:prstGeom prst="rect">
            <a:avLst/>
          </a:prstGeom>
          <a:noFill/>
        </p:spPr>
        <p:txBody>
          <a:bodyPr wrap="square" rtlCol="0" anchor="t">
            <a:spAutoFit/>
          </a:bodyPr>
          <a:lstStyle/>
          <a:p>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【实验方法</a:t>
            </a:r>
            <a:r>
              <a:rPr lang="zh-CN" altLang="en-US" sz="2400" b="1">
                <a:solidFill>
                  <a:schemeClr val="accent3">
                    <a:lumMod val="50000"/>
                  </a:schemeClr>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b="1">
                <a:solidFill>
                  <a:schemeClr val="accent3">
                    <a:lumMod val="50000"/>
                  </a:schemeClr>
                </a:solidFill>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a:solidFill>
                <a:srgbClr val="00206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title=""/>
          <p:cNvSpPr txBox="1"/>
          <p:nvPr>
            <p:custDataLst>
              <p:tags r:id="rId13"/>
            </p:custDataLst>
          </p:nvPr>
        </p:nvSpPr>
        <p:spPr>
          <a:xfrm>
            <a:off x="3204845" y="2299335"/>
            <a:ext cx="6096000" cy="460375"/>
          </a:xfrm>
          <a:prstGeom prst="rect">
            <a:avLst/>
          </a:prstGeom>
          <a:noFill/>
        </p:spPr>
        <p:txBody>
          <a:bodyPr wrap="square" rtlCol="0" anchor="t">
            <a:spAutoFit/>
          </a:bodyPr>
          <a:lstStyle/>
          <a:p>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探究磁场对电流作用的规律</a:t>
            </a:r>
            <a:endPar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title=""/>
          <p:cNvSpPr txBox="1"/>
          <p:nvPr>
            <p:custDataLst>
              <p:tags r:id="rId14"/>
            </p:custDataLst>
          </p:nvPr>
        </p:nvSpPr>
        <p:spPr>
          <a:xfrm>
            <a:off x="3322955" y="3950970"/>
            <a:ext cx="3235325" cy="460375"/>
          </a:xfrm>
          <a:prstGeom prst="rect">
            <a:avLst/>
          </a:prstGeom>
          <a:noFill/>
        </p:spPr>
        <p:txBody>
          <a:bodyPr wrap="square" rtlCol="0" anchor="t">
            <a:spAutoFit/>
          </a:bodyPr>
          <a:lstStyle/>
          <a:p>
            <a:r>
              <a:rPr lang="zh-CN" altLang="en-US" sz="24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控制变量法</a:t>
            </a:r>
            <a:r>
              <a:rPr lang="en-US" altLang="zh-CN" sz="2400">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400" b="1" noProof="0">
              <a:ln w="0"/>
              <a:solidFill>
                <a:srgbClr val="7030A0"/>
              </a:solidFill>
              <a:effectLst>
                <a:outerShdw blurRad="38100" dist="19050" dir="2700000" algn="tl" rotWithShape="0">
                  <a:schemeClr val="dk1">
                    <a:alpha val="40000"/>
                  </a:schemeClr>
                </a:outerShdw>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0" name="文本框 9" title=""/>
          <p:cNvSpPr txBox="1"/>
          <p:nvPr>
            <p:custDataLst>
              <p:tags r:id="rId15"/>
            </p:custDataLst>
          </p:nvPr>
        </p:nvSpPr>
        <p:spPr>
          <a:xfrm>
            <a:off x="857250" y="5176520"/>
            <a:ext cx="2203450" cy="460375"/>
          </a:xfrm>
          <a:prstGeom prst="rect">
            <a:avLst/>
          </a:prstGeom>
          <a:noFill/>
        </p:spPr>
        <p:txBody>
          <a:bodyPr wrap="square" rtlCol="0" anchor="t">
            <a:spAutoFit/>
          </a:bodyPr>
          <a:lstStyle/>
          <a:p>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【实验器材</a:t>
            </a:r>
            <a:r>
              <a:rPr lang="zh-CN" altLang="en-US" sz="2400" b="1">
                <a:solidFill>
                  <a:schemeClr val="accent3">
                    <a:lumMod val="50000"/>
                  </a:schemeClr>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b="1">
              <a:solidFill>
                <a:schemeClr val="accent3">
                  <a:lumMod val="50000"/>
                </a:schemeClr>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2" name="文本框 11" title=""/>
          <p:cNvSpPr txBox="1"/>
          <p:nvPr>
            <p:custDataLst>
              <p:tags r:id="rId16"/>
            </p:custDataLst>
          </p:nvPr>
        </p:nvSpPr>
        <p:spPr>
          <a:xfrm>
            <a:off x="3463925" y="5176520"/>
            <a:ext cx="6413500" cy="829945"/>
          </a:xfrm>
          <a:prstGeom prst="rect">
            <a:avLst/>
          </a:prstGeom>
          <a:noFill/>
        </p:spPr>
        <p:txBody>
          <a:bodyPr wrap="square" rtlCol="0">
            <a:spAutoFit/>
          </a:bodyPr>
          <a:lstStyle/>
          <a:p>
            <a:r>
              <a:rPr lang="zh-CN" altLang="en-US" sz="2400">
                <a:latin typeface="宋体" panose="02010600030101010101" pitchFamily="2" charset="-122"/>
                <a:ea typeface="宋体" panose="02010600030101010101" pitchFamily="2" charset="-122"/>
              </a:rPr>
              <a:t>蹄形磁体、</a:t>
            </a:r>
            <a:r>
              <a:rPr lang="zh-CN" altLang="en-US" sz="2400">
                <a:latin typeface="宋体" panose="02010600030101010101" pitchFamily="2" charset="-122"/>
                <a:ea typeface="宋体" panose="02010600030101010101" pitchFamily="2" charset="-122"/>
                <a:sym typeface="+mn-ea"/>
              </a:rPr>
              <a:t>金属导轨、直</a:t>
            </a:r>
            <a:r>
              <a:rPr lang="zh-CN" altLang="en-US" sz="2400">
                <a:latin typeface="宋体" panose="02010600030101010101" pitchFamily="2" charset="-122"/>
                <a:ea typeface="宋体" panose="02010600030101010101" pitchFamily="2" charset="-122"/>
              </a:rPr>
              <a:t>导线、电池</a:t>
            </a:r>
            <a:r>
              <a:rPr lang="en-US" altLang="zh-CN" sz="2400">
                <a:latin typeface="宋体" panose="02010600030101010101" pitchFamily="2" charset="-122"/>
                <a:ea typeface="宋体" panose="02010600030101010101" pitchFamily="2" charset="-122"/>
              </a:rPr>
              <a:t>2</a:t>
            </a:r>
            <a:r>
              <a:rPr lang="zh-CN" altLang="en-US" sz="2400">
                <a:latin typeface="宋体" panose="02010600030101010101" pitchFamily="2" charset="-122"/>
                <a:ea typeface="宋体" panose="02010600030101010101" pitchFamily="2" charset="-122"/>
              </a:rPr>
              <a:t>节、开关、导线</a:t>
            </a:r>
            <a:endParaRPr lang="zh-CN" altLang="en-US" sz="2400">
              <a:latin typeface="宋体" panose="02010600030101010101" pitchFamily="2" charset="-122"/>
              <a:ea typeface="宋体" panose="02010600030101010101" pitchFamily="2" charset="-122"/>
            </a:endParaRPr>
          </a:p>
        </p:txBody>
      </p:sp>
    </p:spTree>
    <p:custDataLst>
      <p:tags r:id="rId1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p:stCondLst>
                              <p:cond delay="0"/>
                            </p:stCondLst>
                            <p:childTnLst>
                              <p:par>
                                <p:cTn id="14" presetID="4" presetClass="entr" presetSubtype="16"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ox(in)">
                                      <p:cBhvr>
                                        <p:cTn id="16"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gradFill>
          <a:gsLst>
            <a:gs pos="0">
              <a:schemeClr val="bg2"/>
            </a:gs>
            <a:gs pos="100000">
              <a:schemeClr val="bg2">
                <a:lumMod val="85000"/>
              </a:schemeClr>
            </a:gs>
          </a:gsLst>
          <a:lin ang="5400000" scaled="0"/>
        </a:gradFill>
        <a:effectLst/>
      </p:bgPr>
    </p:bg>
    <p:spTree>
      <p:nvGrpSpPr>
        <p:cNvPr id="1" name=""/>
        <p:cNvGrpSpPr/>
        <p:nvPr>
          <p:custDataLst>
            <p:tags r:id="rId2"/>
          </p:custDataLst>
        </p:nvPr>
      </p:nvGrpSpPr>
      <p:grpSpPr>
        <a:xfrm>
          <a:off x="0" y="0"/>
          <a:ext cx="0" cy="0"/>
        </a:xfrm>
      </p:grpSpPr>
      <p:grpSp>
        <p:nvGrpSpPr>
          <p:cNvPr id="22" name="组合 21" title=""/>
          <p:cNvGrpSpPr/>
          <p:nvPr>
            <p:custDataLst>
              <p:tags r:id="rId3"/>
            </p:custDataLst>
          </p:nvPr>
        </p:nvGrpSpPr>
        <p:grpSpPr>
          <a:xfrm>
            <a:off x="0" y="114935"/>
            <a:ext cx="12033885" cy="853305"/>
            <a:chOff x="0" y="378"/>
            <a:chExt cx="19200" cy="1344"/>
          </a:xfrm>
        </p:grpSpPr>
        <p:sp>
          <p:nvSpPr>
            <p:cNvPr id="23" name="矩形 22"/>
            <p:cNvSpPr/>
            <p:nvPr>
              <p:custDataLst>
                <p:tags r:id="rId4"/>
              </p:custDataLst>
            </p:nvPr>
          </p:nvSpPr>
          <p:spPr>
            <a:xfrm>
              <a:off x="0" y="612"/>
              <a:ext cx="19199" cy="1078"/>
            </a:xfrm>
            <a:prstGeom prst="rect">
              <a:avLst/>
            </a:prstGeom>
            <a:gradFill>
              <a:gsLst>
                <a:gs pos="0">
                  <a:schemeClr val="accent1">
                    <a:lumMod val="5000"/>
                    <a:lumOff val="95000"/>
                  </a:schemeClr>
                </a:gs>
                <a:gs pos="100000">
                  <a:schemeClr val="tx2">
                    <a:lumMod val="21000"/>
                    <a:lumOff val="79000"/>
                    <a:alpha val="1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24" name="矩形 23"/>
            <p:cNvSpPr/>
            <p:nvPr>
              <p:custDataLst>
                <p:tags r:id="rId5"/>
              </p:custDataLst>
            </p:nvPr>
          </p:nvSpPr>
          <p:spPr>
            <a:xfrm>
              <a:off x="2040" y="1602"/>
              <a:ext cx="17160" cy="120"/>
            </a:xfrm>
            <a:prstGeom prst="rect">
              <a:avLst/>
            </a:prstGeom>
            <a:gradFill>
              <a:gsLst>
                <a:gs pos="0">
                  <a:schemeClr val="accent1">
                    <a:lumMod val="5000"/>
                    <a:lumOff val="95000"/>
                  </a:schemeClr>
                </a:gs>
                <a:gs pos="64000">
                  <a:srgbClr val="465398"/>
                </a:gs>
                <a:gs pos="100000">
                  <a:srgbClr val="00206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grpSp>
          <p:nvGrpSpPr>
            <p:cNvPr id="28" name="组合 27"/>
            <p:cNvGrpSpPr/>
            <p:nvPr>
              <p:custDataLst>
                <p:tags r:id="rId6"/>
              </p:custDataLst>
            </p:nvPr>
          </p:nvGrpSpPr>
          <p:grpSpPr>
            <a:xfrm>
              <a:off x="494" y="378"/>
              <a:ext cx="13435" cy="1332"/>
              <a:chOff x="487" y="636"/>
              <a:chExt cx="12640" cy="1150"/>
            </a:xfrm>
          </p:grpSpPr>
          <p:sp>
            <p:nvSpPr>
              <p:cNvPr id="29" name="文本框 28"/>
              <p:cNvSpPr txBox="1"/>
              <p:nvPr>
                <p:custDataLst>
                  <p:tags r:id="rId7"/>
                </p:custDataLst>
              </p:nvPr>
            </p:nvSpPr>
            <p:spPr>
              <a:xfrm>
                <a:off x="1751" y="879"/>
                <a:ext cx="11376" cy="814"/>
              </a:xfrm>
              <a:prstGeom prst="rect">
                <a:avLst/>
              </a:prstGeom>
              <a:noFill/>
            </p:spPr>
            <p:txBody>
              <a:bodyPr wrap="square" rtlCol="0">
                <a:spAutoFit/>
              </a:bodyPr>
              <a:lstStyle/>
              <a:p>
                <a:r>
                  <a:rPr lang="zh-CN" altLang="zh-CN" sz="3300" b="1">
                    <a:latin typeface="宋体" panose="02010600030101010101" pitchFamily="2" charset="-122"/>
                    <a:ea typeface="宋体" panose="02010600030101010101" pitchFamily="2" charset="-122"/>
                    <a:sym typeface="+mn-ea"/>
                  </a:rPr>
                  <a:t>磁场对通电导体的作用</a:t>
                </a:r>
                <a:endParaRPr lang="zh-CN" altLang="zh-CN" sz="3300" b="1">
                  <a:solidFill>
                    <a:schemeClr val="tx1"/>
                  </a:solidFill>
                  <a:latin typeface="宋体" panose="02010600030101010101" pitchFamily="2" charset="-122"/>
                  <a:ea typeface="宋体" panose="02010600030101010101" pitchFamily="2" charset="-122"/>
                  <a:sym typeface="+mn-ea"/>
                </a:endParaRPr>
              </a:p>
            </p:txBody>
          </p:sp>
          <p:sp>
            <p:nvSpPr>
              <p:cNvPr id="30" name="椭圆 29"/>
              <p:cNvSpPr/>
              <p:nvPr>
                <p:custDataLst>
                  <p:tags r:id="rId8"/>
                </p:custDataLst>
              </p:nvPr>
            </p:nvSpPr>
            <p:spPr>
              <a:xfrm>
                <a:off x="487" y="660"/>
                <a:ext cx="1264" cy="1126"/>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31" name="矩形 6"/>
              <p:cNvSpPr/>
              <p:nvPr>
                <p:custDataLst>
                  <p:tags r:id="rId9"/>
                </p:custDataLst>
              </p:nvPr>
            </p:nvSpPr>
            <p:spPr>
              <a:xfrm>
                <a:off x="645" y="636"/>
                <a:ext cx="1106" cy="1027"/>
              </a:xfrm>
              <a:prstGeom prst="rect">
                <a:avLst/>
              </a:prstGeom>
              <a:noFill/>
              <a:ln w="9525">
                <a:noFill/>
              </a:ln>
            </p:spPr>
            <p:txBody>
              <a:bodyPr wrap="square">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zh-CN" altLang="en-US" sz="4800" b="1">
                    <a:solidFill>
                      <a:schemeClr val="bg1"/>
                    </a:solidFill>
                    <a:latin typeface="宋体" panose="02010600030101010101" pitchFamily="2" charset="-122"/>
                    <a:ea typeface="宋体" panose="02010600030101010101" pitchFamily="2" charset="-122"/>
                  </a:rPr>
                  <a:t>一</a:t>
                </a:r>
                <a:endParaRPr lang="zh-CN" altLang="en-US" sz="4800" b="1">
                  <a:solidFill>
                    <a:schemeClr val="bg1"/>
                  </a:solidFill>
                  <a:latin typeface="宋体" panose="02010600030101010101" pitchFamily="2" charset="-122"/>
                  <a:ea typeface="宋体" panose="02010600030101010101" pitchFamily="2" charset="-122"/>
                </a:endParaRPr>
              </a:p>
            </p:txBody>
          </p:sp>
        </p:grpSp>
      </p:grpSp>
      <p:sp>
        <p:nvSpPr>
          <p:cNvPr id="2" name="文本框 1" title=""/>
          <p:cNvSpPr txBox="1"/>
          <p:nvPr>
            <p:custDataLst>
              <p:tags r:id="rId10"/>
            </p:custDataLst>
          </p:nvPr>
        </p:nvSpPr>
        <p:spPr>
          <a:xfrm>
            <a:off x="857250" y="1181100"/>
            <a:ext cx="6096000" cy="645160"/>
          </a:xfrm>
          <a:prstGeom prst="rect">
            <a:avLst/>
          </a:prstGeom>
          <a:noFill/>
        </p:spPr>
        <p:txBody>
          <a:bodyPr wrap="square" rtlCol="0" anchor="t">
            <a:spAutoFit/>
          </a:bodyPr>
          <a:lstStyle/>
          <a:p>
            <a:pP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【实验过程</a:t>
            </a:r>
            <a:r>
              <a:rPr lang="zh-CN" altLang="en-US" sz="2400" b="1">
                <a:solidFill>
                  <a:schemeClr val="accent3">
                    <a:lumMod val="50000"/>
                  </a:schemeClr>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b="1">
              <a:solidFill>
                <a:schemeClr val="accent3">
                  <a:lumMod val="50000"/>
                </a:schemeClr>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title=""/>
          <p:cNvSpPr txBox="1"/>
          <p:nvPr>
            <p:custDataLst>
              <p:tags r:id="rId11"/>
            </p:custDataLst>
          </p:nvPr>
        </p:nvSpPr>
        <p:spPr>
          <a:xfrm>
            <a:off x="857250" y="2233295"/>
            <a:ext cx="6096000" cy="3046095"/>
          </a:xfrm>
          <a:prstGeom prst="rect">
            <a:avLst/>
          </a:prstGeom>
          <a:noFill/>
        </p:spPr>
        <p:txBody>
          <a:bodyPr wrap="square" rtlCol="0" anchor="t">
            <a:spAutoFit/>
          </a:bodyPr>
          <a:lstStyle/>
          <a:p>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如图</a:t>
            </a:r>
            <a:r>
              <a:rPr lang="en-US" altLang="zh-CN" sz="2400">
                <a:latin typeface="宋体" panose="02010600030101010101" pitchFamily="2" charset="-122"/>
                <a:ea typeface="宋体" panose="02010600030101010101" pitchFamily="2" charset="-122"/>
                <a:cs typeface="宋体" panose="02010600030101010101" pitchFamily="2" charset="-122"/>
              </a:rPr>
              <a:t> 8-2-2 </a:t>
            </a:r>
            <a:r>
              <a:rPr lang="zh-CN" altLang="en-US" sz="2400">
                <a:latin typeface="宋体" panose="02010600030101010101" pitchFamily="2" charset="-122"/>
                <a:ea typeface="宋体" panose="02010600030101010101" pitchFamily="2" charset="-122"/>
                <a:cs typeface="宋体" panose="02010600030101010101" pitchFamily="2" charset="-122"/>
              </a:rPr>
              <a:t>所示，把一根直导线</a:t>
            </a:r>
            <a:r>
              <a:rPr lang="en-US" altLang="zh-CN" sz="2400">
                <a:latin typeface="宋体" panose="02010600030101010101" pitchFamily="2" charset="-122"/>
                <a:ea typeface="宋体" panose="02010600030101010101" pitchFamily="2" charset="-122"/>
                <a:cs typeface="宋体" panose="02010600030101010101" pitchFamily="2" charset="-122"/>
              </a:rPr>
              <a:t> ab </a:t>
            </a:r>
            <a:r>
              <a:rPr lang="zh-CN" altLang="en-US" sz="2400">
                <a:latin typeface="宋体" panose="02010600030101010101" pitchFamily="2" charset="-122"/>
                <a:ea typeface="宋体" panose="02010600030101010101" pitchFamily="2" charset="-122"/>
                <a:cs typeface="宋体" panose="02010600030101010101" pitchFamily="2" charset="-122"/>
              </a:rPr>
              <a:t>放在磁体的磁场中，导体两端通过光滑金属导轨与电源、开关相连。接通电源，电流通过导线</a:t>
            </a:r>
            <a:r>
              <a:rPr lang="en-US" altLang="zh-CN" sz="2400">
                <a:latin typeface="宋体" panose="02010600030101010101" pitchFamily="2" charset="-122"/>
                <a:ea typeface="宋体" panose="02010600030101010101" pitchFamily="2" charset="-122"/>
                <a:cs typeface="宋体" panose="02010600030101010101" pitchFamily="2" charset="-122"/>
              </a:rPr>
              <a:t> ab</a:t>
            </a:r>
            <a:r>
              <a:rPr lang="zh-CN" altLang="en-US" sz="2400">
                <a:latin typeface="宋体" panose="02010600030101010101" pitchFamily="2" charset="-122"/>
                <a:ea typeface="宋体" panose="02010600030101010101" pitchFamily="2" charset="-122"/>
                <a:cs typeface="宋体" panose="02010600030101010101" pitchFamily="2" charset="-122"/>
              </a:rPr>
              <a:t>，观察发生的现象。</a:t>
            </a:r>
            <a:endParaRPr lang="zh-CN" altLang="en-US" sz="2400">
              <a:latin typeface="宋体" panose="02010600030101010101" pitchFamily="2" charset="-122"/>
              <a:ea typeface="宋体" panose="02010600030101010101" pitchFamily="2" charset="-122"/>
              <a:cs typeface="宋体" panose="02010600030101010101" pitchFamily="2" charset="-122"/>
            </a:endParaRPr>
          </a:p>
          <a:p>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尝试进行各种变化，如改变电流方向，或把磁铁的极性上下对调，探究磁场对电流作用的规律。</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4" name="图片 3" title=""/>
          <p:cNvPicPr>
            <a:picLocks noChangeAspect="1"/>
          </p:cNvPicPr>
          <p:nvPr>
            <p:custDataLst>
              <p:tags r:id="rId13"/>
            </p:custDataLst>
          </p:nvPr>
        </p:nvPicPr>
        <p:blipFill>
          <a:blip r:embed="rId12"/>
          <a:srcRect l="16446" t="59167" r="39853" b="25278"/>
          <a:stretch>
            <a:fillRect/>
          </a:stretch>
        </p:blipFill>
        <p:spPr>
          <a:xfrm>
            <a:off x="7108825" y="2000250"/>
            <a:ext cx="4644390" cy="4138930"/>
          </a:xfrm>
          <a:prstGeom prst="rect">
            <a:avLst/>
          </a:prstGeom>
        </p:spPr>
      </p:pic>
    </p:spTree>
    <p:custDataLst>
      <p:tags r:id="rId1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par>
                    <p:cTn id="11" fill="hold" nodeType="clickPar">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gradFill>
          <a:gsLst>
            <a:gs pos="0">
              <a:schemeClr val="bg2"/>
            </a:gs>
            <a:gs pos="100000">
              <a:schemeClr val="bg2">
                <a:lumMod val="85000"/>
              </a:schemeClr>
            </a:gs>
          </a:gsLst>
          <a:lin ang="5400000" scaled="0"/>
        </a:gradFill>
        <a:effectLst/>
      </p:bgPr>
    </p:bg>
    <p:spTree>
      <p:nvGrpSpPr>
        <p:cNvPr id="1" name=""/>
        <p:cNvGrpSpPr/>
        <p:nvPr>
          <p:custDataLst>
            <p:tags r:id="rId2"/>
          </p:custDataLst>
        </p:nvPr>
      </p:nvGrpSpPr>
      <p:grpSpPr>
        <a:xfrm>
          <a:off x="0" y="0"/>
          <a:ext cx="0" cy="0"/>
        </a:xfrm>
      </p:grpSpPr>
      <p:pic>
        <p:nvPicPr>
          <p:cNvPr id="3" name="磁场对电流的作用" title="">
            <a:hlinkClick action="ppaction://media"/>
          </p:cNvPr>
          <p:cNvPicPr/>
          <p:nvPr>
            <a:videoFile r:link="rId5"/>
            <p:custDataLst>
              <p:tags r:id="rId4"/>
            </p:custDataLst>
            <p:extLst>
              <p:ext uri="{DAA4B4D4-6D71-4841-9C94-3DE7FCFB9230}">
                <p14:media xmlns:p14="http://schemas.microsoft.com/office/powerpoint/2010/main" r:embed="rId6"/>
              </p:ext>
            </p:extLst>
          </p:nvPr>
        </p:nvPicPr>
        <p:blipFill>
          <a:blip r:embed="rId3"/>
          <a:stretch>
            <a:fillRect/>
          </a:stretch>
        </p:blipFill>
        <p:spPr>
          <a:xfrm>
            <a:off x="1278890" y="1188085"/>
            <a:ext cx="9652000" cy="5288280"/>
          </a:xfrm>
          <a:prstGeom prst="rect">
            <a:avLst/>
          </a:prstGeom>
        </p:spPr>
      </p:pic>
      <p:grpSp>
        <p:nvGrpSpPr>
          <p:cNvPr id="22" name="组合 21" title=""/>
          <p:cNvGrpSpPr/>
          <p:nvPr>
            <p:custDataLst>
              <p:tags r:id="rId7"/>
            </p:custDataLst>
          </p:nvPr>
        </p:nvGrpSpPr>
        <p:grpSpPr>
          <a:xfrm>
            <a:off x="0" y="114935"/>
            <a:ext cx="12033885" cy="853305"/>
            <a:chOff x="0" y="378"/>
            <a:chExt cx="19200" cy="1344"/>
          </a:xfrm>
        </p:grpSpPr>
        <p:sp>
          <p:nvSpPr>
            <p:cNvPr id="23" name="矩形 22"/>
            <p:cNvSpPr/>
            <p:nvPr>
              <p:custDataLst>
                <p:tags r:id="rId8"/>
              </p:custDataLst>
            </p:nvPr>
          </p:nvSpPr>
          <p:spPr>
            <a:xfrm>
              <a:off x="0" y="612"/>
              <a:ext cx="19199" cy="1078"/>
            </a:xfrm>
            <a:prstGeom prst="rect">
              <a:avLst/>
            </a:prstGeom>
            <a:gradFill>
              <a:gsLst>
                <a:gs pos="0">
                  <a:schemeClr val="accent1">
                    <a:lumMod val="5000"/>
                    <a:lumOff val="95000"/>
                  </a:schemeClr>
                </a:gs>
                <a:gs pos="100000">
                  <a:schemeClr val="tx2">
                    <a:lumMod val="21000"/>
                    <a:lumOff val="79000"/>
                    <a:alpha val="1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24" name="矩形 23"/>
            <p:cNvSpPr/>
            <p:nvPr>
              <p:custDataLst>
                <p:tags r:id="rId9"/>
              </p:custDataLst>
            </p:nvPr>
          </p:nvSpPr>
          <p:spPr>
            <a:xfrm>
              <a:off x="2040" y="1602"/>
              <a:ext cx="17160" cy="120"/>
            </a:xfrm>
            <a:prstGeom prst="rect">
              <a:avLst/>
            </a:prstGeom>
            <a:gradFill>
              <a:gsLst>
                <a:gs pos="0">
                  <a:schemeClr val="accent1">
                    <a:lumMod val="5000"/>
                    <a:lumOff val="95000"/>
                  </a:schemeClr>
                </a:gs>
                <a:gs pos="64000">
                  <a:srgbClr val="465398"/>
                </a:gs>
                <a:gs pos="100000">
                  <a:srgbClr val="00206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grpSp>
          <p:nvGrpSpPr>
            <p:cNvPr id="28" name="组合 27"/>
            <p:cNvGrpSpPr/>
            <p:nvPr>
              <p:custDataLst>
                <p:tags r:id="rId10"/>
              </p:custDataLst>
            </p:nvPr>
          </p:nvGrpSpPr>
          <p:grpSpPr>
            <a:xfrm>
              <a:off x="494" y="378"/>
              <a:ext cx="13435" cy="1332"/>
              <a:chOff x="487" y="636"/>
              <a:chExt cx="12640" cy="1150"/>
            </a:xfrm>
          </p:grpSpPr>
          <p:sp>
            <p:nvSpPr>
              <p:cNvPr id="29" name="文本框 28"/>
              <p:cNvSpPr txBox="1"/>
              <p:nvPr>
                <p:custDataLst>
                  <p:tags r:id="rId11"/>
                </p:custDataLst>
              </p:nvPr>
            </p:nvSpPr>
            <p:spPr>
              <a:xfrm>
                <a:off x="1751" y="879"/>
                <a:ext cx="11376" cy="814"/>
              </a:xfrm>
              <a:prstGeom prst="rect">
                <a:avLst/>
              </a:prstGeom>
              <a:noFill/>
            </p:spPr>
            <p:txBody>
              <a:bodyPr wrap="square" rtlCol="0">
                <a:spAutoFit/>
              </a:bodyPr>
              <a:lstStyle/>
              <a:p>
                <a:r>
                  <a:rPr lang="zh-CN" altLang="zh-CN" sz="3300" b="1">
                    <a:latin typeface="宋体" panose="02010600030101010101" pitchFamily="2" charset="-122"/>
                    <a:ea typeface="宋体" panose="02010600030101010101" pitchFamily="2" charset="-122"/>
                    <a:sym typeface="+mn-ea"/>
                  </a:rPr>
                  <a:t>磁场对通电导体的作用</a:t>
                </a:r>
                <a:endParaRPr lang="zh-CN" altLang="zh-CN" sz="3300" b="1">
                  <a:solidFill>
                    <a:schemeClr val="tx1"/>
                  </a:solidFill>
                  <a:latin typeface="宋体" panose="02010600030101010101" pitchFamily="2" charset="-122"/>
                  <a:ea typeface="宋体" panose="02010600030101010101" pitchFamily="2" charset="-122"/>
                  <a:sym typeface="+mn-ea"/>
                </a:endParaRPr>
              </a:p>
            </p:txBody>
          </p:sp>
          <p:sp>
            <p:nvSpPr>
              <p:cNvPr id="30" name="椭圆 29"/>
              <p:cNvSpPr/>
              <p:nvPr>
                <p:custDataLst>
                  <p:tags r:id="rId12"/>
                </p:custDataLst>
              </p:nvPr>
            </p:nvSpPr>
            <p:spPr>
              <a:xfrm>
                <a:off x="487" y="660"/>
                <a:ext cx="1264" cy="1126"/>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31" name="矩形 6"/>
              <p:cNvSpPr/>
              <p:nvPr>
                <p:custDataLst>
                  <p:tags r:id="rId13"/>
                </p:custDataLst>
              </p:nvPr>
            </p:nvSpPr>
            <p:spPr>
              <a:xfrm>
                <a:off x="645" y="636"/>
                <a:ext cx="1106" cy="1027"/>
              </a:xfrm>
              <a:prstGeom prst="rect">
                <a:avLst/>
              </a:prstGeom>
              <a:noFill/>
              <a:ln w="9525">
                <a:noFill/>
              </a:ln>
            </p:spPr>
            <p:txBody>
              <a:bodyPr wrap="square">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zh-CN" altLang="en-US" sz="4800" b="1">
                    <a:solidFill>
                      <a:schemeClr val="bg1"/>
                    </a:solidFill>
                    <a:latin typeface="宋体" panose="02010600030101010101" pitchFamily="2" charset="-122"/>
                    <a:ea typeface="宋体" panose="02010600030101010101" pitchFamily="2" charset="-122"/>
                  </a:rPr>
                  <a:t>一</a:t>
                </a:r>
                <a:endParaRPr lang="zh-CN" altLang="en-US" sz="4800" b="1">
                  <a:solidFill>
                    <a:schemeClr val="bg1"/>
                  </a:solidFill>
                  <a:latin typeface="宋体" panose="02010600030101010101" pitchFamily="2" charset="-122"/>
                  <a:ea typeface="宋体" panose="02010600030101010101" pitchFamily="2" charset="-122"/>
                </a:endParaRPr>
              </a:p>
            </p:txBody>
          </p:sp>
        </p:grpSp>
      </p:grpSp>
      <p:sp>
        <p:nvSpPr>
          <p:cNvPr id="2" name="文本框 1" title=""/>
          <p:cNvSpPr txBox="1"/>
          <p:nvPr>
            <p:custDataLst>
              <p:tags r:id="rId14"/>
            </p:custDataLst>
          </p:nvPr>
        </p:nvSpPr>
        <p:spPr>
          <a:xfrm>
            <a:off x="1545590" y="1314450"/>
            <a:ext cx="1753235" cy="645160"/>
          </a:xfrm>
          <a:prstGeom prst="rect">
            <a:avLst/>
          </a:prstGeom>
          <a:solidFill>
            <a:schemeClr val="bg1">
              <a:lumMod val="85000"/>
            </a:schemeClr>
          </a:solidFill>
        </p:spPr>
        <p:txBody>
          <a:bodyPr wrap="square" rtlCol="0" anchor="t">
            <a:spAutoFit/>
          </a:bodyPr>
          <a:lstStyle/>
          <a:p>
            <a:r>
              <a:rPr lang="zh-CN" altLang="en-US" b="1">
                <a:solidFill>
                  <a:srgbClr val="FF0000"/>
                </a:solidFill>
              </a:rPr>
              <a:t>磁场对电流的作用</a:t>
            </a:r>
            <a:endParaRPr lang="zh-CN" altLang="en-US" b="1">
              <a:solidFill>
                <a:srgbClr val="FF0000"/>
              </a:solidFill>
            </a:endParaRPr>
          </a:p>
        </p:txBody>
      </p:sp>
    </p:spTree>
    <p:custDataLst>
      <p:tags r:id="rId15"/>
    </p:custData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nodeType="clickPar">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additive="base">
                                        <p:cTn id="6" dur="1" fill="hold"/>
                                        <p:tgtEl>
                                          <p:spTgt spid="3"/>
                                        </p:tgtEl>
                                      </p:cBhvr>
                                    </p:cmd>
                                  </p:childTnLst>
                                </p:cTn>
                              </p:par>
                            </p:childTnLst>
                          </p:cTn>
                        </p:par>
                      </p:childTnLst>
                    </p:cTn>
                  </p:par>
                </p:childTnLst>
              </p:cTn>
              <p:nextCondLst>
                <p:cond evt="onClick" delay="0">
                  <p:tgtEl>
                    <p:spTgt spid="3"/>
                  </p:tgtEl>
                </p:cond>
              </p:nextCondLst>
            </p:seq>
            <p:video>
              <p:cMediaNode>
                <p:cTn id="7" fill="hold" display="0">
                  <p:stCondLst>
                    <p:cond delay="indefinite"/>
                  </p:stCondLst>
                </p:cTn>
                <p:tgtEl>
                  <p:spTgt spid="3"/>
                </p:tgtEl>
              </p:cMediaNode>
            </p:video>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gradFill>
          <a:gsLst>
            <a:gs pos="0">
              <a:schemeClr val="bg2"/>
            </a:gs>
            <a:gs pos="100000">
              <a:schemeClr val="bg2">
                <a:lumMod val="85000"/>
              </a:schemeClr>
            </a:gs>
          </a:gsLst>
          <a:lin ang="5400000" scaled="0"/>
        </a:gradFill>
        <a:effectLst/>
      </p:bgPr>
    </p:bg>
    <p:spTree>
      <p:nvGrpSpPr>
        <p:cNvPr id="1" name=""/>
        <p:cNvGrpSpPr/>
        <p:nvPr>
          <p:custDataLst>
            <p:tags r:id="rId2"/>
          </p:custDataLst>
        </p:nvPr>
      </p:nvGrpSpPr>
      <p:grpSpPr>
        <a:xfrm>
          <a:off x="0" y="0"/>
          <a:ext cx="0" cy="0"/>
        </a:xfrm>
      </p:grpSpPr>
      <p:grpSp>
        <p:nvGrpSpPr>
          <p:cNvPr id="22" name="组合 21" title=""/>
          <p:cNvGrpSpPr/>
          <p:nvPr>
            <p:custDataLst>
              <p:tags r:id="rId3"/>
            </p:custDataLst>
          </p:nvPr>
        </p:nvGrpSpPr>
        <p:grpSpPr>
          <a:xfrm>
            <a:off x="0" y="114935"/>
            <a:ext cx="12033885" cy="853305"/>
            <a:chOff x="0" y="378"/>
            <a:chExt cx="19200" cy="1344"/>
          </a:xfrm>
        </p:grpSpPr>
        <p:sp>
          <p:nvSpPr>
            <p:cNvPr id="23" name="矩形 22"/>
            <p:cNvSpPr/>
            <p:nvPr>
              <p:custDataLst>
                <p:tags r:id="rId4"/>
              </p:custDataLst>
            </p:nvPr>
          </p:nvSpPr>
          <p:spPr>
            <a:xfrm>
              <a:off x="0" y="612"/>
              <a:ext cx="19199" cy="1078"/>
            </a:xfrm>
            <a:prstGeom prst="rect">
              <a:avLst/>
            </a:prstGeom>
            <a:gradFill>
              <a:gsLst>
                <a:gs pos="0">
                  <a:schemeClr val="accent1">
                    <a:lumMod val="5000"/>
                    <a:lumOff val="95000"/>
                  </a:schemeClr>
                </a:gs>
                <a:gs pos="100000">
                  <a:schemeClr val="tx2">
                    <a:lumMod val="21000"/>
                    <a:lumOff val="79000"/>
                    <a:alpha val="1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24" name="矩形 23"/>
            <p:cNvSpPr/>
            <p:nvPr>
              <p:custDataLst>
                <p:tags r:id="rId5"/>
              </p:custDataLst>
            </p:nvPr>
          </p:nvSpPr>
          <p:spPr>
            <a:xfrm>
              <a:off x="2040" y="1602"/>
              <a:ext cx="17160" cy="120"/>
            </a:xfrm>
            <a:prstGeom prst="rect">
              <a:avLst/>
            </a:prstGeom>
            <a:gradFill>
              <a:gsLst>
                <a:gs pos="0">
                  <a:schemeClr val="accent1">
                    <a:lumMod val="5000"/>
                    <a:lumOff val="95000"/>
                  </a:schemeClr>
                </a:gs>
                <a:gs pos="64000">
                  <a:srgbClr val="465398"/>
                </a:gs>
                <a:gs pos="100000">
                  <a:srgbClr val="00206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grpSp>
          <p:nvGrpSpPr>
            <p:cNvPr id="28" name="组合 27"/>
            <p:cNvGrpSpPr/>
            <p:nvPr>
              <p:custDataLst>
                <p:tags r:id="rId6"/>
              </p:custDataLst>
            </p:nvPr>
          </p:nvGrpSpPr>
          <p:grpSpPr>
            <a:xfrm>
              <a:off x="494" y="378"/>
              <a:ext cx="13435" cy="1332"/>
              <a:chOff x="487" y="636"/>
              <a:chExt cx="12640" cy="1150"/>
            </a:xfrm>
          </p:grpSpPr>
          <p:sp>
            <p:nvSpPr>
              <p:cNvPr id="29" name="文本框 28"/>
              <p:cNvSpPr txBox="1"/>
              <p:nvPr>
                <p:custDataLst>
                  <p:tags r:id="rId7"/>
                </p:custDataLst>
              </p:nvPr>
            </p:nvSpPr>
            <p:spPr>
              <a:xfrm>
                <a:off x="1751" y="879"/>
                <a:ext cx="11376" cy="814"/>
              </a:xfrm>
              <a:prstGeom prst="rect">
                <a:avLst/>
              </a:prstGeom>
              <a:noFill/>
            </p:spPr>
            <p:txBody>
              <a:bodyPr wrap="square" rtlCol="0">
                <a:spAutoFit/>
              </a:bodyPr>
              <a:lstStyle/>
              <a:p>
                <a:r>
                  <a:rPr lang="zh-CN" altLang="zh-CN" sz="3300" b="1">
                    <a:latin typeface="宋体" panose="02010600030101010101" pitchFamily="2" charset="-122"/>
                    <a:ea typeface="宋体" panose="02010600030101010101" pitchFamily="2" charset="-122"/>
                    <a:sym typeface="+mn-ea"/>
                  </a:rPr>
                  <a:t>磁场对通电导体的作用</a:t>
                </a:r>
                <a:endParaRPr lang="zh-CN" altLang="zh-CN" sz="3300" b="1">
                  <a:solidFill>
                    <a:schemeClr val="tx1"/>
                  </a:solidFill>
                  <a:latin typeface="宋体" panose="02010600030101010101" pitchFamily="2" charset="-122"/>
                  <a:ea typeface="宋体" panose="02010600030101010101" pitchFamily="2" charset="-122"/>
                  <a:sym typeface="+mn-ea"/>
                </a:endParaRPr>
              </a:p>
            </p:txBody>
          </p:sp>
          <p:sp>
            <p:nvSpPr>
              <p:cNvPr id="30" name="椭圆 29"/>
              <p:cNvSpPr/>
              <p:nvPr>
                <p:custDataLst>
                  <p:tags r:id="rId8"/>
                </p:custDataLst>
              </p:nvPr>
            </p:nvSpPr>
            <p:spPr>
              <a:xfrm>
                <a:off x="487" y="660"/>
                <a:ext cx="1264" cy="1126"/>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31" name="矩形 6"/>
              <p:cNvSpPr/>
              <p:nvPr>
                <p:custDataLst>
                  <p:tags r:id="rId9"/>
                </p:custDataLst>
              </p:nvPr>
            </p:nvSpPr>
            <p:spPr>
              <a:xfrm>
                <a:off x="645" y="636"/>
                <a:ext cx="1106" cy="1027"/>
              </a:xfrm>
              <a:prstGeom prst="rect">
                <a:avLst/>
              </a:prstGeom>
              <a:noFill/>
              <a:ln w="9525">
                <a:noFill/>
              </a:ln>
            </p:spPr>
            <p:txBody>
              <a:bodyPr wrap="square">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zh-CN" altLang="en-US" sz="4800" b="1">
                    <a:solidFill>
                      <a:schemeClr val="bg1"/>
                    </a:solidFill>
                    <a:latin typeface="宋体" panose="02010600030101010101" pitchFamily="2" charset="-122"/>
                    <a:ea typeface="宋体" panose="02010600030101010101" pitchFamily="2" charset="-122"/>
                  </a:rPr>
                  <a:t>一</a:t>
                </a:r>
                <a:endParaRPr lang="zh-CN" altLang="en-US" sz="4800" b="1">
                  <a:solidFill>
                    <a:schemeClr val="bg1"/>
                  </a:solidFill>
                  <a:latin typeface="宋体" panose="02010600030101010101" pitchFamily="2" charset="-122"/>
                  <a:ea typeface="宋体" panose="02010600030101010101" pitchFamily="2" charset="-122"/>
                </a:endParaRPr>
              </a:p>
            </p:txBody>
          </p:sp>
        </p:grpSp>
      </p:grpSp>
      <p:sp>
        <p:nvSpPr>
          <p:cNvPr id="3" name="矩形 2" title=""/>
          <p:cNvSpPr/>
          <p:nvPr>
            <p:custDataLst>
              <p:tags r:id="rId10"/>
            </p:custDataLst>
          </p:nvPr>
        </p:nvSpPr>
        <p:spPr>
          <a:xfrm>
            <a:off x="405130" y="1405255"/>
            <a:ext cx="11188065" cy="3538220"/>
          </a:xfrm>
          <a:prstGeom prst="rect">
            <a:avLst/>
          </a:prstGeom>
        </p:spPr>
        <p:txBody>
          <a:bodyPr wrap="square">
            <a:spAutoFit/>
          </a:bodyPr>
          <a:lstStyle/>
          <a:p>
            <a:pPr>
              <a:lnSpc>
                <a:spcPct val="200000"/>
              </a:lnSpc>
              <a:defRPr/>
            </a:pPr>
            <a:r>
              <a:rPr lang="en-US" altLang="zh-CN" sz="2800">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1.</a:t>
            </a:r>
            <a:r>
              <a:rPr lang="zh-CN" altLang="en-US" sz="2800">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通电导线在磁场中受到</a:t>
            </a:r>
            <a:r>
              <a:rPr lang="zh-CN" altLang="en-US" sz="2800" u="sng">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             </a:t>
            </a:r>
            <a:r>
              <a:rPr lang="zh-CN" altLang="en-US" sz="2800">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的作用</a:t>
            </a:r>
            <a:endParaRPr lang="zh-CN" altLang="en-US" sz="2800">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a:p>
            <a:pPr>
              <a:lnSpc>
                <a:spcPct val="200000"/>
              </a:lnSpc>
              <a:defRPr/>
            </a:pPr>
            <a:r>
              <a:rPr lang="en-US" altLang="zh-CN" sz="2800">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2.</a:t>
            </a:r>
            <a:r>
              <a:rPr lang="zh-CN" altLang="en-US" sz="2800">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通电导线在磁场中受到力的方向和</a:t>
            </a:r>
            <a:r>
              <a:rPr lang="zh-CN" altLang="en-US" sz="2800" u="sng">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            </a:t>
            </a:r>
            <a:r>
              <a:rPr lang="zh-CN" altLang="en-US" sz="2800">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a:t>
            </a:r>
            <a:r>
              <a:rPr lang="en-US" altLang="zh-CN" sz="2800" u="sng">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          </a:t>
            </a:r>
            <a:r>
              <a:rPr lang="zh-CN" altLang="en-US" sz="2800">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有关</a:t>
            </a:r>
            <a:endParaRPr lang="zh-CN" altLang="en-US" sz="2800">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a:p>
            <a:pPr>
              <a:lnSpc>
                <a:spcPct val="200000"/>
              </a:lnSpc>
              <a:defRPr/>
            </a:pPr>
            <a:r>
              <a:rPr lang="en-US" altLang="zh-CN" sz="2800">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3.</a:t>
            </a:r>
            <a:r>
              <a:rPr lang="zh-CN" altLang="en-US" sz="2800">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只改变</a:t>
            </a:r>
            <a:r>
              <a:rPr lang="en-US" altLang="zh-CN" sz="2800" u="sng">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           </a:t>
            </a:r>
            <a:r>
              <a:rPr lang="zh-CN" altLang="en-US" sz="2800">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或</a:t>
            </a:r>
            <a:r>
              <a:rPr lang="en-US" altLang="zh-CN" sz="2800" u="sng">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          </a:t>
            </a:r>
            <a:r>
              <a:rPr lang="zh-CN" altLang="en-US" sz="2800">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通电导线受到力的方</a:t>
            </a:r>
            <a:r>
              <a:rPr lang="en-US" altLang="zh-CN" sz="2800" u="sng">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           </a:t>
            </a:r>
            <a:r>
              <a:rPr lang="en-US" altLang="zh-CN" sz="2800">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a:t>
            </a:r>
            <a:r>
              <a:rPr lang="zh-CN" altLang="en-US" sz="2800">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如果</a:t>
            </a:r>
            <a:r>
              <a:rPr lang="en-US" altLang="zh-CN" sz="2800" u="sng">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         </a:t>
            </a:r>
            <a:r>
              <a:rPr lang="zh-CN" altLang="en-US" sz="2800">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改变电流方向和磁场方向则受到力的方向</a:t>
            </a:r>
            <a:r>
              <a:rPr lang="en-US" altLang="zh-CN" sz="2800" u="sng">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            </a:t>
            </a:r>
            <a:r>
              <a:rPr lang="zh-CN" altLang="en-US" sz="2800">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a:t>
            </a:r>
            <a:endParaRPr lang="en-US" altLang="zh-CN" sz="2800">
              <a:ln w="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p:txBody>
      </p:sp>
      <p:sp>
        <p:nvSpPr>
          <p:cNvPr id="8196" name="Text Box 4" title=""/>
          <p:cNvSpPr txBox="1">
            <a:spLocks noChangeArrowheads="1"/>
          </p:cNvSpPr>
          <p:nvPr>
            <p:custDataLst>
              <p:tags r:id="rId11"/>
            </p:custDataLst>
          </p:nvPr>
        </p:nvSpPr>
        <p:spPr bwMode="auto">
          <a:xfrm>
            <a:off x="5212080" y="1549400"/>
            <a:ext cx="701675" cy="521970"/>
          </a:xfrm>
          <a:prstGeom prst="rect">
            <a:avLst/>
          </a:prstGeom>
          <a:noFill/>
          <a:ln>
            <a:noFill/>
          </a:ln>
          <a:effectLst/>
        </p:spPr>
        <p:txBody>
          <a:bodyPr wrap="square">
            <a:spAutoFit/>
          </a:bodyPr>
          <a:lstStyle/>
          <a:p>
            <a:pPr>
              <a:defRPr/>
            </a:pPr>
            <a:r>
              <a:rPr lang="zh-CN" altLang="en-US" sz="2800" b="1">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rPr>
              <a:t>力</a:t>
            </a:r>
            <a:endParaRPr lang="zh-CN" altLang="en-US" sz="2800" b="1">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endParaRPr>
          </a:p>
        </p:txBody>
      </p:sp>
      <p:sp>
        <p:nvSpPr>
          <p:cNvPr id="8197" name="Text Box 5" title=""/>
          <p:cNvSpPr txBox="1">
            <a:spLocks noChangeArrowheads="1"/>
          </p:cNvSpPr>
          <p:nvPr>
            <p:custDataLst>
              <p:tags r:id="rId12"/>
            </p:custDataLst>
          </p:nvPr>
        </p:nvSpPr>
        <p:spPr bwMode="auto">
          <a:xfrm>
            <a:off x="6365875" y="2492375"/>
            <a:ext cx="2173605" cy="435610"/>
          </a:xfrm>
          <a:prstGeom prst="rect">
            <a:avLst/>
          </a:prstGeom>
          <a:noFill/>
          <a:ln>
            <a:noFill/>
          </a:ln>
          <a:effectLst/>
        </p:spPr>
        <p:txBody>
          <a:bodyPr wrap="square">
            <a:spAutoFit/>
          </a:bodyPr>
          <a:lstStyle/>
          <a:p>
            <a:pPr>
              <a:lnSpc>
                <a:spcPct val="80000"/>
              </a:lnSpc>
              <a:spcBef>
                <a:spcPct val="20000"/>
              </a:spcBef>
              <a:buClr>
                <a:schemeClr val="hlink"/>
              </a:buClr>
              <a:buSzPct val="70000"/>
              <a:buFont typeface="Wingdings" panose="05000000000000000000" pitchFamily="2" charset="2"/>
              <a:buNone/>
              <a:defRPr/>
            </a:pPr>
            <a:r>
              <a:rPr lang="zh-CN" altLang="en-US" sz="2800" b="1">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rPr>
              <a:t>电流方向</a:t>
            </a:r>
            <a:endParaRPr lang="zh-CN" altLang="en-US" sz="2800" b="1">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endParaRPr>
          </a:p>
        </p:txBody>
      </p:sp>
      <p:sp>
        <p:nvSpPr>
          <p:cNvPr id="8198" name="Text Box 6" title=""/>
          <p:cNvSpPr txBox="1">
            <a:spLocks noChangeArrowheads="1"/>
          </p:cNvSpPr>
          <p:nvPr>
            <p:custDataLst>
              <p:tags r:id="rId13"/>
            </p:custDataLst>
          </p:nvPr>
        </p:nvSpPr>
        <p:spPr bwMode="auto">
          <a:xfrm>
            <a:off x="8539480" y="2583180"/>
            <a:ext cx="2154555" cy="435610"/>
          </a:xfrm>
          <a:prstGeom prst="rect">
            <a:avLst/>
          </a:prstGeom>
          <a:noFill/>
          <a:ln>
            <a:noFill/>
          </a:ln>
          <a:effectLst/>
        </p:spPr>
        <p:txBody>
          <a:bodyPr wrap="square">
            <a:spAutoFit/>
          </a:bodyPr>
          <a:lstStyle/>
          <a:p>
            <a:pPr>
              <a:lnSpc>
                <a:spcPct val="80000"/>
              </a:lnSpc>
              <a:spcBef>
                <a:spcPct val="20000"/>
              </a:spcBef>
              <a:buClr>
                <a:schemeClr val="hlink"/>
              </a:buClr>
              <a:buSzPct val="70000"/>
              <a:buFont typeface="Wingdings" panose="05000000000000000000" pitchFamily="2" charset="2"/>
              <a:buNone/>
              <a:defRPr/>
            </a:pPr>
            <a:r>
              <a:rPr lang="zh-CN" altLang="en-US" sz="2800" b="1">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rPr>
              <a:t>磁场方向</a:t>
            </a:r>
            <a:endParaRPr lang="zh-CN" altLang="en-US" sz="2800" b="1">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endParaRPr>
          </a:p>
        </p:txBody>
      </p:sp>
      <p:sp>
        <p:nvSpPr>
          <p:cNvPr id="8199" name="Text Box 7" title=""/>
          <p:cNvSpPr txBox="1">
            <a:spLocks noChangeArrowheads="1"/>
          </p:cNvSpPr>
          <p:nvPr>
            <p:custDataLst>
              <p:tags r:id="rId14"/>
            </p:custDataLst>
          </p:nvPr>
        </p:nvSpPr>
        <p:spPr bwMode="auto">
          <a:xfrm>
            <a:off x="2003425" y="3429000"/>
            <a:ext cx="2154555" cy="521970"/>
          </a:xfrm>
          <a:prstGeom prst="rect">
            <a:avLst/>
          </a:prstGeom>
          <a:noFill/>
          <a:ln>
            <a:noFill/>
          </a:ln>
          <a:effectLst/>
        </p:spPr>
        <p:txBody>
          <a:bodyPr wrap="square">
            <a:spAutoFit/>
          </a:bodyPr>
          <a:lstStyle/>
          <a:p>
            <a:pPr>
              <a:defRPr/>
            </a:pPr>
            <a:r>
              <a:rPr lang="zh-CN" altLang="en-US" sz="2800" b="1">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rPr>
              <a:t>电流方向</a:t>
            </a:r>
            <a:endParaRPr lang="zh-CN" altLang="en-US" sz="2800" b="1">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endParaRPr>
          </a:p>
        </p:txBody>
      </p:sp>
      <p:sp>
        <p:nvSpPr>
          <p:cNvPr id="8200" name="Text Box 8" title=""/>
          <p:cNvSpPr txBox="1">
            <a:spLocks noChangeArrowheads="1"/>
          </p:cNvSpPr>
          <p:nvPr>
            <p:custDataLst>
              <p:tags r:id="rId15"/>
            </p:custDataLst>
          </p:nvPr>
        </p:nvSpPr>
        <p:spPr bwMode="auto">
          <a:xfrm>
            <a:off x="4211320" y="3371850"/>
            <a:ext cx="2154555" cy="521970"/>
          </a:xfrm>
          <a:prstGeom prst="rect">
            <a:avLst/>
          </a:prstGeom>
          <a:noFill/>
          <a:ln>
            <a:noFill/>
          </a:ln>
          <a:effectLst/>
        </p:spPr>
        <p:txBody>
          <a:bodyPr wrap="square">
            <a:spAutoFit/>
          </a:bodyPr>
          <a:lstStyle/>
          <a:p>
            <a:pPr>
              <a:defRPr/>
            </a:pPr>
            <a:r>
              <a:rPr lang="zh-CN" altLang="en-US" sz="2800" b="1">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rPr>
              <a:t>磁场方向</a:t>
            </a:r>
            <a:endParaRPr lang="zh-CN" altLang="en-US" sz="2800" b="1">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endParaRPr>
          </a:p>
        </p:txBody>
      </p:sp>
      <p:sp>
        <p:nvSpPr>
          <p:cNvPr id="8201" name="Text Box 9" title=""/>
          <p:cNvSpPr txBox="1">
            <a:spLocks noChangeArrowheads="1"/>
          </p:cNvSpPr>
          <p:nvPr>
            <p:custDataLst>
              <p:tags r:id="rId16"/>
            </p:custDataLst>
          </p:nvPr>
        </p:nvSpPr>
        <p:spPr bwMode="auto">
          <a:xfrm>
            <a:off x="9507855" y="3371850"/>
            <a:ext cx="1186180" cy="521970"/>
          </a:xfrm>
          <a:prstGeom prst="rect">
            <a:avLst/>
          </a:prstGeom>
          <a:noFill/>
          <a:ln>
            <a:noFill/>
          </a:ln>
          <a:effectLst/>
        </p:spPr>
        <p:txBody>
          <a:bodyPr wrap="square">
            <a:spAutoFit/>
          </a:bodyPr>
          <a:lstStyle/>
          <a:p>
            <a:pPr>
              <a:defRPr/>
            </a:pPr>
            <a:r>
              <a:rPr lang="zh-CN" altLang="en-US" sz="2800" b="1">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rPr>
              <a:t>改变</a:t>
            </a:r>
            <a:endParaRPr lang="zh-CN" altLang="en-US" sz="2800" b="1">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endParaRPr>
          </a:p>
        </p:txBody>
      </p:sp>
      <p:sp>
        <p:nvSpPr>
          <p:cNvPr id="8202" name="Text Box 10" title=""/>
          <p:cNvSpPr txBox="1">
            <a:spLocks noChangeArrowheads="1"/>
          </p:cNvSpPr>
          <p:nvPr>
            <p:custDataLst>
              <p:tags r:id="rId17"/>
            </p:custDataLst>
          </p:nvPr>
        </p:nvSpPr>
        <p:spPr bwMode="auto">
          <a:xfrm>
            <a:off x="9507855" y="4246880"/>
            <a:ext cx="1670685" cy="521970"/>
          </a:xfrm>
          <a:prstGeom prst="rect">
            <a:avLst/>
          </a:prstGeom>
          <a:noFill/>
          <a:ln>
            <a:noFill/>
          </a:ln>
          <a:effectLst/>
        </p:spPr>
        <p:txBody>
          <a:bodyPr wrap="square">
            <a:spAutoFit/>
          </a:bodyPr>
          <a:lstStyle/>
          <a:p>
            <a:pPr>
              <a:defRPr/>
            </a:pPr>
            <a:r>
              <a:rPr lang="zh-CN" altLang="en-US" sz="2800" b="1">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rPr>
              <a:t>不改变</a:t>
            </a:r>
            <a:endParaRPr lang="zh-CN" altLang="en-US" sz="2800" b="1">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endParaRPr>
          </a:p>
        </p:txBody>
      </p:sp>
      <p:sp>
        <p:nvSpPr>
          <p:cNvPr id="8203" name="Text Box 11" title=""/>
          <p:cNvSpPr txBox="1">
            <a:spLocks noChangeArrowheads="1"/>
          </p:cNvSpPr>
          <p:nvPr>
            <p:custDataLst>
              <p:tags r:id="rId18"/>
            </p:custDataLst>
          </p:nvPr>
        </p:nvSpPr>
        <p:spPr bwMode="auto">
          <a:xfrm>
            <a:off x="1467485" y="4208780"/>
            <a:ext cx="1186180" cy="521970"/>
          </a:xfrm>
          <a:prstGeom prst="rect">
            <a:avLst/>
          </a:prstGeom>
          <a:noFill/>
          <a:ln>
            <a:noFill/>
          </a:ln>
          <a:effectLst/>
        </p:spPr>
        <p:txBody>
          <a:bodyPr wrap="square">
            <a:spAutoFit/>
          </a:bodyPr>
          <a:lstStyle/>
          <a:p>
            <a:pPr>
              <a:defRPr/>
            </a:pPr>
            <a:r>
              <a:rPr lang="zh-CN" altLang="en-US" sz="2800" b="1">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rPr>
              <a:t>同时</a:t>
            </a:r>
            <a:endParaRPr lang="zh-CN" altLang="en-US" sz="2800" b="1">
              <a:ln w="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endParaRPr>
          </a:p>
        </p:txBody>
      </p:sp>
      <p:sp>
        <p:nvSpPr>
          <p:cNvPr id="11276" name="Text Box 12" title=""/>
          <p:cNvSpPr txBox="1">
            <a:spLocks noChangeArrowheads="1"/>
          </p:cNvSpPr>
          <p:nvPr>
            <p:custDataLst>
              <p:tags r:id="rId19"/>
            </p:custDataLst>
          </p:nvPr>
        </p:nvSpPr>
        <p:spPr bwMode="auto">
          <a:xfrm>
            <a:off x="2435225" y="4329430"/>
            <a:ext cx="218440" cy="521970"/>
          </a:xfrm>
          <a:prstGeom prst="rect">
            <a:avLst/>
          </a:prstGeom>
          <a:noFill/>
          <a:ln w="9525">
            <a:noFill/>
            <a:miter lim="800000"/>
          </a:ln>
        </p:spPr>
        <p:txBody>
          <a:bodyPr wrap="square">
            <a:spAutoFit/>
          </a:bodyPr>
          <a:lstStyle/>
          <a:p>
            <a:endParaRPr lang="zh-CN" altLang="zh-CN" sz="2800">
              <a:latin typeface="宋体" panose="02010600030101010101" pitchFamily="2" charset="-122"/>
              <a:ea typeface="宋体" panose="02010600030101010101" pitchFamily="2" charset="-122"/>
            </a:endParaRPr>
          </a:p>
        </p:txBody>
      </p:sp>
      <p:sp>
        <p:nvSpPr>
          <p:cNvPr id="2" name="文本框 1" title=""/>
          <p:cNvSpPr txBox="1"/>
          <p:nvPr>
            <p:custDataLst>
              <p:tags r:id="rId20"/>
            </p:custDataLst>
          </p:nvPr>
        </p:nvSpPr>
        <p:spPr>
          <a:xfrm>
            <a:off x="781050" y="1092200"/>
            <a:ext cx="6096000" cy="645160"/>
          </a:xfrm>
          <a:prstGeom prst="rect">
            <a:avLst/>
          </a:prstGeom>
          <a:noFill/>
        </p:spPr>
        <p:txBody>
          <a:bodyPr wrap="square" rtlCol="0" anchor="t">
            <a:spAutoFit/>
          </a:bodyPr>
          <a:lstStyle/>
          <a:p>
            <a:pP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【实验结论</a:t>
            </a:r>
            <a:r>
              <a:rPr lang="zh-CN" altLang="en-US" sz="2400" b="1">
                <a:solidFill>
                  <a:schemeClr val="accent3">
                    <a:lumMod val="50000"/>
                  </a:schemeClr>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b="1">
              <a:solidFill>
                <a:schemeClr val="accent3">
                  <a:lumMod val="50000"/>
                </a:schemeClr>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ustDataLst>
      <p:tags r:id="rId2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196"/>
                                        </p:tgtEl>
                                        <p:attrNameLst>
                                          <p:attrName>style.visibility</p:attrName>
                                        </p:attrNameLst>
                                      </p:cBhvr>
                                      <p:to>
                                        <p:strVal val="visible"/>
                                      </p:to>
                                    </p:set>
                                    <p:animEffect transition="in" filter="blinds(horizontal)">
                                      <p:cBhvr>
                                        <p:cTn id="7" dur="500"/>
                                        <p:tgtEl>
                                          <p:spTgt spid="8196"/>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197"/>
                                        </p:tgtEl>
                                        <p:attrNameLst>
                                          <p:attrName>style.visibility</p:attrName>
                                        </p:attrNameLst>
                                      </p:cBhvr>
                                      <p:to>
                                        <p:strVal val="visible"/>
                                      </p:to>
                                    </p:set>
                                    <p:animEffect transition="in" filter="blinds(horizontal)">
                                      <p:cBhvr>
                                        <p:cTn id="12" dur="500"/>
                                        <p:tgtEl>
                                          <p:spTgt spid="8197"/>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198"/>
                                        </p:tgtEl>
                                        <p:attrNameLst>
                                          <p:attrName>style.visibility</p:attrName>
                                        </p:attrNameLst>
                                      </p:cBhvr>
                                      <p:to>
                                        <p:strVal val="visible"/>
                                      </p:to>
                                    </p:set>
                                    <p:animEffect transition="in" filter="blinds(horizontal)">
                                      <p:cBhvr>
                                        <p:cTn id="17" dur="500"/>
                                        <p:tgtEl>
                                          <p:spTgt spid="8198"/>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199"/>
                                        </p:tgtEl>
                                        <p:attrNameLst>
                                          <p:attrName>style.visibility</p:attrName>
                                        </p:attrNameLst>
                                      </p:cBhvr>
                                      <p:to>
                                        <p:strVal val="visible"/>
                                      </p:to>
                                    </p:set>
                                    <p:animEffect transition="in" filter="blinds(horizontal)">
                                      <p:cBhvr>
                                        <p:cTn id="22" dur="500"/>
                                        <p:tgtEl>
                                          <p:spTgt spid="8199"/>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200"/>
                                        </p:tgtEl>
                                        <p:attrNameLst>
                                          <p:attrName>style.visibility</p:attrName>
                                        </p:attrNameLst>
                                      </p:cBhvr>
                                      <p:to>
                                        <p:strVal val="visible"/>
                                      </p:to>
                                    </p:set>
                                    <p:animEffect transition="in" filter="blinds(horizontal)">
                                      <p:cBhvr>
                                        <p:cTn id="27" dur="500"/>
                                        <p:tgtEl>
                                          <p:spTgt spid="8200"/>
                                        </p:tgtEl>
                                      </p:cBhvr>
                                    </p:animEffect>
                                  </p:childTnLst>
                                </p:cTn>
                              </p:par>
                            </p:childTnLst>
                          </p:cTn>
                        </p:par>
                      </p:childTnLst>
                    </p:cTn>
                  </p:par>
                  <p:par>
                    <p:cTn id="28" fill="hold" nodeType="clickPar">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201"/>
                                        </p:tgtEl>
                                        <p:attrNameLst>
                                          <p:attrName>style.visibility</p:attrName>
                                        </p:attrNameLst>
                                      </p:cBhvr>
                                      <p:to>
                                        <p:strVal val="visible"/>
                                      </p:to>
                                    </p:set>
                                    <p:animEffect transition="in" filter="blinds(horizontal)">
                                      <p:cBhvr>
                                        <p:cTn id="32" dur="500"/>
                                        <p:tgtEl>
                                          <p:spTgt spid="8201"/>
                                        </p:tgtEl>
                                      </p:cBhvr>
                                    </p:animEffect>
                                  </p:childTnLst>
                                </p:cTn>
                              </p:par>
                            </p:childTnLst>
                          </p:cTn>
                        </p:par>
                      </p:childTnLst>
                    </p:cTn>
                  </p:par>
                  <p:par>
                    <p:cTn id="33" fill="hold" nodeType="clickPar">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203"/>
                                        </p:tgtEl>
                                        <p:attrNameLst>
                                          <p:attrName>style.visibility</p:attrName>
                                        </p:attrNameLst>
                                      </p:cBhvr>
                                      <p:to>
                                        <p:strVal val="visible"/>
                                      </p:to>
                                    </p:set>
                                    <p:animEffect transition="in" filter="blinds(horizontal)">
                                      <p:cBhvr>
                                        <p:cTn id="37" dur="500"/>
                                        <p:tgtEl>
                                          <p:spTgt spid="8203"/>
                                        </p:tgtEl>
                                      </p:cBhvr>
                                    </p:animEffect>
                                  </p:childTnLst>
                                </p:cTn>
                              </p:par>
                            </p:childTnLst>
                          </p:cTn>
                        </p:par>
                      </p:childTnLst>
                    </p:cTn>
                  </p:par>
                  <p:par>
                    <p:cTn id="38" fill="hold" nodeType="clickPar">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8202"/>
                                        </p:tgtEl>
                                        <p:attrNameLst>
                                          <p:attrName>style.visibility</p:attrName>
                                        </p:attrNameLst>
                                      </p:cBhvr>
                                      <p:to>
                                        <p:strVal val="visible"/>
                                      </p:to>
                                    </p:set>
                                    <p:animEffect transition="in" filter="blinds(horizontal)">
                                      <p:cBhvr>
                                        <p:cTn id="42" dur="500"/>
                                        <p:tgtEl>
                                          <p:spTgt spid="82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animBg="1"/>
      <p:bldP spid="8197" grpId="0" animBg="1"/>
      <p:bldP spid="8198" grpId="0" animBg="1"/>
      <p:bldP spid="8199" grpId="0" animBg="1"/>
      <p:bldP spid="8200" grpId="0" animBg="1"/>
      <p:bldP spid="8201" grpId="0" animBg="1"/>
      <p:bldP spid="8202" grpId="0" animBg="1"/>
      <p:bldP spid="8203" grpId="0" animBg="1"/>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gradFill>
          <a:gsLst>
            <a:gs pos="0">
              <a:schemeClr val="bg2"/>
            </a:gs>
            <a:gs pos="100000">
              <a:schemeClr val="bg2">
                <a:lumMod val="85000"/>
              </a:schemeClr>
            </a:gs>
          </a:gsLst>
          <a:lin ang="5400000" scaled="0"/>
        </a:gradFill>
        <a:effectLst/>
      </p:bgPr>
    </p:bg>
    <p:spTree>
      <p:nvGrpSpPr>
        <p:cNvPr id="1" name=""/>
        <p:cNvGrpSpPr/>
        <p:nvPr>
          <p:custDataLst>
            <p:tags r:id="rId2"/>
          </p:custDataLst>
        </p:nvPr>
      </p:nvGrpSpPr>
      <p:grpSpPr>
        <a:xfrm>
          <a:off x="0" y="0"/>
          <a:ext cx="0" cy="0"/>
        </a:xfrm>
      </p:grpSpPr>
      <p:grpSp>
        <p:nvGrpSpPr>
          <p:cNvPr id="22" name="组合 21" title=""/>
          <p:cNvGrpSpPr/>
          <p:nvPr>
            <p:custDataLst>
              <p:tags r:id="rId3"/>
            </p:custDataLst>
          </p:nvPr>
        </p:nvGrpSpPr>
        <p:grpSpPr>
          <a:xfrm>
            <a:off x="0" y="114935"/>
            <a:ext cx="12033885" cy="853305"/>
            <a:chOff x="0" y="378"/>
            <a:chExt cx="19200" cy="1344"/>
          </a:xfrm>
        </p:grpSpPr>
        <p:sp>
          <p:nvSpPr>
            <p:cNvPr id="23" name="矩形 22"/>
            <p:cNvSpPr/>
            <p:nvPr>
              <p:custDataLst>
                <p:tags r:id="rId4"/>
              </p:custDataLst>
            </p:nvPr>
          </p:nvSpPr>
          <p:spPr>
            <a:xfrm>
              <a:off x="0" y="612"/>
              <a:ext cx="19199" cy="1078"/>
            </a:xfrm>
            <a:prstGeom prst="rect">
              <a:avLst/>
            </a:prstGeom>
            <a:gradFill>
              <a:gsLst>
                <a:gs pos="0">
                  <a:schemeClr val="accent1">
                    <a:lumMod val="5000"/>
                    <a:lumOff val="95000"/>
                  </a:schemeClr>
                </a:gs>
                <a:gs pos="100000">
                  <a:schemeClr val="tx2">
                    <a:lumMod val="21000"/>
                    <a:lumOff val="79000"/>
                    <a:alpha val="1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24" name="矩形 23"/>
            <p:cNvSpPr/>
            <p:nvPr>
              <p:custDataLst>
                <p:tags r:id="rId5"/>
              </p:custDataLst>
            </p:nvPr>
          </p:nvSpPr>
          <p:spPr>
            <a:xfrm>
              <a:off x="2040" y="1602"/>
              <a:ext cx="17160" cy="120"/>
            </a:xfrm>
            <a:prstGeom prst="rect">
              <a:avLst/>
            </a:prstGeom>
            <a:gradFill>
              <a:gsLst>
                <a:gs pos="0">
                  <a:schemeClr val="accent1">
                    <a:lumMod val="5000"/>
                    <a:lumOff val="95000"/>
                  </a:schemeClr>
                </a:gs>
                <a:gs pos="64000">
                  <a:srgbClr val="465398"/>
                </a:gs>
                <a:gs pos="100000">
                  <a:srgbClr val="00206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grpSp>
          <p:nvGrpSpPr>
            <p:cNvPr id="28" name="组合 27"/>
            <p:cNvGrpSpPr/>
            <p:nvPr>
              <p:custDataLst>
                <p:tags r:id="rId6"/>
              </p:custDataLst>
            </p:nvPr>
          </p:nvGrpSpPr>
          <p:grpSpPr>
            <a:xfrm>
              <a:off x="494" y="378"/>
              <a:ext cx="13435" cy="1332"/>
              <a:chOff x="487" y="636"/>
              <a:chExt cx="12640" cy="1150"/>
            </a:xfrm>
          </p:grpSpPr>
          <p:sp>
            <p:nvSpPr>
              <p:cNvPr id="29" name="文本框 28"/>
              <p:cNvSpPr txBox="1"/>
              <p:nvPr>
                <p:custDataLst>
                  <p:tags r:id="rId7"/>
                </p:custDataLst>
              </p:nvPr>
            </p:nvSpPr>
            <p:spPr>
              <a:xfrm>
                <a:off x="1751" y="879"/>
                <a:ext cx="11376" cy="814"/>
              </a:xfrm>
              <a:prstGeom prst="rect">
                <a:avLst/>
              </a:prstGeom>
              <a:noFill/>
            </p:spPr>
            <p:txBody>
              <a:bodyPr wrap="square" rtlCol="0">
                <a:spAutoFit/>
              </a:bodyPr>
              <a:lstStyle/>
              <a:p>
                <a:r>
                  <a:rPr lang="zh-CN" altLang="zh-CN" sz="3300" b="1">
                    <a:latin typeface="宋体" panose="02010600030101010101" pitchFamily="2" charset="-122"/>
                    <a:ea typeface="宋体" panose="02010600030101010101" pitchFamily="2" charset="-122"/>
                    <a:sym typeface="+mn-ea"/>
                  </a:rPr>
                  <a:t>磁场对通电导体的作用</a:t>
                </a:r>
                <a:endParaRPr lang="zh-CN" altLang="zh-CN" sz="3300" b="1">
                  <a:solidFill>
                    <a:schemeClr val="tx1"/>
                  </a:solidFill>
                  <a:latin typeface="宋体" panose="02010600030101010101" pitchFamily="2" charset="-122"/>
                  <a:ea typeface="宋体" panose="02010600030101010101" pitchFamily="2" charset="-122"/>
                  <a:sym typeface="+mn-ea"/>
                </a:endParaRPr>
              </a:p>
            </p:txBody>
          </p:sp>
          <p:sp>
            <p:nvSpPr>
              <p:cNvPr id="30" name="椭圆 29"/>
              <p:cNvSpPr/>
              <p:nvPr>
                <p:custDataLst>
                  <p:tags r:id="rId8"/>
                </p:custDataLst>
              </p:nvPr>
            </p:nvSpPr>
            <p:spPr>
              <a:xfrm>
                <a:off x="487" y="660"/>
                <a:ext cx="1264" cy="1126"/>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31" name="矩形 6"/>
              <p:cNvSpPr/>
              <p:nvPr>
                <p:custDataLst>
                  <p:tags r:id="rId9"/>
                </p:custDataLst>
              </p:nvPr>
            </p:nvSpPr>
            <p:spPr>
              <a:xfrm>
                <a:off x="645" y="636"/>
                <a:ext cx="1106" cy="1027"/>
              </a:xfrm>
              <a:prstGeom prst="rect">
                <a:avLst/>
              </a:prstGeom>
              <a:noFill/>
              <a:ln w="9525">
                <a:noFill/>
              </a:ln>
            </p:spPr>
            <p:txBody>
              <a:bodyPr wrap="square">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zh-CN" altLang="en-US" sz="4800" b="1">
                    <a:solidFill>
                      <a:schemeClr val="bg1"/>
                    </a:solidFill>
                    <a:latin typeface="宋体" panose="02010600030101010101" pitchFamily="2" charset="-122"/>
                    <a:ea typeface="宋体" panose="02010600030101010101" pitchFamily="2" charset="-122"/>
                  </a:rPr>
                  <a:t>一</a:t>
                </a:r>
                <a:endParaRPr lang="zh-CN" altLang="en-US" sz="4800" b="1">
                  <a:solidFill>
                    <a:schemeClr val="bg1"/>
                  </a:solidFill>
                  <a:latin typeface="宋体" panose="02010600030101010101" pitchFamily="2" charset="-122"/>
                  <a:ea typeface="宋体" panose="02010600030101010101" pitchFamily="2" charset="-122"/>
                </a:endParaRPr>
              </a:p>
            </p:txBody>
          </p:sp>
        </p:grpSp>
      </p:grpSp>
      <p:sp>
        <p:nvSpPr>
          <p:cNvPr id="2" name="文本框 1" title=""/>
          <p:cNvSpPr txBox="1"/>
          <p:nvPr>
            <p:custDataLst>
              <p:tags r:id="rId10"/>
            </p:custDataLst>
          </p:nvPr>
        </p:nvSpPr>
        <p:spPr>
          <a:xfrm>
            <a:off x="1626235" y="1775460"/>
            <a:ext cx="8432165" cy="3046095"/>
          </a:xfrm>
          <a:prstGeom prst="rect">
            <a:avLst/>
          </a:prstGeom>
          <a:noFill/>
        </p:spPr>
        <p:txBody>
          <a:bodyPr wrap="square" rtlCol="0" anchor="t">
            <a:spAutoFit/>
          </a:bodyPr>
          <a:lstStyle/>
          <a:p>
            <a:r>
              <a:rPr lang="en-US" altLang="zh-CN" sz="3200">
                <a:latin typeface="宋体" panose="02010600030101010101" pitchFamily="2" charset="-122"/>
                <a:ea typeface="宋体" panose="02010600030101010101" pitchFamily="2" charset="-122"/>
              </a:rPr>
              <a:t>     </a:t>
            </a:r>
            <a:r>
              <a:rPr lang="zh-CN" altLang="en-US" sz="3200">
                <a:latin typeface="宋体" panose="02010600030101010101" pitchFamily="2" charset="-122"/>
                <a:ea typeface="宋体" panose="02010600030101010101" pitchFamily="2" charset="-122"/>
              </a:rPr>
              <a:t>从能量角度来看，磁场对电流的作用，</a:t>
            </a:r>
            <a:r>
              <a:rPr lang="zh-CN" altLang="en-US" sz="3200" b="1" u="sng">
                <a:solidFill>
                  <a:srgbClr val="FF0000"/>
                </a:solidFill>
                <a:latin typeface="宋体" panose="02010600030101010101" pitchFamily="2" charset="-122"/>
                <a:ea typeface="宋体" panose="02010600030101010101" pitchFamily="2" charset="-122"/>
              </a:rPr>
              <a:t>表明电能可以转化为机械能。</a:t>
            </a:r>
            <a:endParaRPr lang="zh-CN" altLang="en-US" sz="3200">
              <a:latin typeface="宋体" panose="02010600030101010101" pitchFamily="2" charset="-122"/>
              <a:ea typeface="宋体" panose="02010600030101010101" pitchFamily="2" charset="-122"/>
            </a:endParaRPr>
          </a:p>
          <a:p>
            <a:r>
              <a:rPr lang="zh-CN" altLang="en-US" sz="3200">
                <a:latin typeface="宋体" panose="02010600030101010101" pitchFamily="2" charset="-122"/>
                <a:ea typeface="宋体" panose="02010600030101010101" pitchFamily="2" charset="-122"/>
              </a:rPr>
              <a:t> </a:t>
            </a:r>
            <a:r>
              <a:rPr lang="en-US" altLang="zh-CN" sz="3200">
                <a:latin typeface="宋体" panose="02010600030101010101" pitchFamily="2" charset="-122"/>
                <a:ea typeface="宋体" panose="02010600030101010101" pitchFamily="2" charset="-122"/>
              </a:rPr>
              <a:t>   </a:t>
            </a:r>
            <a:r>
              <a:rPr lang="zh-CN" altLang="en-US" sz="3200">
                <a:latin typeface="宋体" panose="02010600030101010101" pitchFamily="2" charset="-122"/>
                <a:ea typeface="宋体" panose="02010600030101010101" pitchFamily="2" charset="-122"/>
              </a:rPr>
              <a:t>据此，许多科学家提出了电动机的设想，经过几十年的努力，实用的电动机的制造技术才逐渐完善。现在，电动机已成为电气时代的标志。</a:t>
            </a:r>
            <a:endParaRPr lang="zh-CN" altLang="en-US" sz="3200">
              <a:latin typeface="宋体" panose="02010600030101010101" pitchFamily="2" charset="-122"/>
              <a:ea typeface="宋体" panose="02010600030101010101" pitchFamily="2" charset="-122"/>
            </a:endParaRPr>
          </a:p>
        </p:txBody>
      </p:sp>
    </p:spTree>
    <p:custDataLst>
      <p:tags r:id="rId11"/>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gradFill>
          <a:gsLst>
            <a:gs pos="0">
              <a:schemeClr val="bg2"/>
            </a:gs>
            <a:gs pos="100000">
              <a:schemeClr val="bg2">
                <a:lumMod val="85000"/>
              </a:schemeClr>
            </a:gs>
          </a:gsLst>
          <a:lin ang="5400000" scaled="0"/>
        </a:gradFill>
        <a:effectLst/>
      </p:bgPr>
    </p:bg>
    <p:spTree>
      <p:nvGrpSpPr>
        <p:cNvPr id="1" name=""/>
        <p:cNvGrpSpPr/>
        <p:nvPr>
          <p:custDataLst>
            <p:tags r:id="rId2"/>
          </p:custDataLst>
        </p:nvPr>
      </p:nvGrpSpPr>
      <p:grpSpPr>
        <a:xfrm>
          <a:off x="0" y="0"/>
          <a:ext cx="0" cy="0"/>
        </a:xfrm>
      </p:grpSpPr>
      <p:grpSp>
        <p:nvGrpSpPr>
          <p:cNvPr id="10" name="组合 9" title=""/>
          <p:cNvGrpSpPr/>
          <p:nvPr>
            <p:custDataLst>
              <p:tags r:id="rId3"/>
            </p:custDataLst>
          </p:nvPr>
        </p:nvGrpSpPr>
        <p:grpSpPr>
          <a:xfrm>
            <a:off x="0" y="114935"/>
            <a:ext cx="12033885" cy="853305"/>
            <a:chOff x="0" y="378"/>
            <a:chExt cx="19200" cy="1344"/>
          </a:xfrm>
        </p:grpSpPr>
        <p:sp>
          <p:nvSpPr>
            <p:cNvPr id="11" name="矩形 10"/>
            <p:cNvSpPr/>
            <p:nvPr>
              <p:custDataLst>
                <p:tags r:id="rId4"/>
              </p:custDataLst>
            </p:nvPr>
          </p:nvSpPr>
          <p:spPr>
            <a:xfrm>
              <a:off x="0" y="612"/>
              <a:ext cx="19199" cy="1078"/>
            </a:xfrm>
            <a:prstGeom prst="rect">
              <a:avLst/>
            </a:prstGeom>
            <a:gradFill>
              <a:gsLst>
                <a:gs pos="0">
                  <a:schemeClr val="accent1">
                    <a:lumMod val="5000"/>
                    <a:lumOff val="95000"/>
                  </a:schemeClr>
                </a:gs>
                <a:gs pos="100000">
                  <a:schemeClr val="tx2">
                    <a:lumMod val="21000"/>
                    <a:lumOff val="79000"/>
                    <a:alpha val="1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12" name="矩形 11"/>
            <p:cNvSpPr/>
            <p:nvPr>
              <p:custDataLst>
                <p:tags r:id="rId5"/>
              </p:custDataLst>
            </p:nvPr>
          </p:nvSpPr>
          <p:spPr>
            <a:xfrm>
              <a:off x="2040" y="1602"/>
              <a:ext cx="17160" cy="120"/>
            </a:xfrm>
            <a:prstGeom prst="rect">
              <a:avLst/>
            </a:prstGeom>
            <a:gradFill>
              <a:gsLst>
                <a:gs pos="0">
                  <a:schemeClr val="accent1">
                    <a:lumMod val="5000"/>
                    <a:lumOff val="95000"/>
                  </a:schemeClr>
                </a:gs>
                <a:gs pos="64000">
                  <a:srgbClr val="465398"/>
                </a:gs>
                <a:gs pos="100000">
                  <a:srgbClr val="00206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grpSp>
          <p:nvGrpSpPr>
            <p:cNvPr id="17" name="组合 16"/>
            <p:cNvGrpSpPr/>
            <p:nvPr>
              <p:custDataLst>
                <p:tags r:id="rId6"/>
              </p:custDataLst>
            </p:nvPr>
          </p:nvGrpSpPr>
          <p:grpSpPr>
            <a:xfrm>
              <a:off x="494" y="378"/>
              <a:ext cx="13518" cy="1332"/>
              <a:chOff x="487" y="636"/>
              <a:chExt cx="12718" cy="1150"/>
            </a:xfrm>
          </p:grpSpPr>
          <p:sp>
            <p:nvSpPr>
              <p:cNvPr id="18" name="文本框 17"/>
              <p:cNvSpPr txBox="1"/>
              <p:nvPr>
                <p:custDataLst>
                  <p:tags r:id="rId7"/>
                </p:custDataLst>
              </p:nvPr>
            </p:nvSpPr>
            <p:spPr>
              <a:xfrm>
                <a:off x="1829" y="879"/>
                <a:ext cx="11376" cy="814"/>
              </a:xfrm>
              <a:prstGeom prst="rect">
                <a:avLst/>
              </a:prstGeom>
              <a:noFill/>
            </p:spPr>
            <p:txBody>
              <a:bodyPr wrap="square" rtlCol="0">
                <a:spAutoFit/>
              </a:bodyPr>
              <a:lstStyle/>
              <a:p>
                <a:r>
                  <a:rPr lang="zh-CN" altLang="zh-CN" sz="3300" b="1">
                    <a:solidFill>
                      <a:schemeClr val="tx1"/>
                    </a:solidFill>
                    <a:latin typeface="宋体" panose="02010600030101010101" pitchFamily="2" charset="-122"/>
                    <a:ea typeface="宋体" panose="02010600030101010101" pitchFamily="2" charset="-122"/>
                    <a:sym typeface="+mn-ea"/>
                  </a:rPr>
                  <a:t>让线圈在磁场中转起来</a:t>
                </a:r>
                <a:endParaRPr lang="zh-CN" altLang="zh-CN" sz="3300" b="1">
                  <a:solidFill>
                    <a:schemeClr val="tx1"/>
                  </a:solidFill>
                  <a:latin typeface="宋体" panose="02010600030101010101" pitchFamily="2" charset="-122"/>
                  <a:ea typeface="宋体" panose="02010600030101010101" pitchFamily="2" charset="-122"/>
                  <a:sym typeface="+mn-ea"/>
                </a:endParaRPr>
              </a:p>
            </p:txBody>
          </p:sp>
          <p:sp>
            <p:nvSpPr>
              <p:cNvPr id="19" name="椭圆 18"/>
              <p:cNvSpPr/>
              <p:nvPr>
                <p:custDataLst>
                  <p:tags r:id="rId8"/>
                </p:custDataLst>
              </p:nvPr>
            </p:nvSpPr>
            <p:spPr>
              <a:xfrm>
                <a:off x="487" y="660"/>
                <a:ext cx="1264" cy="1126"/>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21" name="矩形 6"/>
              <p:cNvSpPr/>
              <p:nvPr>
                <p:custDataLst>
                  <p:tags r:id="rId9"/>
                </p:custDataLst>
              </p:nvPr>
            </p:nvSpPr>
            <p:spPr>
              <a:xfrm>
                <a:off x="645" y="636"/>
                <a:ext cx="1106" cy="1027"/>
              </a:xfrm>
              <a:prstGeom prst="rect">
                <a:avLst/>
              </a:prstGeom>
              <a:noFill/>
              <a:ln w="9525">
                <a:noFill/>
              </a:ln>
            </p:spPr>
            <p:txBody>
              <a:bodyPr wrap="square">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zh-CN" altLang="en-US" sz="4800" b="1">
                    <a:solidFill>
                      <a:schemeClr val="bg1"/>
                    </a:solidFill>
                    <a:latin typeface="宋体" panose="02010600030101010101" pitchFamily="2" charset="-122"/>
                    <a:ea typeface="宋体" panose="02010600030101010101" pitchFamily="2" charset="-122"/>
                  </a:rPr>
                  <a:t>二</a:t>
                </a:r>
                <a:endParaRPr lang="zh-CN" altLang="en-US" sz="4800" b="1">
                  <a:solidFill>
                    <a:schemeClr val="bg1"/>
                  </a:solidFill>
                  <a:latin typeface="宋体" panose="02010600030101010101" pitchFamily="2" charset="-122"/>
                  <a:ea typeface="宋体" panose="02010600030101010101" pitchFamily="2" charset="-122"/>
                </a:endParaRPr>
              </a:p>
            </p:txBody>
          </p:sp>
        </p:grpSp>
      </p:grpSp>
      <p:sp>
        <p:nvSpPr>
          <p:cNvPr id="2" name="文本框 1" title=""/>
          <p:cNvSpPr txBox="1"/>
          <p:nvPr>
            <p:custDataLst>
              <p:tags r:id="rId10"/>
            </p:custDataLst>
          </p:nvPr>
        </p:nvSpPr>
        <p:spPr>
          <a:xfrm>
            <a:off x="558800" y="1283970"/>
            <a:ext cx="10311765" cy="1198880"/>
          </a:xfrm>
          <a:prstGeom prst="rect">
            <a:avLst/>
          </a:prstGeom>
          <a:noFill/>
        </p:spPr>
        <p:txBody>
          <a:bodyPr wrap="square" rtlCol="0" anchor="t">
            <a:spAutoFit/>
          </a:bodyPr>
          <a:lstStyle/>
          <a:p>
            <a:r>
              <a:rPr lang="en-US" altLang="zh-CN" sz="2400">
                <a:latin typeface="宋体" panose="02010600030101010101" pitchFamily="2" charset="-122"/>
                <a:ea typeface="宋体" panose="02010600030101010101" pitchFamily="2" charset="-122"/>
                <a:cs typeface="宋体" panose="02010600030101010101" pitchFamily="2" charset="-122"/>
              </a:rPr>
              <a:t>      1873</a:t>
            </a:r>
            <a:r>
              <a:rPr lang="zh-CN" altLang="en-US" sz="2400">
                <a:latin typeface="宋体" panose="02010600030101010101" pitchFamily="2" charset="-122"/>
                <a:ea typeface="宋体" panose="02010600030101010101" pitchFamily="2" charset="-122"/>
                <a:cs typeface="宋体" panose="02010600030101010101" pitchFamily="2" charset="-122"/>
              </a:rPr>
              <a:t>年，在一次博览会上，一位工作人员很偶然地把两台发电机连在一起，一台发电机产生的电流通过了另一台发电机的线圈，后一台发电机竟转动了起来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图</a:t>
            </a:r>
            <a:r>
              <a:rPr lang="en-US" altLang="zh-CN" sz="2400">
                <a:latin typeface="宋体" panose="02010600030101010101" pitchFamily="2" charset="-122"/>
                <a:ea typeface="宋体" panose="02010600030101010101" pitchFamily="2" charset="-122"/>
                <a:cs typeface="宋体" panose="02010600030101010101" pitchFamily="2" charset="-122"/>
              </a:rPr>
              <a:t> 8-2-3)!</a:t>
            </a:r>
            <a:endParaRPr lang="en-US" altLang="zh-CN" sz="24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title=""/>
          <p:cNvPicPr>
            <a:picLocks noChangeAspect="1"/>
          </p:cNvPicPr>
          <p:nvPr>
            <p:custDataLst>
              <p:tags r:id="rId12"/>
            </p:custDataLst>
          </p:nvPr>
        </p:nvPicPr>
        <p:blipFill>
          <a:blip r:embed="rId11"/>
          <a:srcRect l="7811" t="34907" r="43255" b="41574"/>
          <a:stretch>
            <a:fillRect/>
          </a:stretch>
        </p:blipFill>
        <p:spPr>
          <a:xfrm>
            <a:off x="850900" y="2482850"/>
            <a:ext cx="5786120" cy="3929380"/>
          </a:xfrm>
          <a:prstGeom prst="rect">
            <a:avLst/>
          </a:prstGeom>
        </p:spPr>
      </p:pic>
      <p:sp>
        <p:nvSpPr>
          <p:cNvPr id="4" name="文本框 3" title=""/>
          <p:cNvSpPr txBox="1"/>
          <p:nvPr>
            <p:custDataLst>
              <p:tags r:id="rId13"/>
            </p:custDataLst>
          </p:nvPr>
        </p:nvSpPr>
        <p:spPr>
          <a:xfrm>
            <a:off x="7124065" y="2896870"/>
            <a:ext cx="4293235" cy="1938020"/>
          </a:xfrm>
          <a:prstGeom prst="rect">
            <a:avLst/>
          </a:prstGeom>
          <a:noFill/>
        </p:spPr>
        <p:txBody>
          <a:bodyPr wrap="square" rtlCol="0" anchor="t">
            <a:spAutoFit/>
          </a:bodyPr>
          <a:lstStyle/>
          <a:p>
            <a:r>
              <a:rPr lang="zh-CN" altLang="en-US" sz="2400">
                <a:latin typeface="宋体" panose="02010600030101010101" pitchFamily="2" charset="-122"/>
                <a:ea typeface="宋体" panose="02010600030101010101" pitchFamily="2" charset="-122"/>
              </a:rPr>
              <a:t>这一偶然发现表明，</a:t>
            </a:r>
            <a:endParaRPr lang="zh-CN" altLang="en-US" sz="2400">
              <a:latin typeface="宋体" panose="02010600030101010101" pitchFamily="2" charset="-122"/>
              <a:ea typeface="宋体" panose="02010600030101010101" pitchFamily="2" charset="-122"/>
            </a:endParaRPr>
          </a:p>
          <a:p>
            <a:r>
              <a:rPr lang="zh-CN" altLang="en-US" sz="2400" u="sng">
                <a:latin typeface="宋体" panose="02010600030101010101" pitchFamily="2" charset="-122"/>
                <a:ea typeface="宋体" panose="02010600030101010101" pitchFamily="2" charset="-122"/>
              </a:rPr>
              <a:t>电动机和发电机应该有类似的结构</a:t>
            </a:r>
            <a:r>
              <a:rPr lang="zh-CN" altLang="en-US" sz="2400">
                <a:latin typeface="宋体" panose="02010600030101010101" pitchFamily="2" charset="-122"/>
                <a:ea typeface="宋体" panose="02010600030101010101" pitchFamily="2" charset="-122"/>
              </a:rPr>
              <a:t>，可以把通电线圈放在磁场中，使之转动，</a:t>
            </a:r>
            <a:r>
              <a:rPr lang="zh-CN" altLang="en-US" sz="2400" b="1">
                <a:solidFill>
                  <a:srgbClr val="FF0000"/>
                </a:solidFill>
                <a:latin typeface="宋体" panose="02010600030101010101" pitchFamily="2" charset="-122"/>
                <a:ea typeface="宋体" panose="02010600030101010101" pitchFamily="2" charset="-122"/>
              </a:rPr>
              <a:t>从而将电能转化为机械能。</a:t>
            </a:r>
            <a:endParaRPr lang="zh-CN" altLang="en-US" sz="2400" b="1">
              <a:solidFill>
                <a:srgbClr val="FF0000"/>
              </a:solidFill>
              <a:latin typeface="宋体" panose="02010600030101010101" pitchFamily="2" charset="-122"/>
              <a:ea typeface="宋体" panose="02010600030101010101" pitchFamily="2" charset="-122"/>
            </a:endParaRPr>
          </a:p>
        </p:txBody>
      </p:sp>
    </p:spTree>
    <p:custDataLst>
      <p:tags r:id="rId1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7"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0" fill="hold"/>
                                        <p:tgtEl>
                                          <p:spTgt spid="4"/>
                                        </p:tgtEl>
                                        <p:attrNameLst>
                                          <p:attrName>ppt_x</p:attrName>
                                        </p:attrNameLst>
                                      </p:cBhvr>
                                      <p:tavLst>
                                        <p:tav tm="0">
                                          <p:val>
                                            <p:strVal val="#ppt_x"/>
                                          </p:val>
                                        </p:tav>
                                        <p:tav tm="100000">
                                          <p:val>
                                            <p:strVal val="#ppt_x"/>
                                          </p:val>
                                        </p:tav>
                                      </p:tavLst>
                                    </p:anim>
                                    <p:anim calcmode="lin" valueType="num">
                                      <p:cBhvr additive="base">
                                        <p:cTn id="13"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gradFill>
          <a:gsLst>
            <a:gs pos="0">
              <a:schemeClr val="bg2"/>
            </a:gs>
            <a:gs pos="100000">
              <a:schemeClr val="bg2">
                <a:lumMod val="85000"/>
              </a:schemeClr>
            </a:gs>
          </a:gsLst>
          <a:lin ang="5400000" scaled="0"/>
        </a:gradFill>
        <a:effectLst/>
      </p:bgPr>
    </p:bg>
    <p:spTree>
      <p:nvGrpSpPr>
        <p:cNvPr id="1" name=""/>
        <p:cNvGrpSpPr/>
        <p:nvPr>
          <p:custDataLst>
            <p:tags r:id="rId2"/>
          </p:custDataLst>
        </p:nvPr>
      </p:nvGrpSpPr>
      <p:grpSpPr>
        <a:xfrm>
          <a:off x="0" y="0"/>
          <a:ext cx="0" cy="0"/>
        </a:xfrm>
      </p:grpSpPr>
      <p:grpSp>
        <p:nvGrpSpPr>
          <p:cNvPr id="10" name="组合 9" title=""/>
          <p:cNvGrpSpPr/>
          <p:nvPr>
            <p:custDataLst>
              <p:tags r:id="rId3"/>
            </p:custDataLst>
          </p:nvPr>
        </p:nvGrpSpPr>
        <p:grpSpPr>
          <a:xfrm>
            <a:off x="0" y="114935"/>
            <a:ext cx="12033885" cy="853305"/>
            <a:chOff x="0" y="378"/>
            <a:chExt cx="19200" cy="1344"/>
          </a:xfrm>
        </p:grpSpPr>
        <p:sp>
          <p:nvSpPr>
            <p:cNvPr id="11" name="矩形 10"/>
            <p:cNvSpPr/>
            <p:nvPr>
              <p:custDataLst>
                <p:tags r:id="rId4"/>
              </p:custDataLst>
            </p:nvPr>
          </p:nvSpPr>
          <p:spPr>
            <a:xfrm>
              <a:off x="0" y="612"/>
              <a:ext cx="19199" cy="1078"/>
            </a:xfrm>
            <a:prstGeom prst="rect">
              <a:avLst/>
            </a:prstGeom>
            <a:gradFill>
              <a:gsLst>
                <a:gs pos="0">
                  <a:schemeClr val="accent1">
                    <a:lumMod val="5000"/>
                    <a:lumOff val="95000"/>
                  </a:schemeClr>
                </a:gs>
                <a:gs pos="100000">
                  <a:schemeClr val="tx2">
                    <a:lumMod val="21000"/>
                    <a:lumOff val="79000"/>
                    <a:alpha val="1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12" name="矩形 11"/>
            <p:cNvSpPr/>
            <p:nvPr>
              <p:custDataLst>
                <p:tags r:id="rId5"/>
              </p:custDataLst>
            </p:nvPr>
          </p:nvSpPr>
          <p:spPr>
            <a:xfrm>
              <a:off x="2040" y="1602"/>
              <a:ext cx="17160" cy="120"/>
            </a:xfrm>
            <a:prstGeom prst="rect">
              <a:avLst/>
            </a:prstGeom>
            <a:gradFill>
              <a:gsLst>
                <a:gs pos="0">
                  <a:schemeClr val="accent1">
                    <a:lumMod val="5000"/>
                    <a:lumOff val="95000"/>
                  </a:schemeClr>
                </a:gs>
                <a:gs pos="64000">
                  <a:srgbClr val="465398"/>
                </a:gs>
                <a:gs pos="100000">
                  <a:srgbClr val="00206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grpSp>
          <p:nvGrpSpPr>
            <p:cNvPr id="17" name="组合 16"/>
            <p:cNvGrpSpPr/>
            <p:nvPr>
              <p:custDataLst>
                <p:tags r:id="rId6"/>
              </p:custDataLst>
            </p:nvPr>
          </p:nvGrpSpPr>
          <p:grpSpPr>
            <a:xfrm>
              <a:off x="494" y="378"/>
              <a:ext cx="13518" cy="1332"/>
              <a:chOff x="487" y="636"/>
              <a:chExt cx="12718" cy="1150"/>
            </a:xfrm>
          </p:grpSpPr>
          <p:sp>
            <p:nvSpPr>
              <p:cNvPr id="18" name="文本框 17"/>
              <p:cNvSpPr txBox="1"/>
              <p:nvPr>
                <p:custDataLst>
                  <p:tags r:id="rId7"/>
                </p:custDataLst>
              </p:nvPr>
            </p:nvSpPr>
            <p:spPr>
              <a:xfrm>
                <a:off x="1829" y="879"/>
                <a:ext cx="11376" cy="814"/>
              </a:xfrm>
              <a:prstGeom prst="rect">
                <a:avLst/>
              </a:prstGeom>
              <a:noFill/>
            </p:spPr>
            <p:txBody>
              <a:bodyPr wrap="square" rtlCol="0">
                <a:spAutoFit/>
              </a:bodyPr>
              <a:lstStyle/>
              <a:p>
                <a:r>
                  <a:rPr lang="zh-CN" altLang="zh-CN" sz="3300" b="1">
                    <a:solidFill>
                      <a:schemeClr val="tx1"/>
                    </a:solidFill>
                    <a:latin typeface="宋体" panose="02010600030101010101" pitchFamily="2" charset="-122"/>
                    <a:ea typeface="宋体" panose="02010600030101010101" pitchFamily="2" charset="-122"/>
                    <a:sym typeface="+mn-ea"/>
                  </a:rPr>
                  <a:t>让线圈在磁场中转起来</a:t>
                </a:r>
                <a:endParaRPr lang="zh-CN" altLang="zh-CN" sz="3300" b="1">
                  <a:solidFill>
                    <a:schemeClr val="tx1"/>
                  </a:solidFill>
                  <a:latin typeface="宋体" panose="02010600030101010101" pitchFamily="2" charset="-122"/>
                  <a:ea typeface="宋体" panose="02010600030101010101" pitchFamily="2" charset="-122"/>
                  <a:sym typeface="+mn-ea"/>
                </a:endParaRPr>
              </a:p>
            </p:txBody>
          </p:sp>
          <p:sp>
            <p:nvSpPr>
              <p:cNvPr id="19" name="椭圆 18"/>
              <p:cNvSpPr/>
              <p:nvPr>
                <p:custDataLst>
                  <p:tags r:id="rId8"/>
                </p:custDataLst>
              </p:nvPr>
            </p:nvSpPr>
            <p:spPr>
              <a:xfrm>
                <a:off x="487" y="660"/>
                <a:ext cx="1264" cy="1126"/>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21" name="矩形 6"/>
              <p:cNvSpPr/>
              <p:nvPr>
                <p:custDataLst>
                  <p:tags r:id="rId9"/>
                </p:custDataLst>
              </p:nvPr>
            </p:nvSpPr>
            <p:spPr>
              <a:xfrm>
                <a:off x="645" y="636"/>
                <a:ext cx="1106" cy="1027"/>
              </a:xfrm>
              <a:prstGeom prst="rect">
                <a:avLst/>
              </a:prstGeom>
              <a:noFill/>
              <a:ln w="9525">
                <a:noFill/>
              </a:ln>
            </p:spPr>
            <p:txBody>
              <a:bodyPr wrap="square">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zh-CN" altLang="en-US" sz="4800" b="1">
                    <a:solidFill>
                      <a:schemeClr val="bg1"/>
                    </a:solidFill>
                    <a:latin typeface="宋体" panose="02010600030101010101" pitchFamily="2" charset="-122"/>
                    <a:ea typeface="宋体" panose="02010600030101010101" pitchFamily="2" charset="-122"/>
                  </a:rPr>
                  <a:t>二</a:t>
                </a:r>
                <a:endParaRPr lang="zh-CN" altLang="en-US" sz="4800" b="1">
                  <a:solidFill>
                    <a:schemeClr val="bg1"/>
                  </a:solidFill>
                  <a:latin typeface="宋体" panose="02010600030101010101" pitchFamily="2" charset="-122"/>
                  <a:ea typeface="宋体" panose="02010600030101010101" pitchFamily="2" charset="-122"/>
                </a:endParaRPr>
              </a:p>
            </p:txBody>
          </p:sp>
        </p:grpSp>
      </p:grpSp>
      <p:sp>
        <p:nvSpPr>
          <p:cNvPr id="2" name="文本框 1" title=""/>
          <p:cNvSpPr txBox="1"/>
          <p:nvPr>
            <p:custDataLst>
              <p:tags r:id="rId10"/>
            </p:custDataLst>
          </p:nvPr>
        </p:nvSpPr>
        <p:spPr>
          <a:xfrm>
            <a:off x="2831465" y="1287145"/>
            <a:ext cx="7307580" cy="737235"/>
          </a:xfrm>
          <a:prstGeom prst="rect">
            <a:avLst/>
          </a:prstGeom>
          <a:noFill/>
        </p:spPr>
        <p:txBody>
          <a:bodyPr wrap="square" rtlCol="0" anchor="t">
            <a:spAutoFit/>
          </a:bodyPr>
          <a:lstStyle/>
          <a:p>
            <a:pPr>
              <a:lnSpc>
                <a:spcPct val="150000"/>
              </a:lnSpc>
            </a:pPr>
            <a:r>
              <a:rPr lang="zh-CN" altLang="en-US" sz="2800" b="1">
                <a:solidFill>
                  <a:schemeClr val="accent3">
                    <a:lumMod val="50000"/>
                  </a:schemeClr>
                </a:solidFill>
                <a:latin typeface="宋体" panose="02010600030101010101" pitchFamily="2" charset="-122"/>
                <a:ea typeface="宋体" panose="02010600030101010101" pitchFamily="2" charset="-122"/>
                <a:cs typeface="宋体" panose="02010600030101010101" pitchFamily="2" charset="-122"/>
                <a:sym typeface="+mn-ea"/>
              </a:rPr>
              <a:t>【实验活动】</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磁场对通电线圈的作用</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title=""/>
          <p:cNvSpPr txBox="1"/>
          <p:nvPr>
            <p:custDataLst>
              <p:tags r:id="rId11"/>
            </p:custDataLst>
          </p:nvPr>
        </p:nvSpPr>
        <p:spPr>
          <a:xfrm>
            <a:off x="828040" y="2419350"/>
            <a:ext cx="2203450" cy="460375"/>
          </a:xfrm>
          <a:prstGeom prst="rect">
            <a:avLst/>
          </a:prstGeom>
          <a:noFill/>
        </p:spPr>
        <p:txBody>
          <a:bodyPr wrap="square" rtlCol="0" anchor="t">
            <a:spAutoFit/>
          </a:bodyPr>
          <a:lstStyle/>
          <a:p>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【器材</a:t>
            </a:r>
            <a:r>
              <a:rPr lang="zh-CN" altLang="en-US" sz="2400" b="1">
                <a:solidFill>
                  <a:schemeClr val="accent3">
                    <a:lumMod val="50000"/>
                  </a:schemeClr>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b="1">
              <a:solidFill>
                <a:schemeClr val="accent3">
                  <a:lumMod val="50000"/>
                </a:schemeClr>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3" name="文本框 12" title=""/>
          <p:cNvSpPr txBox="1"/>
          <p:nvPr>
            <p:custDataLst>
              <p:tags r:id="rId12"/>
            </p:custDataLst>
          </p:nvPr>
        </p:nvSpPr>
        <p:spPr>
          <a:xfrm>
            <a:off x="3048000" y="2502535"/>
            <a:ext cx="8274685" cy="460375"/>
          </a:xfrm>
          <a:prstGeom prst="rect">
            <a:avLst/>
          </a:prstGeom>
          <a:noFill/>
        </p:spPr>
        <p:txBody>
          <a:bodyPr wrap="square" rtlCol="0" anchor="t">
            <a:spAutoFit/>
          </a:bodyPr>
          <a:lstStyle/>
          <a:p>
            <a:r>
              <a:rPr lang="zh-CN" altLang="en-US" sz="2400">
                <a:solidFill>
                  <a:srgbClr val="002060"/>
                </a:solidFill>
                <a:latin typeface="宋体" panose="02010600030101010101" pitchFamily="2" charset="-122"/>
                <a:ea typeface="宋体" panose="02010600030101010101" pitchFamily="2" charset="-122"/>
                <a:cs typeface="Times New Roman" panose="02020603050405020304" pitchFamily="18" charset="0"/>
                <a:sym typeface="+mn-ea"/>
              </a:rPr>
              <a:t>磁体、线圈、支架、电池、导线</a:t>
            </a:r>
            <a:endParaRPr lang="zh-CN" altLang="en-US" sz="2400">
              <a:solidFill>
                <a:srgbClr val="002060"/>
              </a:solidFill>
              <a:latin typeface="宋体" panose="02010600030101010101" pitchFamily="2" charset="-122"/>
              <a:ea typeface="宋体" panose="02010600030101010101" pitchFamily="2" charset="-122"/>
              <a:cs typeface="Times New Roman" panose="02020603050405020304" pitchFamily="18" charset="0"/>
              <a:sym typeface="+mn-ea"/>
            </a:endParaRPr>
          </a:p>
        </p:txBody>
      </p:sp>
      <p:sp>
        <p:nvSpPr>
          <p:cNvPr id="14" name="文本框 13" title=""/>
          <p:cNvSpPr txBox="1"/>
          <p:nvPr>
            <p:custDataLst>
              <p:tags r:id="rId13"/>
            </p:custDataLst>
          </p:nvPr>
        </p:nvSpPr>
        <p:spPr>
          <a:xfrm>
            <a:off x="828040" y="3274695"/>
            <a:ext cx="2174875" cy="645160"/>
          </a:xfrm>
          <a:prstGeom prst="rect">
            <a:avLst/>
          </a:prstGeom>
          <a:noFill/>
        </p:spPr>
        <p:txBody>
          <a:bodyPr wrap="square" rtlCol="0" anchor="t">
            <a:spAutoFit/>
          </a:bodyPr>
          <a:lstStyle/>
          <a:p>
            <a:pPr>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【过程</a:t>
            </a:r>
            <a:r>
              <a:rPr lang="zh-CN" altLang="en-US" sz="2400" b="1">
                <a:solidFill>
                  <a:schemeClr val="accent3">
                    <a:lumMod val="50000"/>
                  </a:schemeClr>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b="1">
              <a:solidFill>
                <a:schemeClr val="accent3">
                  <a:lumMod val="50000"/>
                </a:schemeClr>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5" name="文本框 14" title=""/>
          <p:cNvSpPr txBox="1"/>
          <p:nvPr>
            <p:custDataLst>
              <p:tags r:id="rId14"/>
            </p:custDataLst>
          </p:nvPr>
        </p:nvSpPr>
        <p:spPr>
          <a:xfrm>
            <a:off x="2679700" y="3613150"/>
            <a:ext cx="4081780" cy="1568450"/>
          </a:xfrm>
          <a:prstGeom prst="rect">
            <a:avLst/>
          </a:prstGeom>
          <a:noFill/>
        </p:spPr>
        <p:txBody>
          <a:bodyPr wrap="square" rtlCol="0" anchor="t">
            <a:spAutoFit/>
          </a:bodyPr>
          <a:lstStyle/>
          <a:p>
            <a:r>
              <a:rPr lang="zh-CN" altLang="en-US" sz="2400">
                <a:latin typeface="宋体" panose="02010600030101010101" pitchFamily="2" charset="-122"/>
                <a:ea typeface="宋体" panose="02010600030101010101" pitchFamily="2" charset="-122"/>
                <a:cs typeface="宋体" panose="02010600030101010101" pitchFamily="2" charset="-122"/>
              </a:rPr>
              <a:t>如图</a:t>
            </a:r>
            <a:r>
              <a:rPr lang="en-US" altLang="zh-CN" sz="2400">
                <a:latin typeface="宋体" panose="02010600030101010101" pitchFamily="2" charset="-122"/>
                <a:ea typeface="宋体" panose="02010600030101010101" pitchFamily="2" charset="-122"/>
                <a:cs typeface="宋体" panose="02010600030101010101" pitchFamily="2" charset="-122"/>
              </a:rPr>
              <a:t> 8-2-4 </a:t>
            </a:r>
            <a:r>
              <a:rPr lang="zh-CN" altLang="en-US" sz="2400">
                <a:latin typeface="宋体" panose="02010600030101010101" pitchFamily="2" charset="-122"/>
                <a:ea typeface="宋体" panose="02010600030101010101" pitchFamily="2" charset="-122"/>
                <a:cs typeface="宋体" panose="02010600030101010101" pitchFamily="2" charset="-122"/>
              </a:rPr>
              <a:t>所示，拿出我们做的小发电机，接通电源，让电流通过线圈。</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看一看线圈能否持续转动。</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16" name="图片 15" title=""/>
          <p:cNvPicPr>
            <a:picLocks noChangeAspect="1"/>
          </p:cNvPicPr>
          <p:nvPr>
            <p:custDataLst>
              <p:tags r:id="rId16"/>
            </p:custDataLst>
          </p:nvPr>
        </p:nvPicPr>
        <p:blipFill>
          <a:blip r:embed="rId15"/>
          <a:srcRect l="44446" t="74722" r="22583" b="10833"/>
          <a:stretch>
            <a:fillRect/>
          </a:stretch>
        </p:blipFill>
        <p:spPr>
          <a:xfrm>
            <a:off x="7198360" y="3441065"/>
            <a:ext cx="4699000" cy="2908935"/>
          </a:xfrm>
          <a:prstGeom prst="rect">
            <a:avLst/>
          </a:prstGeom>
        </p:spPr>
      </p:pic>
    </p:spTree>
    <p:custDataLst>
      <p:tags r:id="rId1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trips(downLeft)">
                                      <p:cBhvr>
                                        <p:cTn id="7" dur="500"/>
                                        <p:tgtEl>
                                          <p:spTgt spid="13"/>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par>
                                <p:cTn id="13" presetID="3" presetClass="entr" presetSubtype="1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blinds(horizontal)">
                                      <p:cBhvr>
                                        <p:cTn id="1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tags/tag1.xml><?xml version="1.0" encoding="utf-8"?>
<p:tagLst xmlns:p="http://schemas.openxmlformats.org/presentationml/2006/main">
  <p:tag name="AS_UNIQUEID" val="6850"/>
</p:tagLst>
</file>

<file path=ppt/tags/tag10.xml><?xml version="1.0" encoding="utf-8"?>
<p:tagLst xmlns:p="http://schemas.openxmlformats.org/presentationml/2006/main">
  <p:tag name="AS_UNIQUEID" val="6334"/>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AS_UNIQUEID" val="6434"/>
</p:tagLst>
</file>

<file path=ppt/tags/tag101.xml><?xml version="1.0" encoding="utf-8"?>
<p:tagLst xmlns:p="http://schemas.openxmlformats.org/presentationml/2006/main">
  <p:tag name="AS_UNIQUEID" val="6435"/>
</p:tagLst>
</file>

<file path=ppt/tags/tag102.xml><?xml version="1.0" encoding="utf-8"?>
<p:tagLst xmlns:p="http://schemas.openxmlformats.org/presentationml/2006/main">
  <p:tag name="AS_UNIQUEID" val="6865"/>
</p:tagLst>
</file>

<file path=ppt/tags/tag103.xml><?xml version="1.0" encoding="utf-8"?>
<p:tagLst xmlns:p="http://schemas.openxmlformats.org/presentationml/2006/main">
  <p:tag name="AS_UNIQUEID" val="4504"/>
</p:tagLst>
</file>

<file path=ppt/tags/tag104.xml><?xml version="1.0" encoding="utf-8"?>
<p:tagLst xmlns:p="http://schemas.openxmlformats.org/presentationml/2006/main">
  <p:tag name="AS_UNIQUEID" val="4505"/>
</p:tagLst>
</file>

<file path=ppt/tags/tag105.xml><?xml version="1.0" encoding="utf-8"?>
<p:tagLst xmlns:p="http://schemas.openxmlformats.org/presentationml/2006/main">
  <p:tag name="AS_UNIQUEID" val="4506"/>
</p:tagLst>
</file>

<file path=ppt/tags/tag106.xml><?xml version="1.0" encoding="utf-8"?>
<p:tagLst xmlns:p="http://schemas.openxmlformats.org/presentationml/2006/main">
  <p:tag name="AS_UNIQUEID" val="4507"/>
  <p:tag name="KSO_WM_BEAUTIFY_FLAG" val=""/>
</p:tagLst>
</file>

<file path=ppt/tags/tag107.xml><?xml version="1.0" encoding="utf-8"?>
<p:tagLst xmlns:p="http://schemas.openxmlformats.org/presentationml/2006/main">
  <p:tag name="AS_UNIQUEID" val="4509"/>
</p:tagLst>
</file>

<file path=ppt/tags/tag108.xml><?xml version="1.0" encoding="utf-8"?>
<p:tagLst xmlns:p="http://schemas.openxmlformats.org/presentationml/2006/main">
  <p:tag name="AS_UNIQUEID" val="4512"/>
  <p:tag name="KSO_WM_BEAUTIFY_FLAG" val=""/>
</p:tagLst>
</file>

<file path=ppt/tags/tag109.xml><?xml version="1.0" encoding="utf-8"?>
<p:tagLst xmlns:p="http://schemas.openxmlformats.org/presentationml/2006/main">
  <p:tag name="AS_UNIQUEID" val="4514"/>
  <p:tag name="KSO_WM_BEAUTIFY_FLAG" val=""/>
</p:tagLst>
</file>

<file path=ppt/tags/tag11.xml><?xml version="1.0" encoding="utf-8"?>
<p:tagLst xmlns:p="http://schemas.openxmlformats.org/presentationml/2006/main">
  <p:tag name="AS_UNIQUEID" val="633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AS_UNIQUEID" val="4703"/>
</p:tagLst>
</file>

<file path=ppt/tags/tag111.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12.xml><?xml version="1.0" encoding="utf-8"?>
<p:tagLst xmlns:p="http://schemas.openxmlformats.org/presentationml/2006/main">
  <p:tag name="AS_UNIQUEID" val="6866"/>
</p:tagLst>
</file>

<file path=ppt/tags/tag113.xml><?xml version="1.0" encoding="utf-8"?>
<p:tagLst xmlns:p="http://schemas.openxmlformats.org/presentationml/2006/main">
  <p:tag name="AS_UNIQUEID" val="4520"/>
</p:tagLst>
</file>

<file path=ppt/tags/tag114.xml><?xml version="1.0" encoding="utf-8"?>
<p:tagLst xmlns:p="http://schemas.openxmlformats.org/presentationml/2006/main">
  <p:tag name="AS_UNIQUEID" val="4521"/>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 val=""/>
  <p:tag name="KSO_WM_UNIT_MEDIACOVER_TEXTSTATE" val="0"/>
  <p:tag name="KSO_WM_UNIT_MEDIACOVER_TRANSPARENCY" val="0.5"/>
</p:tagLst>
</file>

<file path=ppt/tags/tag115.xml><?xml version="1.0" encoding="utf-8"?>
<p:tagLst xmlns:p="http://schemas.openxmlformats.org/presentationml/2006/main">
  <p:tag name="AS_UNIQUEID" val="4522"/>
  <p:tag name="KSO_WM_BEAUTIFY_FLAG" val=""/>
</p:tagLst>
</file>

<file path=ppt/tags/tag116.xml><?xml version="1.0" encoding="utf-8"?>
<p:tagLst xmlns:p="http://schemas.openxmlformats.org/presentationml/2006/main">
  <p:tag name="AS_UNIQUEID" val="4523"/>
</p:tagLst>
</file>

<file path=ppt/tags/tag117.xml><?xml version="1.0" encoding="utf-8"?>
<p:tagLst xmlns:p="http://schemas.openxmlformats.org/presentationml/2006/main">
  <p:tag name="AS_UNIQUEID" val="4524"/>
  <p:tag name="KSO_WM_BEAUTIFY_FLAG" val=""/>
</p:tagLst>
</file>

<file path=ppt/tags/tag118.xml><?xml version="1.0" encoding="utf-8"?>
<p:tagLst xmlns:p="http://schemas.openxmlformats.org/presentationml/2006/main">
  <p:tag name="AS_UNIQUEID" val="4525"/>
  <p:tag name="KSO_WM_BEAUTIFY_FLAG" val=""/>
</p:tagLst>
</file>

<file path=ppt/tags/tag119.xml><?xml version="1.0" encoding="utf-8"?>
<p:tagLst xmlns:p="http://schemas.openxmlformats.org/presentationml/2006/main">
  <p:tag name="AS_UNIQUEID" val="4526"/>
  <p:tag name="KSO_WM_BEAUTIFY_FLAG" val=""/>
</p:tagLst>
</file>

<file path=ppt/tags/tag12.xml><?xml version="1.0" encoding="utf-8"?>
<p:tagLst xmlns:p="http://schemas.openxmlformats.org/presentationml/2006/main">
  <p:tag name="AS_UNIQUEID" val="633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AS_UNIQUEID" val="4527"/>
  <p:tag name="KSO_WM_BEAUTIFY_FLAG" val=""/>
</p:tagLst>
</file>

<file path=ppt/tags/tag121.xml><?xml version="1.0" encoding="utf-8"?>
<p:tagLst xmlns:p="http://schemas.openxmlformats.org/presentationml/2006/main">
  <p:tag name="AS_UNIQUEID" val="6867"/>
</p:tagLst>
</file>

<file path=ppt/tags/tag122.xml><?xml version="1.0" encoding="utf-8"?>
<p:tagLst xmlns:p="http://schemas.openxmlformats.org/presentationml/2006/main">
  <p:tag name="AS_UNIQUEID" val="6868"/>
</p:tagLst>
</file>

<file path=ppt/tags/tag123.xml><?xml version="1.0" encoding="utf-8"?>
<p:tagLst xmlns:p="http://schemas.openxmlformats.org/presentationml/2006/main">
  <p:tag name="AS_UNIQUEID" val="6869"/>
</p:tagLst>
</file>

<file path=ppt/tags/tag124.xml><?xml version="1.0" encoding="utf-8"?>
<p:tagLst xmlns:p="http://schemas.openxmlformats.org/presentationml/2006/main">
  <p:tag name="AS_UNIQUEID" val="6975"/>
</p:tagLst>
</file>

<file path=ppt/tags/tag125.xml><?xml version="1.0" encoding="utf-8"?>
<p:tagLst xmlns:p="http://schemas.openxmlformats.org/presentationml/2006/main">
  <p:tag name="KSO_WM_BEAUTIFY_FLAG" val="#wm#"/>
  <p:tag name="KSO_WM_TEMPLATE_CATEGORY" val="custom"/>
  <p:tag name="KSO_WM_TEMPLATE_INDEX" val="20205176"/>
</p:tagLst>
</file>

<file path=ppt/tags/tag126.xml><?xml version="1.0" encoding="utf-8"?>
<p:tagLst xmlns:p="http://schemas.openxmlformats.org/presentationml/2006/main">
  <p:tag name="AS_UNIQUEID" val="6870"/>
</p:tagLst>
</file>

<file path=ppt/tags/tag127.xml><?xml version="1.0" encoding="utf-8"?>
<p:tagLst xmlns:p="http://schemas.openxmlformats.org/presentationml/2006/main">
  <p:tag name="AS_UNIQUEID" val="1725"/>
</p:tagLst>
</file>

<file path=ppt/tags/tag128.xml><?xml version="1.0" encoding="utf-8"?>
<p:tagLst xmlns:p="http://schemas.openxmlformats.org/presentationml/2006/main">
  <p:tag name="AS_UNIQUEID" val="1726"/>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 val=""/>
  <p:tag name="KSO_WM_UNIT_MEDIACOVER_TEXTSTATE" val="0"/>
  <p:tag name="KSO_WM_UNIT_MEDIACOVER_TRANSPARENCY" val="0.5"/>
</p:tagLst>
</file>

<file path=ppt/tags/tag129.xml><?xml version="1.0" encoding="utf-8"?>
<p:tagLst xmlns:p="http://schemas.openxmlformats.org/presentationml/2006/main">
  <p:tag name="AS_UNIQUEID" val="1727"/>
  <p:tag name="KSO_WM_BEAUTIFY_FLAG" val=""/>
</p:tagLst>
</file>

<file path=ppt/tags/tag13.xml><?xml version="1.0" encoding="utf-8"?>
<p:tagLst xmlns:p="http://schemas.openxmlformats.org/presentationml/2006/main">
  <p:tag name="AS_UNIQUEID" val="6852"/>
</p:tagLst>
</file>

<file path=ppt/tags/tag130.xml><?xml version="1.0" encoding="utf-8"?>
<p:tagLst xmlns:p="http://schemas.openxmlformats.org/presentationml/2006/main">
  <p:tag name="AS_UNIQUEID" val="1728"/>
</p:tagLst>
</file>

<file path=ppt/tags/tag131.xml><?xml version="1.0" encoding="utf-8"?>
<p:tagLst xmlns:p="http://schemas.openxmlformats.org/presentationml/2006/main">
  <p:tag name="AS_UNIQUEID" val="1729"/>
  <p:tag name="KSO_WM_BEAUTIFY_FLAG" val=""/>
</p:tagLst>
</file>

<file path=ppt/tags/tag132.xml><?xml version="1.0" encoding="utf-8"?>
<p:tagLst xmlns:p="http://schemas.openxmlformats.org/presentationml/2006/main">
  <p:tag name="AS_UNIQUEID" val="1731"/>
  <p:tag name="KSO_WM_BEAUTIFY_FLAG" val=""/>
</p:tagLst>
</file>

<file path=ppt/tags/tag133.xml><?xml version="1.0" encoding="utf-8"?>
<p:tagLst xmlns:p="http://schemas.openxmlformats.org/presentationml/2006/main">
  <p:tag name="AS_UNIQUEID" val="1732"/>
  <p:tag name="KSO_WM_BEAUTIFY_FLAG" val=""/>
</p:tagLst>
</file>

<file path=ppt/tags/tag134.xml><?xml version="1.0" encoding="utf-8"?>
<p:tagLst xmlns:p="http://schemas.openxmlformats.org/presentationml/2006/main">
  <p:tag name="AS_UNIQUEID" val="6871"/>
</p:tagLst>
</file>

<file path=ppt/tags/tag135.xml><?xml version="1.0" encoding="utf-8"?>
<p:tagLst xmlns:p="http://schemas.openxmlformats.org/presentationml/2006/main">
  <p:tag name="AS_UNIQUEID" val="6872"/>
</p:tagLst>
</file>

<file path=ppt/tags/tag136.xml><?xml version="1.0" encoding="utf-8"?>
<p:tagLst xmlns:p="http://schemas.openxmlformats.org/presentationml/2006/main">
  <p:tag name="AS_UNIQUEID" val="6873"/>
</p:tagLst>
</file>

<file path=ppt/tags/tag137.xml><?xml version="1.0" encoding="utf-8"?>
<p:tagLst xmlns:p="http://schemas.openxmlformats.org/presentationml/2006/main">
  <p:tag name="AS_UNIQUEID" val="6874"/>
</p:tagLst>
</file>

<file path=ppt/tags/tag138.xml><?xml version="1.0" encoding="utf-8"?>
<p:tagLst xmlns:p="http://schemas.openxmlformats.org/presentationml/2006/main">
  <p:tag name="AS_UNIQUEID" val="6875"/>
</p:tagLst>
</file>

<file path=ppt/tags/tag139.xml><?xml version="1.0" encoding="utf-8"?>
<p:tagLst xmlns:p="http://schemas.openxmlformats.org/presentationml/2006/main">
  <p:tag name="AS_UNIQUEID" val="6876"/>
</p:tagLst>
</file>

<file path=ppt/tags/tag14.xml><?xml version="1.0" encoding="utf-8"?>
<p:tagLst xmlns:p="http://schemas.openxmlformats.org/presentationml/2006/main">
  <p:tag name="AS_UNIQUEID" val="633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AS_UNIQUEID" val="6877"/>
</p:tagLst>
</file>

<file path=ppt/tags/tag141.xml><?xml version="1.0" encoding="utf-8"?>
<p:tagLst xmlns:p="http://schemas.openxmlformats.org/presentationml/2006/main">
  <p:tag name="KSO_WM_BEAUTIFY_FLAG" val="#wm#"/>
  <p:tag name="KSO_WM_TEMPLATE_CATEGORY" val="custom"/>
  <p:tag name="KSO_WM_TEMPLATE_INDEX" val="20205176"/>
</p:tagLst>
</file>

<file path=ppt/tags/tag142.xml><?xml version="1.0" encoding="utf-8"?>
<p:tagLst xmlns:p="http://schemas.openxmlformats.org/presentationml/2006/main">
  <p:tag name="AS_UNIQUEID" val="6878"/>
</p:tagLst>
</file>

<file path=ppt/tags/tag143.xml><?xml version="1.0" encoding="utf-8"?>
<p:tagLst xmlns:p="http://schemas.openxmlformats.org/presentationml/2006/main">
  <p:tag name="AS_UNIQUEID" val="1725"/>
</p:tagLst>
</file>

<file path=ppt/tags/tag144.xml><?xml version="1.0" encoding="utf-8"?>
<p:tagLst xmlns:p="http://schemas.openxmlformats.org/presentationml/2006/main">
  <p:tag name="AS_UNIQUEID" val="1726"/>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 val=""/>
  <p:tag name="KSO_WM_UNIT_MEDIACOVER_TEXTSTATE" val="0"/>
  <p:tag name="KSO_WM_UNIT_MEDIACOVER_TRANSPARENCY" val="0.5"/>
</p:tagLst>
</file>

<file path=ppt/tags/tag145.xml><?xml version="1.0" encoding="utf-8"?>
<p:tagLst xmlns:p="http://schemas.openxmlformats.org/presentationml/2006/main">
  <p:tag name="AS_UNIQUEID" val="1727"/>
  <p:tag name="KSO_WM_BEAUTIFY_FLAG" val=""/>
</p:tagLst>
</file>

<file path=ppt/tags/tag146.xml><?xml version="1.0" encoding="utf-8"?>
<p:tagLst xmlns:p="http://schemas.openxmlformats.org/presentationml/2006/main">
  <p:tag name="AS_UNIQUEID" val="1728"/>
</p:tagLst>
</file>

<file path=ppt/tags/tag147.xml><?xml version="1.0" encoding="utf-8"?>
<p:tagLst xmlns:p="http://schemas.openxmlformats.org/presentationml/2006/main">
  <p:tag name="AS_UNIQUEID" val="1729"/>
  <p:tag name="KSO_WM_BEAUTIFY_FLAG" val=""/>
</p:tagLst>
</file>

<file path=ppt/tags/tag148.xml><?xml version="1.0" encoding="utf-8"?>
<p:tagLst xmlns:p="http://schemas.openxmlformats.org/presentationml/2006/main">
  <p:tag name="AS_UNIQUEID" val="1731"/>
  <p:tag name="KSO_WM_BEAUTIFY_FLAG" val=""/>
</p:tagLst>
</file>

<file path=ppt/tags/tag149.xml><?xml version="1.0" encoding="utf-8"?>
<p:tagLst xmlns:p="http://schemas.openxmlformats.org/presentationml/2006/main">
  <p:tag name="AS_UNIQUEID" val="1732"/>
  <p:tag name="KSO_WM_BEAUTIFY_FLAG" val=""/>
</p:tagLst>
</file>

<file path=ppt/tags/tag15.xml><?xml version="1.0" encoding="utf-8"?>
<p:tagLst xmlns:p="http://schemas.openxmlformats.org/presentationml/2006/main">
  <p:tag name="AS_UNIQUEID" val="6339"/>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AS_UNIQUEID" val="6879"/>
</p:tagLst>
</file>

<file path=ppt/tags/tag151.xml><?xml version="1.0" encoding="utf-8"?>
<p:tagLst xmlns:p="http://schemas.openxmlformats.org/presentationml/2006/main">
  <p:tag name="AS_UNIQUEID" val="6880"/>
</p:tagLst>
</file>

<file path=ppt/tags/tag152.xml><?xml version="1.0" encoding="utf-8"?>
<p:tagLst xmlns:p="http://schemas.openxmlformats.org/presentationml/2006/main">
  <p:tag name="AS_UNIQUEID" val="6881"/>
</p:tagLst>
</file>

<file path=ppt/tags/tag153.xml><?xml version="1.0" encoding="utf-8"?>
<p:tagLst xmlns:p="http://schemas.openxmlformats.org/presentationml/2006/main">
  <p:tag name="KSO_WM_BEAUTIFY_FLAG" val="#wm#"/>
  <p:tag name="KSO_WM_TEMPLATE_CATEGORY" val="custom"/>
  <p:tag name="KSO_WM_TEMPLATE_INDEX" val="20205176"/>
</p:tagLst>
</file>

<file path=ppt/tags/tag154.xml><?xml version="1.0" encoding="utf-8"?>
<p:tagLst xmlns:p="http://schemas.openxmlformats.org/presentationml/2006/main">
  <p:tag name="AS_UNIQUEID" val="6882"/>
</p:tagLst>
</file>

<file path=ppt/tags/tag155.xml><?xml version="1.0" encoding="utf-8"?>
<p:tagLst xmlns:p="http://schemas.openxmlformats.org/presentationml/2006/main">
  <p:tag name="AS_UNIQUEID" val="6883"/>
</p:tagLst>
</file>

<file path=ppt/tags/tag156.xml><?xml version="1.0" encoding="utf-8"?>
<p:tagLst xmlns:p="http://schemas.openxmlformats.org/presentationml/2006/main">
  <p:tag name="AS_UNIQUEID" val="1725"/>
</p:tagLst>
</file>

<file path=ppt/tags/tag157.xml><?xml version="1.0" encoding="utf-8"?>
<p:tagLst xmlns:p="http://schemas.openxmlformats.org/presentationml/2006/main">
  <p:tag name="AS_UNIQUEID" val="1726"/>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 val=""/>
  <p:tag name="KSO_WM_UNIT_MEDIACOVER_TEXTSTATE" val="0"/>
  <p:tag name="KSO_WM_UNIT_MEDIACOVER_TRANSPARENCY" val="0.5"/>
</p:tagLst>
</file>

<file path=ppt/tags/tag158.xml><?xml version="1.0" encoding="utf-8"?>
<p:tagLst xmlns:p="http://schemas.openxmlformats.org/presentationml/2006/main">
  <p:tag name="AS_UNIQUEID" val="1727"/>
  <p:tag name="KSO_WM_BEAUTIFY_FLAG" val=""/>
</p:tagLst>
</file>

<file path=ppt/tags/tag159.xml><?xml version="1.0" encoding="utf-8"?>
<p:tagLst xmlns:p="http://schemas.openxmlformats.org/presentationml/2006/main">
  <p:tag name="AS_UNIQUEID" val="1728"/>
</p:tagLst>
</file>

<file path=ppt/tags/tag16.xml><?xml version="1.0" encoding="utf-8"?>
<p:tagLst xmlns:p="http://schemas.openxmlformats.org/presentationml/2006/main">
  <p:tag name="AS_UNIQUEID" val="6340"/>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0.xml><?xml version="1.0" encoding="utf-8"?>
<p:tagLst xmlns:p="http://schemas.openxmlformats.org/presentationml/2006/main">
  <p:tag name="AS_UNIQUEID" val="1729"/>
  <p:tag name="KSO_WM_BEAUTIFY_FLAG" val=""/>
</p:tagLst>
</file>

<file path=ppt/tags/tag161.xml><?xml version="1.0" encoding="utf-8"?>
<p:tagLst xmlns:p="http://schemas.openxmlformats.org/presentationml/2006/main">
  <p:tag name="AS_UNIQUEID" val="1731"/>
  <p:tag name="KSO_WM_BEAUTIFY_FLAG" val=""/>
</p:tagLst>
</file>

<file path=ppt/tags/tag162.xml><?xml version="1.0" encoding="utf-8"?>
<p:tagLst xmlns:p="http://schemas.openxmlformats.org/presentationml/2006/main">
  <p:tag name="AS_UNIQUEID" val="1732"/>
  <p:tag name="KSO_WM_BEAUTIFY_FLAG" val=""/>
</p:tagLst>
</file>

<file path=ppt/tags/tag163.xml><?xml version="1.0" encoding="utf-8"?>
<p:tagLst xmlns:p="http://schemas.openxmlformats.org/presentationml/2006/main">
  <p:tag name="AS_UNIQUEID" val="6884"/>
</p:tagLst>
</file>

<file path=ppt/tags/tag164.xml><?xml version="1.0" encoding="utf-8"?>
<p:tagLst xmlns:p="http://schemas.openxmlformats.org/presentationml/2006/main">
  <p:tag name="KSO_WM_BEAUTIFY_FLAG" val="#wm#"/>
  <p:tag name="KSO_WM_TEMPLATE_CATEGORY" val="custom"/>
  <p:tag name="KSO_WM_TEMPLATE_INDEX" val="20205176"/>
</p:tagLst>
</file>

<file path=ppt/tags/tag165.xml><?xml version="1.0" encoding="utf-8"?>
<p:tagLst xmlns:p="http://schemas.openxmlformats.org/presentationml/2006/main">
  <p:tag name="AS_UNIQUEID" val="6885"/>
</p:tagLst>
</file>

<file path=ppt/tags/tag166.xml><?xml version="1.0" encoding="utf-8"?>
<p:tagLst xmlns:p="http://schemas.openxmlformats.org/presentationml/2006/main">
  <p:tag name="AS_UNIQUEID" val="1725"/>
</p:tagLst>
</file>

<file path=ppt/tags/tag167.xml><?xml version="1.0" encoding="utf-8"?>
<p:tagLst xmlns:p="http://schemas.openxmlformats.org/presentationml/2006/main">
  <p:tag name="AS_UNIQUEID" val="1726"/>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 val=""/>
  <p:tag name="KSO_WM_UNIT_MEDIACOVER_TEXTSTATE" val="0"/>
  <p:tag name="KSO_WM_UNIT_MEDIACOVER_TRANSPARENCY" val="0.5"/>
</p:tagLst>
</file>

<file path=ppt/tags/tag168.xml><?xml version="1.0" encoding="utf-8"?>
<p:tagLst xmlns:p="http://schemas.openxmlformats.org/presentationml/2006/main">
  <p:tag name="AS_UNIQUEID" val="1727"/>
  <p:tag name="KSO_WM_BEAUTIFY_FLAG" val=""/>
</p:tagLst>
</file>

<file path=ppt/tags/tag169.xml><?xml version="1.0" encoding="utf-8"?>
<p:tagLst xmlns:p="http://schemas.openxmlformats.org/presentationml/2006/main">
  <p:tag name="AS_UNIQUEID" val="1728"/>
</p:tagLst>
</file>

<file path=ppt/tags/tag17.xml><?xml version="1.0" encoding="utf-8"?>
<p:tagLst xmlns:p="http://schemas.openxmlformats.org/presentationml/2006/main">
  <p:tag name="AS_UNIQUEID" val="634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0.xml><?xml version="1.0" encoding="utf-8"?>
<p:tagLst xmlns:p="http://schemas.openxmlformats.org/presentationml/2006/main">
  <p:tag name="AS_UNIQUEID" val="1729"/>
  <p:tag name="KSO_WM_BEAUTIFY_FLAG" val=""/>
</p:tagLst>
</file>

<file path=ppt/tags/tag171.xml><?xml version="1.0" encoding="utf-8"?>
<p:tagLst xmlns:p="http://schemas.openxmlformats.org/presentationml/2006/main">
  <p:tag name="AS_UNIQUEID" val="1731"/>
  <p:tag name="KSO_WM_BEAUTIFY_FLAG" val=""/>
</p:tagLst>
</file>

<file path=ppt/tags/tag172.xml><?xml version="1.0" encoding="utf-8"?>
<p:tagLst xmlns:p="http://schemas.openxmlformats.org/presentationml/2006/main">
  <p:tag name="AS_UNIQUEID" val="1732"/>
  <p:tag name="KSO_WM_BEAUTIFY_FLAG" val=""/>
</p:tagLst>
</file>

<file path=ppt/tags/tag173.xml><?xml version="1.0" encoding="utf-8"?>
<p:tagLst xmlns:p="http://schemas.openxmlformats.org/presentationml/2006/main">
  <p:tag name="AS_UNIQUEID" val="6886"/>
</p:tagLst>
</file>

<file path=ppt/tags/tag174.xml><?xml version="1.0" encoding="utf-8"?>
<p:tagLst xmlns:p="http://schemas.openxmlformats.org/presentationml/2006/main">
  <p:tag name="AS_UNIQUEID" val="6887"/>
</p:tagLst>
</file>

<file path=ppt/tags/tag175.xml><?xml version="1.0" encoding="utf-8"?>
<p:tagLst xmlns:p="http://schemas.openxmlformats.org/presentationml/2006/main">
  <p:tag name="AS_UNIQUEID" val="6888"/>
</p:tagLst>
</file>

<file path=ppt/tags/tag176.xml><?xml version="1.0" encoding="utf-8"?>
<p:tagLst xmlns:p="http://schemas.openxmlformats.org/presentationml/2006/main">
  <p:tag name="AS_UNIQUEID" val="6889"/>
</p:tagLst>
</file>

<file path=ppt/tags/tag177.xml><?xml version="1.0" encoding="utf-8"?>
<p:tagLst xmlns:p="http://schemas.openxmlformats.org/presentationml/2006/main">
  <p:tag name="AS_UNIQUEID" val="6890"/>
</p:tagLst>
</file>

<file path=ppt/tags/tag178.xml><?xml version="1.0" encoding="utf-8"?>
<p:tagLst xmlns:p="http://schemas.openxmlformats.org/presentationml/2006/main">
  <p:tag name="AS_UNIQUEID" val="6891"/>
</p:tagLst>
</file>

<file path=ppt/tags/tag179.xml><?xml version="1.0" encoding="utf-8"?>
<p:tagLst xmlns:p="http://schemas.openxmlformats.org/presentationml/2006/main">
  <p:tag name="AS_UNIQUEID" val="6892"/>
</p:tagLst>
</file>

<file path=ppt/tags/tag18.xml><?xml version="1.0" encoding="utf-8"?>
<p:tagLst xmlns:p="http://schemas.openxmlformats.org/presentationml/2006/main">
  <p:tag name="AS_UNIQUEID" val="634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p="http://schemas.openxmlformats.org/presentationml/2006/main">
  <p:tag name="AS_UNIQUEID" val="6893"/>
</p:tagLst>
</file>

<file path=ppt/tags/tag181.xml><?xml version="1.0" encoding="utf-8"?>
<p:tagLst xmlns:p="http://schemas.openxmlformats.org/presentationml/2006/main">
  <p:tag name="AS_UNIQUEID" val="6894"/>
</p:tagLst>
</file>

<file path=ppt/tags/tag182.xml><?xml version="1.0" encoding="utf-8"?>
<p:tagLst xmlns:p="http://schemas.openxmlformats.org/presentationml/2006/main">
  <p:tag name="AS_UNIQUEID" val="6895"/>
</p:tagLst>
</file>

<file path=ppt/tags/tag183.xml><?xml version="1.0" encoding="utf-8"?>
<p:tagLst xmlns:p="http://schemas.openxmlformats.org/presentationml/2006/main">
  <p:tag name="AS_UNIQUEID" val="6896"/>
</p:tagLst>
</file>

<file path=ppt/tags/tag184.xml><?xml version="1.0" encoding="utf-8"?>
<p:tagLst xmlns:p="http://schemas.openxmlformats.org/presentationml/2006/main">
  <p:tag name="KSO_WM_BEAUTIFY_FLAG" val="#wm#"/>
  <p:tag name="KSO_WM_TEMPLATE_CATEGORY" val="custom"/>
  <p:tag name="KSO_WM_TEMPLATE_INDEX" val="20205176"/>
</p:tagLst>
</file>

<file path=ppt/tags/tag185.xml><?xml version="1.0" encoding="utf-8"?>
<p:tagLst xmlns:p="http://schemas.openxmlformats.org/presentationml/2006/main">
  <p:tag name="AS_UNIQUEID" val="6897"/>
</p:tagLst>
</file>

<file path=ppt/tags/tag186.xml><?xml version="1.0" encoding="utf-8"?>
<p:tagLst xmlns:p="http://schemas.openxmlformats.org/presentationml/2006/main">
  <p:tag name="AS_UNIQUEID" val="1725"/>
</p:tagLst>
</file>

<file path=ppt/tags/tag187.xml><?xml version="1.0" encoding="utf-8"?>
<p:tagLst xmlns:p="http://schemas.openxmlformats.org/presentationml/2006/main">
  <p:tag name="AS_UNIQUEID" val="1726"/>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 val=""/>
  <p:tag name="KSO_WM_UNIT_MEDIACOVER_TEXTSTATE" val="0"/>
  <p:tag name="KSO_WM_UNIT_MEDIACOVER_TRANSPARENCY" val="0.5"/>
</p:tagLst>
</file>

<file path=ppt/tags/tag188.xml><?xml version="1.0" encoding="utf-8"?>
<p:tagLst xmlns:p="http://schemas.openxmlformats.org/presentationml/2006/main">
  <p:tag name="AS_UNIQUEID" val="1727"/>
  <p:tag name="KSO_WM_BEAUTIFY_FLAG" val=""/>
</p:tagLst>
</file>

<file path=ppt/tags/tag189.xml><?xml version="1.0" encoding="utf-8"?>
<p:tagLst xmlns:p="http://schemas.openxmlformats.org/presentationml/2006/main">
  <p:tag name="AS_UNIQUEID" val="1728"/>
</p:tagLst>
</file>

<file path=ppt/tags/tag19.xml><?xml version="1.0" encoding="utf-8"?>
<p:tagLst xmlns:p="http://schemas.openxmlformats.org/presentationml/2006/main">
  <p:tag name="AS_UNIQUEID" val="6853"/>
</p:tagLst>
</file>

<file path=ppt/tags/tag190.xml><?xml version="1.0" encoding="utf-8"?>
<p:tagLst xmlns:p="http://schemas.openxmlformats.org/presentationml/2006/main">
  <p:tag name="AS_UNIQUEID" val="1729"/>
  <p:tag name="KSO_WM_BEAUTIFY_FLAG" val=""/>
</p:tagLst>
</file>

<file path=ppt/tags/tag191.xml><?xml version="1.0" encoding="utf-8"?>
<p:tagLst xmlns:p="http://schemas.openxmlformats.org/presentationml/2006/main">
  <p:tag name="AS_UNIQUEID" val="1731"/>
  <p:tag name="KSO_WM_BEAUTIFY_FLAG" val=""/>
</p:tagLst>
</file>

<file path=ppt/tags/tag192.xml><?xml version="1.0" encoding="utf-8"?>
<p:tagLst xmlns:p="http://schemas.openxmlformats.org/presentationml/2006/main">
  <p:tag name="AS_UNIQUEID" val="1732"/>
  <p:tag name="KSO_WM_BEAUTIFY_FLAG" val=""/>
</p:tagLst>
</file>

<file path=ppt/tags/tag193.xml><?xml version="1.0" encoding="utf-8"?>
<p:tagLst xmlns:p="http://schemas.openxmlformats.org/presentationml/2006/main">
  <p:tag name="AS_UNIQUEID" val="6898"/>
</p:tagLst>
</file>

<file path=ppt/tags/tag194.xml><?xml version="1.0" encoding="utf-8"?>
<p:tagLst xmlns:p="http://schemas.openxmlformats.org/presentationml/2006/main">
  <p:tag name="KSO_WM_BEAUTIFY_FLAG" val="#wm#"/>
  <p:tag name="KSO_WM_TEMPLATE_CATEGORY" val="custom"/>
  <p:tag name="KSO_WM_TEMPLATE_INDEX" val="20205176"/>
</p:tagLst>
</file>

<file path=ppt/tags/tag195.xml><?xml version="1.0" encoding="utf-8"?>
<p:tagLst xmlns:p="http://schemas.openxmlformats.org/presentationml/2006/main">
  <p:tag name="AS_UNIQUEID" val="6899"/>
</p:tagLst>
</file>

<file path=ppt/tags/tag196.xml><?xml version="1.0" encoding="utf-8"?>
<p:tagLst xmlns:p="http://schemas.openxmlformats.org/presentationml/2006/main">
  <p:tag name="AS_UNIQUEID" val="1725"/>
</p:tagLst>
</file>

<file path=ppt/tags/tag197.xml><?xml version="1.0" encoding="utf-8"?>
<p:tagLst xmlns:p="http://schemas.openxmlformats.org/presentationml/2006/main">
  <p:tag name="AS_UNIQUEID" val="1726"/>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 val=""/>
  <p:tag name="KSO_WM_UNIT_MEDIACOVER_TEXTSTATE" val="0"/>
  <p:tag name="KSO_WM_UNIT_MEDIACOVER_TRANSPARENCY" val="0.5"/>
</p:tagLst>
</file>

<file path=ppt/tags/tag198.xml><?xml version="1.0" encoding="utf-8"?>
<p:tagLst xmlns:p="http://schemas.openxmlformats.org/presentationml/2006/main">
  <p:tag name="AS_UNIQUEID" val="1727"/>
  <p:tag name="KSO_WM_BEAUTIFY_FLAG" val=""/>
</p:tagLst>
</file>

<file path=ppt/tags/tag199.xml><?xml version="1.0" encoding="utf-8"?>
<p:tagLst xmlns:p="http://schemas.openxmlformats.org/presentationml/2006/main">
  <p:tag name="AS_UNIQUEID" val="1728"/>
</p:tagLst>
</file>

<file path=ppt/tags/tag2.xml><?xml version="1.0" encoding="utf-8"?>
<p:tagLst xmlns:p="http://schemas.openxmlformats.org/presentationml/2006/main">
  <p:tag name="AS_UNIQUEID" val="6326"/>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AS_UNIQUEID" val="634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AS_UNIQUEID" val="1729"/>
  <p:tag name="KSO_WM_BEAUTIFY_FLAG" val=""/>
</p:tagLst>
</file>

<file path=ppt/tags/tag201.xml><?xml version="1.0" encoding="utf-8"?>
<p:tagLst xmlns:p="http://schemas.openxmlformats.org/presentationml/2006/main">
  <p:tag name="AS_UNIQUEID" val="1731"/>
  <p:tag name="KSO_WM_BEAUTIFY_FLAG" val=""/>
</p:tagLst>
</file>

<file path=ppt/tags/tag202.xml><?xml version="1.0" encoding="utf-8"?>
<p:tagLst xmlns:p="http://schemas.openxmlformats.org/presentationml/2006/main">
  <p:tag name="AS_UNIQUEID" val="1732"/>
  <p:tag name="KSO_WM_BEAUTIFY_FLAG" val=""/>
</p:tagLst>
</file>

<file path=ppt/tags/tag203.xml><?xml version="1.0" encoding="utf-8"?>
<p:tagLst xmlns:p="http://schemas.openxmlformats.org/presentationml/2006/main">
  <p:tag name="AS_UNIQUEID" val="6900"/>
</p:tagLst>
</file>

<file path=ppt/tags/tag204.xml><?xml version="1.0" encoding="utf-8"?>
<p:tagLst xmlns:p="http://schemas.openxmlformats.org/presentationml/2006/main">
  <p:tag name="AS_UNIQUEID" val="6901"/>
</p:tagLst>
</file>

<file path=ppt/tags/tag205.xml><?xml version="1.0" encoding="utf-8"?>
<p:tagLst xmlns:p="http://schemas.openxmlformats.org/presentationml/2006/main">
  <p:tag name="AS_UNIQUEID" val="6902"/>
</p:tagLst>
</file>

<file path=ppt/tags/tag206.xml><?xml version="1.0" encoding="utf-8"?>
<p:tagLst xmlns:p="http://schemas.openxmlformats.org/presentationml/2006/main">
  <p:tag name="KSO_WM_BEAUTIFY_FLAG" val="#wm#"/>
  <p:tag name="KSO_WM_TEMPLATE_CATEGORY" val="custom"/>
  <p:tag name="KSO_WM_TEMPLATE_INDEX" val="20205176"/>
</p:tagLst>
</file>

<file path=ppt/tags/tag207.xml><?xml version="1.0" encoding="utf-8"?>
<p:tagLst xmlns:p="http://schemas.openxmlformats.org/presentationml/2006/main">
  <p:tag name="AS_UNIQUEID" val="6903"/>
</p:tagLst>
</file>

<file path=ppt/tags/tag208.xml><?xml version="1.0" encoding="utf-8"?>
<p:tagLst xmlns:p="http://schemas.openxmlformats.org/presentationml/2006/main">
  <p:tag name="AS_UNIQUEID" val="1725"/>
</p:tagLst>
</file>

<file path=ppt/tags/tag209.xml><?xml version="1.0" encoding="utf-8"?>
<p:tagLst xmlns:p="http://schemas.openxmlformats.org/presentationml/2006/main">
  <p:tag name="AS_UNIQUEID" val="1726"/>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 val=""/>
  <p:tag name="KSO_WM_UNIT_MEDIACOVER_TEXTSTATE" val="0"/>
  <p:tag name="KSO_WM_UNIT_MEDIACOVER_TRANSPARENCY" val="0.5"/>
</p:tagLst>
</file>

<file path=ppt/tags/tag21.xml><?xml version="1.0" encoding="utf-8"?>
<p:tagLst xmlns:p="http://schemas.openxmlformats.org/presentationml/2006/main">
  <p:tag name="AS_UNIQUEID" val="6345"/>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AS_UNIQUEID" val="1727"/>
  <p:tag name="KSO_WM_BEAUTIFY_FLAG" val=""/>
</p:tagLst>
</file>

<file path=ppt/tags/tag211.xml><?xml version="1.0" encoding="utf-8"?>
<p:tagLst xmlns:p="http://schemas.openxmlformats.org/presentationml/2006/main">
  <p:tag name="AS_UNIQUEID" val="1728"/>
</p:tagLst>
</file>

<file path=ppt/tags/tag212.xml><?xml version="1.0" encoding="utf-8"?>
<p:tagLst xmlns:p="http://schemas.openxmlformats.org/presentationml/2006/main">
  <p:tag name="AS_UNIQUEID" val="1729"/>
  <p:tag name="KSO_WM_BEAUTIFY_FLAG" val=""/>
</p:tagLst>
</file>

<file path=ppt/tags/tag213.xml><?xml version="1.0" encoding="utf-8"?>
<p:tagLst xmlns:p="http://schemas.openxmlformats.org/presentationml/2006/main">
  <p:tag name="AS_UNIQUEID" val="1731"/>
  <p:tag name="KSO_WM_BEAUTIFY_FLAG" val=""/>
</p:tagLst>
</file>

<file path=ppt/tags/tag214.xml><?xml version="1.0" encoding="utf-8"?>
<p:tagLst xmlns:p="http://schemas.openxmlformats.org/presentationml/2006/main">
  <p:tag name="AS_UNIQUEID" val="1732"/>
  <p:tag name="KSO_WM_BEAUTIFY_FLAG" val=""/>
</p:tagLst>
</file>

<file path=ppt/tags/tag215.xml><?xml version="1.0" encoding="utf-8"?>
<p:tagLst xmlns:p="http://schemas.openxmlformats.org/presentationml/2006/main">
  <p:tag name="AS_UNIQUEID" val="6904"/>
</p:tagLst>
</file>

<file path=ppt/tags/tag216.xml><?xml version="1.0" encoding="utf-8"?>
<p:tagLst xmlns:p="http://schemas.openxmlformats.org/presentationml/2006/main">
  <p:tag name="AS_UNIQUEID" val="6905"/>
</p:tagLst>
</file>

<file path=ppt/tags/tag217.xml><?xml version="1.0" encoding="utf-8"?>
<p:tagLst xmlns:p="http://schemas.openxmlformats.org/presentationml/2006/main">
  <p:tag name="AS_UNIQUEID" val="6906"/>
</p:tagLst>
</file>

<file path=ppt/tags/tag218.xml><?xml version="1.0" encoding="utf-8"?>
<p:tagLst xmlns:p="http://schemas.openxmlformats.org/presentationml/2006/main">
  <p:tag name="AS_UNIQUEID" val="6907"/>
</p:tagLst>
</file>

<file path=ppt/tags/tag219.xml><?xml version="1.0" encoding="utf-8"?>
<p:tagLst xmlns:p="http://schemas.openxmlformats.org/presentationml/2006/main">
  <p:tag name="AS_UNIQUEID" val="6908"/>
</p:tagLst>
</file>

<file path=ppt/tags/tag22.xml><?xml version="1.0" encoding="utf-8"?>
<p:tagLst xmlns:p="http://schemas.openxmlformats.org/presentationml/2006/main">
  <p:tag name="AS_UNIQUEID" val="6346"/>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0.xml><?xml version="1.0" encoding="utf-8"?>
<p:tagLst xmlns:p="http://schemas.openxmlformats.org/presentationml/2006/main">
  <p:tag name="AS_UNIQUEID" val="6909"/>
</p:tagLst>
</file>

<file path=ppt/tags/tag221.xml><?xml version="1.0" encoding="utf-8"?>
<p:tagLst xmlns:p="http://schemas.openxmlformats.org/presentationml/2006/main">
  <p:tag name="KSO_WM_BEAUTIFY_FLAG" val="#wm#"/>
  <p:tag name="KSO_WM_TEMPLATE_CATEGORY" val="custom"/>
  <p:tag name="KSO_WM_TEMPLATE_INDEX" val="20205176"/>
</p:tagLst>
</file>

<file path=ppt/tags/tag222.xml><?xml version="1.0" encoding="utf-8"?>
<p:tagLst xmlns:p="http://schemas.openxmlformats.org/presentationml/2006/main">
  <p:tag name="AS_UNIQUEID" val="6910"/>
</p:tagLst>
</file>

<file path=ppt/tags/tag223.xml><?xml version="1.0" encoding="utf-8"?>
<p:tagLst xmlns:p="http://schemas.openxmlformats.org/presentationml/2006/main">
  <p:tag name="AS_UNIQUEID" val="1725"/>
</p:tagLst>
</file>

<file path=ppt/tags/tag224.xml><?xml version="1.0" encoding="utf-8"?>
<p:tagLst xmlns:p="http://schemas.openxmlformats.org/presentationml/2006/main">
  <p:tag name="AS_UNIQUEID" val="1726"/>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 val=""/>
  <p:tag name="KSO_WM_UNIT_MEDIACOVER_TEXTSTATE" val="0"/>
  <p:tag name="KSO_WM_UNIT_MEDIACOVER_TRANSPARENCY" val="0.5"/>
</p:tagLst>
</file>

<file path=ppt/tags/tag225.xml><?xml version="1.0" encoding="utf-8"?>
<p:tagLst xmlns:p="http://schemas.openxmlformats.org/presentationml/2006/main">
  <p:tag name="AS_UNIQUEID" val="1727"/>
  <p:tag name="KSO_WM_BEAUTIFY_FLAG" val=""/>
</p:tagLst>
</file>

<file path=ppt/tags/tag226.xml><?xml version="1.0" encoding="utf-8"?>
<p:tagLst xmlns:p="http://schemas.openxmlformats.org/presentationml/2006/main">
  <p:tag name="AS_UNIQUEID" val="1728"/>
</p:tagLst>
</file>

<file path=ppt/tags/tag227.xml><?xml version="1.0" encoding="utf-8"?>
<p:tagLst xmlns:p="http://schemas.openxmlformats.org/presentationml/2006/main">
  <p:tag name="AS_UNIQUEID" val="1729"/>
  <p:tag name="KSO_WM_BEAUTIFY_FLAG" val=""/>
</p:tagLst>
</file>

<file path=ppt/tags/tag228.xml><?xml version="1.0" encoding="utf-8"?>
<p:tagLst xmlns:p="http://schemas.openxmlformats.org/presentationml/2006/main">
  <p:tag name="AS_UNIQUEID" val="1731"/>
  <p:tag name="KSO_WM_BEAUTIFY_FLAG" val=""/>
</p:tagLst>
</file>

<file path=ppt/tags/tag229.xml><?xml version="1.0" encoding="utf-8"?>
<p:tagLst xmlns:p="http://schemas.openxmlformats.org/presentationml/2006/main">
  <p:tag name="AS_UNIQUEID" val="1732"/>
  <p:tag name="KSO_WM_BEAUTIFY_FLAG" val=""/>
</p:tagLst>
</file>

<file path=ppt/tags/tag23.xml><?xml version="1.0" encoding="utf-8"?>
<p:tagLst xmlns:p="http://schemas.openxmlformats.org/presentationml/2006/main">
  <p:tag name="AS_UNIQUEID" val="634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0.xml><?xml version="1.0" encoding="utf-8"?>
<p:tagLst xmlns:p="http://schemas.openxmlformats.org/presentationml/2006/main">
  <p:tag name="AS_UNIQUEID" val="6911"/>
</p:tagLst>
</file>

<file path=ppt/tags/tag231.xml><?xml version="1.0" encoding="utf-8"?>
<p:tagLst xmlns:p="http://schemas.openxmlformats.org/presentationml/2006/main">
  <p:tag name="AS_UNIQUEID" val="6912"/>
</p:tagLst>
</file>

<file path=ppt/tags/tag232.xml><?xml version="1.0" encoding="utf-8"?>
<p:tagLst xmlns:p="http://schemas.openxmlformats.org/presentationml/2006/main">
  <p:tag name="AS_UNIQUEID" val="6913"/>
</p:tagLst>
</file>

<file path=ppt/tags/tag233.xml><?xml version="1.0" encoding="utf-8"?>
<p:tagLst xmlns:p="http://schemas.openxmlformats.org/presentationml/2006/main">
  <p:tag name="AS_UNIQUEID" val="6914"/>
</p:tagLst>
</file>

<file path=ppt/tags/tag234.xml><?xml version="1.0" encoding="utf-8"?>
<p:tagLst xmlns:p="http://schemas.openxmlformats.org/presentationml/2006/main">
  <p:tag name="AS_UNIQUEID" val="6915"/>
</p:tagLst>
</file>

<file path=ppt/tags/tag235.xml><?xml version="1.0" encoding="utf-8"?>
<p:tagLst xmlns:p="http://schemas.openxmlformats.org/presentationml/2006/main">
  <p:tag name="KSO_WM_BEAUTIFY_FLAG" val="#wm#"/>
  <p:tag name="KSO_WM_TEMPLATE_CATEGORY" val="custom"/>
  <p:tag name="KSO_WM_TEMPLATE_INDEX" val="20205176"/>
</p:tagLst>
</file>

<file path=ppt/tags/tag236.xml><?xml version="1.0" encoding="utf-8"?>
<p:tagLst xmlns:p="http://schemas.openxmlformats.org/presentationml/2006/main">
  <p:tag name="AS_UNIQUEID" val="6916"/>
</p:tagLst>
</file>

<file path=ppt/tags/tag237.xml><?xml version="1.0" encoding="utf-8"?>
<p:tagLst xmlns:p="http://schemas.openxmlformats.org/presentationml/2006/main">
  <p:tag name="AS_UNIQUEID" val="1725"/>
</p:tagLst>
</file>

<file path=ppt/tags/tag238.xml><?xml version="1.0" encoding="utf-8"?>
<p:tagLst xmlns:p="http://schemas.openxmlformats.org/presentationml/2006/main">
  <p:tag name="AS_UNIQUEID" val="1726"/>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 val=""/>
  <p:tag name="KSO_WM_UNIT_MEDIACOVER_TEXTSTATE" val="0"/>
  <p:tag name="KSO_WM_UNIT_MEDIACOVER_TRANSPARENCY" val="0.5"/>
</p:tagLst>
</file>

<file path=ppt/tags/tag239.xml><?xml version="1.0" encoding="utf-8"?>
<p:tagLst xmlns:p="http://schemas.openxmlformats.org/presentationml/2006/main">
  <p:tag name="AS_UNIQUEID" val="1727"/>
  <p:tag name="KSO_WM_BEAUTIFY_FLAG" val=""/>
</p:tagLst>
</file>

<file path=ppt/tags/tag24.xml><?xml version="1.0" encoding="utf-8"?>
<p:tagLst xmlns:p="http://schemas.openxmlformats.org/presentationml/2006/main">
  <p:tag name="AS_UNIQUEID" val="634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0.xml><?xml version="1.0" encoding="utf-8"?>
<p:tagLst xmlns:p="http://schemas.openxmlformats.org/presentationml/2006/main">
  <p:tag name="AS_UNIQUEID" val="1728"/>
</p:tagLst>
</file>

<file path=ppt/tags/tag241.xml><?xml version="1.0" encoding="utf-8"?>
<p:tagLst xmlns:p="http://schemas.openxmlformats.org/presentationml/2006/main">
  <p:tag name="AS_UNIQUEID" val="1729"/>
  <p:tag name="KSO_WM_BEAUTIFY_FLAG" val=""/>
</p:tagLst>
</file>

<file path=ppt/tags/tag242.xml><?xml version="1.0" encoding="utf-8"?>
<p:tagLst xmlns:p="http://schemas.openxmlformats.org/presentationml/2006/main">
  <p:tag name="AS_UNIQUEID" val="1731"/>
  <p:tag name="KSO_WM_BEAUTIFY_FLAG" val=""/>
</p:tagLst>
</file>

<file path=ppt/tags/tag243.xml><?xml version="1.0" encoding="utf-8"?>
<p:tagLst xmlns:p="http://schemas.openxmlformats.org/presentationml/2006/main">
  <p:tag name="AS_UNIQUEID" val="1732"/>
  <p:tag name="KSO_WM_BEAUTIFY_FLAG" val=""/>
</p:tagLst>
</file>

<file path=ppt/tags/tag244.xml><?xml version="1.0" encoding="utf-8"?>
<p:tagLst xmlns:p="http://schemas.openxmlformats.org/presentationml/2006/main">
  <p:tag name="AS_UNIQUEID" val="6917"/>
</p:tagLst>
</file>

<file path=ppt/tags/tag245.xml><?xml version="1.0" encoding="utf-8"?>
<p:tagLst xmlns:p="http://schemas.openxmlformats.org/presentationml/2006/main">
  <p:tag name="AS_UNIQUEID" val="6918"/>
</p:tagLst>
</file>

<file path=ppt/tags/tag246.xml><?xml version="1.0" encoding="utf-8"?>
<p:tagLst xmlns:p="http://schemas.openxmlformats.org/presentationml/2006/main">
  <p:tag name="KSO_WM_BEAUTIFY_FLAG" val="#wm#"/>
  <p:tag name="KSO_WM_TEMPLATE_CATEGORY" val="custom"/>
  <p:tag name="KSO_WM_TEMPLATE_INDEX" val="20205176"/>
</p:tagLst>
</file>

<file path=ppt/tags/tag247.xml><?xml version="1.0" encoding="utf-8"?>
<p:tagLst xmlns:p="http://schemas.openxmlformats.org/presentationml/2006/main">
  <p:tag name="AS_UNIQUEID" val="6919"/>
</p:tagLst>
</file>

<file path=ppt/tags/tag248.xml><?xml version="1.0" encoding="utf-8"?>
<p:tagLst xmlns:p="http://schemas.openxmlformats.org/presentationml/2006/main">
  <p:tag name="AS_UNIQUEID" val="6823"/>
</p:tagLst>
</file>

<file path=ppt/tags/tag249.xml><?xml version="1.0" encoding="utf-8"?>
<p:tagLst xmlns:p="http://schemas.openxmlformats.org/presentationml/2006/main">
  <p:tag name="AS_UNIQUEID" val="2307"/>
</p:tagLst>
</file>

<file path=ppt/tags/tag25.xml><?xml version="1.0" encoding="utf-8"?>
<p:tagLst xmlns:p="http://schemas.openxmlformats.org/presentationml/2006/main">
  <p:tag name="AS_UNIQUEID" val="634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0.xml><?xml version="1.0" encoding="utf-8"?>
<p:tagLst xmlns:p="http://schemas.openxmlformats.org/presentationml/2006/main">
  <p:tag name="AS_UNIQUEID" val="2308"/>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 val=""/>
  <p:tag name="KSO_WM_UNIT_MEDIACOVER_TEXTSTATE" val="0"/>
  <p:tag name="KSO_WM_UNIT_MEDIACOVER_TRANSPARENCY" val="0.5"/>
</p:tagLst>
</file>

<file path=ppt/tags/tag251.xml><?xml version="1.0" encoding="utf-8"?>
<p:tagLst xmlns:p="http://schemas.openxmlformats.org/presentationml/2006/main">
  <p:tag name="AS_UNIQUEID" val="2309"/>
  <p:tag name="KSO_WM_BEAUTIFY_FLAG" val=""/>
</p:tagLst>
</file>

<file path=ppt/tags/tag252.xml><?xml version="1.0" encoding="utf-8"?>
<p:tagLst xmlns:p="http://schemas.openxmlformats.org/presentationml/2006/main">
  <p:tag name="AS_UNIQUEID" val="2310"/>
</p:tagLst>
</file>

<file path=ppt/tags/tag253.xml><?xml version="1.0" encoding="utf-8"?>
<p:tagLst xmlns:p="http://schemas.openxmlformats.org/presentationml/2006/main">
  <p:tag name="AS_UNIQUEID" val="2311"/>
  <p:tag name="KSO_WM_BEAUTIFY_FLAG" val=""/>
</p:tagLst>
</file>

<file path=ppt/tags/tag254.xml><?xml version="1.0" encoding="utf-8"?>
<p:tagLst xmlns:p="http://schemas.openxmlformats.org/presentationml/2006/main">
  <p:tag name="AS_UNIQUEID" val="2313"/>
  <p:tag name="KSO_WM_BEAUTIFY_FLAG" val=""/>
</p:tagLst>
</file>

<file path=ppt/tags/tag255.xml><?xml version="1.0" encoding="utf-8"?>
<p:tagLst xmlns:p="http://schemas.openxmlformats.org/presentationml/2006/main">
  <p:tag name="AS_UNIQUEID" val="2314"/>
  <p:tag name="KSO_WM_BEAUTIFY_FLAG" val=""/>
</p:tagLst>
</file>

<file path=ppt/tags/tag256.xml><?xml version="1.0" encoding="utf-8"?>
<p:tagLst xmlns:p="http://schemas.openxmlformats.org/presentationml/2006/main">
  <p:tag name="AS_UNIQUEID" val="6920"/>
</p:tagLst>
</file>

<file path=ppt/tags/tag257.xml><?xml version="1.0" encoding="utf-8"?>
<p:tagLst xmlns:p="http://schemas.openxmlformats.org/presentationml/2006/main">
  <p:tag name="AS_UNIQUEID" val="6921"/>
</p:tagLst>
</file>

<file path=ppt/tags/tag258.xml><?xml version="1.0" encoding="utf-8"?>
<p:tagLst xmlns:p="http://schemas.openxmlformats.org/presentationml/2006/main">
  <p:tag name="AS_UNIQUEID" val="6922"/>
</p:tagLst>
</file>

<file path=ppt/tags/tag259.xml><?xml version="1.0" encoding="utf-8"?>
<p:tagLst xmlns:p="http://schemas.openxmlformats.org/presentationml/2006/main">
  <p:tag name="AS_UNIQUEID" val="6923"/>
</p:tagLst>
</file>

<file path=ppt/tags/tag26.xml><?xml version="1.0" encoding="utf-8"?>
<p:tagLst xmlns:p="http://schemas.openxmlformats.org/presentationml/2006/main">
  <p:tag name="AS_UNIQUEID" val="6854"/>
</p:tagLst>
</file>

<file path=ppt/tags/tag260.xml><?xml version="1.0" encoding="utf-8"?>
<p:tagLst xmlns:p="http://schemas.openxmlformats.org/presentationml/2006/main">
  <p:tag name="AS_UNIQUEID" val="6924"/>
</p:tagLst>
</file>

<file path=ppt/tags/tag261.xml><?xml version="1.0" encoding="utf-8"?>
<p:tagLst xmlns:p="http://schemas.openxmlformats.org/presentationml/2006/main">
  <p:tag name="AS_UNIQUEID" val="6925"/>
</p:tagLst>
</file>

<file path=ppt/tags/tag262.xml><?xml version="1.0" encoding="utf-8"?>
<p:tagLst xmlns:p="http://schemas.openxmlformats.org/presentationml/2006/main">
  <p:tag name="AS_UNIQUEID" val="6926"/>
</p:tagLst>
</file>

<file path=ppt/tags/tag263.xml><?xml version="1.0" encoding="utf-8"?>
<p:tagLst xmlns:p="http://schemas.openxmlformats.org/presentationml/2006/main">
  <p:tag name="AS_UNIQUEID" val="6927"/>
</p:tagLst>
</file>

<file path=ppt/tags/tag264.xml><?xml version="1.0" encoding="utf-8"?>
<p:tagLst xmlns:p="http://schemas.openxmlformats.org/presentationml/2006/main">
  <p:tag name="AS_UNIQUEID" val="6928"/>
</p:tagLst>
</file>

<file path=ppt/tags/tag265.xml><?xml version="1.0" encoding="utf-8"?>
<p:tagLst xmlns:p="http://schemas.openxmlformats.org/presentationml/2006/main">
  <p:tag name="AS_UNIQUEID" val="6929"/>
</p:tagLst>
</file>

<file path=ppt/tags/tag266.xml><?xml version="1.0" encoding="utf-8"?>
<p:tagLst xmlns:p="http://schemas.openxmlformats.org/presentationml/2006/main">
  <p:tag name="AS_UNIQUEID" val="6930"/>
</p:tagLst>
</file>

<file path=ppt/tags/tag267.xml><?xml version="1.0" encoding="utf-8"?>
<p:tagLst xmlns:p="http://schemas.openxmlformats.org/presentationml/2006/main">
  <p:tag name="AS_UNIQUEID" val="1725"/>
</p:tagLst>
</file>

<file path=ppt/tags/tag268.xml><?xml version="1.0" encoding="utf-8"?>
<p:tagLst xmlns:p="http://schemas.openxmlformats.org/presentationml/2006/main">
  <p:tag name="AS_UNIQUEID" val="1726"/>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 val=""/>
  <p:tag name="KSO_WM_UNIT_MEDIACOVER_TEXTSTATE" val="0"/>
  <p:tag name="KSO_WM_UNIT_MEDIACOVER_TRANSPARENCY" val="0.5"/>
</p:tagLst>
</file>

<file path=ppt/tags/tag269.xml><?xml version="1.0" encoding="utf-8"?>
<p:tagLst xmlns:p="http://schemas.openxmlformats.org/presentationml/2006/main">
  <p:tag name="AS_UNIQUEID" val="1727"/>
  <p:tag name="KSO_WM_BEAUTIFY_FLAG" val=""/>
</p:tagLst>
</file>

<file path=ppt/tags/tag27.xml><?xml version="1.0" encoding="utf-8"?>
<p:tagLst xmlns:p="http://schemas.openxmlformats.org/presentationml/2006/main">
  <p:tag name="AS_UNIQUEID" val="635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0.xml><?xml version="1.0" encoding="utf-8"?>
<p:tagLst xmlns:p="http://schemas.openxmlformats.org/presentationml/2006/main">
  <p:tag name="AS_UNIQUEID" val="1728"/>
</p:tagLst>
</file>

<file path=ppt/tags/tag271.xml><?xml version="1.0" encoding="utf-8"?>
<p:tagLst xmlns:p="http://schemas.openxmlformats.org/presentationml/2006/main">
  <p:tag name="AS_UNIQUEID" val="1729"/>
  <p:tag name="KSO_WM_BEAUTIFY_FLAG" val=""/>
</p:tagLst>
</file>

<file path=ppt/tags/tag272.xml><?xml version="1.0" encoding="utf-8"?>
<p:tagLst xmlns:p="http://schemas.openxmlformats.org/presentationml/2006/main">
  <p:tag name="AS_UNIQUEID" val="1731"/>
  <p:tag name="KSO_WM_BEAUTIFY_FLAG" val=""/>
</p:tagLst>
</file>

<file path=ppt/tags/tag273.xml><?xml version="1.0" encoding="utf-8"?>
<p:tagLst xmlns:p="http://schemas.openxmlformats.org/presentationml/2006/main">
  <p:tag name="AS_UNIQUEID" val="1732"/>
  <p:tag name="KSO_WM_BEAUTIFY_FLAG" val=""/>
</p:tagLst>
</file>

<file path=ppt/tags/tag274.xml><?xml version="1.0" encoding="utf-8"?>
<p:tagLst xmlns:p="http://schemas.openxmlformats.org/presentationml/2006/main">
  <p:tag name="AS_UNIQUEID" val="6931"/>
</p:tagLst>
</file>

<file path=ppt/tags/tag275.xml><?xml version="1.0" encoding="utf-8"?>
<p:tagLst xmlns:p="http://schemas.openxmlformats.org/presentationml/2006/main">
  <p:tag name="AS_UNIQUEID" val="6932"/>
</p:tagLst>
</file>

<file path=ppt/tags/tag276.xml><?xml version="1.0" encoding="utf-8"?>
<p:tagLst xmlns:p="http://schemas.openxmlformats.org/presentationml/2006/main">
  <p:tag name="AS_UNIQUEID" val="6933"/>
</p:tagLst>
</file>

<file path=ppt/tags/tag277.xml><?xml version="1.0" encoding="utf-8"?>
<p:tagLst xmlns:p="http://schemas.openxmlformats.org/presentationml/2006/main">
  <p:tag name="AS_UNIQUEID" val="6934"/>
</p:tagLst>
</file>

<file path=ppt/tags/tag278.xml><?xml version="1.0" encoding="utf-8"?>
<p:tagLst xmlns:p="http://schemas.openxmlformats.org/presentationml/2006/main">
  <p:tag name="AS_UNIQUEID" val="6935"/>
</p:tagLst>
</file>

<file path=ppt/tags/tag279.xml><?xml version="1.0" encoding="utf-8"?>
<p:tagLst xmlns:p="http://schemas.openxmlformats.org/presentationml/2006/main">
  <p:tag name="AS_UNIQUEID" val="6936"/>
</p:tagLst>
</file>

<file path=ppt/tags/tag28.xml><?xml version="1.0" encoding="utf-8"?>
<p:tagLst xmlns:p="http://schemas.openxmlformats.org/presentationml/2006/main">
  <p:tag name="AS_UNIQUEID" val="635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0.xml><?xml version="1.0" encoding="utf-8"?>
<p:tagLst xmlns:p="http://schemas.openxmlformats.org/presentationml/2006/main">
  <p:tag name="AS_UNIQUEID" val="6937"/>
</p:tagLst>
</file>

<file path=ppt/tags/tag281.xml><?xml version="1.0" encoding="utf-8"?>
<p:tagLst xmlns:p="http://schemas.openxmlformats.org/presentationml/2006/main">
  <p:tag name="AS_UNIQUEID" val="6938"/>
</p:tagLst>
</file>

<file path=ppt/tags/tag282.xml><?xml version="1.0" encoding="utf-8"?>
<p:tagLst xmlns:p="http://schemas.openxmlformats.org/presentationml/2006/main">
  <p:tag name="KSO_WM_BEAUTIFY_FLAG" val="#wm#"/>
  <p:tag name="KSO_WM_TEMPLATE_CATEGORY" val="custom"/>
  <p:tag name="KSO_WM_TEMPLATE_INDEX" val="20205176"/>
</p:tagLst>
</file>

<file path=ppt/tags/tag283.xml><?xml version="1.0" encoding="utf-8"?>
<p:tagLst xmlns:p="http://schemas.openxmlformats.org/presentationml/2006/main">
  <p:tag name="AS_UNIQUEID" val="6939"/>
</p:tagLst>
</file>

<file path=ppt/tags/tag284.xml><?xml version="1.0" encoding="utf-8"?>
<p:tagLst xmlns:p="http://schemas.openxmlformats.org/presentationml/2006/main">
  <p:tag name="AS_UNIQUEID" val="1725"/>
</p:tagLst>
</file>

<file path=ppt/tags/tag285.xml><?xml version="1.0" encoding="utf-8"?>
<p:tagLst xmlns:p="http://schemas.openxmlformats.org/presentationml/2006/main">
  <p:tag name="AS_UNIQUEID" val="1726"/>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 val=""/>
  <p:tag name="KSO_WM_UNIT_MEDIACOVER_TEXTSTATE" val="0"/>
  <p:tag name="KSO_WM_UNIT_MEDIACOVER_TRANSPARENCY" val="0.5"/>
</p:tagLst>
</file>

<file path=ppt/tags/tag286.xml><?xml version="1.0" encoding="utf-8"?>
<p:tagLst xmlns:p="http://schemas.openxmlformats.org/presentationml/2006/main">
  <p:tag name="AS_UNIQUEID" val="1727"/>
  <p:tag name="KSO_WM_BEAUTIFY_FLAG" val=""/>
</p:tagLst>
</file>

<file path=ppt/tags/tag287.xml><?xml version="1.0" encoding="utf-8"?>
<p:tagLst xmlns:p="http://schemas.openxmlformats.org/presentationml/2006/main">
  <p:tag name="AS_UNIQUEID" val="1728"/>
</p:tagLst>
</file>

<file path=ppt/tags/tag288.xml><?xml version="1.0" encoding="utf-8"?>
<p:tagLst xmlns:p="http://schemas.openxmlformats.org/presentationml/2006/main">
  <p:tag name="AS_UNIQUEID" val="1729"/>
  <p:tag name="KSO_WM_BEAUTIFY_FLAG" val=""/>
</p:tagLst>
</file>

<file path=ppt/tags/tag289.xml><?xml version="1.0" encoding="utf-8"?>
<p:tagLst xmlns:p="http://schemas.openxmlformats.org/presentationml/2006/main">
  <p:tag name="AS_UNIQUEID" val="1731"/>
  <p:tag name="KSO_WM_BEAUTIFY_FLAG" val=""/>
</p:tagLst>
</file>

<file path=ppt/tags/tag29.xml><?xml version="1.0" encoding="utf-8"?>
<p:tagLst xmlns:p="http://schemas.openxmlformats.org/presentationml/2006/main">
  <p:tag name="AS_UNIQUEID" val="635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0.xml><?xml version="1.0" encoding="utf-8"?>
<p:tagLst xmlns:p="http://schemas.openxmlformats.org/presentationml/2006/main">
  <p:tag name="AS_UNIQUEID" val="1732"/>
  <p:tag name="KSO_WM_BEAUTIFY_FLAG" val=""/>
</p:tagLst>
</file>

<file path=ppt/tags/tag291.xml><?xml version="1.0" encoding="utf-8"?>
<p:tagLst xmlns:p="http://schemas.openxmlformats.org/presentationml/2006/main">
  <p:tag name="AS_UNIQUEID" val="6940"/>
</p:tagLst>
</file>

<file path=ppt/tags/tag292.xml><?xml version="1.0" encoding="utf-8"?>
<p:tagLst xmlns:p="http://schemas.openxmlformats.org/presentationml/2006/main">
  <p:tag name="KSO_WM_BEAUTIFY_FLAG" val="#wm#"/>
  <p:tag name="KSO_WM_TEMPLATE_CATEGORY" val="custom"/>
  <p:tag name="KSO_WM_TEMPLATE_INDEX" val="20205176"/>
</p:tagLst>
</file>

<file path=ppt/tags/tag293.xml><?xml version="1.0" encoding="utf-8"?>
<p:tagLst xmlns:p="http://schemas.openxmlformats.org/presentationml/2006/main">
  <p:tag name="AS_UNIQUEID" val="6941"/>
</p:tagLst>
</file>

<file path=ppt/tags/tag294.xml><?xml version="1.0" encoding="utf-8"?>
<p:tagLst xmlns:p="http://schemas.openxmlformats.org/presentationml/2006/main">
  <p:tag name="AS_UNIQUEID" val="1725"/>
</p:tagLst>
</file>

<file path=ppt/tags/tag295.xml><?xml version="1.0" encoding="utf-8"?>
<p:tagLst xmlns:p="http://schemas.openxmlformats.org/presentationml/2006/main">
  <p:tag name="AS_UNIQUEID" val="1726"/>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 val=""/>
  <p:tag name="KSO_WM_UNIT_MEDIACOVER_TEXTSTATE" val="0"/>
  <p:tag name="KSO_WM_UNIT_MEDIACOVER_TRANSPARENCY" val="0.5"/>
</p:tagLst>
</file>

<file path=ppt/tags/tag296.xml><?xml version="1.0" encoding="utf-8"?>
<p:tagLst xmlns:p="http://schemas.openxmlformats.org/presentationml/2006/main">
  <p:tag name="AS_UNIQUEID" val="1727"/>
  <p:tag name="KSO_WM_BEAUTIFY_FLAG" val=""/>
</p:tagLst>
</file>

<file path=ppt/tags/tag297.xml><?xml version="1.0" encoding="utf-8"?>
<p:tagLst xmlns:p="http://schemas.openxmlformats.org/presentationml/2006/main">
  <p:tag name="AS_UNIQUEID" val="1728"/>
</p:tagLst>
</file>

<file path=ppt/tags/tag298.xml><?xml version="1.0" encoding="utf-8"?>
<p:tagLst xmlns:p="http://schemas.openxmlformats.org/presentationml/2006/main">
  <p:tag name="AS_UNIQUEID" val="1729"/>
  <p:tag name="KSO_WM_BEAUTIFY_FLAG" val=""/>
</p:tagLst>
</file>

<file path=ppt/tags/tag299.xml><?xml version="1.0" encoding="utf-8"?>
<p:tagLst xmlns:p="http://schemas.openxmlformats.org/presentationml/2006/main">
  <p:tag name="AS_UNIQUEID" val="1731"/>
  <p:tag name="KSO_WM_BEAUTIFY_FLAG" val=""/>
</p:tagLst>
</file>

<file path=ppt/tags/tag3.xml><?xml version="1.0" encoding="utf-8"?>
<p:tagLst xmlns:p="http://schemas.openxmlformats.org/presentationml/2006/main">
  <p:tag name="AS_UNIQUEID" val="6327"/>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AS_UNIQUEID" val="635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00.xml><?xml version="1.0" encoding="utf-8"?>
<p:tagLst xmlns:p="http://schemas.openxmlformats.org/presentationml/2006/main">
  <p:tag name="AS_UNIQUEID" val="1732"/>
  <p:tag name="KSO_WM_BEAUTIFY_FLAG" val=""/>
</p:tagLst>
</file>

<file path=ppt/tags/tag301.xml><?xml version="1.0" encoding="utf-8"?>
<p:tagLst xmlns:p="http://schemas.openxmlformats.org/presentationml/2006/main">
  <p:tag name="AS_UNIQUEID" val="6942"/>
</p:tagLst>
</file>

<file path=ppt/tags/tag302.xml><?xml version="1.0" encoding="utf-8"?>
<p:tagLst xmlns:p="http://schemas.openxmlformats.org/presentationml/2006/main">
  <p:tag name="KSO_WM_BEAUTIFY_FLAG" val="#wm#"/>
  <p:tag name="KSO_WM_TEMPLATE_CATEGORY" val="custom"/>
  <p:tag name="KSO_WM_TEMPLATE_INDEX" val="20205176"/>
</p:tagLst>
</file>

<file path=ppt/tags/tag303.xml><?xml version="1.0" encoding="utf-8"?>
<p:tagLst xmlns:p="http://schemas.openxmlformats.org/presentationml/2006/main">
  <p:tag name="AS_UNIQUEID" val="6943"/>
</p:tagLst>
</file>

<file path=ppt/tags/tag304.xml><?xml version="1.0" encoding="utf-8"?>
<p:tagLst xmlns:p="http://schemas.openxmlformats.org/presentationml/2006/main">
  <p:tag name="AS_UNIQUEID" val="1725"/>
</p:tagLst>
</file>

<file path=ppt/tags/tag305.xml><?xml version="1.0" encoding="utf-8"?>
<p:tagLst xmlns:p="http://schemas.openxmlformats.org/presentationml/2006/main">
  <p:tag name="AS_UNIQUEID" val="1726"/>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 val=""/>
  <p:tag name="KSO_WM_UNIT_MEDIACOVER_TEXTSTATE" val="0"/>
  <p:tag name="KSO_WM_UNIT_MEDIACOVER_TRANSPARENCY" val="0.5"/>
</p:tagLst>
</file>

<file path=ppt/tags/tag306.xml><?xml version="1.0" encoding="utf-8"?>
<p:tagLst xmlns:p="http://schemas.openxmlformats.org/presentationml/2006/main">
  <p:tag name="AS_UNIQUEID" val="1727"/>
  <p:tag name="KSO_WM_BEAUTIFY_FLAG" val=""/>
</p:tagLst>
</file>

<file path=ppt/tags/tag307.xml><?xml version="1.0" encoding="utf-8"?>
<p:tagLst xmlns:p="http://schemas.openxmlformats.org/presentationml/2006/main">
  <p:tag name="AS_UNIQUEID" val="1728"/>
</p:tagLst>
</file>

<file path=ppt/tags/tag308.xml><?xml version="1.0" encoding="utf-8"?>
<p:tagLst xmlns:p="http://schemas.openxmlformats.org/presentationml/2006/main">
  <p:tag name="AS_UNIQUEID" val="1729"/>
  <p:tag name="KSO_WM_BEAUTIFY_FLAG" val=""/>
</p:tagLst>
</file>

<file path=ppt/tags/tag309.xml><?xml version="1.0" encoding="utf-8"?>
<p:tagLst xmlns:p="http://schemas.openxmlformats.org/presentationml/2006/main">
  <p:tag name="AS_UNIQUEID" val="1731"/>
  <p:tag name="KSO_WM_BEAUTIFY_FLAG" val=""/>
</p:tagLst>
</file>

<file path=ppt/tags/tag31.xml><?xml version="1.0" encoding="utf-8"?>
<p:tagLst xmlns:p="http://schemas.openxmlformats.org/presentationml/2006/main">
  <p:tag name="AS_UNIQUEID" val="635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0.xml><?xml version="1.0" encoding="utf-8"?>
<p:tagLst xmlns:p="http://schemas.openxmlformats.org/presentationml/2006/main">
  <p:tag name="AS_UNIQUEID" val="1732"/>
  <p:tag name="KSO_WM_BEAUTIFY_FLAG" val=""/>
</p:tagLst>
</file>

<file path=ppt/tags/tag311.xml><?xml version="1.0" encoding="utf-8"?>
<p:tagLst xmlns:p="http://schemas.openxmlformats.org/presentationml/2006/main">
  <p:tag name="AS_UNIQUEID" val="6944"/>
</p:tagLst>
</file>

<file path=ppt/tags/tag312.xml><?xml version="1.0" encoding="utf-8"?>
<p:tagLst xmlns:p="http://schemas.openxmlformats.org/presentationml/2006/main">
  <p:tag name="AS_UNIQUEID" val="6945"/>
</p:tagLst>
</file>

<file path=ppt/tags/tag313.xml><?xml version="1.0" encoding="utf-8"?>
<p:tagLst xmlns:p="http://schemas.openxmlformats.org/presentationml/2006/main">
  <p:tag name="KSO_WM_BEAUTIFY_FLAG" val="#wm#"/>
  <p:tag name="KSO_WM_TEMPLATE_CATEGORY" val="custom"/>
  <p:tag name="KSO_WM_TEMPLATE_INDEX" val="20205176"/>
</p:tagLst>
</file>

<file path=ppt/tags/tag314.xml><?xml version="1.0" encoding="utf-8"?>
<p:tagLst xmlns:p="http://schemas.openxmlformats.org/presentationml/2006/main">
  <p:tag name="AS_UNIQUEID" val="6946"/>
</p:tagLst>
</file>

<file path=ppt/tags/tag315.xml><?xml version="1.0" encoding="utf-8"?>
<p:tagLst xmlns:p="http://schemas.openxmlformats.org/presentationml/2006/main">
  <p:tag name="AS_UNIQUEID" val="1725"/>
</p:tagLst>
</file>

<file path=ppt/tags/tag316.xml><?xml version="1.0" encoding="utf-8"?>
<p:tagLst xmlns:p="http://schemas.openxmlformats.org/presentationml/2006/main">
  <p:tag name="AS_UNIQUEID" val="1726"/>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 val=""/>
  <p:tag name="KSO_WM_UNIT_MEDIACOVER_TEXTSTATE" val="0"/>
  <p:tag name="KSO_WM_UNIT_MEDIACOVER_TRANSPARENCY" val="0.5"/>
</p:tagLst>
</file>

<file path=ppt/tags/tag317.xml><?xml version="1.0" encoding="utf-8"?>
<p:tagLst xmlns:p="http://schemas.openxmlformats.org/presentationml/2006/main">
  <p:tag name="AS_UNIQUEID" val="1727"/>
  <p:tag name="KSO_WM_BEAUTIFY_FLAG" val=""/>
</p:tagLst>
</file>

<file path=ppt/tags/tag318.xml><?xml version="1.0" encoding="utf-8"?>
<p:tagLst xmlns:p="http://schemas.openxmlformats.org/presentationml/2006/main">
  <p:tag name="AS_UNIQUEID" val="1728"/>
</p:tagLst>
</file>

<file path=ppt/tags/tag319.xml><?xml version="1.0" encoding="utf-8"?>
<p:tagLst xmlns:p="http://schemas.openxmlformats.org/presentationml/2006/main">
  <p:tag name="AS_UNIQUEID" val="1729"/>
  <p:tag name="KSO_WM_BEAUTIFY_FLAG" val=""/>
</p:tagLst>
</file>

<file path=ppt/tags/tag32.xml><?xml version="1.0" encoding="utf-8"?>
<p:tagLst xmlns:p="http://schemas.openxmlformats.org/presentationml/2006/main">
  <p:tag name="AS_UNIQUEID" val="635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0.xml><?xml version="1.0" encoding="utf-8"?>
<p:tagLst xmlns:p="http://schemas.openxmlformats.org/presentationml/2006/main">
  <p:tag name="AS_UNIQUEID" val="1731"/>
  <p:tag name="KSO_WM_BEAUTIFY_FLAG" val=""/>
</p:tagLst>
</file>

<file path=ppt/tags/tag321.xml><?xml version="1.0" encoding="utf-8"?>
<p:tagLst xmlns:p="http://schemas.openxmlformats.org/presentationml/2006/main">
  <p:tag name="AS_UNIQUEID" val="1732"/>
  <p:tag name="KSO_WM_BEAUTIFY_FLAG" val=""/>
</p:tagLst>
</file>

<file path=ppt/tags/tag322.xml><?xml version="1.0" encoding="utf-8"?>
<p:tagLst xmlns:p="http://schemas.openxmlformats.org/presentationml/2006/main">
  <p:tag name="AS_UNIQUEID" val="6947"/>
</p:tagLst>
</file>

<file path=ppt/tags/tag323.xml><?xml version="1.0" encoding="utf-8"?>
<p:tagLst xmlns:p="http://schemas.openxmlformats.org/presentationml/2006/main">
  <p:tag name="AS_UNIQUEID" val="6948"/>
</p:tagLst>
</file>

<file path=ppt/tags/tag324.xml><?xml version="1.0" encoding="utf-8"?>
<p:tagLst xmlns:p="http://schemas.openxmlformats.org/presentationml/2006/main">
  <p:tag name="KSO_WM_BEAUTIFY_FLAG" val="#wm#"/>
  <p:tag name="KSO_WM_TEMPLATE_CATEGORY" val="custom"/>
  <p:tag name="KSO_WM_TEMPLATE_INDEX" val="20205176"/>
</p:tagLst>
</file>

<file path=ppt/tags/tag325.xml><?xml version="1.0" encoding="utf-8"?>
<p:tagLst xmlns:p="http://schemas.openxmlformats.org/presentationml/2006/main">
  <p:tag name="AS_UNIQUEID" val="6949"/>
</p:tagLst>
</file>

<file path=ppt/tags/tag326.xml><?xml version="1.0" encoding="utf-8"?>
<p:tagLst xmlns:p="http://schemas.openxmlformats.org/presentationml/2006/main">
  <p:tag name="AS_UNIQUEID" val="1725"/>
</p:tagLst>
</file>

<file path=ppt/tags/tag327.xml><?xml version="1.0" encoding="utf-8"?>
<p:tagLst xmlns:p="http://schemas.openxmlformats.org/presentationml/2006/main">
  <p:tag name="AS_UNIQUEID" val="1726"/>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 val=""/>
  <p:tag name="KSO_WM_UNIT_MEDIACOVER_TEXTSTATE" val="0"/>
  <p:tag name="KSO_WM_UNIT_MEDIACOVER_TRANSPARENCY" val="0.5"/>
</p:tagLst>
</file>

<file path=ppt/tags/tag328.xml><?xml version="1.0" encoding="utf-8"?>
<p:tagLst xmlns:p="http://schemas.openxmlformats.org/presentationml/2006/main">
  <p:tag name="AS_UNIQUEID" val="1727"/>
  <p:tag name="KSO_WM_BEAUTIFY_FLAG" val=""/>
</p:tagLst>
</file>

<file path=ppt/tags/tag329.xml><?xml version="1.0" encoding="utf-8"?>
<p:tagLst xmlns:p="http://schemas.openxmlformats.org/presentationml/2006/main">
  <p:tag name="AS_UNIQUEID" val="1728"/>
</p:tagLst>
</file>

<file path=ppt/tags/tag33.xml><?xml version="1.0" encoding="utf-8"?>
<p:tagLst xmlns:p="http://schemas.openxmlformats.org/presentationml/2006/main">
  <p:tag name="AS_UNIQUEID" val="635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0.xml><?xml version="1.0" encoding="utf-8"?>
<p:tagLst xmlns:p="http://schemas.openxmlformats.org/presentationml/2006/main">
  <p:tag name="AS_UNIQUEID" val="1729"/>
  <p:tag name="KSO_WM_BEAUTIFY_FLAG" val=""/>
</p:tagLst>
</file>

<file path=ppt/tags/tag331.xml><?xml version="1.0" encoding="utf-8"?>
<p:tagLst xmlns:p="http://schemas.openxmlformats.org/presentationml/2006/main">
  <p:tag name="AS_UNIQUEID" val="1731"/>
  <p:tag name="KSO_WM_BEAUTIFY_FLAG" val=""/>
</p:tagLst>
</file>

<file path=ppt/tags/tag332.xml><?xml version="1.0" encoding="utf-8"?>
<p:tagLst xmlns:p="http://schemas.openxmlformats.org/presentationml/2006/main">
  <p:tag name="AS_UNIQUEID" val="1732"/>
  <p:tag name="KSO_WM_BEAUTIFY_FLAG" val=""/>
</p:tagLst>
</file>

<file path=ppt/tags/tag333.xml><?xml version="1.0" encoding="utf-8"?>
<p:tagLst xmlns:p="http://schemas.openxmlformats.org/presentationml/2006/main">
  <p:tag name="AS_UNIQUEID" val="6950"/>
</p:tagLst>
</file>

<file path=ppt/tags/tag334.xml><?xml version="1.0" encoding="utf-8"?>
<p:tagLst xmlns:p="http://schemas.openxmlformats.org/presentationml/2006/main">
  <p:tag name="AS_UNIQUEID" val="6951"/>
</p:tagLst>
</file>

<file path=ppt/tags/tag335.xml><?xml version="1.0" encoding="utf-8"?>
<p:tagLst xmlns:p="http://schemas.openxmlformats.org/presentationml/2006/main">
  <p:tag name="AS_UNIQUEID" val="6952"/>
</p:tagLst>
</file>

<file path=ppt/tags/tag336.xml><?xml version="1.0" encoding="utf-8"?>
<p:tagLst xmlns:p="http://schemas.openxmlformats.org/presentationml/2006/main">
  <p:tag name="AS_UNIQUEID" val="6953"/>
</p:tagLst>
</file>

<file path=ppt/tags/tag337.xml><?xml version="1.0" encoding="utf-8"?>
<p:tagLst xmlns:p="http://schemas.openxmlformats.org/presentationml/2006/main">
  <p:tag name="KSO_WM_BEAUTIFY_FLAG" val="#wm#"/>
  <p:tag name="KSO_WM_TEMPLATE_CATEGORY" val="custom"/>
  <p:tag name="KSO_WM_TEMPLATE_INDEX" val="20205176"/>
</p:tagLst>
</file>

<file path=ppt/tags/tag338.xml><?xml version="1.0" encoding="utf-8"?>
<p:tagLst xmlns:p="http://schemas.openxmlformats.org/presentationml/2006/main">
  <p:tag name="AS_UNIQUEID" val="6954"/>
</p:tagLst>
</file>

<file path=ppt/tags/tag339.xml><?xml version="1.0" encoding="utf-8"?>
<p:tagLst xmlns:p="http://schemas.openxmlformats.org/presentationml/2006/main">
  <p:tag name="AS_UNIQUEID" val="2307"/>
</p:tagLst>
</file>

<file path=ppt/tags/tag34.xml><?xml version="1.0" encoding="utf-8"?>
<p:tagLst xmlns:p="http://schemas.openxmlformats.org/presentationml/2006/main">
  <p:tag name="AS_UNIQUEID" val="635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0.xml><?xml version="1.0" encoding="utf-8"?>
<p:tagLst xmlns:p="http://schemas.openxmlformats.org/presentationml/2006/main">
  <p:tag name="AS_UNIQUEID" val="2308"/>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 val=""/>
  <p:tag name="KSO_WM_UNIT_MEDIACOVER_TEXTSTATE" val="0"/>
  <p:tag name="KSO_WM_UNIT_MEDIACOVER_TRANSPARENCY" val="0.5"/>
</p:tagLst>
</file>

<file path=ppt/tags/tag341.xml><?xml version="1.0" encoding="utf-8"?>
<p:tagLst xmlns:p="http://schemas.openxmlformats.org/presentationml/2006/main">
  <p:tag name="AS_UNIQUEID" val="2309"/>
  <p:tag name="KSO_WM_BEAUTIFY_FLAG" val=""/>
</p:tagLst>
</file>

<file path=ppt/tags/tag342.xml><?xml version="1.0" encoding="utf-8"?>
<p:tagLst xmlns:p="http://schemas.openxmlformats.org/presentationml/2006/main">
  <p:tag name="AS_UNIQUEID" val="2310"/>
</p:tagLst>
</file>

<file path=ppt/tags/tag343.xml><?xml version="1.0" encoding="utf-8"?>
<p:tagLst xmlns:p="http://schemas.openxmlformats.org/presentationml/2006/main">
  <p:tag name="AS_UNIQUEID" val="2311"/>
  <p:tag name="KSO_WM_BEAUTIFY_FLAG" val=""/>
</p:tagLst>
</file>

<file path=ppt/tags/tag344.xml><?xml version="1.0" encoding="utf-8"?>
<p:tagLst xmlns:p="http://schemas.openxmlformats.org/presentationml/2006/main">
  <p:tag name="AS_UNIQUEID" val="2313"/>
  <p:tag name="KSO_WM_BEAUTIFY_FLAG" val=""/>
</p:tagLst>
</file>

<file path=ppt/tags/tag345.xml><?xml version="1.0" encoding="utf-8"?>
<p:tagLst xmlns:p="http://schemas.openxmlformats.org/presentationml/2006/main">
  <p:tag name="AS_UNIQUEID" val="2314"/>
  <p:tag name="KSO_WM_BEAUTIFY_FLAG" val=""/>
</p:tagLst>
</file>

<file path=ppt/tags/tag346.xml><?xml version="1.0" encoding="utf-8"?>
<p:tagLst xmlns:p="http://schemas.openxmlformats.org/presentationml/2006/main">
  <p:tag name="AS_UNIQUEID" val="6955"/>
</p:tagLst>
</file>

<file path=ppt/tags/tag347.xml><?xml version="1.0" encoding="utf-8"?>
<p:tagLst xmlns:p="http://schemas.openxmlformats.org/presentationml/2006/main">
  <p:tag name="AS_UNIQUEID" val="6956"/>
</p:tagLst>
</file>

<file path=ppt/tags/tag348.xml><?xml version="1.0" encoding="utf-8"?>
<p:tagLst xmlns:p="http://schemas.openxmlformats.org/presentationml/2006/main">
  <p:tag name="AS_UNIQUEID" val="2307"/>
</p:tagLst>
</file>

<file path=ppt/tags/tag349.xml><?xml version="1.0" encoding="utf-8"?>
<p:tagLst xmlns:p="http://schemas.openxmlformats.org/presentationml/2006/main">
  <p:tag name="AS_UNIQUEID" val="2308"/>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 val=""/>
  <p:tag name="KSO_WM_UNIT_MEDIACOVER_TEXTSTATE" val="0"/>
  <p:tag name="KSO_WM_UNIT_MEDIACOVER_TRANSPARENCY" val="0.5"/>
</p:tagLst>
</file>

<file path=ppt/tags/tag35.xml><?xml version="1.0" encoding="utf-8"?>
<p:tagLst xmlns:p="http://schemas.openxmlformats.org/presentationml/2006/main">
  <p:tag name="AS_UNIQUEID" val="6855"/>
</p:tagLst>
</file>

<file path=ppt/tags/tag350.xml><?xml version="1.0" encoding="utf-8"?>
<p:tagLst xmlns:p="http://schemas.openxmlformats.org/presentationml/2006/main">
  <p:tag name="AS_UNIQUEID" val="2309"/>
  <p:tag name="KSO_WM_BEAUTIFY_FLAG" val=""/>
</p:tagLst>
</file>

<file path=ppt/tags/tag351.xml><?xml version="1.0" encoding="utf-8"?>
<p:tagLst xmlns:p="http://schemas.openxmlformats.org/presentationml/2006/main">
  <p:tag name="AS_UNIQUEID" val="2310"/>
</p:tagLst>
</file>

<file path=ppt/tags/tag352.xml><?xml version="1.0" encoding="utf-8"?>
<p:tagLst xmlns:p="http://schemas.openxmlformats.org/presentationml/2006/main">
  <p:tag name="AS_UNIQUEID" val="2311"/>
  <p:tag name="KSO_WM_BEAUTIFY_FLAG" val=""/>
</p:tagLst>
</file>

<file path=ppt/tags/tag353.xml><?xml version="1.0" encoding="utf-8"?>
<p:tagLst xmlns:p="http://schemas.openxmlformats.org/presentationml/2006/main">
  <p:tag name="AS_UNIQUEID" val="2313"/>
  <p:tag name="KSO_WM_BEAUTIFY_FLAG" val=""/>
</p:tagLst>
</file>

<file path=ppt/tags/tag354.xml><?xml version="1.0" encoding="utf-8"?>
<p:tagLst xmlns:p="http://schemas.openxmlformats.org/presentationml/2006/main">
  <p:tag name="AS_UNIQUEID" val="2314"/>
  <p:tag name="KSO_WM_BEAUTIFY_FLAG" val=""/>
</p:tagLst>
</file>

<file path=ppt/tags/tag355.xml><?xml version="1.0" encoding="utf-8"?>
<p:tagLst xmlns:p="http://schemas.openxmlformats.org/presentationml/2006/main">
  <p:tag name="AS_UNIQUEID" val="6957"/>
</p:tagLst>
</file>

<file path=ppt/tags/tag356.xml><?xml version="1.0" encoding="utf-8"?>
<p:tagLst xmlns:p="http://schemas.openxmlformats.org/presentationml/2006/main">
  <p:tag name="AS_UNIQUEID" val="6958"/>
</p:tagLst>
</file>

<file path=ppt/tags/tag357.xml><?xml version="1.0" encoding="utf-8"?>
<p:tagLst xmlns:p="http://schemas.openxmlformats.org/presentationml/2006/main">
  <p:tag name="AS_UNIQUEID" val="6959"/>
</p:tagLst>
</file>

<file path=ppt/tags/tag358.xml><?xml version="1.0" encoding="utf-8"?>
<p:tagLst xmlns:p="http://schemas.openxmlformats.org/presentationml/2006/main">
  <p:tag name="AS_UNIQUEID" val="6960"/>
</p:tagLst>
</file>

<file path=ppt/tags/tag359.xml><?xml version="1.0" encoding="utf-8"?>
<p:tagLst xmlns:p="http://schemas.openxmlformats.org/presentationml/2006/main">
  <p:tag name="AS_UNIQUEID" val="6961"/>
</p:tagLst>
</file>

<file path=ppt/tags/tag36.xml><?xml version="1.0" encoding="utf-8"?>
<p:tagLst xmlns:p="http://schemas.openxmlformats.org/presentationml/2006/main">
  <p:tag name="AS_UNIQUEID" val="6360"/>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60.xml><?xml version="1.0" encoding="utf-8"?>
<p:tagLst xmlns:p="http://schemas.openxmlformats.org/presentationml/2006/main">
  <p:tag name="AS_UNIQUEID" val="6962"/>
</p:tagLst>
</file>

<file path=ppt/tags/tag361.xml><?xml version="1.0" encoding="utf-8"?>
<p:tagLst xmlns:p="http://schemas.openxmlformats.org/presentationml/2006/main">
  <p:tag name="AS_UNIQUEID" val="6963"/>
</p:tagLst>
</file>

<file path=ppt/tags/tag362.xml><?xml version="1.0" encoding="utf-8"?>
<p:tagLst xmlns:p="http://schemas.openxmlformats.org/presentationml/2006/main">
  <p:tag name="AS_UNIQUEID" val="6964"/>
</p:tagLst>
</file>

<file path=ppt/tags/tag363.xml><?xml version="1.0" encoding="utf-8"?>
<p:tagLst xmlns:p="http://schemas.openxmlformats.org/presentationml/2006/main">
  <p:tag name="AS_UNIQUEID" val="6965"/>
</p:tagLst>
</file>

<file path=ppt/tags/tag364.xml><?xml version="1.0" encoding="utf-8"?>
<p:tagLst xmlns:p="http://schemas.openxmlformats.org/presentationml/2006/main">
  <p:tag name="AS_UNIQUEID" val="6966"/>
</p:tagLst>
</file>

<file path=ppt/tags/tag365.xml><?xml version="1.0" encoding="utf-8"?>
<p:tagLst xmlns:p="http://schemas.openxmlformats.org/presentationml/2006/main">
  <p:tag name="AS_UNIQUEID" val="6967"/>
</p:tagLst>
</file>

<file path=ppt/tags/tag366.xml><?xml version="1.0" encoding="utf-8"?>
<p:tagLst xmlns:p="http://schemas.openxmlformats.org/presentationml/2006/main">
  <p:tag name="AS_UNIQUEID" val="6968"/>
</p:tagLst>
</file>

<file path=ppt/tags/tag367.xml><?xml version="1.0" encoding="utf-8"?>
<p:tagLst xmlns:p="http://schemas.openxmlformats.org/presentationml/2006/main">
  <p:tag name="AS_UNIQUEID" val="6969"/>
</p:tagLst>
</file>

<file path=ppt/tags/tag368.xml><?xml version="1.0" encoding="utf-8"?>
<p:tagLst xmlns:p="http://schemas.openxmlformats.org/presentationml/2006/main">
  <p:tag name="AS_UNIQUEID" val="6970"/>
</p:tagLst>
</file>

<file path=ppt/tags/tag369.xml><?xml version="1.0" encoding="utf-8"?>
<p:tagLst xmlns:p="http://schemas.openxmlformats.org/presentationml/2006/main">
  <p:tag name="AS_UNIQUEID" val="6971"/>
</p:tagLst>
</file>

<file path=ppt/tags/tag37.xml><?xml version="1.0" encoding="utf-8"?>
<p:tagLst xmlns:p="http://schemas.openxmlformats.org/presentationml/2006/main">
  <p:tag name="AS_UNIQUEID" val="6361"/>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0.xml><?xml version="1.0" encoding="utf-8"?>
<p:tagLst xmlns:p="http://schemas.openxmlformats.org/presentationml/2006/main">
  <p:tag name="AS_UNIQUEID" val="6972"/>
</p:tagLst>
</file>

<file path=ppt/tags/tag371.xml><?xml version="1.0" encoding="utf-8"?>
<p:tagLst xmlns:p="http://schemas.openxmlformats.org/presentationml/2006/main">
  <p:tag name="AS_UNIQUEID" val="6973"/>
</p:tagLst>
</file>

<file path=ppt/tags/tag372.xml><?xml version="1.0" encoding="utf-8"?>
<p:tagLst xmlns:p="http://schemas.openxmlformats.org/presentationml/2006/main">
  <p:tag name="AS_UNIQUEID" val="6974"/>
</p:tagLst>
</file>

<file path=ppt/tags/tag373.xml><?xml version="1.0" encoding="utf-8"?>
<p:tagLst xmlns:p="http://schemas.openxmlformats.org/presentationml/2006/main">
  <p:tag name="AS_OS" val="Unix 3.10 unknown"/>
  <p:tag name="AS_RELEASE_DATE" val="2023.03.31"/>
  <p:tag name="AS_TITLE" val="Aspose.Slides for Java"/>
  <p:tag name="AS_VERSION" val="23.3"/>
</p:tagLst>
</file>

<file path=ppt/tags/tag38.xml><?xml version="1.0" encoding="utf-8"?>
<p:tagLst xmlns:p="http://schemas.openxmlformats.org/presentationml/2006/main">
  <p:tag name="AS_UNIQUEID" val="6362"/>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p="http://schemas.openxmlformats.org/presentationml/2006/main">
  <p:tag name="AS_UNIQUEID" val="6363"/>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p="http://schemas.openxmlformats.org/presentationml/2006/main">
  <p:tag name="AS_UNIQUEID" val="6328"/>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AS_UNIQUEID" val="6856"/>
</p:tagLst>
</file>

<file path=ppt/tags/tag41.xml><?xml version="1.0" encoding="utf-8"?>
<p:tagLst xmlns:p="http://schemas.openxmlformats.org/presentationml/2006/main">
  <p:tag name="AS_UNIQUEID" val="6365"/>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p="http://schemas.openxmlformats.org/presentationml/2006/main">
  <p:tag name="AS_UNIQUEID" val="6366"/>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p="http://schemas.openxmlformats.org/presentationml/2006/main">
  <p:tag name="AS_UNIQUEID" val="6367"/>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p="http://schemas.openxmlformats.org/presentationml/2006/main">
  <p:tag name="AS_UNIQUEID" val="6857"/>
</p:tagLst>
</file>

<file path=ppt/tags/tag45.xml><?xml version="1.0" encoding="utf-8"?>
<p:tagLst xmlns:p="http://schemas.openxmlformats.org/presentationml/2006/main">
  <p:tag name="AS_UNIQUEID" val="6369"/>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p="http://schemas.openxmlformats.org/presentationml/2006/main">
  <p:tag name="AS_UNIQUEID" val="6370"/>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p="http://schemas.openxmlformats.org/presentationml/2006/main">
  <p:tag name="AS_UNIQUEID" val="6371"/>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p="http://schemas.openxmlformats.org/presentationml/2006/main">
  <p:tag name="AS_UNIQUEID" val="6372"/>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p="http://schemas.openxmlformats.org/presentationml/2006/main">
  <p:tag name="AS_UNIQUEID" val="637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p="http://schemas.openxmlformats.org/presentationml/2006/main">
  <p:tag name="AS_UNIQUEID" val="6329"/>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AS_UNIQUEID" val="6374"/>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1.xml><?xml version="1.0" encoding="utf-8"?>
<p:tagLst xmlns:p="http://schemas.openxmlformats.org/presentationml/2006/main">
  <p:tag name="AS_UNIQUEID" val="6858"/>
</p:tagLst>
</file>

<file path=ppt/tags/tag52.xml><?xml version="1.0" encoding="utf-8"?>
<p:tagLst xmlns:p="http://schemas.openxmlformats.org/presentationml/2006/main">
  <p:tag name="AS_UNIQUEID" val="6376"/>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p="http://schemas.openxmlformats.org/presentationml/2006/main">
  <p:tag name="AS_UNIQUEID" val="6377"/>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p="http://schemas.openxmlformats.org/presentationml/2006/main">
  <p:tag name="AS_UNIQUEID" val="6378"/>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p="http://schemas.openxmlformats.org/presentationml/2006/main">
  <p:tag name="AS_UNIQUEID" val="6379"/>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6.xml><?xml version="1.0" encoding="utf-8"?>
<p:tagLst xmlns:p="http://schemas.openxmlformats.org/presentationml/2006/main">
  <p:tag name="AS_UNIQUEID" val="6380"/>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7.xml><?xml version="1.0" encoding="utf-8"?>
<p:tagLst xmlns:p="http://schemas.openxmlformats.org/presentationml/2006/main">
  <p:tag name="AS_UNIQUEID" val="6859"/>
</p:tagLst>
</file>

<file path=ppt/tags/tag58.xml><?xml version="1.0" encoding="utf-8"?>
<p:tagLst xmlns:p="http://schemas.openxmlformats.org/presentationml/2006/main">
  <p:tag name="AS_UNIQUEID" val="6382"/>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p="http://schemas.openxmlformats.org/presentationml/2006/main">
  <p:tag name="AS_UNIQUEID" val="6383"/>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xml><?xml version="1.0" encoding="utf-8"?>
<p:tagLst xmlns:p="http://schemas.openxmlformats.org/presentationml/2006/main">
  <p:tag name="AS_UNIQUEID" val="6330"/>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AS_UNIQUEID" val="6384"/>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1.xml><?xml version="1.0" encoding="utf-8"?>
<p:tagLst xmlns:p="http://schemas.openxmlformats.org/presentationml/2006/main">
  <p:tag name="AS_UNIQUEID" val="6385"/>
</p:tagLst>
</file>

<file path=ppt/tags/tag62.xml><?xml version="1.0" encoding="utf-8"?>
<p:tagLst xmlns:p="http://schemas.openxmlformats.org/presentationml/2006/main">
  <p:tag name="AS_UNIQUEID" val="6860"/>
</p:tagLst>
</file>

<file path=ppt/tags/tag63.xml><?xml version="1.0" encoding="utf-8"?>
<p:tagLst xmlns:p="http://schemas.openxmlformats.org/presentationml/2006/main">
  <p:tag name="AS_UNIQUEID" val="638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p="http://schemas.openxmlformats.org/presentationml/2006/main">
  <p:tag name="AS_UNIQUEID" val="638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5.xml><?xml version="1.0" encoding="utf-8"?>
<p:tagLst xmlns:p="http://schemas.openxmlformats.org/presentationml/2006/main">
  <p:tag name="AS_UNIQUEID" val="638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6.xml><?xml version="1.0" encoding="utf-8"?>
<p:tagLst xmlns:p="http://schemas.openxmlformats.org/presentationml/2006/main">
  <p:tag name="AS_UNIQUEID" val="639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7.xml><?xml version="1.0" encoding="utf-8"?>
<p:tagLst xmlns:p="http://schemas.openxmlformats.org/presentationml/2006/main">
  <p:tag name="AS_UNIQUEID" val="639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8.xml><?xml version="1.0" encoding="utf-8"?>
<p:tagLst xmlns:p="http://schemas.openxmlformats.org/presentationml/2006/main">
  <p:tag name="AS_UNIQUEID" val="6861"/>
</p:tagLst>
</file>

<file path=ppt/tags/tag69.xml><?xml version="1.0" encoding="utf-8"?>
<p:tagLst xmlns:p="http://schemas.openxmlformats.org/presentationml/2006/main">
  <p:tag name="AS_UNIQUEID" val="6393"/>
  <p:tag name="KSO_WM_BEAUTIFY_FLAG" val="#fgm#"/>
  <p:tag name="KSO_WM_LAYOUT_CHECK_HASH" val="b80820b227f7a61bce90a36fcc36b3ef8468e9dc"/>
  <p:tag name="KSO_WM_NEWLAYOUT_ID" val="75"/>
  <p:tag name="KSO_WM_UNIT_INDEX" val="1"/>
  <p:tag name="KSO_WM_UNIT_TYPE" val="a"/>
</p:tagLst>
</file>

<file path=ppt/tags/tag7.xml><?xml version="1.0" encoding="utf-8"?>
<p:tagLst xmlns:p="http://schemas.openxmlformats.org/presentationml/2006/main">
  <p:tag name="AS_UNIQUEID" val="6851"/>
</p:tagLst>
</file>

<file path=ppt/tags/tag70.xml><?xml version="1.0" encoding="utf-8"?>
<p:tagLst xmlns:p="http://schemas.openxmlformats.org/presentationml/2006/main">
  <p:tag name="AS_UNIQUEID" val="6394"/>
  <p:tag name="KSO_WM_BEAUTIFY_FLAG" val="#fgm#"/>
  <p:tag name="KSO_WM_DIAGRAM_GROUP_CODE" val="1"/>
  <p:tag name="KSO_WM_UNIT_INDEX" val="1_1_1"/>
  <p:tag name="KSO_WM_UNIT_TYPE" val="l_h_a"/>
</p:tagLst>
</file>

<file path=ppt/tags/tag71.xml><?xml version="1.0" encoding="utf-8"?>
<p:tagLst xmlns:p="http://schemas.openxmlformats.org/presentationml/2006/main">
  <p:tag name="AS_UNIQUEID" val="6395"/>
  <p:tag name="KSO_WM_BEAUTIFY_FLAG" val="#fgm#"/>
  <p:tag name="KSO_WM_DIAGRAM_GROUP_CODE" val="1"/>
  <p:tag name="KSO_WM_UNIT_INDEX" val="1_1_1"/>
  <p:tag name="KSO_WM_UNIT_TYPE" val="l_h_f"/>
</p:tagLst>
</file>

<file path=ppt/tags/tag72.xml><?xml version="1.0" encoding="utf-8"?>
<p:tagLst xmlns:p="http://schemas.openxmlformats.org/presentationml/2006/main">
  <p:tag name="AS_UNIQUEID" val="6396"/>
  <p:tag name="KSO_WM_BEAUTIFY_FLAG" val="#fgm#"/>
  <p:tag name="KSO_WM_DIAGRAM_GROUP_CODE" val="1"/>
  <p:tag name="KSO_WM_UNIT_INDEX" val="1_2_1"/>
  <p:tag name="KSO_WM_UNIT_TYPE" val="l_h_a"/>
</p:tagLst>
</file>

<file path=ppt/tags/tag73.xml><?xml version="1.0" encoding="utf-8"?>
<p:tagLst xmlns:p="http://schemas.openxmlformats.org/presentationml/2006/main">
  <p:tag name="AS_UNIQUEID" val="6397"/>
  <p:tag name="KSO_WM_BEAUTIFY_FLAG" val="#fgm#"/>
  <p:tag name="KSO_WM_DIAGRAM_GROUP_CODE" val="1"/>
  <p:tag name="KSO_WM_UNIT_INDEX" val="1_2_1"/>
  <p:tag name="KSO_WM_UNIT_TYPE" val="l_h_f"/>
</p:tagLst>
</file>

<file path=ppt/tags/tag74.xml><?xml version="1.0" encoding="utf-8"?>
<p:tagLst xmlns:p="http://schemas.openxmlformats.org/presentationml/2006/main">
  <p:tag name="AS_UNIQUEID" val="6398"/>
  <p:tag name="KSO_WM_BEAUTIFY_FLAG" val="#fgm#"/>
  <p:tag name="KSO_WM_DIAGRAM_GROUP_CODE" val="1"/>
  <p:tag name="KSO_WM_UNIT_INDEX" val="1_3_1"/>
  <p:tag name="KSO_WM_UNIT_TYPE" val="l_h_a"/>
</p:tagLst>
</file>

<file path=ppt/tags/tag75.xml><?xml version="1.0" encoding="utf-8"?>
<p:tagLst xmlns:p="http://schemas.openxmlformats.org/presentationml/2006/main">
  <p:tag name="AS_UNIQUEID" val="6399"/>
  <p:tag name="KSO_WM_BEAUTIFY_FLAG" val="#fgm#"/>
  <p:tag name="KSO_WM_DIAGRAM_GROUP_CODE" val="1"/>
  <p:tag name="KSO_WM_UNIT_INDEX" val="1_3_1"/>
  <p:tag name="KSO_WM_UNIT_TYPE" val="l_h_f"/>
</p:tagLst>
</file>

<file path=ppt/tags/tag76.xml><?xml version="1.0" encoding="utf-8"?>
<p:tagLst xmlns:p="http://schemas.openxmlformats.org/presentationml/2006/main">
  <p:tag name="AS_UNIQUEID" val="6400"/>
  <p:tag name="KSO_WM_BEAUTIFY_FLAG" val="#fgm#"/>
  <p:tag name="KSO_WM_DIAGRAM_GROUP_CODE" val="1"/>
  <p:tag name="KSO_WM_UNIT_INDEX" val="1_4_1"/>
  <p:tag name="KSO_WM_UNIT_TYPE" val="l_h_a"/>
</p:tagLst>
</file>

<file path=ppt/tags/tag77.xml><?xml version="1.0" encoding="utf-8"?>
<p:tagLst xmlns:p="http://schemas.openxmlformats.org/presentationml/2006/main">
  <p:tag name="AS_UNIQUEID" val="6401"/>
  <p:tag name="KSO_WM_BEAUTIFY_FLAG" val="#fgm#"/>
  <p:tag name="KSO_WM_DIAGRAM_GROUP_CODE" val="1"/>
  <p:tag name="KSO_WM_UNIT_INDEX" val="1_4_1"/>
  <p:tag name="KSO_WM_UNIT_TYPE" val="l_h_f"/>
</p:tagLst>
</file>

<file path=ppt/tags/tag78.xml><?xml version="1.0" encoding="utf-8"?>
<p:tagLst xmlns:p="http://schemas.openxmlformats.org/presentationml/2006/main">
  <p:tag name="AS_UNIQUEID" val="6402"/>
  <p:tag name="KSO_WM_BEAUTIFY_FLAG" val="#fgm#"/>
  <p:tag name="KSO_WM_DIAGRAM_GROUP_CODE" val="1"/>
  <p:tag name="KSO_WM_UNIT_INDEX" val="1_5_1"/>
  <p:tag name="KSO_WM_UNIT_TYPE" val="l_h_a"/>
</p:tagLst>
</file>

<file path=ppt/tags/tag79.xml><?xml version="1.0" encoding="utf-8"?>
<p:tagLst xmlns:p="http://schemas.openxmlformats.org/presentationml/2006/main">
  <p:tag name="AS_UNIQUEID" val="6403"/>
  <p:tag name="KSO_WM_BEAUTIFY_FLAG" val="#fgm#"/>
  <p:tag name="KSO_WM_DIAGRAM_GROUP_CODE" val="1"/>
  <p:tag name="KSO_WM_UNIT_INDEX" val="1_5_1"/>
  <p:tag name="KSO_WM_UNIT_TYPE" val="l_h_f"/>
</p:tagLst>
</file>

<file path=ppt/tags/tag8.xml><?xml version="1.0" encoding="utf-8"?>
<p:tagLst xmlns:p="http://schemas.openxmlformats.org/presentationml/2006/main">
  <p:tag name="AS_UNIQUEID" val="6332"/>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AS_UNIQUEID" val="6404"/>
  <p:tag name="KSO_WM_BEAUTIFY_FLAG" val="#fgm#"/>
  <p:tag name="KSO_WM_DIAGRAM_GROUP_CODE" val="1"/>
  <p:tag name="KSO_WM_UNIT_INDEX" val="1_6_1"/>
  <p:tag name="KSO_WM_UNIT_TYPE" val="l_h_a"/>
</p:tagLst>
</file>

<file path=ppt/tags/tag81.xml><?xml version="1.0" encoding="utf-8"?>
<p:tagLst xmlns:p="http://schemas.openxmlformats.org/presentationml/2006/main">
  <p:tag name="AS_UNIQUEID" val="6405"/>
  <p:tag name="KSO_WM_BEAUTIFY_FLAG" val="#fgm#"/>
  <p:tag name="KSO_WM_DIAGRAM_GROUP_CODE" val="1"/>
  <p:tag name="KSO_WM_UNIT_INDEX" val="1_6_1"/>
  <p:tag name="KSO_WM_UNIT_TYPE" val="l_h_f"/>
</p:tagLst>
</file>

<file path=ppt/tags/tag82.xml><?xml version="1.0" encoding="utf-8"?>
<p:tagLst xmlns:p="http://schemas.openxmlformats.org/presentationml/2006/main">
  <p:tag name="AS_UNIQUEID" val="6406"/>
</p:tagLst>
</file>

<file path=ppt/tags/tag83.xml><?xml version="1.0" encoding="utf-8"?>
<p:tagLst xmlns:p="http://schemas.openxmlformats.org/presentationml/2006/main">
  <p:tag name="AS_UNIQUEID" val="6407"/>
</p:tagLst>
</file>

<file path=ppt/tags/tag84.xml><?xml version="1.0" encoding="utf-8"?>
<p:tagLst xmlns:p="http://schemas.openxmlformats.org/presentationml/2006/main">
  <p:tag name="AS_UNIQUEID" val="6408"/>
</p:tagLst>
</file>

<file path=ppt/tags/tag85.xml><?xml version="1.0" encoding="utf-8"?>
<p:tagLst xmlns:p="http://schemas.openxmlformats.org/presentationml/2006/main">
  <p:tag name="AS_UNIQUEID" val="6862"/>
</p:tagLst>
</file>

<file path=ppt/tags/tag86.xml><?xml version="1.0" encoding="utf-8"?>
<p:tagLst xmlns:p="http://schemas.openxmlformats.org/presentationml/2006/main">
  <p:tag name="AS_UNIQUEID" val="6410"/>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87.xml><?xml version="1.0" encoding="utf-8"?>
<p:tagLst xmlns:p="http://schemas.openxmlformats.org/presentationml/2006/main">
  <p:tag name="AS_UNIQUEID" val="6411"/>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88.xml><?xml version="1.0" encoding="utf-8"?>
<p:tagLst xmlns:p="http://schemas.openxmlformats.org/presentationml/2006/main">
  <p:tag name="AS_UNIQUEID" val="6412"/>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89.xml><?xml version="1.0" encoding="utf-8"?>
<p:tagLst xmlns:p="http://schemas.openxmlformats.org/presentationml/2006/main">
  <p:tag name="AS_UNIQUEID" val="6413"/>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9.xml><?xml version="1.0" encoding="utf-8"?>
<p:tagLst xmlns:p="http://schemas.openxmlformats.org/presentationml/2006/main">
  <p:tag name="AS_UNIQUEID" val="6333"/>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AS_UNIQUEID" val="6414"/>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91.xml><?xml version="1.0" encoding="utf-8"?>
<p:tagLst xmlns:p="http://schemas.openxmlformats.org/presentationml/2006/main">
  <p:tag name="AS_UNIQUEID" val="6415"/>
</p:tagLst>
</file>

<file path=ppt/tags/tag92.xml><?xml version="1.0" encoding="utf-8"?>
<p:tagLst xmlns:p="http://schemas.openxmlformats.org/presentationml/2006/main">
  <p:tag name="AS_UNIQUEID" val="6849"/>
</p:tagLst>
</file>

<file path=ppt/tags/tag93.xml><?xml version="1.0" encoding="utf-8"?>
<p:tagLst xmlns:p="http://schemas.openxmlformats.org/presentationml/2006/main">
  <p:tag name="AS_UNIQUEID" val="6863"/>
</p:tagLst>
</file>

<file path=ppt/tags/tag94.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95.xml><?xml version="1.0" encoding="utf-8"?>
<p:tagLst xmlns:p="http://schemas.openxmlformats.org/presentationml/2006/main">
  <p:tag name="AS_UNIQUEID" val="6864"/>
</p:tagLst>
</file>

<file path=ppt/tags/tag96.xml><?xml version="1.0" encoding="utf-8"?>
<p:tagLst xmlns:p="http://schemas.openxmlformats.org/presentationml/2006/main">
  <p:tag name="AS_UNIQUEID" val="6430"/>
</p:tagLst>
</file>

<file path=ppt/tags/tag97.xml><?xml version="1.0" encoding="utf-8"?>
<p:tagLst xmlns:p="http://schemas.openxmlformats.org/presentationml/2006/main">
  <p:tag name="AS_UNIQUEID" val="6431"/>
</p:tagLst>
</file>

<file path=ppt/tags/tag98.xml><?xml version="1.0" encoding="utf-8"?>
<p:tagLst xmlns:p="http://schemas.openxmlformats.org/presentationml/2006/main">
  <p:tag name="AS_UNIQUEID" val="6432"/>
</p:tagLst>
</file>

<file path=ppt/tags/tag99.xml><?xml version="1.0" encoding="utf-8"?>
<p:tagLst xmlns:p="http://schemas.openxmlformats.org/presentationml/2006/main">
  <p:tag name="AS_UNIQUEID" val="6433"/>
</p:tagLst>
</file>

<file path=ppt/theme/theme1.xml><?xml version="1.0" encoding="utf-8"?>
<a:theme xmlns:r="http://schemas.openxmlformats.org/officeDocument/2006/relationships"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Arial"/>
      </a:majorFont>
      <a:minorFont>
        <a:latin typeface="Arial"/>
        <a:ea typeface="微软雅黑"/>
        <a:cs typeface="Arial"/>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Paragraphs>121</Paragraphs>
  <Slides>20</Slides>
  <Notes>0</Notes>
  <HiddenSlides>0</HiddenSlides>
  <MMClips>3</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20</vt:i4>
      </vt:variant>
    </vt:vector>
  </HeadingPairs>
  <TitlesOfParts>
    <vt:vector size="28" baseType="lpstr">
      <vt:lpstr>Arial</vt:lpstr>
      <vt:lpstr>微软雅黑</vt:lpstr>
      <vt:lpstr>Wingdings</vt:lpstr>
      <vt:lpstr>Calibri Light</vt:lpstr>
      <vt:lpstr>Calibri</vt:lpstr>
      <vt:lpstr>宋体</vt:lpstr>
      <vt:lpstr>Times New Roman</vt:lpstr>
      <vt:lpstr>WPS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23.0300</AppVersion>
  <TotalTime>0</TotalTime>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2025-12-24T09:53:07Z</cp:lastPrinted>
  <dcterms:created xsi:type="dcterms:W3CDTF">2025-12-24T09:53:07Z</dcterms:created>
  <dcterms:modified xsi:type="dcterms:W3CDTF">2025-12-24T01:53:07Z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