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mp4" ContentType="video/mp4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1" r:id="rId3"/>
  </p:sldMasterIdLst>
  <p:notesMasterIdLst>
    <p:notesMasterId r:id="rId4"/>
  </p:notesMasterIdLst>
  <p:sldIdLst>
    <p:sldId id="257" r:id="rId5"/>
    <p:sldId id="258" r:id="rId6"/>
    <p:sldId id="260" r:id="rId7"/>
    <p:sldId id="470" r:id="rId8"/>
    <p:sldId id="476" r:id="rId9"/>
    <p:sldId id="472" r:id="rId10"/>
    <p:sldId id="471" r:id="rId11"/>
    <p:sldId id="474" r:id="rId12"/>
    <p:sldId id="473" r:id="rId13"/>
    <p:sldId id="480" r:id="rId14"/>
    <p:sldId id="481" r:id="rId15"/>
    <p:sldId id="482" r:id="rId16"/>
    <p:sldId id="484" r:id="rId17"/>
    <p:sldId id="503" r:id="rId18"/>
    <p:sldId id="504" r:id="rId19"/>
    <p:sldId id="506" r:id="rId20"/>
    <p:sldId id="505" r:id="rId21"/>
    <p:sldId id="501" r:id="rId22"/>
    <p:sldId id="508" r:id="rId23"/>
    <p:sldId id="509" r:id="rId24"/>
    <p:sldId id="511" r:id="rId25"/>
    <p:sldId id="512" r:id="rId26"/>
    <p:sldId id="518" r:id="rId27"/>
    <p:sldId id="510" r:id="rId28"/>
    <p:sldId id="513" r:id="rId29"/>
    <p:sldId id="399" r:id="rId30"/>
    <p:sldId id="451" r:id="rId31"/>
    <p:sldId id="462" r:id="rId32"/>
    <p:sldId id="477" r:id="rId33"/>
    <p:sldId id="469" r:id="rId34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53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1" name="tudou" initials="t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353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tags" Target="tags/tag597.xml" /><Relationship Id="rId36" Type="http://schemas.openxmlformats.org/officeDocument/2006/relationships/presProps" Target="presProps.xml" /><Relationship Id="rId37" Type="http://schemas.openxmlformats.org/officeDocument/2006/relationships/viewProps" Target="viewProps.xml" /><Relationship Id="rId38" Type="http://schemas.openxmlformats.org/officeDocument/2006/relationships/theme" Target="theme/theme1.xml" /><Relationship Id="rId39" Type="http://schemas.openxmlformats.org/officeDocument/2006/relationships/tableStyles" Target="tableStyles.xml" /><Relationship Id="rId4" Type="http://schemas.openxmlformats.org/officeDocument/2006/relationships/notesMaster" Target="notesMasters/notes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5.png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3.xml" /><Relationship Id="rId2" Type="http://schemas.openxmlformats.org/officeDocument/2006/relationships/tags" Target="../tags/tag174.xml" /><Relationship Id="rId3" Type="http://schemas.openxmlformats.org/officeDocument/2006/relationships/tags" Target="../tags/tag175.xml" /><Relationship Id="rId4" Type="http://schemas.openxmlformats.org/officeDocument/2006/relationships/tags" Target="../tags/tag176.xml" /><Relationship Id="rId5" Type="http://schemas.openxmlformats.org/officeDocument/2006/relationships/tags" Target="../tags/tag177.xml" /><Relationship Id="rId6" Type="http://schemas.openxmlformats.org/officeDocument/2006/relationships/tags" Target="../tags/tag178.xml" /><Relationship Id="rId7" Type="http://schemas.openxmlformats.org/officeDocument/2006/relationships/tags" Target="../tags/tag179.xml" /><Relationship Id="rId8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80.xml" /><Relationship Id="rId4" Type="http://schemas.openxmlformats.org/officeDocument/2006/relationships/tags" Target="../tags/tag181.xml" /><Relationship Id="rId5" Type="http://schemas.openxmlformats.org/officeDocument/2006/relationships/tags" Target="../tags/tag182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8.xml" /><Relationship Id="rId10" Type="http://schemas.openxmlformats.org/officeDocument/2006/relationships/tags" Target="../tags/tag77.xml" /><Relationship Id="rId11" Type="http://schemas.openxmlformats.org/officeDocument/2006/relationships/tags" Target="../tags/tag78.xml" /><Relationship Id="rId12" Type="http://schemas.openxmlformats.org/officeDocument/2006/relationships/tags" Target="../tags/tag79.xml" /><Relationship Id="rId13" Type="http://schemas.openxmlformats.org/officeDocument/2006/relationships/tags" Target="../tags/tag80.xml" /><Relationship Id="rId14" Type="http://schemas.openxmlformats.org/officeDocument/2006/relationships/tags" Target="../tags/tag81.xml" /><Relationship Id="rId15" Type="http://schemas.openxmlformats.org/officeDocument/2006/relationships/tags" Target="../tags/tag82.xml" /><Relationship Id="rId16" Type="http://schemas.openxmlformats.org/officeDocument/2006/relationships/tags" Target="../tags/tag83.xml" /><Relationship Id="rId17" Type="http://schemas.openxmlformats.org/officeDocument/2006/relationships/tags" Target="../tags/tag84.xml" /><Relationship Id="rId18" Type="http://schemas.openxmlformats.org/officeDocument/2006/relationships/slideMaster" Target="../slideMasters/slideMaster1.xml" /><Relationship Id="rId2" Type="http://schemas.openxmlformats.org/officeDocument/2006/relationships/tags" Target="../tags/tag69.xml" /><Relationship Id="rId3" Type="http://schemas.openxmlformats.org/officeDocument/2006/relationships/tags" Target="../tags/tag70.xml" /><Relationship Id="rId4" Type="http://schemas.openxmlformats.org/officeDocument/2006/relationships/tags" Target="../tags/tag71.xml" /><Relationship Id="rId5" Type="http://schemas.openxmlformats.org/officeDocument/2006/relationships/tags" Target="../tags/tag72.xml" /><Relationship Id="rId6" Type="http://schemas.openxmlformats.org/officeDocument/2006/relationships/tags" Target="../tags/tag73.xml" /><Relationship Id="rId7" Type="http://schemas.openxmlformats.org/officeDocument/2006/relationships/tags" Target="../tags/tag74.xml" /><Relationship Id="rId8" Type="http://schemas.openxmlformats.org/officeDocument/2006/relationships/tags" Target="../tags/tag75.xml" /><Relationship Id="rId9" Type="http://schemas.openxmlformats.org/officeDocument/2006/relationships/tags" Target="../tags/tag76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5.xml" /><Relationship Id="rId2" Type="http://schemas.openxmlformats.org/officeDocument/2006/relationships/tags" Target="../tags/tag96.xml" /><Relationship Id="rId3" Type="http://schemas.openxmlformats.org/officeDocument/2006/relationships/tags" Target="../tags/tag97.xml" /><Relationship Id="rId4" Type="http://schemas.openxmlformats.org/officeDocument/2006/relationships/tags" Target="../tags/tag98.xml" /><Relationship Id="rId5" Type="http://schemas.openxmlformats.org/officeDocument/2006/relationships/tags" Target="../tags/tag99.xml" /><Relationship Id="rId6" Type="http://schemas.openxmlformats.org/officeDocument/2006/relationships/tags" Target="../tags/tag100.xml" /><Relationship Id="rId7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1.xml" /><Relationship Id="rId2" Type="http://schemas.openxmlformats.org/officeDocument/2006/relationships/tags" Target="../tags/tag102.xml" /><Relationship Id="rId3" Type="http://schemas.openxmlformats.org/officeDocument/2006/relationships/tags" Target="../tags/tag103.xml" /><Relationship Id="rId4" Type="http://schemas.openxmlformats.org/officeDocument/2006/relationships/tags" Target="../tags/tag104.xml" /><Relationship Id="rId5" Type="http://schemas.openxmlformats.org/officeDocument/2006/relationships/tags" Target="../tags/tag105.xml" /><Relationship Id="rId6" Type="http://schemas.openxmlformats.org/officeDocument/2006/relationships/tags" Target="../tags/tag106.xml" /><Relationship Id="rId7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7.xml" /><Relationship Id="rId2" Type="http://schemas.openxmlformats.org/officeDocument/2006/relationships/tags" Target="../tags/tag108.xml" /><Relationship Id="rId3" Type="http://schemas.openxmlformats.org/officeDocument/2006/relationships/tags" Target="../tags/tag109.xml" /><Relationship Id="rId4" Type="http://schemas.openxmlformats.org/officeDocument/2006/relationships/tags" Target="../tags/tag110.xml" /><Relationship Id="rId5" Type="http://schemas.openxmlformats.org/officeDocument/2006/relationships/tags" Target="../tags/tag111.xml" /><Relationship Id="rId6" Type="http://schemas.openxmlformats.org/officeDocument/2006/relationships/tags" Target="../tags/tag112.xml" /><Relationship Id="rId7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3.xml" /><Relationship Id="rId2" Type="http://schemas.openxmlformats.org/officeDocument/2006/relationships/tags" Target="../tags/tag114.xml" /><Relationship Id="rId3" Type="http://schemas.openxmlformats.org/officeDocument/2006/relationships/tags" Target="../tags/tag115.xml" /><Relationship Id="rId4" Type="http://schemas.openxmlformats.org/officeDocument/2006/relationships/tags" Target="../tags/tag116.xml" /><Relationship Id="rId5" Type="http://schemas.openxmlformats.org/officeDocument/2006/relationships/tags" Target="../tags/tag117.xml" /><Relationship Id="rId6" Type="http://schemas.openxmlformats.org/officeDocument/2006/relationships/tags" Target="../tags/tag118.xml" /><Relationship Id="rId7" Type="http://schemas.openxmlformats.org/officeDocument/2006/relationships/tags" Target="../tags/tag119.xml" /><Relationship Id="rId8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0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21.xml" /><Relationship Id="rId3" Type="http://schemas.openxmlformats.org/officeDocument/2006/relationships/tags" Target="../tags/tag122.xml" /><Relationship Id="rId4" Type="http://schemas.openxmlformats.org/officeDocument/2006/relationships/tags" Target="../tags/tag123.xml" /><Relationship Id="rId5" Type="http://schemas.openxmlformats.org/officeDocument/2006/relationships/tags" Target="../tags/tag124.xml" /><Relationship Id="rId6" Type="http://schemas.openxmlformats.org/officeDocument/2006/relationships/tags" Target="../tags/tag125.xml" /><Relationship Id="rId7" Type="http://schemas.openxmlformats.org/officeDocument/2006/relationships/tags" Target="../tags/tag126.xml" /><Relationship Id="rId8" Type="http://schemas.openxmlformats.org/officeDocument/2006/relationships/tags" Target="../tags/tag127.xml" /><Relationship Id="rId9" Type="http://schemas.openxmlformats.org/officeDocument/2006/relationships/tags" Target="../tags/tag128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9.xml" /><Relationship Id="rId2" Type="http://schemas.openxmlformats.org/officeDocument/2006/relationships/tags" Target="../tags/tag130.xml" /><Relationship Id="rId3" Type="http://schemas.openxmlformats.org/officeDocument/2006/relationships/tags" Target="../tags/tag131.xml" /><Relationship Id="rId4" Type="http://schemas.openxmlformats.org/officeDocument/2006/relationships/tags" Target="../tags/tag132.xml" /><Relationship Id="rId5" Type="http://schemas.openxmlformats.org/officeDocument/2006/relationships/tags" Target="../tags/tag133.xml" /><Relationship Id="rId6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4.xml" /><Relationship Id="rId2" Type="http://schemas.openxmlformats.org/officeDocument/2006/relationships/tags" Target="../tags/tag135.xml" /><Relationship Id="rId3" Type="http://schemas.openxmlformats.org/officeDocument/2006/relationships/tags" Target="../tags/tag136.xml" /><Relationship Id="rId4" Type="http://schemas.openxmlformats.org/officeDocument/2006/relationships/tags" Target="../tags/tag137.xml" /><Relationship Id="rId5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8.xml" /><Relationship Id="rId2" Type="http://schemas.openxmlformats.org/officeDocument/2006/relationships/tags" Target="../tags/tag139.xml" /><Relationship Id="rId3" Type="http://schemas.openxmlformats.org/officeDocument/2006/relationships/tags" Target="../tags/tag140.xml" /><Relationship Id="rId4" Type="http://schemas.openxmlformats.org/officeDocument/2006/relationships/tags" Target="../tags/tag141.xml" /><Relationship Id="rId5" Type="http://schemas.openxmlformats.org/officeDocument/2006/relationships/tags" Target="../tags/tag142.xml" /><Relationship Id="rId6" Type="http://schemas.openxmlformats.org/officeDocument/2006/relationships/tags" Target="../tags/tag143.xml" /><Relationship Id="rId7" Type="http://schemas.openxmlformats.org/officeDocument/2006/relationships/tags" Target="../tags/tag144.xml" /><Relationship Id="rId8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5.xml" /><Relationship Id="rId2" Type="http://schemas.openxmlformats.org/officeDocument/2006/relationships/tags" Target="../tags/tag146.xml" /><Relationship Id="rId3" Type="http://schemas.openxmlformats.org/officeDocument/2006/relationships/tags" Target="../tags/tag147.xml" /><Relationship Id="rId4" Type="http://schemas.openxmlformats.org/officeDocument/2006/relationships/tags" Target="../tags/tag148.xml" /><Relationship Id="rId5" Type="http://schemas.openxmlformats.org/officeDocument/2006/relationships/tags" Target="../tags/tag149.xml" /><Relationship Id="rId6" Type="http://schemas.openxmlformats.org/officeDocument/2006/relationships/tags" Target="../tags/tag150.xml" /><Relationship Id="rId7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1.xml" /><Relationship Id="rId2" Type="http://schemas.openxmlformats.org/officeDocument/2006/relationships/tags" Target="../tags/tag152.xml" /><Relationship Id="rId3" Type="http://schemas.openxmlformats.org/officeDocument/2006/relationships/tags" Target="../tags/tag153.xml" /><Relationship Id="rId4" Type="http://schemas.openxmlformats.org/officeDocument/2006/relationships/tags" Target="../tags/tag154.xml" /><Relationship Id="rId5" Type="http://schemas.openxmlformats.org/officeDocument/2006/relationships/tags" Target="../tags/tag155.xml" /><Relationship Id="rId6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6.xml" /><Relationship Id="rId2" Type="http://schemas.openxmlformats.org/officeDocument/2006/relationships/tags" Target="../tags/tag157.xml" /><Relationship Id="rId3" Type="http://schemas.openxmlformats.org/officeDocument/2006/relationships/tags" Target="../tags/tag158.xml" /><Relationship Id="rId4" Type="http://schemas.openxmlformats.org/officeDocument/2006/relationships/tags" Target="../tags/tag159.xml" /><Relationship Id="rId5" Type="http://schemas.openxmlformats.org/officeDocument/2006/relationships/tags" Target="../tags/tag160.xml" /><Relationship Id="rId6" Type="http://schemas.openxmlformats.org/officeDocument/2006/relationships/tags" Target="../tags/tag161.xml" /><Relationship Id="rId7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宫格文本-6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2"/>
            </p:custDataLst>
          </p:nvPr>
        </p:nvSpPr>
        <p:spPr>
          <a:xfrm>
            <a:off x="609600" y="609600"/>
            <a:ext cx="10972800" cy="7620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spcBef>
                <a:spcPct val="0"/>
              </a:spcBef>
              <a:spcAft>
                <a:spcPct val="0"/>
              </a:spcAft>
              <a:buNone/>
              <a:defRPr sz="44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51446017" hasCustomPrompt="1"/>
            <p:custDataLst>
              <p:tags r:id="rId3"/>
            </p:custDataLst>
          </p:nvPr>
        </p:nvSpPr>
        <p:spPr>
          <a:xfrm>
            <a:off x="609600" y="21336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8" name="文本占位符 7"/>
          <p:cNvSpPr>
            <a:spLocks noGrp="1"/>
          </p:cNvSpPr>
          <p:nvPr>
            <p:ph type="body" idx="51446785" hasCustomPrompt="1"/>
            <p:custDataLst>
              <p:tags r:id="rId4"/>
            </p:custDataLst>
          </p:nvPr>
        </p:nvSpPr>
        <p:spPr>
          <a:xfrm>
            <a:off x="609600" y="26924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9" name="文本占位符 8"/>
          <p:cNvSpPr>
            <a:spLocks noGrp="1"/>
          </p:cNvSpPr>
          <p:nvPr>
            <p:ph type="body" idx="51511553" hasCustomPrompt="1"/>
            <p:custDataLst>
              <p:tags r:id="rId5"/>
            </p:custDataLst>
          </p:nvPr>
        </p:nvSpPr>
        <p:spPr>
          <a:xfrm>
            <a:off x="4419600" y="21336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0" name="文本占位符 9"/>
          <p:cNvSpPr>
            <a:spLocks noGrp="1"/>
          </p:cNvSpPr>
          <p:nvPr>
            <p:ph type="body" idx="51512321" hasCustomPrompt="1"/>
            <p:custDataLst>
              <p:tags r:id="rId6"/>
            </p:custDataLst>
          </p:nvPr>
        </p:nvSpPr>
        <p:spPr>
          <a:xfrm>
            <a:off x="4419600" y="26924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1" name="文本占位符 10"/>
          <p:cNvSpPr>
            <a:spLocks noGrp="1"/>
          </p:cNvSpPr>
          <p:nvPr>
            <p:ph type="body" idx="51577089" hasCustomPrompt="1"/>
            <p:custDataLst>
              <p:tags r:id="rId7"/>
            </p:custDataLst>
          </p:nvPr>
        </p:nvSpPr>
        <p:spPr>
          <a:xfrm>
            <a:off x="8229600" y="21336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2" name="文本占位符 11"/>
          <p:cNvSpPr>
            <a:spLocks noGrp="1"/>
          </p:cNvSpPr>
          <p:nvPr>
            <p:ph type="body" idx="51577857" hasCustomPrompt="1"/>
            <p:custDataLst>
              <p:tags r:id="rId8"/>
            </p:custDataLst>
          </p:nvPr>
        </p:nvSpPr>
        <p:spPr>
          <a:xfrm>
            <a:off x="8229600" y="26924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51642625" hasCustomPrompt="1"/>
            <p:custDataLst>
              <p:tags r:id="rId9"/>
            </p:custDataLst>
          </p:nvPr>
        </p:nvSpPr>
        <p:spPr>
          <a:xfrm>
            <a:off x="609600" y="43688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51643393" hasCustomPrompt="1"/>
            <p:custDataLst>
              <p:tags r:id="rId10"/>
            </p:custDataLst>
          </p:nvPr>
        </p:nvSpPr>
        <p:spPr>
          <a:xfrm>
            <a:off x="609600" y="49276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51708161" hasCustomPrompt="1"/>
            <p:custDataLst>
              <p:tags r:id="rId11"/>
            </p:custDataLst>
          </p:nvPr>
        </p:nvSpPr>
        <p:spPr>
          <a:xfrm>
            <a:off x="4419600" y="43688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51708929" hasCustomPrompt="1"/>
            <p:custDataLst>
              <p:tags r:id="rId12"/>
            </p:custDataLst>
          </p:nvPr>
        </p:nvSpPr>
        <p:spPr>
          <a:xfrm>
            <a:off x="4419600" y="49276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51773697" hasCustomPrompt="1"/>
            <p:custDataLst>
              <p:tags r:id="rId13"/>
            </p:custDataLst>
          </p:nvPr>
        </p:nvSpPr>
        <p:spPr>
          <a:xfrm>
            <a:off x="8229600" y="43688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51774465" hasCustomPrompt="1"/>
            <p:custDataLst>
              <p:tags r:id="rId14"/>
            </p:custDataLst>
          </p:nvPr>
        </p:nvSpPr>
        <p:spPr>
          <a:xfrm>
            <a:off x="8229600" y="49276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85.xml" /><Relationship Id="rId14" Type="http://schemas.openxmlformats.org/officeDocument/2006/relationships/tags" Target="../tags/tag86.xml" /><Relationship Id="rId15" Type="http://schemas.openxmlformats.org/officeDocument/2006/relationships/tags" Target="../tags/tag87.xml" /><Relationship Id="rId16" Type="http://schemas.openxmlformats.org/officeDocument/2006/relationships/tags" Target="../tags/tag88.xml" /><Relationship Id="rId17" Type="http://schemas.openxmlformats.org/officeDocument/2006/relationships/tags" Target="../tags/tag89.xml" /><Relationship Id="rId18" Type="http://schemas.openxmlformats.org/officeDocument/2006/relationships/tags" Target="../tags/tag90.xml" /><Relationship Id="rId19" Type="http://schemas.openxmlformats.org/officeDocument/2006/relationships/image" Target="file:///D:\qq&#25991;&#20214;\712321467\Image\C2C\Image2\%7b75232B38-A165-1FB7-499C-2E1C792CACB5%7d.png" TargetMode="External" /><Relationship Id="rId2" Type="http://schemas.openxmlformats.org/officeDocument/2006/relationships/slideLayout" Target="../slideLayouts/slideLayout2.xml" /><Relationship Id="rId20" Type="http://schemas.openxmlformats.org/officeDocument/2006/relationships/image" Target="../media/image1.png" /><Relationship Id="rId21" Type="http://schemas.openxmlformats.org/officeDocument/2006/relationships/tags" Target="../tags/tag91.xml" /><Relationship Id="rId22" Type="http://schemas.openxmlformats.org/officeDocument/2006/relationships/tags" Target="../tags/tag92.xml" /><Relationship Id="rId23" Type="http://schemas.openxmlformats.org/officeDocument/2006/relationships/tags" Target="../tags/tag93.xml" /><Relationship Id="rId24" Type="http://schemas.openxmlformats.org/officeDocument/2006/relationships/tags" Target="../tags/tag94.xml" /><Relationship Id="rId25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slideLayout" Target="../slideLayouts/slideLayout22.xml" /><Relationship Id="rId11" Type="http://schemas.openxmlformats.org/officeDocument/2006/relationships/slideLayout" Target="../slideLayouts/slideLayout23.xml" /><Relationship Id="rId12" Type="http://schemas.openxmlformats.org/officeDocument/2006/relationships/tags" Target="../tags/tag162.xml" /><Relationship Id="rId13" Type="http://schemas.openxmlformats.org/officeDocument/2006/relationships/tags" Target="../tags/tag163.xml" /><Relationship Id="rId14" Type="http://schemas.openxmlformats.org/officeDocument/2006/relationships/tags" Target="../tags/tag164.xml" /><Relationship Id="rId15" Type="http://schemas.openxmlformats.org/officeDocument/2006/relationships/tags" Target="../tags/tag165.xml" /><Relationship Id="rId16" Type="http://schemas.openxmlformats.org/officeDocument/2006/relationships/tags" Target="../tags/tag166.xml" /><Relationship Id="rId17" Type="http://schemas.openxmlformats.org/officeDocument/2006/relationships/tags" Target="../tags/tag167.xml" /><Relationship Id="rId18" Type="http://schemas.openxmlformats.org/officeDocument/2006/relationships/image" Target="file:///D:\qq&#25991;&#20214;\712321467\Image\C2C\Image2\%7b75232B38-A165-1FB7-499C-2E1C792CACB5%7d.png" TargetMode="External" /><Relationship Id="rId19" Type="http://schemas.openxmlformats.org/officeDocument/2006/relationships/image" Target="../media/image2.png" /><Relationship Id="rId2" Type="http://schemas.openxmlformats.org/officeDocument/2006/relationships/slideLayout" Target="../slideLayouts/slideLayout14.xml" /><Relationship Id="rId20" Type="http://schemas.openxmlformats.org/officeDocument/2006/relationships/tags" Target="../tags/tag168.xml" /><Relationship Id="rId21" Type="http://schemas.openxmlformats.org/officeDocument/2006/relationships/image" Target="../media/image1.png" /><Relationship Id="rId22" Type="http://schemas.openxmlformats.org/officeDocument/2006/relationships/tags" Target="../tags/tag169.xml" /><Relationship Id="rId23" Type="http://schemas.openxmlformats.org/officeDocument/2006/relationships/tags" Target="../tags/tag170.xml" /><Relationship Id="rId24" Type="http://schemas.openxmlformats.org/officeDocument/2006/relationships/tags" Target="../tags/tag171.xml" /><Relationship Id="rId25" Type="http://schemas.openxmlformats.org/officeDocument/2006/relationships/tags" Target="../tags/tag172.xml" /><Relationship Id="rId26" Type="http://schemas.openxmlformats.org/officeDocument/2006/relationships/theme" Target="../theme/theme2.xml" /><Relationship Id="rId3" Type="http://schemas.openxmlformats.org/officeDocument/2006/relationships/slideLayout" Target="../slideLayouts/slideLayout15.xml" /><Relationship Id="rId4" Type="http://schemas.openxmlformats.org/officeDocument/2006/relationships/slideLayout" Target="../slideLayouts/slideLayout16.xml" /><Relationship Id="rId5" Type="http://schemas.openxmlformats.org/officeDocument/2006/relationships/slideLayout" Target="../slideLayouts/slideLayout17.xml" /><Relationship Id="rId6" Type="http://schemas.openxmlformats.org/officeDocument/2006/relationships/slideLayout" Target="../slideLayouts/slideLayout18.xml" /><Relationship Id="rId7" Type="http://schemas.openxmlformats.org/officeDocument/2006/relationships/slideLayout" Target="../slideLayouts/slideLayout19.xml" /><Relationship Id="rId8" Type="http://schemas.openxmlformats.org/officeDocument/2006/relationships/slideLayout" Target="../slideLayouts/slideLayout20.xml" /><Relationship Id="rId9" Type="http://schemas.openxmlformats.org/officeDocument/2006/relationships/slideLayout" Target="../slideLayouts/slideLayout2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3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9" name="图片 1073743875" descr="学科网 zxxk.com" title="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24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1"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1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9" name="图片 1073743875" descr="学科网 zxxk.com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1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0" name="图片 1073743875" descr="学科网 zxxk.com" title="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1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25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89.xml" /><Relationship Id="rId11" Type="http://schemas.openxmlformats.org/officeDocument/2006/relationships/tags" Target="../tags/tag190.xml" /><Relationship Id="rId12" Type="http://schemas.openxmlformats.org/officeDocument/2006/relationships/tags" Target="../tags/tag191.xml" /><Relationship Id="rId13" Type="http://schemas.openxmlformats.org/officeDocument/2006/relationships/tags" Target="../tags/tag192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83.xml" /><Relationship Id="rId4" Type="http://schemas.openxmlformats.org/officeDocument/2006/relationships/tags" Target="../tags/tag184.xml" /><Relationship Id="rId5" Type="http://schemas.openxmlformats.org/officeDocument/2006/relationships/tags" Target="../tags/tag185.xml" /><Relationship Id="rId6" Type="http://schemas.openxmlformats.org/officeDocument/2006/relationships/tags" Target="../tags/tag186.xml" /><Relationship Id="rId7" Type="http://schemas.openxmlformats.org/officeDocument/2006/relationships/tags" Target="../tags/tag187.xml" /><Relationship Id="rId8" Type="http://schemas.openxmlformats.org/officeDocument/2006/relationships/image" Target="../media/image3.png" /><Relationship Id="rId9" Type="http://schemas.openxmlformats.org/officeDocument/2006/relationships/tags" Target="../tags/tag188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07.xml" /><Relationship Id="rId11" Type="http://schemas.openxmlformats.org/officeDocument/2006/relationships/tags" Target="../tags/tag308.xml" /><Relationship Id="rId12" Type="http://schemas.openxmlformats.org/officeDocument/2006/relationships/image" Target="../media/image15.png" /><Relationship Id="rId13" Type="http://schemas.openxmlformats.org/officeDocument/2006/relationships/tags" Target="../tags/tag309.xml" /><Relationship Id="rId14" Type="http://schemas.openxmlformats.org/officeDocument/2006/relationships/video" Target="../media/media3.mp4" /><Relationship Id="rId15" Type="http://schemas.microsoft.com/office/2007/relationships/media" Target="../media/media3.mp4" /><Relationship Id="rId16" Type="http://schemas.openxmlformats.org/officeDocument/2006/relationships/tags" Target="../tags/tag310.xml" /><Relationship Id="rId17" Type="http://schemas.openxmlformats.org/officeDocument/2006/relationships/tags" Target="../tags/tag311.xml" /><Relationship Id="rId2" Type="http://schemas.openxmlformats.org/officeDocument/2006/relationships/tags" Target="../tags/tag299.xml" /><Relationship Id="rId3" Type="http://schemas.openxmlformats.org/officeDocument/2006/relationships/tags" Target="../tags/tag300.xml" /><Relationship Id="rId4" Type="http://schemas.openxmlformats.org/officeDocument/2006/relationships/tags" Target="../tags/tag301.xml" /><Relationship Id="rId5" Type="http://schemas.openxmlformats.org/officeDocument/2006/relationships/tags" Target="../tags/tag302.xml" /><Relationship Id="rId6" Type="http://schemas.openxmlformats.org/officeDocument/2006/relationships/tags" Target="../tags/tag303.xml" /><Relationship Id="rId7" Type="http://schemas.openxmlformats.org/officeDocument/2006/relationships/tags" Target="../tags/tag304.xml" /><Relationship Id="rId8" Type="http://schemas.openxmlformats.org/officeDocument/2006/relationships/tags" Target="../tags/tag305.xml" /><Relationship Id="rId9" Type="http://schemas.openxmlformats.org/officeDocument/2006/relationships/tags" Target="../tags/tag30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20.xml" /><Relationship Id="rId11" Type="http://schemas.openxmlformats.org/officeDocument/2006/relationships/image" Target="../media/image14.png" /><Relationship Id="rId12" Type="http://schemas.openxmlformats.org/officeDocument/2006/relationships/tags" Target="../tags/tag321.xml" /><Relationship Id="rId13" Type="http://schemas.openxmlformats.org/officeDocument/2006/relationships/tags" Target="../tags/tag322.xml" /><Relationship Id="rId14" Type="http://schemas.openxmlformats.org/officeDocument/2006/relationships/tags" Target="../tags/tag323.xml" /><Relationship Id="rId15" Type="http://schemas.openxmlformats.org/officeDocument/2006/relationships/tags" Target="../tags/tag324.xml" /><Relationship Id="rId16" Type="http://schemas.openxmlformats.org/officeDocument/2006/relationships/image" Target="../media/image16.png" /><Relationship Id="rId17" Type="http://schemas.openxmlformats.org/officeDocument/2006/relationships/tags" Target="../tags/tag325.xml" /><Relationship Id="rId18" Type="http://schemas.openxmlformats.org/officeDocument/2006/relationships/image" Target="../media/image17.png" /><Relationship Id="rId19" Type="http://schemas.openxmlformats.org/officeDocument/2006/relationships/tags" Target="../tags/tag326.xml" /><Relationship Id="rId2" Type="http://schemas.openxmlformats.org/officeDocument/2006/relationships/tags" Target="../tags/tag312.xml" /><Relationship Id="rId20" Type="http://schemas.openxmlformats.org/officeDocument/2006/relationships/image" Target="../media/image18.png" /><Relationship Id="rId21" Type="http://schemas.openxmlformats.org/officeDocument/2006/relationships/tags" Target="../tags/tag327.xml" /><Relationship Id="rId22" Type="http://schemas.openxmlformats.org/officeDocument/2006/relationships/tags" Target="../tags/tag328.xml" /><Relationship Id="rId23" Type="http://schemas.openxmlformats.org/officeDocument/2006/relationships/tags" Target="../tags/tag329.xml" /><Relationship Id="rId3" Type="http://schemas.openxmlformats.org/officeDocument/2006/relationships/tags" Target="../tags/tag313.xml" /><Relationship Id="rId4" Type="http://schemas.openxmlformats.org/officeDocument/2006/relationships/tags" Target="../tags/tag314.xml" /><Relationship Id="rId5" Type="http://schemas.openxmlformats.org/officeDocument/2006/relationships/tags" Target="../tags/tag315.xml" /><Relationship Id="rId6" Type="http://schemas.openxmlformats.org/officeDocument/2006/relationships/tags" Target="../tags/tag316.xml" /><Relationship Id="rId7" Type="http://schemas.openxmlformats.org/officeDocument/2006/relationships/tags" Target="../tags/tag317.xml" /><Relationship Id="rId8" Type="http://schemas.openxmlformats.org/officeDocument/2006/relationships/tags" Target="../tags/tag318.xml" /><Relationship Id="rId9" Type="http://schemas.openxmlformats.org/officeDocument/2006/relationships/tags" Target="../tags/tag319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38.xml" /><Relationship Id="rId11" Type="http://schemas.openxmlformats.org/officeDocument/2006/relationships/tags" Target="../tags/tag339.xml" /><Relationship Id="rId12" Type="http://schemas.openxmlformats.org/officeDocument/2006/relationships/tags" Target="../tags/tag340.xml" /><Relationship Id="rId13" Type="http://schemas.openxmlformats.org/officeDocument/2006/relationships/tags" Target="../tags/tag341.xml" /><Relationship Id="rId2" Type="http://schemas.openxmlformats.org/officeDocument/2006/relationships/tags" Target="../tags/tag330.xml" /><Relationship Id="rId3" Type="http://schemas.openxmlformats.org/officeDocument/2006/relationships/tags" Target="../tags/tag331.xml" /><Relationship Id="rId4" Type="http://schemas.openxmlformats.org/officeDocument/2006/relationships/tags" Target="../tags/tag332.xml" /><Relationship Id="rId5" Type="http://schemas.openxmlformats.org/officeDocument/2006/relationships/tags" Target="../tags/tag333.xml" /><Relationship Id="rId6" Type="http://schemas.openxmlformats.org/officeDocument/2006/relationships/tags" Target="../tags/tag334.xml" /><Relationship Id="rId7" Type="http://schemas.openxmlformats.org/officeDocument/2006/relationships/tags" Target="../tags/tag335.xml" /><Relationship Id="rId8" Type="http://schemas.openxmlformats.org/officeDocument/2006/relationships/tags" Target="../tags/tag336.xml" /><Relationship Id="rId9" Type="http://schemas.openxmlformats.org/officeDocument/2006/relationships/tags" Target="../tags/tag33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50.xml" /><Relationship Id="rId11" Type="http://schemas.openxmlformats.org/officeDocument/2006/relationships/tags" Target="../tags/tag351.xml" /><Relationship Id="rId12" Type="http://schemas.openxmlformats.org/officeDocument/2006/relationships/image" Target="../media/image19.png" /><Relationship Id="rId13" Type="http://schemas.openxmlformats.org/officeDocument/2006/relationships/tags" Target="../tags/tag352.xml" /><Relationship Id="rId14" Type="http://schemas.openxmlformats.org/officeDocument/2006/relationships/image" Target="../media/image20.png" /><Relationship Id="rId15" Type="http://schemas.openxmlformats.org/officeDocument/2006/relationships/tags" Target="../tags/tag353.xml" /><Relationship Id="rId16" Type="http://schemas.openxmlformats.org/officeDocument/2006/relationships/tags" Target="../tags/tag354.xml" /><Relationship Id="rId17" Type="http://schemas.openxmlformats.org/officeDocument/2006/relationships/tags" Target="../tags/tag355.xml" /><Relationship Id="rId18" Type="http://schemas.openxmlformats.org/officeDocument/2006/relationships/tags" Target="../tags/tag356.xml" /><Relationship Id="rId2" Type="http://schemas.openxmlformats.org/officeDocument/2006/relationships/tags" Target="../tags/tag342.xml" /><Relationship Id="rId3" Type="http://schemas.openxmlformats.org/officeDocument/2006/relationships/tags" Target="../tags/tag343.xml" /><Relationship Id="rId4" Type="http://schemas.openxmlformats.org/officeDocument/2006/relationships/tags" Target="../tags/tag344.xml" /><Relationship Id="rId5" Type="http://schemas.openxmlformats.org/officeDocument/2006/relationships/tags" Target="../tags/tag345.xml" /><Relationship Id="rId6" Type="http://schemas.openxmlformats.org/officeDocument/2006/relationships/tags" Target="../tags/tag346.xml" /><Relationship Id="rId7" Type="http://schemas.openxmlformats.org/officeDocument/2006/relationships/tags" Target="../tags/tag347.xml" /><Relationship Id="rId8" Type="http://schemas.openxmlformats.org/officeDocument/2006/relationships/tags" Target="../tags/tag348.xml" /><Relationship Id="rId9" Type="http://schemas.openxmlformats.org/officeDocument/2006/relationships/tags" Target="../tags/tag349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21.png" /><Relationship Id="rId11" Type="http://schemas.openxmlformats.org/officeDocument/2006/relationships/tags" Target="../tags/tag365.xml" /><Relationship Id="rId12" Type="http://schemas.openxmlformats.org/officeDocument/2006/relationships/tags" Target="../tags/tag366.xml" /><Relationship Id="rId13" Type="http://schemas.openxmlformats.org/officeDocument/2006/relationships/tags" Target="../tags/tag367.xml" /><Relationship Id="rId14" Type="http://schemas.openxmlformats.org/officeDocument/2006/relationships/tags" Target="../tags/tag368.xml" /><Relationship Id="rId15" Type="http://schemas.openxmlformats.org/officeDocument/2006/relationships/tags" Target="../tags/tag369.xml" /><Relationship Id="rId16" Type="http://schemas.openxmlformats.org/officeDocument/2006/relationships/tags" Target="../tags/tag370.xml" /><Relationship Id="rId17" Type="http://schemas.openxmlformats.org/officeDocument/2006/relationships/tags" Target="../tags/tag371.xml" /><Relationship Id="rId18" Type="http://schemas.openxmlformats.org/officeDocument/2006/relationships/tags" Target="../tags/tag372.xml" /><Relationship Id="rId19" Type="http://schemas.openxmlformats.org/officeDocument/2006/relationships/tags" Target="../tags/tag373.xml" /><Relationship Id="rId2" Type="http://schemas.openxmlformats.org/officeDocument/2006/relationships/tags" Target="../tags/tag357.xml" /><Relationship Id="rId20" Type="http://schemas.openxmlformats.org/officeDocument/2006/relationships/tags" Target="../tags/tag374.xml" /><Relationship Id="rId21" Type="http://schemas.openxmlformats.org/officeDocument/2006/relationships/tags" Target="../tags/tag375.xml" /><Relationship Id="rId22" Type="http://schemas.openxmlformats.org/officeDocument/2006/relationships/tags" Target="../tags/tag376.xml" /><Relationship Id="rId23" Type="http://schemas.openxmlformats.org/officeDocument/2006/relationships/tags" Target="../tags/tag377.xml" /><Relationship Id="rId24" Type="http://schemas.openxmlformats.org/officeDocument/2006/relationships/tags" Target="../tags/tag378.xml" /><Relationship Id="rId3" Type="http://schemas.openxmlformats.org/officeDocument/2006/relationships/tags" Target="../tags/tag358.xml" /><Relationship Id="rId4" Type="http://schemas.openxmlformats.org/officeDocument/2006/relationships/tags" Target="../tags/tag359.xml" /><Relationship Id="rId5" Type="http://schemas.openxmlformats.org/officeDocument/2006/relationships/tags" Target="../tags/tag360.xml" /><Relationship Id="rId6" Type="http://schemas.openxmlformats.org/officeDocument/2006/relationships/tags" Target="../tags/tag361.xml" /><Relationship Id="rId7" Type="http://schemas.openxmlformats.org/officeDocument/2006/relationships/tags" Target="../tags/tag362.xml" /><Relationship Id="rId8" Type="http://schemas.openxmlformats.org/officeDocument/2006/relationships/tags" Target="../tags/tag363.xml" /><Relationship Id="rId9" Type="http://schemas.openxmlformats.org/officeDocument/2006/relationships/tags" Target="../tags/tag36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87.xml" /><Relationship Id="rId11" Type="http://schemas.openxmlformats.org/officeDocument/2006/relationships/image" Target="../media/image22.png" /><Relationship Id="rId12" Type="http://schemas.openxmlformats.org/officeDocument/2006/relationships/tags" Target="../tags/tag388.xml" /><Relationship Id="rId13" Type="http://schemas.openxmlformats.org/officeDocument/2006/relationships/tags" Target="../tags/tag389.xml" /><Relationship Id="rId14" Type="http://schemas.openxmlformats.org/officeDocument/2006/relationships/tags" Target="../tags/tag390.xml" /><Relationship Id="rId15" Type="http://schemas.openxmlformats.org/officeDocument/2006/relationships/tags" Target="../tags/tag391.xml" /><Relationship Id="rId2" Type="http://schemas.openxmlformats.org/officeDocument/2006/relationships/tags" Target="../tags/tag379.xml" /><Relationship Id="rId3" Type="http://schemas.openxmlformats.org/officeDocument/2006/relationships/tags" Target="../tags/tag380.xml" /><Relationship Id="rId4" Type="http://schemas.openxmlformats.org/officeDocument/2006/relationships/tags" Target="../tags/tag381.xml" /><Relationship Id="rId5" Type="http://schemas.openxmlformats.org/officeDocument/2006/relationships/tags" Target="../tags/tag382.xml" /><Relationship Id="rId6" Type="http://schemas.openxmlformats.org/officeDocument/2006/relationships/tags" Target="../tags/tag383.xml" /><Relationship Id="rId7" Type="http://schemas.openxmlformats.org/officeDocument/2006/relationships/tags" Target="../tags/tag384.xml" /><Relationship Id="rId8" Type="http://schemas.openxmlformats.org/officeDocument/2006/relationships/tags" Target="../tags/tag385.xml" /><Relationship Id="rId9" Type="http://schemas.openxmlformats.org/officeDocument/2006/relationships/tags" Target="../tags/tag386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00.xml" /><Relationship Id="rId11" Type="http://schemas.openxmlformats.org/officeDocument/2006/relationships/image" Target="../media/image23.png" /><Relationship Id="rId12" Type="http://schemas.openxmlformats.org/officeDocument/2006/relationships/tags" Target="../tags/tag401.xml" /><Relationship Id="rId13" Type="http://schemas.openxmlformats.org/officeDocument/2006/relationships/tags" Target="../tags/tag402.xml" /><Relationship Id="rId14" Type="http://schemas.openxmlformats.org/officeDocument/2006/relationships/tags" Target="../tags/tag403.xml" /><Relationship Id="rId15" Type="http://schemas.openxmlformats.org/officeDocument/2006/relationships/tags" Target="../tags/tag404.xml" /><Relationship Id="rId16" Type="http://schemas.openxmlformats.org/officeDocument/2006/relationships/tags" Target="../tags/tag405.xml" /><Relationship Id="rId17" Type="http://schemas.openxmlformats.org/officeDocument/2006/relationships/tags" Target="../tags/tag406.xml" /><Relationship Id="rId2" Type="http://schemas.openxmlformats.org/officeDocument/2006/relationships/tags" Target="../tags/tag392.xml" /><Relationship Id="rId3" Type="http://schemas.openxmlformats.org/officeDocument/2006/relationships/tags" Target="../tags/tag393.xml" /><Relationship Id="rId4" Type="http://schemas.openxmlformats.org/officeDocument/2006/relationships/tags" Target="../tags/tag394.xml" /><Relationship Id="rId5" Type="http://schemas.openxmlformats.org/officeDocument/2006/relationships/tags" Target="../tags/tag395.xml" /><Relationship Id="rId6" Type="http://schemas.openxmlformats.org/officeDocument/2006/relationships/tags" Target="../tags/tag396.xml" /><Relationship Id="rId7" Type="http://schemas.openxmlformats.org/officeDocument/2006/relationships/tags" Target="../tags/tag397.xml" /><Relationship Id="rId8" Type="http://schemas.openxmlformats.org/officeDocument/2006/relationships/tags" Target="../tags/tag398.xml" /><Relationship Id="rId9" Type="http://schemas.openxmlformats.org/officeDocument/2006/relationships/tags" Target="../tags/tag399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15.xml" /><Relationship Id="rId11" Type="http://schemas.openxmlformats.org/officeDocument/2006/relationships/tags" Target="../tags/tag416.xml" /><Relationship Id="rId12" Type="http://schemas.openxmlformats.org/officeDocument/2006/relationships/image" Target="../media/image24.png" /><Relationship Id="rId13" Type="http://schemas.openxmlformats.org/officeDocument/2006/relationships/tags" Target="../tags/tag417.xml" /><Relationship Id="rId14" Type="http://schemas.openxmlformats.org/officeDocument/2006/relationships/video" Target="../media/media4.mp4" /><Relationship Id="rId15" Type="http://schemas.microsoft.com/office/2007/relationships/media" Target="../media/media4.mp4" /><Relationship Id="rId16" Type="http://schemas.openxmlformats.org/officeDocument/2006/relationships/tags" Target="../tags/tag418.xml" /><Relationship Id="rId17" Type="http://schemas.openxmlformats.org/officeDocument/2006/relationships/tags" Target="../tags/tag419.xml" /><Relationship Id="rId2" Type="http://schemas.openxmlformats.org/officeDocument/2006/relationships/tags" Target="../tags/tag407.xml" /><Relationship Id="rId3" Type="http://schemas.openxmlformats.org/officeDocument/2006/relationships/tags" Target="../tags/tag408.xml" /><Relationship Id="rId4" Type="http://schemas.openxmlformats.org/officeDocument/2006/relationships/tags" Target="../tags/tag409.xml" /><Relationship Id="rId5" Type="http://schemas.openxmlformats.org/officeDocument/2006/relationships/tags" Target="../tags/tag410.xml" /><Relationship Id="rId6" Type="http://schemas.openxmlformats.org/officeDocument/2006/relationships/tags" Target="../tags/tag411.xml" /><Relationship Id="rId7" Type="http://schemas.openxmlformats.org/officeDocument/2006/relationships/tags" Target="../tags/tag412.xml" /><Relationship Id="rId8" Type="http://schemas.openxmlformats.org/officeDocument/2006/relationships/tags" Target="../tags/tag413.xml" /><Relationship Id="rId9" Type="http://schemas.openxmlformats.org/officeDocument/2006/relationships/tags" Target="../tags/tag414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28.xml" /><Relationship Id="rId11" Type="http://schemas.openxmlformats.org/officeDocument/2006/relationships/tags" Target="../tags/tag429.xml" /><Relationship Id="rId12" Type="http://schemas.openxmlformats.org/officeDocument/2006/relationships/tags" Target="../tags/tag430.xml" /><Relationship Id="rId13" Type="http://schemas.openxmlformats.org/officeDocument/2006/relationships/tags" Target="../tags/tag431.xml" /><Relationship Id="rId14" Type="http://schemas.openxmlformats.org/officeDocument/2006/relationships/tags" Target="../tags/tag432.xml" /><Relationship Id="rId15" Type="http://schemas.openxmlformats.org/officeDocument/2006/relationships/tags" Target="../tags/tag433.xml" /><Relationship Id="rId16" Type="http://schemas.openxmlformats.org/officeDocument/2006/relationships/tags" Target="../tags/tag434.xml" /><Relationship Id="rId17" Type="http://schemas.openxmlformats.org/officeDocument/2006/relationships/tags" Target="../tags/tag435.xml" /><Relationship Id="rId18" Type="http://schemas.openxmlformats.org/officeDocument/2006/relationships/tags" Target="../tags/tag436.xml" /><Relationship Id="rId19" Type="http://schemas.openxmlformats.org/officeDocument/2006/relationships/oleObject" Target="../embeddings/oleObject1.bin" TargetMode="Internal" /><Relationship Id="rId2" Type="http://schemas.openxmlformats.org/officeDocument/2006/relationships/tags" Target="../tags/tag420.xml" /><Relationship Id="rId20" Type="http://schemas.openxmlformats.org/officeDocument/2006/relationships/image" Target="../media/image25.png" /><Relationship Id="rId21" Type="http://schemas.openxmlformats.org/officeDocument/2006/relationships/tags" Target="../tags/tag437.xml" /><Relationship Id="rId22" Type="http://schemas.openxmlformats.org/officeDocument/2006/relationships/tags" Target="../tags/tag438.xml" /><Relationship Id="rId23" Type="http://schemas.openxmlformats.org/officeDocument/2006/relationships/vmlDrawing" Target="../drawings/vmlDrawing1.vml" /><Relationship Id="rId3" Type="http://schemas.openxmlformats.org/officeDocument/2006/relationships/tags" Target="../tags/tag421.xml" /><Relationship Id="rId4" Type="http://schemas.openxmlformats.org/officeDocument/2006/relationships/tags" Target="../tags/tag422.xml" /><Relationship Id="rId5" Type="http://schemas.openxmlformats.org/officeDocument/2006/relationships/tags" Target="../tags/tag423.xml" /><Relationship Id="rId6" Type="http://schemas.openxmlformats.org/officeDocument/2006/relationships/tags" Target="../tags/tag424.xml" /><Relationship Id="rId7" Type="http://schemas.openxmlformats.org/officeDocument/2006/relationships/tags" Target="../tags/tag425.xml" /><Relationship Id="rId8" Type="http://schemas.openxmlformats.org/officeDocument/2006/relationships/tags" Target="../tags/tag426.xml" /><Relationship Id="rId9" Type="http://schemas.openxmlformats.org/officeDocument/2006/relationships/tags" Target="../tags/tag42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47.xml" /><Relationship Id="rId11" Type="http://schemas.openxmlformats.org/officeDocument/2006/relationships/tags" Target="../tags/tag448.xml" /><Relationship Id="rId12" Type="http://schemas.openxmlformats.org/officeDocument/2006/relationships/tags" Target="../tags/tag449.xml" /><Relationship Id="rId13" Type="http://schemas.openxmlformats.org/officeDocument/2006/relationships/tags" Target="../tags/tag450.xml" /><Relationship Id="rId14" Type="http://schemas.openxmlformats.org/officeDocument/2006/relationships/tags" Target="../tags/tag451.xml" /><Relationship Id="rId15" Type="http://schemas.openxmlformats.org/officeDocument/2006/relationships/tags" Target="../tags/tag452.xml" /><Relationship Id="rId2" Type="http://schemas.openxmlformats.org/officeDocument/2006/relationships/tags" Target="../tags/tag439.xml" /><Relationship Id="rId3" Type="http://schemas.openxmlformats.org/officeDocument/2006/relationships/tags" Target="../tags/tag440.xml" /><Relationship Id="rId4" Type="http://schemas.openxmlformats.org/officeDocument/2006/relationships/tags" Target="../tags/tag441.xml" /><Relationship Id="rId5" Type="http://schemas.openxmlformats.org/officeDocument/2006/relationships/tags" Target="../tags/tag442.xml" /><Relationship Id="rId6" Type="http://schemas.openxmlformats.org/officeDocument/2006/relationships/tags" Target="../tags/tag443.xml" /><Relationship Id="rId7" Type="http://schemas.openxmlformats.org/officeDocument/2006/relationships/tags" Target="../tags/tag444.xml" /><Relationship Id="rId8" Type="http://schemas.openxmlformats.org/officeDocument/2006/relationships/tags" Target="../tags/tag445.xml" /><Relationship Id="rId9" Type="http://schemas.openxmlformats.org/officeDocument/2006/relationships/tags" Target="../tags/tag446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01.xml" /><Relationship Id="rId11" Type="http://schemas.openxmlformats.org/officeDocument/2006/relationships/tags" Target="../tags/tag202.xml" /><Relationship Id="rId12" Type="http://schemas.openxmlformats.org/officeDocument/2006/relationships/image" Target="../media/image4.png" /><Relationship Id="rId13" Type="http://schemas.openxmlformats.org/officeDocument/2006/relationships/tags" Target="../tags/tag203.xml" /><Relationship Id="rId14" Type="http://schemas.openxmlformats.org/officeDocument/2006/relationships/image" Target="../media/image5.jpeg" /><Relationship Id="rId15" Type="http://schemas.openxmlformats.org/officeDocument/2006/relationships/tags" Target="../tags/tag204.xml" /><Relationship Id="rId16" Type="http://schemas.openxmlformats.org/officeDocument/2006/relationships/tags" Target="../tags/tag205.xml" /><Relationship Id="rId2" Type="http://schemas.openxmlformats.org/officeDocument/2006/relationships/tags" Target="../tags/tag193.xml" /><Relationship Id="rId3" Type="http://schemas.openxmlformats.org/officeDocument/2006/relationships/tags" Target="../tags/tag194.xml" /><Relationship Id="rId4" Type="http://schemas.openxmlformats.org/officeDocument/2006/relationships/tags" Target="../tags/tag195.xml" /><Relationship Id="rId5" Type="http://schemas.openxmlformats.org/officeDocument/2006/relationships/tags" Target="../tags/tag196.xml" /><Relationship Id="rId6" Type="http://schemas.openxmlformats.org/officeDocument/2006/relationships/tags" Target="../tags/tag197.xml" /><Relationship Id="rId7" Type="http://schemas.openxmlformats.org/officeDocument/2006/relationships/tags" Target="../tags/tag198.xml" /><Relationship Id="rId8" Type="http://schemas.openxmlformats.org/officeDocument/2006/relationships/tags" Target="../tags/tag199.xml" /><Relationship Id="rId9" Type="http://schemas.openxmlformats.org/officeDocument/2006/relationships/tags" Target="../tags/tag200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26.png" /><Relationship Id="rId11" Type="http://schemas.openxmlformats.org/officeDocument/2006/relationships/tags" Target="../tags/tag461.xml" /><Relationship Id="rId12" Type="http://schemas.openxmlformats.org/officeDocument/2006/relationships/video" Target="../media/media5.mp4" /><Relationship Id="rId13" Type="http://schemas.microsoft.com/office/2007/relationships/media" Target="../media/media5.mp4" /><Relationship Id="rId14" Type="http://schemas.openxmlformats.org/officeDocument/2006/relationships/tags" Target="../tags/tag462.xml" /><Relationship Id="rId2" Type="http://schemas.openxmlformats.org/officeDocument/2006/relationships/tags" Target="../tags/tag453.xml" /><Relationship Id="rId3" Type="http://schemas.openxmlformats.org/officeDocument/2006/relationships/tags" Target="../tags/tag454.xml" /><Relationship Id="rId4" Type="http://schemas.openxmlformats.org/officeDocument/2006/relationships/tags" Target="../tags/tag455.xml" /><Relationship Id="rId5" Type="http://schemas.openxmlformats.org/officeDocument/2006/relationships/tags" Target="../tags/tag456.xml" /><Relationship Id="rId6" Type="http://schemas.openxmlformats.org/officeDocument/2006/relationships/tags" Target="../tags/tag457.xml" /><Relationship Id="rId7" Type="http://schemas.openxmlformats.org/officeDocument/2006/relationships/tags" Target="../tags/tag458.xml" /><Relationship Id="rId8" Type="http://schemas.openxmlformats.org/officeDocument/2006/relationships/tags" Target="../tags/tag459.xml" /><Relationship Id="rId9" Type="http://schemas.openxmlformats.org/officeDocument/2006/relationships/tags" Target="../tags/tag46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71.xml" /><Relationship Id="rId11" Type="http://schemas.openxmlformats.org/officeDocument/2006/relationships/tags" Target="../tags/tag472.xml" /><Relationship Id="rId12" Type="http://schemas.openxmlformats.org/officeDocument/2006/relationships/tags" Target="../tags/tag473.xml" /><Relationship Id="rId13" Type="http://schemas.openxmlformats.org/officeDocument/2006/relationships/tags" Target="../tags/tag474.xml" /><Relationship Id="rId14" Type="http://schemas.openxmlformats.org/officeDocument/2006/relationships/tags" Target="../tags/tag475.xml" /><Relationship Id="rId15" Type="http://schemas.openxmlformats.org/officeDocument/2006/relationships/tags" Target="../tags/tag476.xml" /><Relationship Id="rId16" Type="http://schemas.openxmlformats.org/officeDocument/2006/relationships/tags" Target="../tags/tag477.xml" /><Relationship Id="rId17" Type="http://schemas.openxmlformats.org/officeDocument/2006/relationships/tags" Target="../tags/tag478.xml" /><Relationship Id="rId18" Type="http://schemas.openxmlformats.org/officeDocument/2006/relationships/tags" Target="../tags/tag479.xml" /><Relationship Id="rId19" Type="http://schemas.openxmlformats.org/officeDocument/2006/relationships/tags" Target="../tags/tag480.xml" /><Relationship Id="rId2" Type="http://schemas.openxmlformats.org/officeDocument/2006/relationships/tags" Target="../tags/tag463.xml" /><Relationship Id="rId20" Type="http://schemas.openxmlformats.org/officeDocument/2006/relationships/tags" Target="../tags/tag481.xml" /><Relationship Id="rId21" Type="http://schemas.openxmlformats.org/officeDocument/2006/relationships/tags" Target="../tags/tag482.xml" /><Relationship Id="rId3" Type="http://schemas.openxmlformats.org/officeDocument/2006/relationships/tags" Target="../tags/tag464.xml" /><Relationship Id="rId4" Type="http://schemas.openxmlformats.org/officeDocument/2006/relationships/tags" Target="../tags/tag465.xml" /><Relationship Id="rId5" Type="http://schemas.openxmlformats.org/officeDocument/2006/relationships/tags" Target="../tags/tag466.xml" /><Relationship Id="rId6" Type="http://schemas.openxmlformats.org/officeDocument/2006/relationships/tags" Target="../tags/tag467.xml" /><Relationship Id="rId7" Type="http://schemas.openxmlformats.org/officeDocument/2006/relationships/tags" Target="../tags/tag468.xml" /><Relationship Id="rId8" Type="http://schemas.openxmlformats.org/officeDocument/2006/relationships/tags" Target="../tags/tag469.xml" /><Relationship Id="rId9" Type="http://schemas.openxmlformats.org/officeDocument/2006/relationships/tags" Target="../tags/tag470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91.xml" /><Relationship Id="rId11" Type="http://schemas.openxmlformats.org/officeDocument/2006/relationships/tags" Target="../tags/tag492.xml" /><Relationship Id="rId12" Type="http://schemas.openxmlformats.org/officeDocument/2006/relationships/tags" Target="../tags/tag493.xml" /><Relationship Id="rId2" Type="http://schemas.openxmlformats.org/officeDocument/2006/relationships/tags" Target="../tags/tag483.xml" /><Relationship Id="rId3" Type="http://schemas.openxmlformats.org/officeDocument/2006/relationships/tags" Target="../tags/tag484.xml" /><Relationship Id="rId4" Type="http://schemas.openxmlformats.org/officeDocument/2006/relationships/tags" Target="../tags/tag485.xml" /><Relationship Id="rId5" Type="http://schemas.openxmlformats.org/officeDocument/2006/relationships/tags" Target="../tags/tag486.xml" /><Relationship Id="rId6" Type="http://schemas.openxmlformats.org/officeDocument/2006/relationships/tags" Target="../tags/tag487.xml" /><Relationship Id="rId7" Type="http://schemas.openxmlformats.org/officeDocument/2006/relationships/tags" Target="../tags/tag488.xml" /><Relationship Id="rId8" Type="http://schemas.openxmlformats.org/officeDocument/2006/relationships/tags" Target="../tags/tag489.xml" /><Relationship Id="rId9" Type="http://schemas.openxmlformats.org/officeDocument/2006/relationships/tags" Target="../tags/tag490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27.png" /><Relationship Id="rId11" Type="http://schemas.openxmlformats.org/officeDocument/2006/relationships/tags" Target="../tags/tag502.xml" /><Relationship Id="rId12" Type="http://schemas.openxmlformats.org/officeDocument/2006/relationships/video" Target="../media/media6.mp4" /><Relationship Id="rId13" Type="http://schemas.microsoft.com/office/2007/relationships/media" Target="../media/media6.mp4" /><Relationship Id="rId14" Type="http://schemas.openxmlformats.org/officeDocument/2006/relationships/tags" Target="../tags/tag503.xml" /><Relationship Id="rId2" Type="http://schemas.openxmlformats.org/officeDocument/2006/relationships/tags" Target="../tags/tag494.xml" /><Relationship Id="rId3" Type="http://schemas.openxmlformats.org/officeDocument/2006/relationships/tags" Target="../tags/tag495.xml" /><Relationship Id="rId4" Type="http://schemas.openxmlformats.org/officeDocument/2006/relationships/tags" Target="../tags/tag496.xml" /><Relationship Id="rId5" Type="http://schemas.openxmlformats.org/officeDocument/2006/relationships/tags" Target="../tags/tag497.xml" /><Relationship Id="rId6" Type="http://schemas.openxmlformats.org/officeDocument/2006/relationships/tags" Target="../tags/tag498.xml" /><Relationship Id="rId7" Type="http://schemas.openxmlformats.org/officeDocument/2006/relationships/tags" Target="../tags/tag499.xml" /><Relationship Id="rId8" Type="http://schemas.openxmlformats.org/officeDocument/2006/relationships/tags" Target="../tags/tag500.xml" /><Relationship Id="rId9" Type="http://schemas.openxmlformats.org/officeDocument/2006/relationships/tags" Target="../tags/tag501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12.xml" /><Relationship Id="rId11" Type="http://schemas.openxmlformats.org/officeDocument/2006/relationships/tags" Target="../tags/tag513.xml" /><Relationship Id="rId12" Type="http://schemas.openxmlformats.org/officeDocument/2006/relationships/tags" Target="../tags/tag514.xml" /><Relationship Id="rId2" Type="http://schemas.openxmlformats.org/officeDocument/2006/relationships/tags" Target="../tags/tag504.xml" /><Relationship Id="rId3" Type="http://schemas.openxmlformats.org/officeDocument/2006/relationships/tags" Target="../tags/tag505.xml" /><Relationship Id="rId4" Type="http://schemas.openxmlformats.org/officeDocument/2006/relationships/tags" Target="../tags/tag506.xml" /><Relationship Id="rId5" Type="http://schemas.openxmlformats.org/officeDocument/2006/relationships/tags" Target="../tags/tag507.xml" /><Relationship Id="rId6" Type="http://schemas.openxmlformats.org/officeDocument/2006/relationships/tags" Target="../tags/tag508.xml" /><Relationship Id="rId7" Type="http://schemas.openxmlformats.org/officeDocument/2006/relationships/tags" Target="../tags/tag509.xml" /><Relationship Id="rId8" Type="http://schemas.openxmlformats.org/officeDocument/2006/relationships/tags" Target="../tags/tag510.xml" /><Relationship Id="rId9" Type="http://schemas.openxmlformats.org/officeDocument/2006/relationships/tags" Target="../tags/tag511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28.png" /><Relationship Id="rId11" Type="http://schemas.openxmlformats.org/officeDocument/2006/relationships/tags" Target="../tags/tag523.xml" /><Relationship Id="rId12" Type="http://schemas.openxmlformats.org/officeDocument/2006/relationships/tags" Target="../tags/tag524.xml" /><Relationship Id="rId13" Type="http://schemas.openxmlformats.org/officeDocument/2006/relationships/tags" Target="../tags/tag525.xml" /><Relationship Id="rId2" Type="http://schemas.openxmlformats.org/officeDocument/2006/relationships/tags" Target="../tags/tag515.xml" /><Relationship Id="rId3" Type="http://schemas.openxmlformats.org/officeDocument/2006/relationships/tags" Target="../tags/tag516.xml" /><Relationship Id="rId4" Type="http://schemas.openxmlformats.org/officeDocument/2006/relationships/tags" Target="../tags/tag517.xml" /><Relationship Id="rId5" Type="http://schemas.openxmlformats.org/officeDocument/2006/relationships/tags" Target="../tags/tag518.xml" /><Relationship Id="rId6" Type="http://schemas.openxmlformats.org/officeDocument/2006/relationships/tags" Target="../tags/tag519.xml" /><Relationship Id="rId7" Type="http://schemas.openxmlformats.org/officeDocument/2006/relationships/tags" Target="../tags/tag520.xml" /><Relationship Id="rId8" Type="http://schemas.openxmlformats.org/officeDocument/2006/relationships/tags" Target="../tags/tag521.xml" /><Relationship Id="rId9" Type="http://schemas.openxmlformats.org/officeDocument/2006/relationships/tags" Target="../tags/tag52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34.xml" /><Relationship Id="rId2" Type="http://schemas.openxmlformats.org/officeDocument/2006/relationships/tags" Target="../tags/tag526.xml" /><Relationship Id="rId3" Type="http://schemas.openxmlformats.org/officeDocument/2006/relationships/tags" Target="../tags/tag527.xml" /><Relationship Id="rId4" Type="http://schemas.openxmlformats.org/officeDocument/2006/relationships/tags" Target="../tags/tag528.xml" /><Relationship Id="rId5" Type="http://schemas.openxmlformats.org/officeDocument/2006/relationships/tags" Target="../tags/tag529.xml" /><Relationship Id="rId6" Type="http://schemas.openxmlformats.org/officeDocument/2006/relationships/tags" Target="../tags/tag530.xml" /><Relationship Id="rId7" Type="http://schemas.openxmlformats.org/officeDocument/2006/relationships/tags" Target="../tags/tag531.xml" /><Relationship Id="rId8" Type="http://schemas.openxmlformats.org/officeDocument/2006/relationships/tags" Target="../tags/tag532.xml" /><Relationship Id="rId9" Type="http://schemas.openxmlformats.org/officeDocument/2006/relationships/tags" Target="../tags/tag533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29.png" /><Relationship Id="rId11" Type="http://schemas.openxmlformats.org/officeDocument/2006/relationships/tags" Target="../tags/tag543.xml" /><Relationship Id="rId12" Type="http://schemas.openxmlformats.org/officeDocument/2006/relationships/video" Target="../media/media7.mp4" /><Relationship Id="rId13" Type="http://schemas.microsoft.com/office/2007/relationships/media" Target="../media/media7.mp4" /><Relationship Id="rId2" Type="http://schemas.openxmlformats.org/officeDocument/2006/relationships/tags" Target="../tags/tag535.xml" /><Relationship Id="rId3" Type="http://schemas.openxmlformats.org/officeDocument/2006/relationships/tags" Target="../tags/tag536.xml" /><Relationship Id="rId4" Type="http://schemas.openxmlformats.org/officeDocument/2006/relationships/tags" Target="../tags/tag537.xml" /><Relationship Id="rId5" Type="http://schemas.openxmlformats.org/officeDocument/2006/relationships/tags" Target="../tags/tag538.xml" /><Relationship Id="rId6" Type="http://schemas.openxmlformats.org/officeDocument/2006/relationships/tags" Target="../tags/tag539.xml" /><Relationship Id="rId7" Type="http://schemas.openxmlformats.org/officeDocument/2006/relationships/tags" Target="../tags/tag540.xml" /><Relationship Id="rId8" Type="http://schemas.openxmlformats.org/officeDocument/2006/relationships/tags" Target="../tags/tag541.xml" /><Relationship Id="rId9" Type="http://schemas.openxmlformats.org/officeDocument/2006/relationships/tags" Target="../tags/tag54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52.xml" /><Relationship Id="rId11" Type="http://schemas.openxmlformats.org/officeDocument/2006/relationships/image" Target="../media/image30.png" /><Relationship Id="rId12" Type="http://schemas.openxmlformats.org/officeDocument/2006/relationships/tags" Target="../tags/tag553.xml" /><Relationship Id="rId13" Type="http://schemas.openxmlformats.org/officeDocument/2006/relationships/image" Target="../media/image31.png" /><Relationship Id="rId14" Type="http://schemas.openxmlformats.org/officeDocument/2006/relationships/tags" Target="../tags/tag554.xml" /><Relationship Id="rId15" Type="http://schemas.openxmlformats.org/officeDocument/2006/relationships/tags" Target="../tags/tag555.xml" /><Relationship Id="rId16" Type="http://schemas.openxmlformats.org/officeDocument/2006/relationships/tags" Target="../tags/tag556.xml" /><Relationship Id="rId17" Type="http://schemas.openxmlformats.org/officeDocument/2006/relationships/tags" Target="../tags/tag557.xml" /><Relationship Id="rId2" Type="http://schemas.openxmlformats.org/officeDocument/2006/relationships/tags" Target="../tags/tag544.xml" /><Relationship Id="rId3" Type="http://schemas.openxmlformats.org/officeDocument/2006/relationships/tags" Target="../tags/tag545.xml" /><Relationship Id="rId4" Type="http://schemas.openxmlformats.org/officeDocument/2006/relationships/tags" Target="../tags/tag546.xml" /><Relationship Id="rId5" Type="http://schemas.openxmlformats.org/officeDocument/2006/relationships/tags" Target="../tags/tag547.xml" /><Relationship Id="rId6" Type="http://schemas.openxmlformats.org/officeDocument/2006/relationships/tags" Target="../tags/tag548.xml" /><Relationship Id="rId7" Type="http://schemas.openxmlformats.org/officeDocument/2006/relationships/tags" Target="../tags/tag549.xml" /><Relationship Id="rId8" Type="http://schemas.openxmlformats.org/officeDocument/2006/relationships/tags" Target="../tags/tag550.xml" /><Relationship Id="rId9" Type="http://schemas.openxmlformats.org/officeDocument/2006/relationships/tags" Target="../tags/tag551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32.png" /><Relationship Id="rId11" Type="http://schemas.openxmlformats.org/officeDocument/2006/relationships/tags" Target="../tags/tag566.xml" /><Relationship Id="rId12" Type="http://schemas.openxmlformats.org/officeDocument/2006/relationships/tags" Target="../tags/tag567.xml" /><Relationship Id="rId13" Type="http://schemas.openxmlformats.org/officeDocument/2006/relationships/tags" Target="../tags/tag568.xml" /><Relationship Id="rId14" Type="http://schemas.openxmlformats.org/officeDocument/2006/relationships/tags" Target="../tags/tag569.xml" /><Relationship Id="rId15" Type="http://schemas.openxmlformats.org/officeDocument/2006/relationships/tags" Target="../tags/tag570.xml" /><Relationship Id="rId16" Type="http://schemas.openxmlformats.org/officeDocument/2006/relationships/tags" Target="../tags/tag571.xml" /><Relationship Id="rId17" Type="http://schemas.openxmlformats.org/officeDocument/2006/relationships/tags" Target="../tags/tag572.xml" /><Relationship Id="rId18" Type="http://schemas.openxmlformats.org/officeDocument/2006/relationships/tags" Target="../tags/tag573.xml" /><Relationship Id="rId19" Type="http://schemas.openxmlformats.org/officeDocument/2006/relationships/tags" Target="../tags/tag574.xml" /><Relationship Id="rId2" Type="http://schemas.openxmlformats.org/officeDocument/2006/relationships/tags" Target="../tags/tag558.xml" /><Relationship Id="rId20" Type="http://schemas.openxmlformats.org/officeDocument/2006/relationships/tags" Target="../tags/tag575.xml" /><Relationship Id="rId3" Type="http://schemas.openxmlformats.org/officeDocument/2006/relationships/tags" Target="../tags/tag559.xml" /><Relationship Id="rId4" Type="http://schemas.openxmlformats.org/officeDocument/2006/relationships/tags" Target="../tags/tag560.xml" /><Relationship Id="rId5" Type="http://schemas.openxmlformats.org/officeDocument/2006/relationships/tags" Target="../tags/tag561.xml" /><Relationship Id="rId6" Type="http://schemas.openxmlformats.org/officeDocument/2006/relationships/tags" Target="../tags/tag562.xml" /><Relationship Id="rId7" Type="http://schemas.openxmlformats.org/officeDocument/2006/relationships/tags" Target="../tags/tag563.xml" /><Relationship Id="rId8" Type="http://schemas.openxmlformats.org/officeDocument/2006/relationships/tags" Target="../tags/tag564.xml" /><Relationship Id="rId9" Type="http://schemas.openxmlformats.org/officeDocument/2006/relationships/tags" Target="../tags/tag565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14.xml" /><Relationship Id="rId11" Type="http://schemas.openxmlformats.org/officeDocument/2006/relationships/tags" Target="../tags/tag215.xml" /><Relationship Id="rId12" Type="http://schemas.openxmlformats.org/officeDocument/2006/relationships/image" Target="../media/image6.png" /><Relationship Id="rId13" Type="http://schemas.openxmlformats.org/officeDocument/2006/relationships/tags" Target="../tags/tag216.xml" /><Relationship Id="rId14" Type="http://schemas.openxmlformats.org/officeDocument/2006/relationships/tags" Target="../tags/tag217.xml" /><Relationship Id="rId2" Type="http://schemas.openxmlformats.org/officeDocument/2006/relationships/tags" Target="../tags/tag206.xml" /><Relationship Id="rId3" Type="http://schemas.openxmlformats.org/officeDocument/2006/relationships/tags" Target="../tags/tag207.xml" /><Relationship Id="rId4" Type="http://schemas.openxmlformats.org/officeDocument/2006/relationships/tags" Target="../tags/tag208.xml" /><Relationship Id="rId5" Type="http://schemas.openxmlformats.org/officeDocument/2006/relationships/tags" Target="../tags/tag209.xml" /><Relationship Id="rId6" Type="http://schemas.openxmlformats.org/officeDocument/2006/relationships/tags" Target="../tags/tag210.xml" /><Relationship Id="rId7" Type="http://schemas.openxmlformats.org/officeDocument/2006/relationships/tags" Target="../tags/tag211.xml" /><Relationship Id="rId8" Type="http://schemas.openxmlformats.org/officeDocument/2006/relationships/tags" Target="../tags/tag212.xml" /><Relationship Id="rId9" Type="http://schemas.openxmlformats.org/officeDocument/2006/relationships/tags" Target="../tags/tag213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10" Type="http://schemas.openxmlformats.org/officeDocument/2006/relationships/tags" Target="../tags/tag584.xml" /><Relationship Id="rId11" Type="http://schemas.openxmlformats.org/officeDocument/2006/relationships/tags" Target="../tags/tag585.xml" /><Relationship Id="rId12" Type="http://schemas.openxmlformats.org/officeDocument/2006/relationships/tags" Target="../tags/tag586.xml" /><Relationship Id="rId13" Type="http://schemas.openxmlformats.org/officeDocument/2006/relationships/tags" Target="../tags/tag587.xml" /><Relationship Id="rId14" Type="http://schemas.openxmlformats.org/officeDocument/2006/relationships/tags" Target="../tags/tag588.xml" /><Relationship Id="rId15" Type="http://schemas.openxmlformats.org/officeDocument/2006/relationships/tags" Target="../tags/tag589.xml" /><Relationship Id="rId16" Type="http://schemas.openxmlformats.org/officeDocument/2006/relationships/tags" Target="../tags/tag590.xml" /><Relationship Id="rId17" Type="http://schemas.openxmlformats.org/officeDocument/2006/relationships/tags" Target="../tags/tag591.xml" /><Relationship Id="rId18" Type="http://schemas.openxmlformats.org/officeDocument/2006/relationships/tags" Target="../tags/tag592.xml" /><Relationship Id="rId19" Type="http://schemas.openxmlformats.org/officeDocument/2006/relationships/tags" Target="../tags/tag593.xml" /><Relationship Id="rId2" Type="http://schemas.openxmlformats.org/officeDocument/2006/relationships/tags" Target="../tags/tag576.xml" /><Relationship Id="rId20" Type="http://schemas.openxmlformats.org/officeDocument/2006/relationships/tags" Target="../tags/tag594.xml" /><Relationship Id="rId21" Type="http://schemas.openxmlformats.org/officeDocument/2006/relationships/tags" Target="../tags/tag595.xml" /><Relationship Id="rId22" Type="http://schemas.openxmlformats.org/officeDocument/2006/relationships/image" Target="../media/image33.png" /><Relationship Id="rId23" Type="http://schemas.openxmlformats.org/officeDocument/2006/relationships/tags" Target="../tags/tag596.xml" /><Relationship Id="rId3" Type="http://schemas.openxmlformats.org/officeDocument/2006/relationships/tags" Target="../tags/tag577.xml" /><Relationship Id="rId4" Type="http://schemas.openxmlformats.org/officeDocument/2006/relationships/tags" Target="../tags/tag578.xml" /><Relationship Id="rId5" Type="http://schemas.openxmlformats.org/officeDocument/2006/relationships/tags" Target="../tags/tag579.xml" /><Relationship Id="rId6" Type="http://schemas.openxmlformats.org/officeDocument/2006/relationships/tags" Target="../tags/tag580.xml" /><Relationship Id="rId7" Type="http://schemas.openxmlformats.org/officeDocument/2006/relationships/tags" Target="../tags/tag581.xml" /><Relationship Id="rId8" Type="http://schemas.openxmlformats.org/officeDocument/2006/relationships/tags" Target="../tags/tag582.xml" /><Relationship Id="rId9" Type="http://schemas.openxmlformats.org/officeDocument/2006/relationships/tags" Target="../tags/tag58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26.xml" /><Relationship Id="rId11" Type="http://schemas.openxmlformats.org/officeDocument/2006/relationships/image" Target="../media/image7.png" /><Relationship Id="rId12" Type="http://schemas.openxmlformats.org/officeDocument/2006/relationships/tags" Target="../tags/tag227.xml" /><Relationship Id="rId13" Type="http://schemas.openxmlformats.org/officeDocument/2006/relationships/video" Target="../media/media1.mp4" /><Relationship Id="rId14" Type="http://schemas.microsoft.com/office/2007/relationships/media" Target="../media/media1.mp4" /><Relationship Id="rId15" Type="http://schemas.openxmlformats.org/officeDocument/2006/relationships/image" Target="../media/image8.png" /><Relationship Id="rId16" Type="http://schemas.openxmlformats.org/officeDocument/2006/relationships/tags" Target="../tags/tag228.xml" /><Relationship Id="rId17" Type="http://schemas.openxmlformats.org/officeDocument/2006/relationships/image" Target="../media/image9.png" /><Relationship Id="rId18" Type="http://schemas.openxmlformats.org/officeDocument/2006/relationships/tags" Target="../tags/tag229.xml" /><Relationship Id="rId19" Type="http://schemas.openxmlformats.org/officeDocument/2006/relationships/tags" Target="../tags/tag230.xml" /><Relationship Id="rId2" Type="http://schemas.openxmlformats.org/officeDocument/2006/relationships/tags" Target="../tags/tag218.xml" /><Relationship Id="rId3" Type="http://schemas.openxmlformats.org/officeDocument/2006/relationships/tags" Target="../tags/tag219.xml" /><Relationship Id="rId4" Type="http://schemas.openxmlformats.org/officeDocument/2006/relationships/tags" Target="../tags/tag220.xml" /><Relationship Id="rId5" Type="http://schemas.openxmlformats.org/officeDocument/2006/relationships/tags" Target="../tags/tag221.xml" /><Relationship Id="rId6" Type="http://schemas.openxmlformats.org/officeDocument/2006/relationships/tags" Target="../tags/tag222.xml" /><Relationship Id="rId7" Type="http://schemas.openxmlformats.org/officeDocument/2006/relationships/tags" Target="../tags/tag223.xml" /><Relationship Id="rId8" Type="http://schemas.openxmlformats.org/officeDocument/2006/relationships/tags" Target="../tags/tag224.xml" /><Relationship Id="rId9" Type="http://schemas.openxmlformats.org/officeDocument/2006/relationships/tags" Target="../tags/tag225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39.xml" /><Relationship Id="rId11" Type="http://schemas.openxmlformats.org/officeDocument/2006/relationships/image" Target="../media/image10.png" /><Relationship Id="rId12" Type="http://schemas.openxmlformats.org/officeDocument/2006/relationships/tags" Target="../tags/tag240.xml" /><Relationship Id="rId13" Type="http://schemas.openxmlformats.org/officeDocument/2006/relationships/video" Target="../media/media2.mp4" /><Relationship Id="rId14" Type="http://schemas.microsoft.com/office/2007/relationships/media" Target="../media/media2.mp4" /><Relationship Id="rId15" Type="http://schemas.openxmlformats.org/officeDocument/2006/relationships/image" Target="../media/image11.png" /><Relationship Id="rId16" Type="http://schemas.openxmlformats.org/officeDocument/2006/relationships/tags" Target="../tags/tag241.xml" /><Relationship Id="rId17" Type="http://schemas.openxmlformats.org/officeDocument/2006/relationships/image" Target="../media/image9.png" /><Relationship Id="rId18" Type="http://schemas.openxmlformats.org/officeDocument/2006/relationships/tags" Target="../tags/tag242.xml" /><Relationship Id="rId19" Type="http://schemas.openxmlformats.org/officeDocument/2006/relationships/tags" Target="../tags/tag243.xml" /><Relationship Id="rId2" Type="http://schemas.openxmlformats.org/officeDocument/2006/relationships/tags" Target="../tags/tag231.xml" /><Relationship Id="rId3" Type="http://schemas.openxmlformats.org/officeDocument/2006/relationships/tags" Target="../tags/tag232.xml" /><Relationship Id="rId4" Type="http://schemas.openxmlformats.org/officeDocument/2006/relationships/tags" Target="../tags/tag233.xml" /><Relationship Id="rId5" Type="http://schemas.openxmlformats.org/officeDocument/2006/relationships/tags" Target="../tags/tag234.xml" /><Relationship Id="rId6" Type="http://schemas.openxmlformats.org/officeDocument/2006/relationships/tags" Target="../tags/tag235.xml" /><Relationship Id="rId7" Type="http://schemas.openxmlformats.org/officeDocument/2006/relationships/tags" Target="../tags/tag236.xml" /><Relationship Id="rId8" Type="http://schemas.openxmlformats.org/officeDocument/2006/relationships/tags" Target="../tags/tag237.xml" /><Relationship Id="rId9" Type="http://schemas.openxmlformats.org/officeDocument/2006/relationships/tags" Target="../tags/tag23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52.xml" /><Relationship Id="rId11" Type="http://schemas.openxmlformats.org/officeDocument/2006/relationships/image" Target="../media/image8.png" /><Relationship Id="rId12" Type="http://schemas.openxmlformats.org/officeDocument/2006/relationships/tags" Target="../tags/tag253.xml" /><Relationship Id="rId13" Type="http://schemas.openxmlformats.org/officeDocument/2006/relationships/image" Target="../media/image11.png" /><Relationship Id="rId14" Type="http://schemas.openxmlformats.org/officeDocument/2006/relationships/tags" Target="../tags/tag254.xml" /><Relationship Id="rId15" Type="http://schemas.openxmlformats.org/officeDocument/2006/relationships/tags" Target="../tags/tag255.xml" /><Relationship Id="rId16" Type="http://schemas.openxmlformats.org/officeDocument/2006/relationships/tags" Target="../tags/tag256.xml" /><Relationship Id="rId17" Type="http://schemas.openxmlformats.org/officeDocument/2006/relationships/tags" Target="../tags/tag257.xml" /><Relationship Id="rId2" Type="http://schemas.openxmlformats.org/officeDocument/2006/relationships/tags" Target="../tags/tag244.xml" /><Relationship Id="rId3" Type="http://schemas.openxmlformats.org/officeDocument/2006/relationships/tags" Target="../tags/tag245.xml" /><Relationship Id="rId4" Type="http://schemas.openxmlformats.org/officeDocument/2006/relationships/tags" Target="../tags/tag246.xml" /><Relationship Id="rId5" Type="http://schemas.openxmlformats.org/officeDocument/2006/relationships/tags" Target="../tags/tag247.xml" /><Relationship Id="rId6" Type="http://schemas.openxmlformats.org/officeDocument/2006/relationships/tags" Target="../tags/tag248.xml" /><Relationship Id="rId7" Type="http://schemas.openxmlformats.org/officeDocument/2006/relationships/tags" Target="../tags/tag249.xml" /><Relationship Id="rId8" Type="http://schemas.openxmlformats.org/officeDocument/2006/relationships/tags" Target="../tags/tag250.xml" /><Relationship Id="rId9" Type="http://schemas.openxmlformats.org/officeDocument/2006/relationships/tags" Target="../tags/tag251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66.xml" /><Relationship Id="rId11" Type="http://schemas.openxmlformats.org/officeDocument/2006/relationships/image" Target="../media/image12.png" /><Relationship Id="rId12" Type="http://schemas.openxmlformats.org/officeDocument/2006/relationships/tags" Target="../tags/tag267.xml" /><Relationship Id="rId13" Type="http://schemas.openxmlformats.org/officeDocument/2006/relationships/image" Target="../media/image13.png" /><Relationship Id="rId14" Type="http://schemas.openxmlformats.org/officeDocument/2006/relationships/tags" Target="../tags/tag268.xml" /><Relationship Id="rId15" Type="http://schemas.openxmlformats.org/officeDocument/2006/relationships/tags" Target="../tags/tag269.xml" /><Relationship Id="rId16" Type="http://schemas.openxmlformats.org/officeDocument/2006/relationships/tags" Target="../tags/tag270.xml" /><Relationship Id="rId17" Type="http://schemas.openxmlformats.org/officeDocument/2006/relationships/tags" Target="../tags/tag271.xml" /><Relationship Id="rId18" Type="http://schemas.openxmlformats.org/officeDocument/2006/relationships/tags" Target="../tags/tag272.xml" /><Relationship Id="rId19" Type="http://schemas.openxmlformats.org/officeDocument/2006/relationships/tags" Target="../tags/tag273.xml" /><Relationship Id="rId2" Type="http://schemas.openxmlformats.org/officeDocument/2006/relationships/tags" Target="../tags/tag258.xml" /><Relationship Id="rId3" Type="http://schemas.openxmlformats.org/officeDocument/2006/relationships/tags" Target="../tags/tag259.xml" /><Relationship Id="rId4" Type="http://schemas.openxmlformats.org/officeDocument/2006/relationships/tags" Target="../tags/tag260.xml" /><Relationship Id="rId5" Type="http://schemas.openxmlformats.org/officeDocument/2006/relationships/tags" Target="../tags/tag261.xml" /><Relationship Id="rId6" Type="http://schemas.openxmlformats.org/officeDocument/2006/relationships/tags" Target="../tags/tag262.xml" /><Relationship Id="rId7" Type="http://schemas.openxmlformats.org/officeDocument/2006/relationships/tags" Target="../tags/tag263.xml" /><Relationship Id="rId8" Type="http://schemas.openxmlformats.org/officeDocument/2006/relationships/tags" Target="../tags/tag264.xml" /><Relationship Id="rId9" Type="http://schemas.openxmlformats.org/officeDocument/2006/relationships/tags" Target="../tags/tag265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82.xml" /><Relationship Id="rId11" Type="http://schemas.openxmlformats.org/officeDocument/2006/relationships/image" Target="../media/image14.png" /><Relationship Id="rId12" Type="http://schemas.openxmlformats.org/officeDocument/2006/relationships/tags" Target="../tags/tag283.xml" /><Relationship Id="rId13" Type="http://schemas.openxmlformats.org/officeDocument/2006/relationships/tags" Target="../tags/tag284.xml" /><Relationship Id="rId14" Type="http://schemas.openxmlformats.org/officeDocument/2006/relationships/tags" Target="../tags/tag285.xml" /><Relationship Id="rId2" Type="http://schemas.openxmlformats.org/officeDocument/2006/relationships/tags" Target="../tags/tag274.xml" /><Relationship Id="rId3" Type="http://schemas.openxmlformats.org/officeDocument/2006/relationships/tags" Target="../tags/tag275.xml" /><Relationship Id="rId4" Type="http://schemas.openxmlformats.org/officeDocument/2006/relationships/tags" Target="../tags/tag276.xml" /><Relationship Id="rId5" Type="http://schemas.openxmlformats.org/officeDocument/2006/relationships/tags" Target="../tags/tag277.xml" /><Relationship Id="rId6" Type="http://schemas.openxmlformats.org/officeDocument/2006/relationships/tags" Target="../tags/tag278.xml" /><Relationship Id="rId7" Type="http://schemas.openxmlformats.org/officeDocument/2006/relationships/tags" Target="../tags/tag279.xml" /><Relationship Id="rId8" Type="http://schemas.openxmlformats.org/officeDocument/2006/relationships/tags" Target="../tags/tag280.xml" /><Relationship Id="rId9" Type="http://schemas.openxmlformats.org/officeDocument/2006/relationships/tags" Target="../tags/tag28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94.xml" /><Relationship Id="rId11" Type="http://schemas.openxmlformats.org/officeDocument/2006/relationships/tags" Target="../tags/tag295.xml" /><Relationship Id="rId12" Type="http://schemas.openxmlformats.org/officeDocument/2006/relationships/image" Target="../media/image14.png" /><Relationship Id="rId13" Type="http://schemas.openxmlformats.org/officeDocument/2006/relationships/tags" Target="../tags/tag296.xml" /><Relationship Id="rId14" Type="http://schemas.openxmlformats.org/officeDocument/2006/relationships/tags" Target="../tags/tag297.xml" /><Relationship Id="rId15" Type="http://schemas.openxmlformats.org/officeDocument/2006/relationships/tags" Target="../tags/tag298.xml" /><Relationship Id="rId2" Type="http://schemas.openxmlformats.org/officeDocument/2006/relationships/tags" Target="../tags/tag286.xml" /><Relationship Id="rId3" Type="http://schemas.openxmlformats.org/officeDocument/2006/relationships/tags" Target="../tags/tag287.xml" /><Relationship Id="rId4" Type="http://schemas.openxmlformats.org/officeDocument/2006/relationships/tags" Target="../tags/tag288.xml" /><Relationship Id="rId5" Type="http://schemas.openxmlformats.org/officeDocument/2006/relationships/tags" Target="../tags/tag289.xml" /><Relationship Id="rId6" Type="http://schemas.openxmlformats.org/officeDocument/2006/relationships/tags" Target="../tags/tag290.xml" /><Relationship Id="rId7" Type="http://schemas.openxmlformats.org/officeDocument/2006/relationships/tags" Target="../tags/tag291.xml" /><Relationship Id="rId8" Type="http://schemas.openxmlformats.org/officeDocument/2006/relationships/tags" Target="../tags/tag292.xml" /><Relationship Id="rId9" Type="http://schemas.openxmlformats.org/officeDocument/2006/relationships/tags" Target="../tags/tag293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8100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46" name="组合 45" title=""/>
          <p:cNvGrpSpPr/>
          <p:nvPr>
            <p:custDataLst>
              <p:tags r:id="rId4"/>
            </p:custDataLst>
          </p:nvPr>
        </p:nvGrpSpPr>
        <p:grpSpPr>
          <a:xfrm>
            <a:off x="-6985" y="-6350"/>
            <a:ext cx="12257405" cy="6883400"/>
            <a:chOff x="-11" y="-10"/>
            <a:chExt cx="19303" cy="10840"/>
          </a:xfrm>
        </p:grpSpPr>
        <p:sp>
          <p:nvSpPr>
            <p:cNvPr id="39" name="矩形 38"/>
            <p:cNvSpPr/>
            <p:nvPr>
              <p:custDataLst>
                <p:tags r:id="rId5"/>
              </p:custDataLst>
            </p:nvPr>
          </p:nvSpPr>
          <p:spPr>
            <a:xfrm>
              <a:off x="-11" y="3570"/>
              <a:ext cx="19200" cy="4640"/>
            </a:xfrm>
            <a:prstGeom prst="rect">
              <a:avLst/>
            </a:prstGeom>
            <a:solidFill>
              <a:srgbClr val="0070C0">
                <a:alpha val="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3" name="任意多边形 32"/>
            <p:cNvSpPr/>
            <p:nvPr>
              <p:custDataLst>
                <p:tags r:id="rId6"/>
              </p:custDataLst>
            </p:nvPr>
          </p:nvSpPr>
          <p:spPr>
            <a:xfrm>
              <a:off x="2178" y="-10"/>
              <a:ext cx="4380" cy="10840"/>
            </a:xfrm>
            <a:custGeom>
              <a:gdLst>
                <a:gd name="idx" fmla="cos wd2 2700000"/>
                <a:gd name="idy" fmla="sin hd2 2700000"/>
                <a:gd name="il" fmla="+- hc 0 wd2"/>
                <a:gd name="ir" fmla="+- hc wd2 0"/>
                <a:gd name="it" fmla="+- vc 0 wd2"/>
                <a:gd name="ib" fmla="+- vc wd2 0"/>
              </a:gdLst>
              <a:cxnLst>
                <a:cxn ang="3">
                  <a:pos x="hc" y="t"/>
                </a:cxn>
                <a:cxn ang="3">
                  <a:pos x="hd2" y="hd2"/>
                </a:cxn>
                <a:cxn ang="cd2">
                  <a:pos x="l" y="vc"/>
                </a:cxn>
                <a:cxn ang="cd4">
                  <a:pos x="hd2" y="wd2"/>
                </a:cxn>
                <a:cxn ang="cd4">
                  <a:pos x="hc" y="b"/>
                </a:cxn>
                <a:cxn ang="cd4">
                  <a:pos x="wd2" y="wd2"/>
                </a:cxn>
                <a:cxn ang="0">
                  <a:pos x="r" y="vc"/>
                </a:cxn>
                <a:cxn ang="3">
                  <a:pos x="wd2" y="hd2"/>
                </a:cxn>
              </a:cxnLst>
              <a:rect l="l" t="t" r="r" b="b"/>
              <a:pathLst>
                <a:path w="4380" h="10840">
                  <a:moveTo>
                    <a:pt x="0" y="0"/>
                  </a:moveTo>
                  <a:lnTo>
                    <a:pt x="518" y="0"/>
                  </a:lnTo>
                  <a:lnTo>
                    <a:pt x="534" y="6"/>
                  </a:lnTo>
                  <a:cubicBezTo>
                    <a:pt x="2775" y="795"/>
                    <a:pt x="4380" y="2930"/>
                    <a:pt x="4380" y="5440"/>
                  </a:cubicBezTo>
                  <a:cubicBezTo>
                    <a:pt x="4380" y="7900"/>
                    <a:pt x="2838" y="10001"/>
                    <a:pt x="667" y="10826"/>
                  </a:cubicBezTo>
                  <a:lnTo>
                    <a:pt x="629" y="10840"/>
                  </a:lnTo>
                  <a:lnTo>
                    <a:pt x="150" y="10840"/>
                  </a:lnTo>
                  <a:lnTo>
                    <a:pt x="156" y="10838"/>
                  </a:lnTo>
                  <a:cubicBezTo>
                    <a:pt x="2508" y="10170"/>
                    <a:pt x="4231" y="8006"/>
                    <a:pt x="4231" y="5440"/>
                  </a:cubicBezTo>
                  <a:cubicBezTo>
                    <a:pt x="4231" y="2825"/>
                    <a:pt x="2443" y="628"/>
                    <a:pt x="23" y="6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C6B827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1" name="任意多边形 30"/>
            <p:cNvSpPr/>
            <p:nvPr>
              <p:custDataLst>
                <p:tags r:id="rId7"/>
              </p:custDataLst>
            </p:nvPr>
          </p:nvSpPr>
          <p:spPr>
            <a:xfrm>
              <a:off x="-11" y="0"/>
              <a:ext cx="4236" cy="10800"/>
            </a:xfrm>
            <a:custGeom>
              <a:gdLst>
                <a:gd name="idx" fmla="cos wd2 2700000"/>
                <a:gd name="idy" fmla="sin hd2 2700000"/>
                <a:gd name="il" fmla="+- hc 0 wd2"/>
                <a:gd name="ir" fmla="+- hc wd2 0"/>
                <a:gd name="it" fmla="+- vc 0 wd2"/>
                <a:gd name="ib" fmla="+- vc wd2 0"/>
              </a:gdLst>
              <a:cxnLst>
                <a:cxn ang="3">
                  <a:pos x="hc" y="t"/>
                </a:cxn>
                <a:cxn ang="3">
                  <a:pos x="hd2" y="hd2"/>
                </a:cxn>
                <a:cxn ang="cd2">
                  <a:pos x="l" y="vc"/>
                </a:cxn>
                <a:cxn ang="cd4">
                  <a:pos x="hd2" y="wd2"/>
                </a:cxn>
                <a:cxn ang="cd4">
                  <a:pos x="hc" y="b"/>
                </a:cxn>
                <a:cxn ang="cd4">
                  <a:pos x="wd2" y="wd2"/>
                </a:cxn>
                <a:cxn ang="0">
                  <a:pos x="r" y="vc"/>
                </a:cxn>
                <a:cxn ang="3">
                  <a:pos x="wd2" y="hd2"/>
                </a:cxn>
              </a:cxnLst>
              <a:rect l="l" t="t" r="r" b="b"/>
              <a:pathLst>
                <a:path w="6420" h="10800">
                  <a:moveTo>
                    <a:pt x="0" y="0"/>
                  </a:moveTo>
                  <a:lnTo>
                    <a:pt x="2228" y="0"/>
                  </a:lnTo>
                  <a:lnTo>
                    <a:pt x="2278" y="13"/>
                  </a:lnTo>
                  <a:cubicBezTo>
                    <a:pt x="4665" y="659"/>
                    <a:pt x="6420" y="2840"/>
                    <a:pt x="6420" y="5430"/>
                  </a:cubicBezTo>
                  <a:cubicBezTo>
                    <a:pt x="6420" y="7948"/>
                    <a:pt x="4762" y="10078"/>
                    <a:pt x="2478" y="10789"/>
                  </a:cubicBezTo>
                  <a:lnTo>
                    <a:pt x="2441" y="10800"/>
                  </a:lnTo>
                  <a:lnTo>
                    <a:pt x="0" y="108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8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0" name="任意多边形 39"/>
            <p:cNvSpPr/>
            <p:nvPr>
              <p:custDataLst>
                <p:tags r:id="rId9"/>
              </p:custDataLst>
            </p:nvPr>
          </p:nvSpPr>
          <p:spPr>
            <a:xfrm>
              <a:off x="17290" y="8535"/>
              <a:ext cx="1919" cy="2285"/>
            </a:xfrm>
            <a:custGeom>
              <a:gdLst>
                <a:gd name="idx" fmla="cos wd2 2700000"/>
                <a:gd name="idy" fmla="sin hd2 2700000"/>
                <a:gd name="il" fmla="+- hc 0 wd2"/>
                <a:gd name="ir" fmla="+- hc wd2 0"/>
                <a:gd name="it" fmla="+- vc 0 wd2"/>
                <a:gd name="ib" fmla="+- vc wd2 0"/>
              </a:gdLst>
              <a:cxnLst>
                <a:cxn ang="3">
                  <a:pos x="hc" y="t"/>
                </a:cxn>
                <a:cxn ang="3">
                  <a:pos x="hd2" y="hd2"/>
                </a:cxn>
                <a:cxn ang="cd2">
                  <a:pos x="l" y="vc"/>
                </a:cxn>
                <a:cxn ang="cd4">
                  <a:pos x="hd2" y="wd2"/>
                </a:cxn>
                <a:cxn ang="cd4">
                  <a:pos x="hc" y="b"/>
                </a:cxn>
                <a:cxn ang="cd4">
                  <a:pos x="wd2" y="wd2"/>
                </a:cxn>
                <a:cxn ang="0">
                  <a:pos x="r" y="vc"/>
                </a:cxn>
                <a:cxn ang="3">
                  <a:pos x="wd2" y="hd2"/>
                </a:cxn>
              </a:cxnLst>
              <a:rect l="l" t="t" r="r" b="b"/>
              <a:pathLst>
                <a:path w="1519" h="1809">
                  <a:moveTo>
                    <a:pt x="1400" y="0"/>
                  </a:moveTo>
                  <a:cubicBezTo>
                    <a:pt x="1436" y="0"/>
                    <a:pt x="1472" y="1"/>
                    <a:pt x="1507" y="4"/>
                  </a:cubicBezTo>
                  <a:lnTo>
                    <a:pt x="1519" y="5"/>
                  </a:lnTo>
                  <a:lnTo>
                    <a:pt x="1519" y="1809"/>
                  </a:lnTo>
                  <a:lnTo>
                    <a:pt x="61" y="1809"/>
                  </a:lnTo>
                  <a:lnTo>
                    <a:pt x="53" y="1783"/>
                  </a:lnTo>
                  <a:cubicBezTo>
                    <a:pt x="19" y="1661"/>
                    <a:pt x="0" y="1532"/>
                    <a:pt x="0" y="1400"/>
                  </a:cubicBezTo>
                  <a:cubicBezTo>
                    <a:pt x="0" y="627"/>
                    <a:pt x="627" y="0"/>
                    <a:pt x="1400" y="0"/>
                  </a:cubicBezTo>
                  <a:close/>
                </a:path>
              </a:pathLst>
            </a:custGeom>
            <a:solidFill>
              <a:srgbClr val="FFC000">
                <a:alpha val="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2" name="文本框 41"/>
            <p:cNvSpPr txBox="1"/>
            <p:nvPr>
              <p:custDataLst>
                <p:tags r:id="rId10"/>
              </p:custDataLst>
            </p:nvPr>
          </p:nvSpPr>
          <p:spPr>
            <a:xfrm>
              <a:off x="9110" y="2277"/>
              <a:ext cx="10182" cy="276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buClrTx/>
                <a:buSzTx/>
                <a:buFontTx/>
              </a:pPr>
              <a:r>
                <a:rPr lang="zh-CN" altLang="en-US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第</a:t>
              </a:r>
              <a:r>
                <a:rPr lang="en-US" altLang="zh-CN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3</a:t>
              </a:r>
              <a:r>
                <a:rPr lang="zh-CN" altLang="en-US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节</a:t>
              </a:r>
              <a:r>
                <a:rPr lang="en-US" altLang="zh-CN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 </a:t>
              </a:r>
              <a:r>
                <a:rPr lang="zh-CN" altLang="en-US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电路的连接</a:t>
              </a:r>
              <a:endParaRPr lang="en-US" altLang="zh-CN" sz="3600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  <a:p>
              <a:pPr algn="ctr">
                <a:buClrTx/>
                <a:buSzTx/>
                <a:buFontTx/>
              </a:pPr>
              <a:r>
                <a:rPr lang="en-US" altLang="zh-CN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.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  </a:r>
              <a:endParaRPr lang="zh-CN" altLang="en-US" sz="3600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  <a:p>
              <a:pPr algn="ctr">
                <a:buClrTx/>
                <a:buSzTx/>
                <a:buFontTx/>
              </a:pPr>
              <a:endParaRPr lang="zh-CN" altLang="en-US" sz="3600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45" name="文本框 44"/>
            <p:cNvSpPr txBox="1"/>
            <p:nvPr>
              <p:custDataLst>
                <p:tags r:id="rId11"/>
              </p:custDataLst>
            </p:nvPr>
          </p:nvSpPr>
          <p:spPr>
            <a:xfrm>
              <a:off x="5011" y="692"/>
              <a:ext cx="11624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buClrTx/>
                <a:buSzTx/>
                <a:buFontTx/>
              </a:pPr>
              <a:r>
                <a:rPr lang="zh-CN" altLang="en-US" sz="4800" b="1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第三章</a:t>
              </a:r>
              <a:r>
                <a:rPr lang="en-US" altLang="zh-CN" sz="4800" b="1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———</a:t>
              </a:r>
              <a:r>
                <a:rPr lang="zh-CN" altLang="en-US" sz="4800" b="1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简单电路</a:t>
              </a:r>
              <a:endParaRPr lang="zh-CN" altLang="en-US" sz="4800" b="1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sp>
        <p:nvSpPr>
          <p:cNvPr id="7170" name="内容占位符 2" title=""/>
          <p:cNvSpPr>
            <a:spLocks noGrp="1"/>
          </p:cNvSpPr>
          <p:nvPr>
            <p:ph idx="1"/>
            <p:custDataLst>
              <p:tags r:id="rId12"/>
            </p:custDataLst>
          </p:nvPr>
        </p:nvSpPr>
        <p:spPr>
          <a:xfrm>
            <a:off x="2682875" y="1763395"/>
            <a:ext cx="9338310" cy="5094605"/>
          </a:xfrm>
        </p:spPr>
        <p:txBody>
          <a:bodyPr vert="horz" wrap="square" lIns="91440" tIns="45720" rIns="91440" bIns="45720" anchor="t" anchorCtr="0">
            <a:normAutofit fontScale="90000"/>
          </a:bodyPr>
          <a:lstStyle/>
          <a:p>
            <a:pPr algn="l">
              <a:buNone/>
            </a:pPr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学习目标： </a:t>
            </a:r>
            <a:endParaRPr lang="en-US" altLang="zh-CN" sz="4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R="0" algn="l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【物理观念】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理解串联电路和并联电路的基本特点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会根据电路画出串、并联电路图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；能利用串、并联电路的特点去分析生活中的电路。</a:t>
            </a:r>
            <a:endParaRPr lang="zh-CN" altLang="en-US" sz="36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R="0" algn="l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【科学思维】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培养学生观察与思考相结合的能力。</a:t>
            </a:r>
            <a:endParaRPr lang="zh-CN" altLang="en-US" sz="360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科学态度与责任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】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，使学生初步形成规范作图的意识及严谨认真的态度。</a:t>
            </a:r>
            <a:endParaRPr lang="zh-CN" altLang="en-US" sz="360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13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串联电路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742950" y="1040765"/>
            <a:ext cx="9721215" cy="903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闭合和断开开关，分别取下灯L</a:t>
            </a:r>
            <a:r>
              <a:rPr lang="zh-CN" altLang="en-US" sz="2400" b="1" baseline="-25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、灯L</a:t>
            </a:r>
            <a:r>
              <a:rPr lang="zh-CN" altLang="en-US" sz="2400" b="1" baseline="-25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，观察实验现象。</a:t>
            </a:r>
            <a:endParaRPr lang="zh-CN" altLang="en-US"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11"/>
            </p:custDataLst>
          </p:nvPr>
        </p:nvSpPr>
        <p:spPr>
          <a:xfrm>
            <a:off x="1000125" y="5710555"/>
            <a:ext cx="9314815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7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结论：①电流路径有且只有一条;</a:t>
            </a:r>
            <a:endParaRPr lang="zh-CN" altLang="en-US" sz="27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27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</a:t>
            </a:r>
            <a:r>
              <a:rPr lang="zh-CN" altLang="en-US" sz="27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②串联电路中个用电器之间相互影响。</a:t>
            </a:r>
            <a:endParaRPr lang="zh-CN" altLang="en-US" sz="27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4" name="0f4ca54b812d294f2014f67926a105b0" title="">
            <a:hlinkClick action="ppaction://media"/>
          </p:cNvPr>
          <p:cNvPicPr/>
          <p:nvPr>
            <a:videoFile r:link="rId14"/>
            <p:custDataLst>
              <p:tags r:id="rId13"/>
            </p:custDataLst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348740" y="1673225"/>
            <a:ext cx="7429500" cy="3910965"/>
          </a:xfrm>
          <a:prstGeom prst="rect">
            <a:avLst/>
          </a:prstGeom>
        </p:spPr>
      </p:pic>
      <p:sp>
        <p:nvSpPr>
          <p:cNvPr id="5" name="文本框 4" title=""/>
          <p:cNvSpPr txBox="1"/>
          <p:nvPr>
            <p:custDataLst>
              <p:tags r:id="rId16"/>
            </p:custDataLst>
          </p:nvPr>
        </p:nvSpPr>
        <p:spPr>
          <a:xfrm>
            <a:off x="1348740" y="1673225"/>
            <a:ext cx="1980565" cy="36830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串联电路的特点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串联电路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859790" y="1075690"/>
            <a:ext cx="977201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闭合和断开开关，观察开关对两只灯泡的控制情况。改变开关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在电路中的位置，再次连接电路，重复以上操作，观察并记录现象。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rcRect l="10741" t="62582" r="36790" b="20467"/>
          <a:stretch>
            <a:fillRect/>
          </a:stretch>
        </p:blipFill>
        <p:spPr>
          <a:xfrm>
            <a:off x="215265" y="2153285"/>
            <a:ext cx="11238865" cy="3892550"/>
          </a:xfrm>
          <a:prstGeom prst="rect">
            <a:avLst/>
          </a:prstGeom>
        </p:spPr>
      </p:pic>
      <p:sp>
        <p:nvSpPr>
          <p:cNvPr id="4" name="文本框 3" title=""/>
          <p:cNvSpPr txBox="1"/>
          <p:nvPr>
            <p:custDataLst>
              <p:tags r:id="rId13"/>
            </p:custDataLst>
          </p:nvPr>
        </p:nvSpPr>
        <p:spPr>
          <a:xfrm>
            <a:off x="8101330" y="3048000"/>
            <a:ext cx="362712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闭合开关L</a:t>
            </a:r>
            <a:r>
              <a:rPr lang="zh-CN" altLang="en-US" sz="2400" b="1" baseline="-2500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4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、L</a:t>
            </a:r>
            <a:r>
              <a:rPr lang="zh-CN" altLang="en-US" sz="2400" b="1" baseline="-2500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4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同时亮；断开开关L</a:t>
            </a:r>
            <a:r>
              <a:rPr lang="zh-CN" altLang="en-US" sz="2400" b="1" baseline="-2500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4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、L</a:t>
            </a:r>
            <a:r>
              <a:rPr lang="zh-CN" altLang="en-US" sz="2400" b="1" baseline="-2500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4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同时熄灭</a:t>
            </a:r>
            <a:endParaRPr lang="zh-CN" altLang="en-US" sz="24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14"/>
            </p:custDataLst>
          </p:nvPr>
        </p:nvSpPr>
        <p:spPr>
          <a:xfrm>
            <a:off x="8101330" y="4095750"/>
            <a:ext cx="362712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闭合开关L</a:t>
            </a:r>
            <a:r>
              <a:rPr lang="zh-CN" altLang="en-US" sz="2400" b="1" baseline="-2500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4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、L</a:t>
            </a:r>
            <a:r>
              <a:rPr lang="zh-CN" altLang="en-US" sz="2400" b="1" baseline="-2500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4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同时亮；断开开关L</a:t>
            </a:r>
            <a:r>
              <a:rPr lang="zh-CN" altLang="en-US" sz="2400" b="1" baseline="-2500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4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、L</a:t>
            </a:r>
            <a:r>
              <a:rPr lang="zh-CN" altLang="en-US" sz="2400" b="1" baseline="-2500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4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同时熄灭</a:t>
            </a:r>
            <a:endParaRPr lang="zh-CN" altLang="en-US" sz="24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15"/>
            </p:custDataLst>
          </p:nvPr>
        </p:nvSpPr>
        <p:spPr>
          <a:xfrm>
            <a:off x="8101330" y="5143500"/>
            <a:ext cx="362712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闭合开关L</a:t>
            </a:r>
            <a:r>
              <a:rPr lang="zh-CN" altLang="en-US" sz="2400" b="1" baseline="-2500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4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、L</a:t>
            </a:r>
            <a:r>
              <a:rPr lang="zh-CN" altLang="en-US" sz="2400" b="1" baseline="-2500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4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同时亮；断开开关L</a:t>
            </a:r>
            <a:r>
              <a:rPr lang="zh-CN" altLang="en-US" sz="2400" b="1" baseline="-2500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4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、L</a:t>
            </a:r>
            <a:r>
              <a:rPr lang="zh-CN" altLang="en-US" sz="2400" b="1" baseline="-2500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4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同时熄灭</a:t>
            </a:r>
            <a:endParaRPr lang="zh-CN" altLang="en-US" sz="24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8" name="图片 7" title="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6363970" y="3145790"/>
            <a:ext cx="1648460" cy="949960"/>
          </a:xfrm>
          <a:prstGeom prst="rect">
            <a:avLst/>
          </a:prstGeom>
        </p:spPr>
      </p:pic>
      <p:pic>
        <p:nvPicPr>
          <p:cNvPr id="9" name="图片 8" title="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4881245" y="4095750"/>
            <a:ext cx="1482725" cy="829945"/>
          </a:xfrm>
          <a:prstGeom prst="rect">
            <a:avLst/>
          </a:prstGeom>
        </p:spPr>
      </p:pic>
      <p:pic>
        <p:nvPicPr>
          <p:cNvPr id="13" name="图片 12" title="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6363970" y="4826000"/>
            <a:ext cx="1410335" cy="1147445"/>
          </a:xfrm>
          <a:prstGeom prst="rect">
            <a:avLst/>
          </a:prstGeom>
        </p:spPr>
      </p:pic>
      <p:sp>
        <p:nvSpPr>
          <p:cNvPr id="14" name="文本框 13" title=""/>
          <p:cNvSpPr txBox="1"/>
          <p:nvPr>
            <p:custDataLst>
              <p:tags r:id="rId22"/>
            </p:custDataLst>
          </p:nvPr>
        </p:nvSpPr>
        <p:spPr>
          <a:xfrm>
            <a:off x="1543050" y="6293485"/>
            <a:ext cx="95885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③</a:t>
            </a:r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只需一个开关就可控制整个电路；开关的控制作用与它的位置无关。</a:t>
            </a:r>
            <a:endParaRPr lang="zh-CN" altLang="en-US" sz="24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2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串联电路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45060" name="Rectangle 4" title=""/>
          <p:cNvSpPr>
            <a:spLocks noGrp="1" noChangeArrowheads="1"/>
          </p:cNvSpPr>
          <p:nvPr>
            <p:ph idx="1"/>
            <p:custDataLst>
              <p:tags r:id="rId10"/>
            </p:custDataLst>
          </p:nvPr>
        </p:nvSpPr>
        <p:spPr>
          <a:xfrm>
            <a:off x="776605" y="1099820"/>
            <a:ext cx="8229600" cy="175704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归纳总结</a:t>
            </a:r>
            <a:r>
              <a:rPr kumimoji="1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endParaRPr kumimoji="1" lang="en-US" altLang="zh-CN" sz="36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kumimoji="1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特点：</a:t>
            </a:r>
            <a:endParaRPr kumimoji="1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5061" name="Text Box 5" title=""/>
          <p:cNvSpPr txBox="1"/>
          <p:nvPr>
            <p:custDataLst>
              <p:tags r:id="rId11"/>
            </p:custDataLst>
          </p:nvPr>
        </p:nvSpPr>
        <p:spPr>
          <a:xfrm>
            <a:off x="2770188" y="1891983"/>
            <a:ext cx="8534400" cy="27997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、只有一条电流路径。</a:t>
            </a:r>
            <a:endParaRPr lang="zh-CN" altLang="en-US" sz="3200" b="1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、用电器之间互相影响。</a:t>
            </a:r>
            <a:endParaRPr lang="zh-CN" altLang="en-US" sz="3200" b="1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、只需一个开关就可控制整个电路；</a:t>
            </a:r>
            <a:endParaRPr lang="zh-CN" altLang="en-US" sz="3200" b="1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开关的控制作用与它的位置无关。</a:t>
            </a:r>
            <a:endParaRPr lang="zh-CN" altLang="en-US" sz="3200" b="1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5062" name="Text Box 6" title=""/>
          <p:cNvSpPr txBox="1"/>
          <p:nvPr>
            <p:custDataLst>
              <p:tags r:id="rId12"/>
            </p:custDataLst>
          </p:nvPr>
        </p:nvSpPr>
        <p:spPr>
          <a:xfrm>
            <a:off x="2770188" y="4989195"/>
            <a:ext cx="82804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32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各元件逐个按顺序连接（首尾连接）</a:t>
            </a:r>
            <a:endParaRPr lang="zh-CN" altLang="en-US" sz="32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zh-CN" altLang="en-US" sz="32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一处开，处处开</a:t>
            </a:r>
            <a:endParaRPr lang="zh-CN" altLang="en-US" sz="32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5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50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50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1" grpId="0"/>
      <p:bldP spid="4506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并联电路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488315" y="1445895"/>
            <a:ext cx="1460500" cy="530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sz="26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26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定义：</a:t>
            </a:r>
            <a:endParaRPr lang="zh-CN" altLang="en-US" sz="2600" b="1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11"/>
            </p:custDataLst>
          </p:nvPr>
        </p:nvSpPr>
        <p:spPr>
          <a:xfrm>
            <a:off x="520700" y="3429000"/>
            <a:ext cx="2362200" cy="530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sz="26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26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电流路径：</a:t>
            </a:r>
            <a:endParaRPr lang="zh-CN" altLang="en-US" sz="2600" b="1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6" name="图片 5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7481570" y="3801745"/>
            <a:ext cx="3508375" cy="2851150"/>
          </a:xfrm>
          <a:prstGeom prst="rect">
            <a:avLst/>
          </a:prstGeom>
        </p:spPr>
      </p:pic>
      <p:pic>
        <p:nvPicPr>
          <p:cNvPr id="7" name="图片 6" title="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7801610" y="1099185"/>
            <a:ext cx="3188335" cy="2571115"/>
          </a:xfrm>
          <a:prstGeom prst="rect">
            <a:avLst/>
          </a:prstGeom>
        </p:spPr>
      </p:pic>
      <p:sp>
        <p:nvSpPr>
          <p:cNvPr id="8" name="文本框 7" title=""/>
          <p:cNvSpPr txBox="1"/>
          <p:nvPr>
            <p:custDataLst>
              <p:tags r:id="rId16"/>
            </p:custDataLst>
          </p:nvPr>
        </p:nvSpPr>
        <p:spPr>
          <a:xfrm>
            <a:off x="1948815" y="1445895"/>
            <a:ext cx="5779135" cy="1410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6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两个或两个以上电路元件</a:t>
            </a:r>
            <a:r>
              <a:rPr lang="zh-CN" altLang="en-US" sz="26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并列接在</a:t>
            </a:r>
            <a:r>
              <a:rPr lang="zh-CN" altLang="en-US" sz="26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电路两点间，由这种方式连接成的电路叫做</a:t>
            </a:r>
            <a:r>
              <a:rPr lang="zh-CN" altLang="en-US" sz="26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并联电路</a:t>
            </a:r>
            <a:r>
              <a:rPr lang="zh-CN" altLang="en-US" sz="26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  <a:endParaRPr lang="zh-CN" altLang="en-US" sz="26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9" name="文本框 8" title=""/>
          <p:cNvSpPr txBox="1"/>
          <p:nvPr>
            <p:custDataLst>
              <p:tags r:id="rId17"/>
            </p:custDataLst>
          </p:nvPr>
        </p:nvSpPr>
        <p:spPr>
          <a:xfrm>
            <a:off x="2540000" y="3429000"/>
            <a:ext cx="4496435" cy="1410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6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电流有两条或多条支路</a:t>
            </a:r>
            <a:r>
              <a:rPr lang="zh-CN" altLang="en-US" sz="26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  <a:endParaRPr lang="zh-CN" altLang="en-US" sz="26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26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干路和任意一条支路可构成一条电流路径</a:t>
            </a:r>
            <a:r>
              <a:rPr lang="zh-CN" altLang="en-US" sz="26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  <a:endParaRPr lang="zh-CN" altLang="en-US" sz="26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</p:spTree>
    <p:custDataLst>
      <p:tags r:id="rId1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3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并联电路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18436" name="Picture 6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239963" y="2365058"/>
            <a:ext cx="3167062" cy="2979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9" name="Text Box 7" title=""/>
          <p:cNvSpPr txBox="1"/>
          <p:nvPr>
            <p:custDataLst>
              <p:tags r:id="rId12"/>
            </p:custDataLst>
          </p:nvPr>
        </p:nvSpPr>
        <p:spPr>
          <a:xfrm>
            <a:off x="1278890" y="5605145"/>
            <a:ext cx="4289425" cy="953135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并联电路中，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没有出现分支的部分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叫做干路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Group 17" title=""/>
          <p:cNvGrpSpPr/>
          <p:nvPr>
            <p:custDataLst>
              <p:tags r:id="rId13"/>
            </p:custDataLst>
          </p:nvPr>
        </p:nvGrpSpPr>
        <p:grpSpPr>
          <a:xfrm>
            <a:off x="2312988" y="4003358"/>
            <a:ext cx="2960687" cy="1074737"/>
            <a:chOff x="567" y="1831"/>
            <a:chExt cx="1865" cy="677"/>
          </a:xfrm>
        </p:grpSpPr>
        <p:sp>
          <p:nvSpPr>
            <p:cNvPr id="18447" name="Freeform 8"/>
            <p:cNvSpPr/>
            <p:nvPr>
              <p:custDataLst>
                <p:tags r:id="rId14"/>
              </p:custDataLst>
            </p:nvPr>
          </p:nvSpPr>
          <p:spPr>
            <a:xfrm>
              <a:off x="1858" y="1905"/>
              <a:ext cx="574" cy="603"/>
            </a:xfrm>
            <a:custGeom>
              <a:gdLst>
                <a:gd name="txL" fmla="*/ 0 w 574"/>
                <a:gd name="txT" fmla="*/ 0 h 603"/>
                <a:gd name="txR" fmla="*/ 574 w 574"/>
                <a:gd name="txB" fmla="*/ 603 h 603"/>
              </a:gdLst>
              <a:cxnLst>
                <a:cxn ang="0">
                  <a:pos x="0" y="593"/>
                </a:cxn>
                <a:cxn ang="0">
                  <a:pos x="136" y="579"/>
                </a:cxn>
                <a:cxn ang="0">
                  <a:pos x="165" y="565"/>
                </a:cxn>
                <a:cxn ang="0">
                  <a:pos x="417" y="557"/>
                </a:cxn>
                <a:cxn ang="0">
                  <a:pos x="496" y="493"/>
                </a:cxn>
                <a:cxn ang="0">
                  <a:pos x="511" y="478"/>
                </a:cxn>
                <a:cxn ang="0">
                  <a:pos x="532" y="442"/>
                </a:cxn>
                <a:cxn ang="0">
                  <a:pos x="554" y="277"/>
                </a:cxn>
                <a:cxn ang="0">
                  <a:pos x="525" y="111"/>
                </a:cxn>
                <a:cxn ang="0">
                  <a:pos x="417" y="17"/>
                </a:cxn>
                <a:cxn ang="0">
                  <a:pos x="396" y="3"/>
                </a:cxn>
                <a:cxn ang="0">
                  <a:pos x="338" y="3"/>
                </a:cxn>
              </a:cxnLst>
              <a:rect l="txL" t="txT" r="txR" b="txB"/>
              <a:pathLst>
                <a:path w="574" h="603">
                  <a:moveTo>
                    <a:pt x="0" y="593"/>
                  </a:moveTo>
                  <a:cubicBezTo>
                    <a:pt x="52" y="603"/>
                    <a:pt x="86" y="595"/>
                    <a:pt x="136" y="579"/>
                  </a:cubicBezTo>
                  <a:cubicBezTo>
                    <a:pt x="146" y="576"/>
                    <a:pt x="154" y="566"/>
                    <a:pt x="165" y="565"/>
                  </a:cubicBezTo>
                  <a:cubicBezTo>
                    <a:pt x="249" y="558"/>
                    <a:pt x="333" y="560"/>
                    <a:pt x="417" y="557"/>
                  </a:cubicBezTo>
                  <a:cubicBezTo>
                    <a:pt x="474" y="520"/>
                    <a:pt x="448" y="541"/>
                    <a:pt x="496" y="493"/>
                  </a:cubicBezTo>
                  <a:cubicBezTo>
                    <a:pt x="501" y="488"/>
                    <a:pt x="511" y="478"/>
                    <a:pt x="511" y="478"/>
                  </a:cubicBezTo>
                  <a:cubicBezTo>
                    <a:pt x="515" y="465"/>
                    <a:pt x="530" y="456"/>
                    <a:pt x="532" y="442"/>
                  </a:cubicBezTo>
                  <a:cubicBezTo>
                    <a:pt x="574" y="212"/>
                    <a:pt x="528" y="356"/>
                    <a:pt x="554" y="277"/>
                  </a:cubicBezTo>
                  <a:cubicBezTo>
                    <a:pt x="562" y="217"/>
                    <a:pt x="573" y="156"/>
                    <a:pt x="525" y="111"/>
                  </a:cubicBezTo>
                  <a:cubicBezTo>
                    <a:pt x="511" y="68"/>
                    <a:pt x="456" y="37"/>
                    <a:pt x="417" y="17"/>
                  </a:cubicBezTo>
                  <a:cubicBezTo>
                    <a:pt x="410" y="13"/>
                    <a:pt x="404" y="4"/>
                    <a:pt x="396" y="3"/>
                  </a:cubicBezTo>
                  <a:cubicBezTo>
                    <a:pt x="377" y="0"/>
                    <a:pt x="357" y="3"/>
                    <a:pt x="338" y="3"/>
                  </a:cubicBezTo>
                </a:path>
              </a:pathLst>
            </a:custGeom>
            <a:noFill/>
            <a:ln w="762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Calibri"/>
              </a:endParaRPr>
            </a:p>
          </p:txBody>
        </p:sp>
        <p:sp>
          <p:nvSpPr>
            <p:cNvPr id="18448" name="Freeform 9"/>
            <p:cNvSpPr/>
            <p:nvPr>
              <p:custDataLst>
                <p:tags r:id="rId15"/>
              </p:custDataLst>
            </p:nvPr>
          </p:nvSpPr>
          <p:spPr>
            <a:xfrm>
              <a:off x="567" y="1831"/>
              <a:ext cx="621" cy="660"/>
            </a:xfrm>
            <a:custGeom>
              <a:gdLst>
                <a:gd name="txL" fmla="*/ 0 w 621"/>
                <a:gd name="txT" fmla="*/ 0 h 660"/>
                <a:gd name="txR" fmla="*/ 621 w 621"/>
                <a:gd name="txB" fmla="*/ 660 h 660"/>
              </a:gdLst>
              <a:cxnLst>
                <a:cxn ang="0">
                  <a:pos x="376" y="55"/>
                </a:cxn>
                <a:cxn ang="0">
                  <a:pos x="333" y="5"/>
                </a:cxn>
                <a:cxn ang="0">
                  <a:pos x="139" y="12"/>
                </a:cxn>
                <a:cxn ang="0">
                  <a:pos x="38" y="127"/>
                </a:cxn>
                <a:cxn ang="0">
                  <a:pos x="16" y="171"/>
                </a:cxn>
                <a:cxn ang="0">
                  <a:pos x="74" y="473"/>
                </a:cxn>
                <a:cxn ang="0">
                  <a:pos x="153" y="509"/>
                </a:cxn>
                <a:cxn ang="0">
                  <a:pos x="218" y="574"/>
                </a:cxn>
                <a:cxn ang="0">
                  <a:pos x="261" y="588"/>
                </a:cxn>
                <a:cxn ang="0">
                  <a:pos x="362" y="631"/>
                </a:cxn>
                <a:cxn ang="0">
                  <a:pos x="621" y="660"/>
                </a:cxn>
              </a:cxnLst>
              <a:rect l="txL" t="txT" r="txR" b="txB"/>
              <a:pathLst>
                <a:path w="621" h="660">
                  <a:moveTo>
                    <a:pt x="376" y="55"/>
                  </a:moveTo>
                  <a:cubicBezTo>
                    <a:pt x="367" y="27"/>
                    <a:pt x="362" y="14"/>
                    <a:pt x="333" y="5"/>
                  </a:cubicBezTo>
                  <a:cubicBezTo>
                    <a:pt x="268" y="7"/>
                    <a:pt x="203" y="0"/>
                    <a:pt x="139" y="12"/>
                  </a:cubicBezTo>
                  <a:cubicBezTo>
                    <a:pt x="123" y="15"/>
                    <a:pt x="49" y="112"/>
                    <a:pt x="38" y="127"/>
                  </a:cubicBezTo>
                  <a:cubicBezTo>
                    <a:pt x="33" y="143"/>
                    <a:pt x="16" y="155"/>
                    <a:pt x="16" y="171"/>
                  </a:cubicBezTo>
                  <a:cubicBezTo>
                    <a:pt x="16" y="215"/>
                    <a:pt x="0" y="415"/>
                    <a:pt x="74" y="473"/>
                  </a:cubicBezTo>
                  <a:cubicBezTo>
                    <a:pt x="97" y="491"/>
                    <a:pt x="126" y="496"/>
                    <a:pt x="153" y="509"/>
                  </a:cubicBezTo>
                  <a:cubicBezTo>
                    <a:pt x="169" y="535"/>
                    <a:pt x="190" y="559"/>
                    <a:pt x="218" y="574"/>
                  </a:cubicBezTo>
                  <a:cubicBezTo>
                    <a:pt x="231" y="581"/>
                    <a:pt x="261" y="588"/>
                    <a:pt x="261" y="588"/>
                  </a:cubicBezTo>
                  <a:cubicBezTo>
                    <a:pt x="292" y="621"/>
                    <a:pt x="320" y="615"/>
                    <a:pt x="362" y="631"/>
                  </a:cubicBezTo>
                  <a:cubicBezTo>
                    <a:pt x="439" y="660"/>
                    <a:pt x="539" y="660"/>
                    <a:pt x="621" y="660"/>
                  </a:cubicBezTo>
                </a:path>
              </a:pathLst>
            </a:custGeom>
            <a:noFill/>
            <a:ln w="762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Calibri"/>
              </a:endParaRPr>
            </a:p>
          </p:txBody>
        </p:sp>
      </p:grpSp>
      <p:pic>
        <p:nvPicPr>
          <p:cNvPr id="13323" name="Picture 11" title="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345238" y="2365058"/>
            <a:ext cx="3167062" cy="2979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24" name="Text Box 12" title=""/>
          <p:cNvSpPr txBox="1"/>
          <p:nvPr>
            <p:custDataLst>
              <p:tags r:id="rId17"/>
            </p:custDataLst>
          </p:nvPr>
        </p:nvSpPr>
        <p:spPr>
          <a:xfrm>
            <a:off x="6559868" y="5821045"/>
            <a:ext cx="3959225" cy="52197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各个分支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叫支路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" name="Group 18" title=""/>
          <p:cNvGrpSpPr/>
          <p:nvPr>
            <p:custDataLst>
              <p:tags r:id="rId18"/>
            </p:custDataLst>
          </p:nvPr>
        </p:nvGrpSpPr>
        <p:grpSpPr>
          <a:xfrm>
            <a:off x="6630988" y="2768283"/>
            <a:ext cx="2805112" cy="1392237"/>
            <a:chOff x="3287" y="1053"/>
            <a:chExt cx="1767" cy="877"/>
          </a:xfrm>
        </p:grpSpPr>
        <p:sp>
          <p:nvSpPr>
            <p:cNvPr id="18443" name="Freeform 13"/>
            <p:cNvSpPr/>
            <p:nvPr>
              <p:custDataLst>
                <p:tags r:id="rId19"/>
              </p:custDataLst>
            </p:nvPr>
          </p:nvSpPr>
          <p:spPr>
            <a:xfrm>
              <a:off x="3287" y="1108"/>
              <a:ext cx="277" cy="742"/>
            </a:xfrm>
            <a:custGeom>
              <a:gdLst>
                <a:gd name="txL" fmla="*/ 0 w 277"/>
                <a:gd name="txT" fmla="*/ 0 h 742"/>
                <a:gd name="txR" fmla="*/ 277 w 277"/>
                <a:gd name="txB" fmla="*/ 742 h 742"/>
              </a:gdLst>
              <a:cxnLst>
                <a:cxn ang="0">
                  <a:pos x="248" y="742"/>
                </a:cxn>
                <a:cxn ang="0">
                  <a:pos x="241" y="721"/>
                </a:cxn>
                <a:cxn ang="0">
                  <a:pos x="227" y="577"/>
                </a:cxn>
                <a:cxn ang="0">
                  <a:pos x="104" y="440"/>
                </a:cxn>
                <a:cxn ang="0">
                  <a:pos x="39" y="361"/>
                </a:cxn>
                <a:cxn ang="0">
                  <a:pos x="155" y="37"/>
                </a:cxn>
                <a:cxn ang="0">
                  <a:pos x="277" y="22"/>
                </a:cxn>
              </a:cxnLst>
              <a:rect l="txL" t="txT" r="txR" b="txB"/>
              <a:pathLst>
                <a:path w="277" h="742">
                  <a:moveTo>
                    <a:pt x="248" y="742"/>
                  </a:moveTo>
                  <a:cubicBezTo>
                    <a:pt x="246" y="735"/>
                    <a:pt x="242" y="728"/>
                    <a:pt x="241" y="721"/>
                  </a:cubicBezTo>
                  <a:cubicBezTo>
                    <a:pt x="235" y="673"/>
                    <a:pt x="239" y="624"/>
                    <a:pt x="227" y="577"/>
                  </a:cubicBezTo>
                  <a:cubicBezTo>
                    <a:pt x="216" y="534"/>
                    <a:pt x="136" y="470"/>
                    <a:pt x="104" y="440"/>
                  </a:cubicBezTo>
                  <a:cubicBezTo>
                    <a:pt x="94" y="408"/>
                    <a:pt x="67" y="379"/>
                    <a:pt x="39" y="361"/>
                  </a:cubicBezTo>
                  <a:cubicBezTo>
                    <a:pt x="43" y="232"/>
                    <a:pt x="0" y="62"/>
                    <a:pt x="155" y="37"/>
                  </a:cubicBezTo>
                  <a:cubicBezTo>
                    <a:pt x="189" y="0"/>
                    <a:pt x="231" y="22"/>
                    <a:pt x="277" y="22"/>
                  </a:cubicBezTo>
                </a:path>
              </a:pathLst>
            </a:custGeom>
            <a:noFill/>
            <a:ln w="762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Calibri"/>
              </a:endParaRPr>
            </a:p>
          </p:txBody>
        </p:sp>
        <p:sp>
          <p:nvSpPr>
            <p:cNvPr id="18444" name="Freeform 14"/>
            <p:cNvSpPr/>
            <p:nvPr>
              <p:custDataLst>
                <p:tags r:id="rId20"/>
              </p:custDataLst>
            </p:nvPr>
          </p:nvSpPr>
          <p:spPr>
            <a:xfrm>
              <a:off x="3938" y="1781"/>
              <a:ext cx="520" cy="149"/>
            </a:xfrm>
            <a:custGeom>
              <a:gdLst>
                <a:gd name="txL" fmla="*/ 0 w 520"/>
                <a:gd name="txT" fmla="*/ 0 h 149"/>
                <a:gd name="txR" fmla="*/ 520 w 520"/>
                <a:gd name="txB" fmla="*/ 149 h 149"/>
              </a:gdLst>
              <a:cxnLst>
                <a:cxn ang="0">
                  <a:pos x="0" y="48"/>
                </a:cxn>
                <a:cxn ang="0">
                  <a:pos x="245" y="33"/>
                </a:cxn>
                <a:cxn ang="0">
                  <a:pos x="332" y="41"/>
                </a:cxn>
                <a:cxn ang="0">
                  <a:pos x="353" y="55"/>
                </a:cxn>
                <a:cxn ang="0">
                  <a:pos x="454" y="91"/>
                </a:cxn>
                <a:cxn ang="0">
                  <a:pos x="483" y="149"/>
                </a:cxn>
              </a:cxnLst>
              <a:rect l="txL" t="txT" r="txR" b="txB"/>
              <a:pathLst>
                <a:path w="520" h="149">
                  <a:moveTo>
                    <a:pt x="0" y="48"/>
                  </a:moveTo>
                  <a:cubicBezTo>
                    <a:pt x="48" y="0"/>
                    <a:pt x="221" y="32"/>
                    <a:pt x="245" y="33"/>
                  </a:cubicBezTo>
                  <a:cubicBezTo>
                    <a:pt x="274" y="36"/>
                    <a:pt x="303" y="35"/>
                    <a:pt x="332" y="41"/>
                  </a:cubicBezTo>
                  <a:cubicBezTo>
                    <a:pt x="340" y="43"/>
                    <a:pt x="345" y="51"/>
                    <a:pt x="353" y="55"/>
                  </a:cubicBezTo>
                  <a:cubicBezTo>
                    <a:pt x="385" y="71"/>
                    <a:pt x="419" y="83"/>
                    <a:pt x="454" y="91"/>
                  </a:cubicBezTo>
                  <a:cubicBezTo>
                    <a:pt x="483" y="109"/>
                    <a:pt x="520" y="107"/>
                    <a:pt x="483" y="149"/>
                  </a:cubicBezTo>
                </a:path>
              </a:pathLst>
            </a:custGeom>
            <a:noFill/>
            <a:ln w="762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Calibri"/>
              </a:endParaRPr>
            </a:p>
          </p:txBody>
        </p:sp>
        <p:sp>
          <p:nvSpPr>
            <p:cNvPr id="18445" name="Freeform 15"/>
            <p:cNvSpPr/>
            <p:nvPr>
              <p:custDataLst>
                <p:tags r:id="rId21"/>
              </p:custDataLst>
            </p:nvPr>
          </p:nvSpPr>
          <p:spPr>
            <a:xfrm>
              <a:off x="3917" y="1053"/>
              <a:ext cx="590" cy="193"/>
            </a:xfrm>
            <a:custGeom>
              <a:gdLst>
                <a:gd name="txL" fmla="*/ 0 w 590"/>
                <a:gd name="txT" fmla="*/ 0 h 193"/>
                <a:gd name="txR" fmla="*/ 590 w 590"/>
                <a:gd name="txB" fmla="*/ 193 h 193"/>
              </a:gdLst>
              <a:cxnLst>
                <a:cxn ang="0">
                  <a:pos x="29" y="106"/>
                </a:cxn>
                <a:cxn ang="0">
                  <a:pos x="216" y="56"/>
                </a:cxn>
                <a:cxn ang="0">
                  <a:pos x="281" y="70"/>
                </a:cxn>
                <a:cxn ang="0">
                  <a:pos x="295" y="92"/>
                </a:cxn>
                <a:cxn ang="0">
                  <a:pos x="410" y="113"/>
                </a:cxn>
                <a:cxn ang="0">
                  <a:pos x="525" y="135"/>
                </a:cxn>
                <a:cxn ang="0">
                  <a:pos x="590" y="193"/>
                </a:cxn>
              </a:cxnLst>
              <a:rect l="txL" t="txT" r="txR" b="txB"/>
              <a:pathLst>
                <a:path w="590" h="193">
                  <a:moveTo>
                    <a:pt x="29" y="106"/>
                  </a:moveTo>
                  <a:cubicBezTo>
                    <a:pt x="64" y="0"/>
                    <a:pt x="0" y="47"/>
                    <a:pt x="216" y="56"/>
                  </a:cubicBezTo>
                  <a:cubicBezTo>
                    <a:pt x="238" y="60"/>
                    <a:pt x="264" y="56"/>
                    <a:pt x="281" y="70"/>
                  </a:cubicBezTo>
                  <a:cubicBezTo>
                    <a:pt x="288" y="75"/>
                    <a:pt x="288" y="87"/>
                    <a:pt x="295" y="92"/>
                  </a:cubicBezTo>
                  <a:cubicBezTo>
                    <a:pt x="323" y="110"/>
                    <a:pt x="383" y="110"/>
                    <a:pt x="410" y="113"/>
                  </a:cubicBezTo>
                  <a:cubicBezTo>
                    <a:pt x="476" y="136"/>
                    <a:pt x="438" y="127"/>
                    <a:pt x="525" y="135"/>
                  </a:cubicBezTo>
                  <a:cubicBezTo>
                    <a:pt x="538" y="147"/>
                    <a:pt x="576" y="193"/>
                    <a:pt x="590" y="193"/>
                  </a:cubicBezTo>
                </a:path>
              </a:pathLst>
            </a:custGeom>
            <a:noFill/>
            <a:ln w="762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Calibri"/>
              </a:endParaRPr>
            </a:p>
          </p:txBody>
        </p:sp>
        <p:sp>
          <p:nvSpPr>
            <p:cNvPr id="18446" name="Freeform 16"/>
            <p:cNvSpPr/>
            <p:nvPr>
              <p:custDataLst>
                <p:tags r:id="rId22"/>
              </p:custDataLst>
            </p:nvPr>
          </p:nvSpPr>
          <p:spPr>
            <a:xfrm>
              <a:off x="4759" y="1241"/>
              <a:ext cx="295" cy="689"/>
            </a:xfrm>
            <a:custGeom>
              <a:gdLst>
                <a:gd name="txL" fmla="*/ 0 w 295"/>
                <a:gd name="txT" fmla="*/ 0 h 689"/>
                <a:gd name="txR" fmla="*/ 295 w 295"/>
                <a:gd name="txB" fmla="*/ 689 h 689"/>
              </a:gdLst>
              <a:cxnLst>
                <a:cxn ang="0">
                  <a:pos x="0" y="689"/>
                </a:cxn>
                <a:cxn ang="0">
                  <a:pos x="43" y="653"/>
                </a:cxn>
                <a:cxn ang="0">
                  <a:pos x="58" y="631"/>
                </a:cxn>
                <a:cxn ang="0">
                  <a:pos x="130" y="588"/>
                </a:cxn>
                <a:cxn ang="0">
                  <a:pos x="180" y="537"/>
                </a:cxn>
                <a:cxn ang="0">
                  <a:pos x="209" y="473"/>
                </a:cxn>
                <a:cxn ang="0">
                  <a:pos x="238" y="343"/>
                </a:cxn>
                <a:cxn ang="0">
                  <a:pos x="166" y="26"/>
                </a:cxn>
                <a:cxn ang="0">
                  <a:pos x="123" y="5"/>
                </a:cxn>
              </a:cxnLst>
              <a:rect l="txL" t="txT" r="txR" b="txB"/>
              <a:pathLst>
                <a:path w="295" h="689">
                  <a:moveTo>
                    <a:pt x="0" y="689"/>
                  </a:moveTo>
                  <a:cubicBezTo>
                    <a:pt x="13" y="676"/>
                    <a:pt x="30" y="666"/>
                    <a:pt x="43" y="653"/>
                  </a:cubicBezTo>
                  <a:cubicBezTo>
                    <a:pt x="49" y="647"/>
                    <a:pt x="52" y="637"/>
                    <a:pt x="58" y="631"/>
                  </a:cubicBezTo>
                  <a:cubicBezTo>
                    <a:pt x="81" y="608"/>
                    <a:pt x="106" y="607"/>
                    <a:pt x="130" y="588"/>
                  </a:cubicBezTo>
                  <a:cubicBezTo>
                    <a:pt x="148" y="574"/>
                    <a:pt x="165" y="553"/>
                    <a:pt x="180" y="537"/>
                  </a:cubicBezTo>
                  <a:cubicBezTo>
                    <a:pt x="198" y="486"/>
                    <a:pt x="187" y="507"/>
                    <a:pt x="209" y="473"/>
                  </a:cubicBezTo>
                  <a:cubicBezTo>
                    <a:pt x="220" y="429"/>
                    <a:pt x="224" y="386"/>
                    <a:pt x="238" y="343"/>
                  </a:cubicBezTo>
                  <a:cubicBezTo>
                    <a:pt x="253" y="237"/>
                    <a:pt x="295" y="69"/>
                    <a:pt x="166" y="26"/>
                  </a:cubicBezTo>
                  <a:cubicBezTo>
                    <a:pt x="139" y="0"/>
                    <a:pt x="154" y="5"/>
                    <a:pt x="123" y="5"/>
                  </a:cubicBezTo>
                </a:path>
              </a:pathLst>
            </a:custGeom>
            <a:noFill/>
            <a:ln w="762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Calibri"/>
              </a:endParaRPr>
            </a:p>
          </p:txBody>
        </p:sp>
      </p:grpSp>
      <p:sp>
        <p:nvSpPr>
          <p:cNvPr id="4" name="文本框 3" title=""/>
          <p:cNvSpPr txBox="1"/>
          <p:nvPr>
            <p:custDataLst>
              <p:tags r:id="rId23"/>
            </p:custDataLst>
          </p:nvPr>
        </p:nvSpPr>
        <p:spPr>
          <a:xfrm>
            <a:off x="1054100" y="1212850"/>
            <a:ext cx="6096000" cy="570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3.</a:t>
            </a:r>
            <a:r>
              <a:rPr lang="zh-CN" altLang="en-US" sz="260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干路和支路：</a:t>
            </a:r>
            <a:endParaRPr lang="zh-CN" altLang="en-US" sz="2600">
              <a:solidFill>
                <a:srgbClr val="00206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</p:spTree>
    <p:custDataLst>
      <p:tags r:id="rId2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 animBg="1"/>
      <p:bldP spid="1332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并联电路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2679700" y="113601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家庭电路是以并联方式连接的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rcRect l="7006" t="30856" r="66327" b="32578"/>
          <a:stretch>
            <a:fillRect/>
          </a:stretch>
        </p:blipFill>
        <p:spPr>
          <a:xfrm>
            <a:off x="1431925" y="1825625"/>
            <a:ext cx="4000500" cy="3174365"/>
          </a:xfrm>
          <a:prstGeom prst="rect">
            <a:avLst/>
          </a:prstGeom>
        </p:spPr>
      </p:pic>
      <p:pic>
        <p:nvPicPr>
          <p:cNvPr id="4" name="图片 3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1"/>
          <a:srcRect l="7253" t="70219" r="65957" b="9078"/>
          <a:stretch>
            <a:fillRect/>
          </a:stretch>
        </p:blipFill>
        <p:spPr>
          <a:xfrm>
            <a:off x="6019800" y="1845945"/>
            <a:ext cx="3771900" cy="3123565"/>
          </a:xfrm>
          <a:prstGeom prst="rect">
            <a:avLst/>
          </a:prstGeom>
        </p:spPr>
      </p:pic>
      <p:sp>
        <p:nvSpPr>
          <p:cNvPr id="5" name="文本框 4" title=""/>
          <p:cNvSpPr txBox="1"/>
          <p:nvPr>
            <p:custDataLst>
              <p:tags r:id="rId14"/>
            </p:custDataLst>
          </p:nvPr>
        </p:nvSpPr>
        <p:spPr>
          <a:xfrm>
            <a:off x="3324225" y="549592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并联电路有什么特点呢？</a:t>
            </a:r>
            <a:endParaRPr lang="zh-CN" altLang="en-US" sz="2800" b="1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并联电路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1151890" y="102997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【实验探究】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连接并联电路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736715" y="2553335"/>
            <a:ext cx="5083810" cy="3873500"/>
          </a:xfrm>
          <a:prstGeom prst="rect">
            <a:avLst/>
          </a:prstGeom>
        </p:spPr>
      </p:pic>
      <p:sp>
        <p:nvSpPr>
          <p:cNvPr id="6" name="文本框 5" title=""/>
          <p:cNvSpPr txBox="1"/>
          <p:nvPr>
            <p:custDataLst>
              <p:tags r:id="rId13"/>
            </p:custDataLst>
          </p:nvPr>
        </p:nvSpPr>
        <p:spPr>
          <a:xfrm>
            <a:off x="309880" y="1711960"/>
            <a:ext cx="11509375" cy="497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根据并联电路图连接好实验器材。</a:t>
            </a:r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注意在连接过程中，开关应该是断开的</a:t>
            </a:r>
            <a:r>
              <a:rPr lang="zh-CN" altLang="en-US" sz="24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400" b="1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14"/>
            </p:custDataLst>
          </p:nvPr>
        </p:nvSpPr>
        <p:spPr>
          <a:xfrm>
            <a:off x="414655" y="3190240"/>
            <a:ext cx="6096000" cy="1567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spcBef>
                <a:spcPct val="50000"/>
              </a:spcBef>
              <a:buAutoNum type="arabicPeriod"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电流有几条路径？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>
              <a:spcBef>
                <a:spcPct val="50000"/>
              </a:spcBef>
              <a:buAutoNum type="arabicPeriod"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在两个小灯泡并联且都发光时，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>
              <a:spcBef>
                <a:spcPct val="50000"/>
              </a:spcBef>
              <a:buNone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取下其中一个小灯泡，你观察到了什么现象？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15"/>
            </p:custDataLst>
          </p:nvPr>
        </p:nvSpPr>
        <p:spPr>
          <a:xfrm>
            <a:off x="309880" y="4758690"/>
            <a:ext cx="609600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在电路中改变开关的位置，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使开关分别位于干路上、及两个支路上，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看开关的控制情况有何变化？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 title=""/>
          <p:cNvSpPr txBox="1"/>
          <p:nvPr>
            <p:custDataLst>
              <p:tags r:id="rId16"/>
            </p:custDataLst>
          </p:nvPr>
        </p:nvSpPr>
        <p:spPr>
          <a:xfrm>
            <a:off x="414655" y="2289175"/>
            <a:ext cx="609600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ctr">
              <a:spcBef>
                <a:spcPct val="50000"/>
              </a:spcBef>
              <a:buNone/>
            </a:pPr>
            <a:r>
              <a:rPr lang="zh-CN" altLang="en-US" sz="4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思考一下</a:t>
            </a:r>
            <a:endParaRPr lang="zh-CN" altLang="en-US" sz="40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并联电路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742950" y="1096010"/>
            <a:ext cx="9721215" cy="5994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闭合和断开开关，分别取下灯L</a:t>
            </a:r>
            <a:r>
              <a:rPr lang="zh-CN" altLang="en-US" sz="2400" baseline="-250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、灯L</a:t>
            </a:r>
            <a:r>
              <a:rPr lang="zh-CN" altLang="en-US" sz="2400" baseline="-250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，观察实验现象。</a:t>
            </a:r>
            <a:endParaRPr lang="zh-CN" altLang="en-US" sz="24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11"/>
            </p:custDataLst>
          </p:nvPr>
        </p:nvSpPr>
        <p:spPr>
          <a:xfrm>
            <a:off x="1000125" y="5555615"/>
            <a:ext cx="9314815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7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结论：①电流路径有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两条或多条电流路径</a:t>
            </a:r>
            <a:r>
              <a:rPr lang="zh-CN" altLang="en-US" sz="27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;</a:t>
            </a:r>
            <a:endParaRPr lang="zh-CN" altLang="en-US" sz="27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27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</a:t>
            </a:r>
            <a:r>
              <a:rPr lang="zh-CN" altLang="en-US" sz="27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②并联电路中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各支路用电器互不影响，都能独立工作</a:t>
            </a:r>
            <a:endParaRPr lang="zh-CN" altLang="en-US" sz="27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4" name="10041d054812e81e28fccefa8ffe812f" title="">
            <a:hlinkClick action="ppaction://media"/>
          </p:cNvPr>
          <p:cNvPicPr/>
          <p:nvPr>
            <a:videoFile r:link="rId14"/>
            <p:custDataLst>
              <p:tags r:id="rId13"/>
            </p:custDataLst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522730" y="1695450"/>
            <a:ext cx="7237095" cy="3841750"/>
          </a:xfrm>
          <a:prstGeom prst="rect">
            <a:avLst/>
          </a:prstGeom>
        </p:spPr>
      </p:pic>
      <p:sp>
        <p:nvSpPr>
          <p:cNvPr id="5" name="文本框 4" title=""/>
          <p:cNvSpPr txBox="1"/>
          <p:nvPr>
            <p:custDataLst>
              <p:tags r:id="rId16"/>
            </p:custDataLst>
          </p:nvPr>
        </p:nvSpPr>
        <p:spPr>
          <a:xfrm>
            <a:off x="1522730" y="1695450"/>
            <a:ext cx="1980565" cy="36830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并联电路的特点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8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并联电路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923290" y="1127125"/>
            <a:ext cx="963612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>
                <a:sym typeface="+mn-ea"/>
              </a:rPr>
              <a:t>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闭合和断开开关，观察开关对两只灯泡的控制情况。改变开关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S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在电路中的位置，再次连接电路，重复以上操作，观察并记录现象。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aphicFrame>
        <p:nvGraphicFramePr>
          <p:cNvPr id="36866" name="Group 2" title=""/>
          <p:cNvGraphicFramePr>
            <a:graphicFrameLocks noGrp="1"/>
          </p:cNvGraphicFramePr>
          <p:nvPr>
            <p:custDataLst>
              <p:tags r:id="rId11"/>
            </p:custDataLst>
          </p:nvPr>
        </p:nvGraphicFramePr>
        <p:xfrm>
          <a:off x="738505" y="3986213"/>
          <a:ext cx="8001000" cy="2838450"/>
        </p:xfrm>
        <a:graphic>
          <a:graphicData uri="http://schemas.openxmlformats.org/drawingml/2006/table">
            <a:tbl>
              <a:tblPr/>
              <a:tblGrid>
                <a:gridCol w="1144587"/>
                <a:gridCol w="1141413"/>
                <a:gridCol w="1143000"/>
                <a:gridCol w="1143000"/>
                <a:gridCol w="1143000"/>
                <a:gridCol w="1141412"/>
                <a:gridCol w="1144588"/>
              </a:tblGrid>
              <a:tr h="0">
                <a:tc rowSpan="2"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 panose="02010600030101010101" pitchFamily="2" charset="-122"/>
                        </a:rPr>
                        <a:t>    </a:t>
                      </a: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 panose="02010600030101010101" pitchFamily="2" charset="-122"/>
                        </a:rPr>
                        <a:t>开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 panose="02010600030101010101" pitchFamily="2" charset="-122"/>
                        </a:rPr>
                        <a:t>灯  关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 panose="02010600030101010101" pitchFamily="2" charset="-122"/>
                        </a:rPr>
                        <a:t>    泡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 panose="02010600030101010101" pitchFamily="2" charset="-122"/>
                        </a:rPr>
                        <a:t>A</a:t>
                      </a: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 panose="02010600030101010101" pitchFamily="2" charset="-122"/>
                        </a:rPr>
                        <a:t>位置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gridSpan="2"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 panose="02010600030101010101" pitchFamily="2" charset="-122"/>
                        </a:rPr>
                        <a:t>B</a:t>
                      </a: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 panose="02010600030101010101" pitchFamily="2" charset="-122"/>
                        </a:rPr>
                        <a:t>位置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gridSpan="2"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 panose="02010600030101010101" pitchFamily="2" charset="-122"/>
                        </a:rPr>
                        <a:t>C</a:t>
                      </a: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 panose="02010600030101010101" pitchFamily="2" charset="-122"/>
                        </a:rPr>
                        <a:t>位置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</a:tr>
              <a:tr h="64770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 panose="02010600030101010101" pitchFamily="2" charset="-122"/>
                        </a:rPr>
                        <a:t>断开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 panose="02010600030101010101" pitchFamily="2" charset="-122"/>
                        </a:rPr>
                        <a:t>闭合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 panose="02010600030101010101" pitchFamily="2" charset="-122"/>
                        </a:rPr>
                        <a:t>断开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 panose="02010600030101010101" pitchFamily="2" charset="-122"/>
                        </a:rPr>
                        <a:t>闭合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 panose="02010600030101010101" pitchFamily="2" charset="-122"/>
                        </a:rPr>
                        <a:t>断开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 panose="02010600030101010101" pitchFamily="2" charset="-122"/>
                        </a:rPr>
                        <a:t>闭合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 panose="02010600030101010101" pitchFamily="2" charset="-122"/>
                        </a:rPr>
                        <a:t>L</a:t>
                      </a:r>
                      <a:r>
                        <a:rPr kumimoji="0" lang="en-US" altLang="zh-CN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 panose="02010600030101010101" pitchFamily="2" charset="-122"/>
                        </a:rPr>
                        <a:t>1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 panose="02010600030101010101" pitchFamily="2" charset="-122"/>
                        </a:rPr>
                        <a:t>L</a:t>
                      </a:r>
                      <a:r>
                        <a:rPr kumimoji="0" lang="en-US" altLang="zh-CN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 panose="02010600030101010101" pitchFamily="2" charset="-122"/>
                        </a:rPr>
                        <a:t>2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906" name="Text Box 42" title="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200593" y="5662613"/>
            <a:ext cx="554038" cy="1219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400" b="1" kern="1200" cap="none" spc="0" normalizeH="0" baseline="0" noProof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灭     灭</a:t>
            </a:r>
            <a:endParaRPr kumimoji="1" lang="zh-CN" altLang="en-US" sz="2400" b="1" kern="1200" cap="none" spc="0" normalizeH="0" baseline="0" noProof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907" name="Text Box 43" title="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343593" y="5662613"/>
            <a:ext cx="554038" cy="1219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4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亮     亮</a:t>
            </a:r>
            <a:endParaRPr kumimoji="1" lang="zh-CN" altLang="en-US" sz="2400" b="1" kern="1200" cap="none" spc="0" normalizeH="0" baseline="0" noProof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908" name="Text Box 44" title="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502468" y="5662613"/>
            <a:ext cx="554038" cy="1219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400" b="1" kern="1200" cap="none" spc="0" normalizeH="0" baseline="0" noProof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灭</a:t>
            </a:r>
            <a:r>
              <a:rPr kumimoji="1" lang="zh-CN" altLang="en-US" sz="24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     亮</a:t>
            </a:r>
            <a:endParaRPr kumimoji="1" lang="zh-CN" altLang="en-US" sz="2400" b="1" kern="1200" cap="none" spc="0" normalizeH="0" baseline="0" noProof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909" name="Text Box 45" title="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6788468" y="5662613"/>
            <a:ext cx="554038" cy="1219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4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亮     </a:t>
            </a:r>
            <a:r>
              <a:rPr kumimoji="1" lang="zh-CN" altLang="en-US" sz="2400" b="1" kern="1200" cap="none" spc="0" normalizeH="0" baseline="0" noProof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灭</a:t>
            </a:r>
            <a:endParaRPr kumimoji="1" lang="zh-CN" altLang="en-US" sz="2400" b="1" kern="1200" cap="none" spc="0" normalizeH="0" baseline="0" noProof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910" name="Text Box 46" title="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629593" y="5662613"/>
            <a:ext cx="554038" cy="1219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4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亮     亮</a:t>
            </a:r>
            <a:endParaRPr kumimoji="1" lang="zh-CN" altLang="en-US" sz="2400" b="1" kern="1200" cap="none" spc="0" normalizeH="0" baseline="0" noProof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911" name="Text Box 47" title="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7915593" y="5662613"/>
            <a:ext cx="554038" cy="1219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4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亮     亮</a:t>
            </a:r>
            <a:endParaRPr kumimoji="1" lang="zh-CN" altLang="en-US" sz="2400" b="1" kern="1200" cap="none" spc="0" normalizeH="0" baseline="0" noProof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charset="0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2050" name="Object 52" title=""/>
          <p:cNvGraphicFramePr>
            <a:graphicFrameLocks noChangeAspect="1"/>
          </p:cNvGraphicFramePr>
          <p:nvPr>
            <p:custDataLst>
              <p:tags r:id="rId18"/>
            </p:custDataLst>
          </p:nvPr>
        </p:nvGraphicFramePr>
        <p:xfrm>
          <a:off x="778193" y="2057400"/>
          <a:ext cx="8002587" cy="18288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19" imgW="5829300" imgH="1524000" progId="Paint.Picture">
                  <p:embed/>
                </p:oleObj>
              </mc:Choice>
              <mc:Fallback>
                <p:oleObj r:id="rId19" imgW="5829300" imgH="1524000" progId="Paint.Pictur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78193" y="2057400"/>
                        <a:ext cx="8002587" cy="1828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 title=""/>
          <p:cNvSpPr txBox="1"/>
          <p:nvPr>
            <p:custDataLst>
              <p:tags r:id="rId21"/>
            </p:custDataLst>
          </p:nvPr>
        </p:nvSpPr>
        <p:spPr>
          <a:xfrm>
            <a:off x="9043035" y="1974850"/>
            <a:ext cx="3105150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③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开关位置对电路控制有影响。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干路开关控制整个电路，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各支路开关只控制所在支路用电器。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2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906" grpId="0" animBg="1"/>
      <p:bldP spid="36907" grpId="0" animBg="1"/>
      <p:bldP spid="36908" grpId="0" animBg="1"/>
      <p:bldP spid="36909" grpId="0" animBg="1"/>
      <p:bldP spid="36910" grpId="0" animBg="1"/>
      <p:bldP spid="36911" grpId="0" animBg="1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并联电路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45060" name="Rectangle 4" title=""/>
          <p:cNvSpPr>
            <a:spLocks noGrp="1" noChangeArrowheads="1"/>
          </p:cNvSpPr>
          <p:nvPr>
            <p:ph idx="1"/>
            <p:custDataLst>
              <p:tags r:id="rId10"/>
            </p:custDataLst>
          </p:nvPr>
        </p:nvSpPr>
        <p:spPr>
          <a:xfrm>
            <a:off x="776605" y="1099820"/>
            <a:ext cx="8229600" cy="175704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归纳总结</a:t>
            </a:r>
            <a:r>
              <a:rPr kumimoji="1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endParaRPr kumimoji="1" lang="en-US" altLang="zh-CN" sz="36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kumimoji="1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特点：</a:t>
            </a:r>
            <a:endParaRPr kumimoji="1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483" name="Text Box 5" title=""/>
          <p:cNvSpPr txBox="1"/>
          <p:nvPr>
            <p:custDataLst>
              <p:tags r:id="rId11"/>
            </p:custDataLst>
          </p:nvPr>
        </p:nvSpPr>
        <p:spPr>
          <a:xfrm>
            <a:off x="2780030" y="1664335"/>
            <a:ext cx="81248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、有两条或多条电流路径。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484" name="Text Box 6" title=""/>
          <p:cNvSpPr txBox="1"/>
          <p:nvPr>
            <p:custDataLst>
              <p:tags r:id="rId12"/>
            </p:custDataLst>
          </p:nvPr>
        </p:nvSpPr>
        <p:spPr>
          <a:xfrm>
            <a:off x="2780030" y="2247900"/>
            <a:ext cx="90011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、各支路用电器互不影响，都能独立工作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485" name="Rectangle 7" title=""/>
          <p:cNvSpPr/>
          <p:nvPr>
            <p:custDataLst>
              <p:tags r:id="rId13"/>
            </p:custDataLst>
          </p:nvPr>
        </p:nvSpPr>
        <p:spPr>
          <a:xfrm>
            <a:off x="2780030" y="2831465"/>
            <a:ext cx="899922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、开关位置对电路控制有影响。干路开关    控制整个电路，各支路开关只控制所在支路用电器。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486" name="Text Box 8" title=""/>
          <p:cNvSpPr txBox="1"/>
          <p:nvPr>
            <p:custDataLst>
              <p:tags r:id="rId14"/>
            </p:custDataLst>
          </p:nvPr>
        </p:nvSpPr>
        <p:spPr>
          <a:xfrm>
            <a:off x="2738755" y="3907790"/>
            <a:ext cx="892937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32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各用电器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并列的</a:t>
            </a:r>
            <a:r>
              <a:rPr lang="zh-CN" altLang="en-US" sz="32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接在电路两点间（</a:t>
            </a:r>
            <a:r>
              <a:rPr lang="zh-CN" altLang="en-US" sz="3200" b="1" u="sng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首首、尾尾连接</a:t>
            </a:r>
            <a:r>
              <a:rPr lang="zh-CN" altLang="en-US" sz="32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32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zh-CN" altLang="en-US" sz="32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一路短，路路短。</a:t>
            </a:r>
            <a:endParaRPr lang="zh-CN" altLang="en-US" sz="32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4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4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4" grpId="0"/>
      <p:bldP spid="2048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8" name="组合 7" title=""/>
          <p:cNvGrpSpPr/>
          <p:nvPr>
            <p:custDataLst>
              <p:tags r:id="rId3"/>
            </p:custDataLst>
          </p:nvPr>
        </p:nvGrpSpPr>
        <p:grpSpPr>
          <a:xfrm>
            <a:off x="0" y="135255"/>
            <a:ext cx="12192000" cy="989965"/>
            <a:chOff x="0" y="378"/>
            <a:chExt cx="19200" cy="1559"/>
          </a:xfrm>
        </p:grpSpPr>
        <p:sp>
          <p:nvSpPr>
            <p:cNvPr id="9" name="矩形 8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1" name="组合 10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4432" cy="1559"/>
              <a:chOff x="487" y="636"/>
              <a:chExt cx="4170" cy="1346"/>
            </a:xfrm>
          </p:grpSpPr>
          <p:sp>
            <p:nvSpPr>
              <p:cNvPr id="12" name="文本框 11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2829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教学引入</a:t>
                </a:r>
                <a:endParaRPr lang="zh-CN" altLang="zh-CN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25" name="椭圆 24"/>
              <p:cNvSpPr/>
              <p:nvPr>
                <p:custDataLst>
                  <p:tags r:id="rId8"/>
                </p:custDataLst>
              </p:nvPr>
            </p:nvSpPr>
            <p:spPr>
              <a:xfrm>
                <a:off x="1165" y="1290"/>
                <a:ext cx="776" cy="692"/>
              </a:xfrm>
              <a:prstGeom prst="ellipse">
                <a:avLst/>
              </a:prstGeom>
              <a:solidFill>
                <a:srgbClr val="002060">
                  <a:alpha val="4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椭圆 25"/>
              <p:cNvSpPr/>
              <p:nvPr>
                <p:custDataLst>
                  <p:tags r:id="rId9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矩形 6"/>
              <p:cNvSpPr/>
              <p:nvPr>
                <p:custDataLst>
                  <p:tags r:id="rId10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5" name="文本框 4" title=""/>
          <p:cNvSpPr txBox="1"/>
          <p:nvPr>
            <p:custDataLst>
              <p:tags r:id="rId11"/>
            </p:custDataLst>
          </p:nvPr>
        </p:nvSpPr>
        <p:spPr>
          <a:xfrm>
            <a:off x="130175" y="1125220"/>
            <a:ext cx="11774170" cy="509587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节日的晚上，当我们和家人一起在街上漫步时，映入眼帘的五光十色的彩灯，是那样的赏心悦目，引人遐思。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这一串串的彩灯是怎样连接的呢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7663815" y="1667510"/>
            <a:ext cx="3964305" cy="399415"/>
          </a:xfrm>
          <a:prstGeom prst="rect">
            <a:avLst/>
          </a:prstGeom>
        </p:spPr>
      </p:pic>
      <p:pic>
        <p:nvPicPr>
          <p:cNvPr id="13" name="图片 12" title=""/>
          <p:cNvPicPr/>
          <p:nvPr>
            <p:custDataLst>
              <p:tags r:id="rId15"/>
            </p:custDataLst>
          </p:nvPr>
        </p:nvPicPr>
        <p:blipFill>
          <a:blip r:embed="rId14"/>
          <a:srcRect r="-1100" b="17954"/>
          <a:stretch>
            <a:fillRect/>
          </a:stretch>
        </p:blipFill>
        <p:spPr>
          <a:xfrm>
            <a:off x="2057400" y="1007110"/>
            <a:ext cx="7119620" cy="3820795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并联电路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2" name="串并联电路的特点" title="">
            <a:hlinkClick action="ppaction://media"/>
          </p:cNvPr>
          <p:cNvPicPr/>
          <p:nvPr>
            <a:videoFile r:link="rId12"/>
            <p:custDataLst>
              <p:tags r:id="rId11"/>
            </p:custDataLst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12800" y="948055"/>
            <a:ext cx="10433685" cy="5681345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并联电路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1506" name="Rectangle 3" title=""/>
          <p:cNvSpPr>
            <a:spLocks noGrp="1"/>
          </p:cNvSpPr>
          <p:nvPr>
            <p:ph idx="1"/>
            <p:custDataLst>
              <p:tags r:id="rId10"/>
            </p:custDataLst>
          </p:nvPr>
        </p:nvSpPr>
        <p:spPr>
          <a:xfrm>
            <a:off x="1151890" y="1028700"/>
            <a:ext cx="10968990" cy="1020445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buNone/>
            </a:pPr>
            <a:r>
              <a:rPr lang="zh-CN" altLang="en-US" sz="3600" b="1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思考</a:t>
            </a:r>
            <a:r>
              <a:rPr lang="zh-CN" altLang="en-US" sz="360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对比</a:t>
            </a:r>
            <a:r>
              <a:rPr lang="zh-CN" altLang="en-US" sz="36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串联电路、并联电路的特点有何不同？</a:t>
            </a:r>
            <a:endParaRPr lang="zh-CN" altLang="en-US" sz="36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buNone/>
            </a:pPr>
            <a:endParaRPr lang="en-US" altLang="zh-CN" sz="3600">
              <a:solidFill>
                <a:schemeClr val="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1266" name="Group 2" title=""/>
          <p:cNvGraphicFramePr>
            <a:graphicFrameLocks noGrp="1"/>
          </p:cNvGraphicFramePr>
          <p:nvPr>
            <p:custDataLst>
              <p:tags r:id="rId11"/>
            </p:custDataLst>
          </p:nvPr>
        </p:nvGraphicFramePr>
        <p:xfrm>
          <a:off x="1636395" y="2109470"/>
          <a:ext cx="8215630" cy="4748530"/>
        </p:xfrm>
        <a:graphic>
          <a:graphicData uri="http://schemas.openxmlformats.org/drawingml/2006/table">
            <a:tbl>
              <a:tblPr/>
              <a:tblGrid>
                <a:gridCol w="3004820"/>
                <a:gridCol w="2497455"/>
                <a:gridCol w="2713355"/>
              </a:tblGrid>
              <a:tr h="730885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</a:rPr>
                        <a:t>串联电路</a:t>
                      </a:r>
                      <a:endParaRPr kumimoji="0" lang="zh-CN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</a:rPr>
                        <a:t>并联电路</a:t>
                      </a:r>
                      <a:endParaRPr kumimoji="0" lang="zh-CN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1045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连接特点</a:t>
                      </a:r>
                      <a:endParaRPr kumimoji="0" lang="zh-CN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3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3399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80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电流路径</a:t>
                      </a:r>
                      <a:endParaRPr kumimoji="0" lang="zh-CN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FF00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8720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用电器能否独立工作</a:t>
                      </a:r>
                      <a:endParaRPr kumimoji="0" lang="zh-CN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FF00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7800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不同位置上开关的控制作用</a:t>
                      </a:r>
                      <a:endParaRPr kumimoji="0" lang="zh-CN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FF00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293" name="Text Box 29" title=""/>
          <p:cNvSpPr txBox="1"/>
          <p:nvPr>
            <p:custDataLst>
              <p:tags r:id="rId12"/>
            </p:custDataLst>
          </p:nvPr>
        </p:nvSpPr>
        <p:spPr>
          <a:xfrm>
            <a:off x="4841240" y="2845435"/>
            <a:ext cx="1815465" cy="49911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r>
              <a:rPr lang="zh-CN" altLang="en-US" sz="2400" b="1">
                <a:solidFill>
                  <a:srgbClr val="FF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顺次连接</a:t>
            </a:r>
            <a:endParaRPr lang="zh-CN" altLang="en-US" sz="2400" b="1">
              <a:solidFill>
                <a:srgbClr val="FF33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94" name="Text Box 30" title=""/>
          <p:cNvSpPr txBox="1"/>
          <p:nvPr>
            <p:custDataLst>
              <p:tags r:id="rId13"/>
            </p:custDataLst>
          </p:nvPr>
        </p:nvSpPr>
        <p:spPr>
          <a:xfrm>
            <a:off x="7435215" y="2845435"/>
            <a:ext cx="1885315" cy="49911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r>
              <a:rPr lang="zh-CN" altLang="en-US" sz="2400" b="1">
                <a:solidFill>
                  <a:srgbClr val="FF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并列连接</a:t>
            </a:r>
            <a:endParaRPr lang="zh-CN" altLang="en-US" sz="2400" b="1">
              <a:solidFill>
                <a:srgbClr val="FF33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95" name="Text Box 31" title=""/>
          <p:cNvSpPr txBox="1"/>
          <p:nvPr>
            <p:custDataLst>
              <p:tags r:id="rId14"/>
            </p:custDataLst>
          </p:nvPr>
        </p:nvSpPr>
        <p:spPr>
          <a:xfrm>
            <a:off x="4771390" y="3639185"/>
            <a:ext cx="1885315" cy="49720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r>
              <a:rPr lang="zh-CN" altLang="en-US" sz="2400" b="1">
                <a:solidFill>
                  <a:srgbClr val="FF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只有一条</a:t>
            </a:r>
            <a:endParaRPr lang="zh-CN" altLang="en-US" sz="2400" b="1">
              <a:solidFill>
                <a:srgbClr val="FF33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96" name="Text Box 32" title=""/>
          <p:cNvSpPr txBox="1"/>
          <p:nvPr>
            <p:custDataLst>
              <p:tags r:id="rId15"/>
            </p:custDataLst>
          </p:nvPr>
        </p:nvSpPr>
        <p:spPr>
          <a:xfrm>
            <a:off x="7305675" y="3566160"/>
            <a:ext cx="2301875" cy="49720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r>
              <a:rPr lang="zh-CN" altLang="en-US" sz="2400" b="1">
                <a:solidFill>
                  <a:srgbClr val="FF339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两条(或多条)</a:t>
            </a:r>
            <a:endParaRPr lang="zh-CN" altLang="en-US" sz="2400" b="1">
              <a:solidFill>
                <a:srgbClr val="FF3399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5632" name="Text Box 33" title=""/>
          <p:cNvSpPr txBox="1"/>
          <p:nvPr>
            <p:custDataLst>
              <p:tags r:id="rId16"/>
            </p:custDataLst>
          </p:nvPr>
        </p:nvSpPr>
        <p:spPr>
          <a:xfrm>
            <a:off x="4890770" y="4712335"/>
            <a:ext cx="1086485" cy="35115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98" name="Text Box 34" title=""/>
          <p:cNvSpPr txBox="1"/>
          <p:nvPr>
            <p:custDataLst>
              <p:tags r:id="rId17"/>
            </p:custDataLst>
          </p:nvPr>
        </p:nvSpPr>
        <p:spPr>
          <a:xfrm>
            <a:off x="7366635" y="4502785"/>
            <a:ext cx="1953895" cy="49720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r>
              <a:rPr lang="zh-CN" altLang="en-US" sz="2400" b="1">
                <a:solidFill>
                  <a:srgbClr val="FF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能独立工作</a:t>
            </a:r>
            <a:endParaRPr lang="zh-CN" altLang="en-US" sz="2400" b="1">
              <a:solidFill>
                <a:srgbClr val="FF33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99" name="Text Box 35" title=""/>
          <p:cNvSpPr txBox="1"/>
          <p:nvPr>
            <p:custDataLst>
              <p:tags r:id="rId18"/>
            </p:custDataLst>
          </p:nvPr>
        </p:nvSpPr>
        <p:spPr>
          <a:xfrm>
            <a:off x="4712335" y="5544185"/>
            <a:ext cx="2540000" cy="131826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r>
              <a:rPr lang="zh-CN" altLang="en-US" sz="2400" b="1">
                <a:solidFill>
                  <a:srgbClr val="FF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开关控制整个电路，控制作用与位置无关</a:t>
            </a:r>
            <a:endParaRPr lang="zh-CN" altLang="en-US" sz="2400" b="1">
              <a:solidFill>
                <a:srgbClr val="FF33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300" name="Text Box 36" title=""/>
          <p:cNvSpPr txBox="1"/>
          <p:nvPr>
            <p:custDataLst>
              <p:tags r:id="rId19"/>
            </p:custDataLst>
          </p:nvPr>
        </p:nvSpPr>
        <p:spPr>
          <a:xfrm>
            <a:off x="7015480" y="5556250"/>
            <a:ext cx="3168650" cy="161099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r>
              <a:rPr lang="zh-CN" altLang="en-US" sz="2400" b="1">
                <a:solidFill>
                  <a:srgbClr val="FF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干路上的开关控制整个电路，支路上的开关只控制所在支路</a:t>
            </a:r>
            <a:endParaRPr lang="zh-CN" altLang="en-US" sz="2400" b="1">
              <a:solidFill>
                <a:srgbClr val="FF33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301" name="Text Box 37" title=""/>
          <p:cNvSpPr txBox="1"/>
          <p:nvPr>
            <p:custDataLst>
              <p:tags r:id="rId20"/>
            </p:custDataLst>
          </p:nvPr>
        </p:nvSpPr>
        <p:spPr>
          <a:xfrm>
            <a:off x="4712335" y="4502785"/>
            <a:ext cx="2303145" cy="49720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r>
              <a:rPr lang="zh-CN" altLang="en-US" sz="2400" b="1">
                <a:solidFill>
                  <a:srgbClr val="FF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不能独立工作</a:t>
            </a:r>
            <a:endParaRPr lang="zh-CN" altLang="en-US" sz="2400" b="1">
              <a:solidFill>
                <a:srgbClr val="FF33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93" grpId="1"/>
      <p:bldP spid="11294" grpId="1"/>
      <p:bldP spid="11295" grpId="1"/>
      <p:bldP spid="11296" grpId="1"/>
      <p:bldP spid="11298" grpId="1"/>
      <p:bldP spid="11299" grpId="1"/>
      <p:bldP spid="11300" grpId="1"/>
      <p:bldP spid="11301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并联电路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7650" name="Rectangle 2" title="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1981200" y="1104900"/>
            <a:ext cx="8229600" cy="1143000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/>
              <a:t>判断串、并联的方法</a:t>
            </a:r>
            <a:endParaRPr lang="zh-CN" altLang="en-US"/>
          </a:p>
        </p:txBody>
      </p:sp>
      <p:sp>
        <p:nvSpPr>
          <p:cNvPr id="51203" name="Rectangle 3" title=""/>
          <p:cNvSpPr>
            <a:spLocks noGrp="1"/>
          </p:cNvSpPr>
          <p:nvPr>
            <p:ph idx="1"/>
            <p:custDataLst>
              <p:tags r:id="rId11"/>
            </p:custDataLst>
          </p:nvPr>
        </p:nvSpPr>
        <p:spPr>
          <a:xfrm>
            <a:off x="571500" y="2600325"/>
            <a:ext cx="8686800" cy="3600450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buNone/>
            </a:pPr>
            <a:r>
              <a:rPr lang="en-US" altLang="zh-CN">
                <a:solidFill>
                  <a:schemeClr val="hlink"/>
                </a:solidFill>
              </a:rPr>
              <a:t>1.</a:t>
            </a:r>
            <a:r>
              <a:rPr lang="zh-CN" altLang="en-US">
                <a:solidFill>
                  <a:schemeClr val="hlink"/>
                </a:solidFill>
              </a:rPr>
              <a:t>电流条数法：</a:t>
            </a:r>
            <a:r>
              <a:rPr lang="zh-CN" altLang="en-US"/>
              <a:t> </a:t>
            </a:r>
            <a:r>
              <a:rPr lang="zh-CN" altLang="en-US" sz="2000"/>
              <a:t>（有电路图或实物图时用）</a:t>
            </a:r>
            <a:endParaRPr lang="zh-CN" altLang="en-US"/>
          </a:p>
          <a:p>
            <a:pPr eaLnBrk="1" hangingPunct="1">
              <a:buNone/>
            </a:pPr>
            <a:r>
              <a:rPr lang="zh-CN" altLang="en-US"/>
              <a:t>      只有一条电流路径</a:t>
            </a:r>
            <a:r>
              <a:rPr lang="en-US" altLang="zh-CN"/>
              <a:t>——</a:t>
            </a:r>
            <a:r>
              <a:rPr lang="zh-CN" altLang="en-US"/>
              <a:t>串联；</a:t>
            </a:r>
            <a:endParaRPr lang="zh-CN" altLang="en-US"/>
          </a:p>
          <a:p>
            <a:pPr eaLnBrk="1" hangingPunct="1">
              <a:buNone/>
            </a:pPr>
            <a:r>
              <a:rPr lang="zh-CN" altLang="en-US"/>
              <a:t>      有两条或多条电流路径</a:t>
            </a:r>
            <a:r>
              <a:rPr lang="en-US" altLang="zh-CN"/>
              <a:t>——</a:t>
            </a:r>
            <a:r>
              <a:rPr lang="zh-CN" altLang="en-US"/>
              <a:t>并联。</a:t>
            </a:r>
            <a:endParaRPr lang="zh-CN" altLang="en-US"/>
          </a:p>
          <a:p>
            <a:pPr eaLnBrk="1" hangingPunct="1">
              <a:buNone/>
            </a:pPr>
            <a:r>
              <a:rPr lang="en-US" altLang="zh-CN">
                <a:solidFill>
                  <a:schemeClr val="hlink"/>
                </a:solidFill>
              </a:rPr>
              <a:t>2.</a:t>
            </a:r>
            <a:r>
              <a:rPr lang="zh-CN" altLang="en-US">
                <a:solidFill>
                  <a:schemeClr val="hlink"/>
                </a:solidFill>
              </a:rPr>
              <a:t>观察现象法</a:t>
            </a:r>
            <a:r>
              <a:rPr lang="zh-CN" altLang="en-US">
                <a:solidFill>
                  <a:schemeClr val="hlink"/>
                </a:solidFill>
                <a:sym typeface="Wingdings" panose="05000000000000000000" pitchFamily="2" charset="2"/>
              </a:rPr>
              <a:t>：</a:t>
            </a:r>
            <a:r>
              <a:rPr lang="zh-CN" altLang="en-US" sz="2000">
                <a:sym typeface="Wingdings" panose="05000000000000000000" pitchFamily="2" charset="2"/>
              </a:rPr>
              <a:t>（也称断开法，看不出连接方式时）</a:t>
            </a:r>
            <a:endParaRPr lang="zh-CN" altLang="en-US" sz="2000">
              <a:sym typeface="Wingdings" panose="05000000000000000000" pitchFamily="2" charset="2"/>
            </a:endParaRPr>
          </a:p>
          <a:p>
            <a:pPr eaLnBrk="1" hangingPunct="1">
              <a:buNone/>
            </a:pPr>
            <a:r>
              <a:rPr lang="zh-CN" altLang="en-US" b="1"/>
              <a:t>   </a:t>
            </a:r>
            <a:r>
              <a:rPr lang="zh-CN" altLang="en-US"/>
              <a:t>各用电器相互影响</a:t>
            </a:r>
            <a:r>
              <a:rPr lang="en-US" altLang="zh-CN"/>
              <a:t>——</a:t>
            </a:r>
            <a:r>
              <a:rPr lang="zh-CN" altLang="en-US"/>
              <a:t>串联；</a:t>
            </a:r>
            <a:endParaRPr lang="zh-CN" altLang="en-US"/>
          </a:p>
          <a:p>
            <a:pPr eaLnBrk="1" hangingPunct="1">
              <a:buNone/>
            </a:pPr>
            <a:r>
              <a:rPr lang="zh-CN" altLang="en-US"/>
              <a:t>   各用电器互不影响，可独立工作</a:t>
            </a:r>
            <a:r>
              <a:rPr lang="en-US" altLang="zh-CN"/>
              <a:t>——</a:t>
            </a:r>
            <a:r>
              <a:rPr lang="zh-CN" altLang="en-US"/>
              <a:t>并联。</a:t>
            </a:r>
            <a:endParaRPr lang="zh-CN" altLang="en-US"/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1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并联电路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6" name="串并联电路的识别" title="">
            <a:hlinkClick action="ppaction://media"/>
          </p:cNvPr>
          <p:cNvPicPr/>
          <p:nvPr>
            <p:ph idx="1"/>
            <a:videoFile r:link="rId12"/>
            <p:custDataLst>
              <p:tags r:id="rId11"/>
            </p:custDataLst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98220" y="1341120"/>
            <a:ext cx="9422765" cy="5269230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集成电路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三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1466850" y="1630680"/>
            <a:ext cx="769556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串联和并联是电路最基本的连接方式。在实际电路中，许多元器件是通过串联和并联组合的方式连接的。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11"/>
            </p:custDataLst>
          </p:nvPr>
        </p:nvSpPr>
        <p:spPr>
          <a:xfrm>
            <a:off x="1380490" y="3429000"/>
            <a:ext cx="788289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随着现代电子技术的飞速发展，科学家们已经能在很小的单晶片上构接数千万个电子元件，这种集成电路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(integrated circuit)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的大规模生产和应用，给人类社会带来了电子技术的划时代革命。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集成电路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三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4" name="图片 3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rcRect l="48302" t="37628" r="6327" b="38960"/>
          <a:stretch>
            <a:fillRect/>
          </a:stretch>
        </p:blipFill>
        <p:spPr>
          <a:xfrm>
            <a:off x="6022975" y="1819910"/>
            <a:ext cx="5378450" cy="3921760"/>
          </a:xfrm>
          <a:prstGeom prst="rect">
            <a:avLst/>
          </a:prstGeom>
        </p:spPr>
      </p:pic>
      <p:sp>
        <p:nvSpPr>
          <p:cNvPr id="2" name="文本框 1" title=""/>
          <p:cNvSpPr txBox="1"/>
          <p:nvPr>
            <p:custDataLst>
              <p:tags r:id="rId12"/>
            </p:custDataLst>
          </p:nvPr>
        </p:nvSpPr>
        <p:spPr>
          <a:xfrm>
            <a:off x="1075690" y="1819910"/>
            <a:ext cx="409575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从音乐贺卡到手机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3-3-9)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从计算机到宇宙飞船，集成电路已成为电子信息技术的基础。但是，不论集成电路如何复杂、如何神秘，串联、并联电路都是构成复杂电路的基本单元。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8100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" name="组合 1" title=""/>
          <p:cNvGrpSpPr/>
          <p:nvPr>
            <p:custDataLst>
              <p:tags r:id="rId3"/>
            </p:custDataLst>
          </p:nvPr>
        </p:nvGrpSpPr>
        <p:grpSpPr>
          <a:xfrm>
            <a:off x="0" y="135255"/>
            <a:ext cx="12192000" cy="853440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3" name="组合 12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6159" cy="1332"/>
              <a:chOff x="487" y="636"/>
              <a:chExt cx="5795" cy="1150"/>
            </a:xfrm>
          </p:grpSpPr>
          <p:sp>
            <p:nvSpPr>
              <p:cNvPr id="15" name="文本框 14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954" y="854"/>
                <a:ext cx="4328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本节小结</a:t>
                </a:r>
                <a:endParaRPr lang="zh-CN" altLang="zh-CN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71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4" name="文本框 3" title=""/>
          <p:cNvSpPr txBox="1"/>
          <p:nvPr>
            <p:custDataLst>
              <p:tags r:id="rId10"/>
            </p:custDataLst>
          </p:nvPr>
        </p:nvSpPr>
        <p:spPr>
          <a:xfrm>
            <a:off x="1875155" y="2197100"/>
            <a:ext cx="863473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0" hangingPunct="0"/>
            <a:r>
              <a:rPr lang="en-US" altLang="zh-CN" sz="4800" smtClean="0">
                <a:sym typeface="+mn-ea"/>
              </a:rPr>
              <a:t>1.</a:t>
            </a:r>
            <a:r>
              <a:rPr lang="zh-CN" altLang="en-US" sz="4800">
                <a:sym typeface="+mn-ea"/>
              </a:rPr>
              <a:t>串联电路的特点？</a:t>
            </a:r>
            <a:endParaRPr lang="en-US" altLang="zh-CN" sz="4800"/>
          </a:p>
          <a:p>
            <a:pPr eaLnBrk="0" hangingPunct="0"/>
            <a:r>
              <a:rPr lang="en-US" altLang="zh-CN" sz="4800" smtClean="0">
                <a:sym typeface="+mn-ea"/>
              </a:rPr>
              <a:t>2.</a:t>
            </a:r>
            <a:r>
              <a:rPr lang="zh-CN" altLang="en-US" sz="4800">
                <a:sym typeface="+mn-ea"/>
              </a:rPr>
              <a:t>并联电路的特点？</a:t>
            </a:r>
            <a:endParaRPr lang="en-US" altLang="zh-CN" sz="4800"/>
          </a:p>
          <a:p>
            <a:pPr eaLnBrk="0" hangingPunct="0"/>
            <a:r>
              <a:rPr lang="en-US" altLang="zh-CN" sz="4800" smtClean="0">
                <a:sym typeface="+mn-ea"/>
              </a:rPr>
              <a:t>3.</a:t>
            </a:r>
            <a:r>
              <a:rPr lang="zh-CN" altLang="en-US" sz="4800">
                <a:sym typeface="+mn-ea"/>
              </a:rPr>
              <a:t>区分串联、并联电路的方法？</a:t>
            </a:r>
            <a:endParaRPr lang="zh-CN" altLang="en-US" sz="4800"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8100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" name="组合 1" title=""/>
          <p:cNvGrpSpPr/>
          <p:nvPr>
            <p:custDataLst>
              <p:tags r:id="rId3"/>
            </p:custDataLst>
          </p:nvPr>
        </p:nvGrpSpPr>
        <p:grpSpPr>
          <a:xfrm>
            <a:off x="0" y="135255"/>
            <a:ext cx="12192000" cy="853440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3" name="组合 12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6159" cy="1332"/>
              <a:chOff x="487" y="636"/>
              <a:chExt cx="5795" cy="1150"/>
            </a:xfrm>
          </p:grpSpPr>
          <p:sp>
            <p:nvSpPr>
              <p:cNvPr id="15" name="文本框 14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954" y="854"/>
                <a:ext cx="4328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本节小结</a:t>
                </a:r>
                <a:endParaRPr lang="zh-CN" altLang="zh-CN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71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4" name="串联和并联" title="">
            <a:hlinkClick action="ppaction://media"/>
          </p:cNvPr>
          <p:cNvPicPr/>
          <p:nvPr>
            <a:videoFile r:link="rId12"/>
            <p:custDataLst>
              <p:tags r:id="rId11"/>
            </p:custDataLst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046480" y="1205865"/>
            <a:ext cx="10049510" cy="54902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8100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4" name="组合 3" title=""/>
          <p:cNvGrpSpPr/>
          <p:nvPr>
            <p:custDataLst>
              <p:tags r:id="rId3"/>
            </p:custDataLst>
          </p:nvPr>
        </p:nvGrpSpPr>
        <p:grpSpPr>
          <a:xfrm>
            <a:off x="0" y="135255"/>
            <a:ext cx="12192000" cy="853440"/>
            <a:chOff x="0" y="378"/>
            <a:chExt cx="19200" cy="1344"/>
          </a:xfrm>
        </p:grpSpPr>
        <p:sp>
          <p:nvSpPr>
            <p:cNvPr id="5" name="矩形 4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" name="矩形 5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4" name="组合 13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6159" cy="1332"/>
              <a:chOff x="487" y="636"/>
              <a:chExt cx="5795" cy="1150"/>
            </a:xfrm>
          </p:grpSpPr>
          <p:sp>
            <p:nvSpPr>
              <p:cNvPr id="15" name="文本框 14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954" y="854"/>
                <a:ext cx="4328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课堂练习</a:t>
                </a:r>
                <a:endParaRPr lang="zh-CN" altLang="zh-CN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71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8674" name="Text Box 2" title=""/>
          <p:cNvSpPr txBox="1"/>
          <p:nvPr>
            <p:custDataLst>
              <p:tags r:id="rId10"/>
            </p:custDataLst>
          </p:nvPr>
        </p:nvSpPr>
        <p:spPr>
          <a:xfrm>
            <a:off x="1065213" y="1535748"/>
            <a:ext cx="8458200" cy="43999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如图所示，两灯泡属于并联接法的是（   ）</a:t>
            </a:r>
            <a:endParaRPr lang="zh-CN" altLang="en-US" sz="2800" b="1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b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如图所示，只闭合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</a:t>
            </a:r>
            <a:r>
              <a:rPr lang="en-US" altLang="zh-CN" sz="2800" b="1" baseline="-25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L</a:t>
            </a:r>
            <a:r>
              <a:rPr lang="en-US" altLang="zh-CN" sz="2800" b="1" baseline="-25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L</a:t>
            </a:r>
            <a:r>
              <a:rPr lang="en-US" altLang="zh-CN" sz="2800" b="1" baseline="-25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联；当闭合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</a:t>
            </a:r>
            <a:r>
              <a:rPr lang="en-US" altLang="zh-CN" sz="2800" b="1" baseline="-25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</a:t>
            </a:r>
            <a:r>
              <a:rPr lang="en-US" altLang="zh-CN" sz="2800" b="1" baseline="-25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断开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</a:t>
            </a:r>
            <a:r>
              <a:rPr lang="en-US" altLang="zh-CN" sz="2800" b="1" baseline="-25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L</a:t>
            </a:r>
            <a:r>
              <a:rPr lang="en-US" altLang="zh-CN" sz="2800" b="1" baseline="-25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L</a:t>
            </a:r>
            <a:r>
              <a:rPr lang="en-US" altLang="zh-CN" sz="2800" b="1" baseline="-25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联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8676" name="Picture 5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>
            <a:lum bright="-6000"/>
          </a:blip>
          <a:stretch>
            <a:fillRect/>
          </a:stretch>
        </p:blipFill>
        <p:spPr>
          <a:xfrm>
            <a:off x="1454150" y="2256473"/>
            <a:ext cx="6019800" cy="1981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7" name="Picture 6" title="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8159750" y="3954780"/>
            <a:ext cx="3352800" cy="25641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3" name="Text Box 7" title=""/>
          <p:cNvSpPr txBox="1"/>
          <p:nvPr>
            <p:custDataLst>
              <p:tags r:id="rId15"/>
            </p:custDataLst>
          </p:nvPr>
        </p:nvSpPr>
        <p:spPr>
          <a:xfrm>
            <a:off x="7639050" y="1535748"/>
            <a:ext cx="36258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85" name="Text Box 9" title=""/>
          <p:cNvSpPr txBox="1"/>
          <p:nvPr>
            <p:custDataLst>
              <p:tags r:id="rId16"/>
            </p:custDataLst>
          </p:nvPr>
        </p:nvSpPr>
        <p:spPr>
          <a:xfrm>
            <a:off x="2144713" y="4937760"/>
            <a:ext cx="54038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串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86" name="Text Box 10" title=""/>
          <p:cNvSpPr txBox="1"/>
          <p:nvPr>
            <p:custDataLst>
              <p:tags r:id="rId17"/>
            </p:custDataLst>
          </p:nvPr>
        </p:nvSpPr>
        <p:spPr>
          <a:xfrm>
            <a:off x="4592638" y="5369560"/>
            <a:ext cx="54038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并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3" grpId="0"/>
      <p:bldP spid="24585" grpId="0"/>
      <p:bldP spid="2458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8100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4" name="组合 3" title=""/>
          <p:cNvGrpSpPr/>
          <p:nvPr>
            <p:custDataLst>
              <p:tags r:id="rId3"/>
            </p:custDataLst>
          </p:nvPr>
        </p:nvGrpSpPr>
        <p:grpSpPr>
          <a:xfrm>
            <a:off x="0" y="135255"/>
            <a:ext cx="12192000" cy="853440"/>
            <a:chOff x="0" y="378"/>
            <a:chExt cx="19200" cy="1344"/>
          </a:xfrm>
        </p:grpSpPr>
        <p:sp>
          <p:nvSpPr>
            <p:cNvPr id="5" name="矩形 4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" name="矩形 5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4" name="组合 13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6159" cy="1332"/>
              <a:chOff x="487" y="636"/>
              <a:chExt cx="5795" cy="1150"/>
            </a:xfrm>
          </p:grpSpPr>
          <p:sp>
            <p:nvSpPr>
              <p:cNvPr id="15" name="文本框 14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954" y="854"/>
                <a:ext cx="4328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课堂练习</a:t>
                </a:r>
                <a:endParaRPr lang="zh-CN" altLang="zh-CN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71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29699" name="Picture 3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lum bright="-12000"/>
          </a:blip>
          <a:stretch>
            <a:fillRect/>
          </a:stretch>
        </p:blipFill>
        <p:spPr>
          <a:xfrm>
            <a:off x="1308100" y="3505200"/>
            <a:ext cx="7696200" cy="2693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0" name="Text Box 4" title=""/>
          <p:cNvSpPr txBox="1"/>
          <p:nvPr>
            <p:custDataLst>
              <p:tags r:id="rId12"/>
            </p:custDataLst>
          </p:nvPr>
        </p:nvSpPr>
        <p:spPr>
          <a:xfrm>
            <a:off x="3670300" y="6096000"/>
            <a:ext cx="609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甲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701" name="Text Box 5" title=""/>
          <p:cNvSpPr txBox="1"/>
          <p:nvPr>
            <p:custDataLst>
              <p:tags r:id="rId13"/>
            </p:custDataLst>
          </p:nvPr>
        </p:nvSpPr>
        <p:spPr>
          <a:xfrm>
            <a:off x="6413500" y="6019800"/>
            <a:ext cx="762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乙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702" name="Text Box 6" title=""/>
          <p:cNvSpPr txBox="1"/>
          <p:nvPr>
            <p:custDataLst>
              <p:tags r:id="rId14"/>
            </p:custDataLst>
          </p:nvPr>
        </p:nvSpPr>
        <p:spPr>
          <a:xfrm>
            <a:off x="1384300" y="1066800"/>
            <a:ext cx="7772400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如图所示，甲图是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连接，开关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K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闭合，灯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L</a:t>
            </a:r>
            <a:r>
              <a:rPr lang="en-US" altLang="zh-CN" sz="3200" b="1" baseline="-25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填“亮”或“不亮”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下同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灯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L</a:t>
            </a:r>
            <a:r>
              <a:rPr lang="en-US" altLang="zh-CN" sz="3200" b="1" baseline="-25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  </a:t>
            </a:r>
            <a:r>
              <a:rPr lang="en-US" altLang="zh-CN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乙图是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连接，开关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K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断开，灯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L</a:t>
            </a:r>
            <a:r>
              <a:rPr lang="en-US" altLang="zh-CN" sz="3200" b="1" baseline="-25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  </a:t>
            </a:r>
            <a:r>
              <a:rPr lang="en-US" altLang="zh-CN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灯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L</a:t>
            </a:r>
            <a:r>
              <a:rPr lang="en-US" altLang="zh-CN" sz="3200" b="1" baseline="-25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5607" name="Text Box 7" title=""/>
          <p:cNvSpPr txBox="1"/>
          <p:nvPr>
            <p:custDataLst>
              <p:tags r:id="rId15"/>
            </p:custDataLst>
          </p:nvPr>
        </p:nvSpPr>
        <p:spPr>
          <a:xfrm>
            <a:off x="5467668" y="1007110"/>
            <a:ext cx="165576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串联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8" name="Text Box 8" title=""/>
          <p:cNvSpPr txBox="1"/>
          <p:nvPr>
            <p:custDataLst>
              <p:tags r:id="rId16"/>
            </p:custDataLst>
          </p:nvPr>
        </p:nvSpPr>
        <p:spPr>
          <a:xfrm>
            <a:off x="6294120" y="1954848"/>
            <a:ext cx="1000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并联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9" name="Text Box 9" title=""/>
          <p:cNvSpPr txBox="1"/>
          <p:nvPr>
            <p:custDataLst>
              <p:tags r:id="rId17"/>
            </p:custDataLst>
          </p:nvPr>
        </p:nvSpPr>
        <p:spPr>
          <a:xfrm>
            <a:off x="3708083" y="1498600"/>
            <a:ext cx="5715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亮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10" name="Text Box 10" title=""/>
          <p:cNvSpPr txBox="1"/>
          <p:nvPr>
            <p:custDataLst>
              <p:tags r:id="rId18"/>
            </p:custDataLst>
          </p:nvPr>
        </p:nvSpPr>
        <p:spPr>
          <a:xfrm>
            <a:off x="7293928" y="2538730"/>
            <a:ext cx="6429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亮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11" name="Text Box 11" title=""/>
          <p:cNvSpPr txBox="1"/>
          <p:nvPr>
            <p:custDataLst>
              <p:tags r:id="rId19"/>
            </p:custDataLst>
          </p:nvPr>
        </p:nvSpPr>
        <p:spPr>
          <a:xfrm>
            <a:off x="5122863" y="2544445"/>
            <a:ext cx="12144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不亮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12" name="Text Box 12" title=""/>
          <p:cNvSpPr txBox="1"/>
          <p:nvPr>
            <p:custDataLst>
              <p:tags r:id="rId20"/>
            </p:custDataLst>
          </p:nvPr>
        </p:nvSpPr>
        <p:spPr>
          <a:xfrm>
            <a:off x="3586163" y="1955165"/>
            <a:ext cx="5715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亮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7" grpId="0"/>
      <p:bldP spid="25608" grpId="0"/>
      <p:bldP spid="25609" grpId="0"/>
      <p:bldP spid="25610" grpId="0"/>
      <p:bldP spid="25611" grpId="0"/>
      <p:bldP spid="256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串联电路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4" name="文本框 3" title=""/>
          <p:cNvSpPr txBox="1"/>
          <p:nvPr>
            <p:custDataLst>
              <p:tags r:id="rId10"/>
            </p:custDataLst>
          </p:nvPr>
        </p:nvSpPr>
        <p:spPr>
          <a:xfrm>
            <a:off x="1002665" y="1304290"/>
            <a:ext cx="107181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【实验活动】让两只灯泡都亮起来</a:t>
            </a:r>
            <a:endParaRPr lang="zh-CN" altLang="en-US" sz="32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11"/>
            </p:custDataLst>
          </p:nvPr>
        </p:nvSpPr>
        <p:spPr>
          <a:xfrm>
            <a:off x="1002665" y="2231390"/>
            <a:ext cx="499046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/>
              <a:t>   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现有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节电池、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只灯泡、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个开关和一些导线，试着把它们连接起来，让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只灯泡都能亮起来。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画出电路图，和同学进行交流，看有几种不同的连接方式。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" name="图片 5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rcRect l="64647" t="55182" r="11469" b="33323"/>
          <a:stretch>
            <a:fillRect/>
          </a:stretch>
        </p:blipFill>
        <p:spPr>
          <a:xfrm>
            <a:off x="6558280" y="2244090"/>
            <a:ext cx="4921250" cy="3333115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>
            <p:custDataLst>
              <p:tags r:id="rId3"/>
            </p:custDataLst>
          </p:nvPr>
        </p:nvSpPr>
        <p:spPr>
          <a:xfrm>
            <a:off x="3756025" y="919163"/>
            <a:ext cx="5080000" cy="70675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3.3   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电路的连接</a:t>
            </a:r>
            <a:endParaRPr lang="zh-CN" altLang="en-US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4"/>
            </p:custDataLst>
          </p:nvPr>
        </p:nvSpPr>
        <p:spPr>
          <a:xfrm>
            <a:off x="404495" y="1939925"/>
            <a:ext cx="26377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24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一、</a:t>
            </a:r>
            <a:r>
              <a:rPr lang="zh-CN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串联电路</a:t>
            </a:r>
            <a:endParaRPr lang="zh-CN" altLang="zh-CN" sz="2400" b="1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10" name="组合 9" title=""/>
          <p:cNvGrpSpPr/>
          <p:nvPr>
            <p:custDataLst>
              <p:tags r:id="rId5"/>
            </p:custDataLst>
          </p:nvPr>
        </p:nvGrpSpPr>
        <p:grpSpPr>
          <a:xfrm>
            <a:off x="0" y="135255"/>
            <a:ext cx="12192000" cy="853440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6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7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3" name="组合 12"/>
            <p:cNvGrpSpPr/>
            <p:nvPr>
              <p:custDataLst>
                <p:tags r:id="rId8"/>
              </p:custDataLst>
            </p:nvPr>
          </p:nvGrpSpPr>
          <p:grpSpPr>
            <a:xfrm>
              <a:off x="494" y="378"/>
              <a:ext cx="6159" cy="1332"/>
              <a:chOff x="487" y="636"/>
              <a:chExt cx="5795" cy="1150"/>
            </a:xfrm>
          </p:grpSpPr>
          <p:sp>
            <p:nvSpPr>
              <p:cNvPr id="15" name="文本框 14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1954" y="854"/>
                <a:ext cx="4328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板书设计</a:t>
                </a:r>
                <a:endParaRPr lang="zh-CN" altLang="zh-CN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10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矩形 6"/>
              <p:cNvSpPr/>
              <p:nvPr>
                <p:custDataLst>
                  <p:tags r:id="rId11"/>
                </p:custDataLst>
              </p:nvPr>
            </p:nvSpPr>
            <p:spPr>
              <a:xfrm>
                <a:off x="71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7" name="文本框 6" title=""/>
          <p:cNvSpPr txBox="1"/>
          <p:nvPr>
            <p:custDataLst>
              <p:tags r:id="rId12"/>
            </p:custDataLst>
          </p:nvPr>
        </p:nvSpPr>
        <p:spPr>
          <a:xfrm>
            <a:off x="863600" y="2447925"/>
            <a:ext cx="1933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定义：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9" name="文本框 18" title=""/>
          <p:cNvSpPr txBox="1"/>
          <p:nvPr>
            <p:custDataLst>
              <p:tags r:id="rId13"/>
            </p:custDataLst>
          </p:nvPr>
        </p:nvSpPr>
        <p:spPr>
          <a:xfrm>
            <a:off x="863600" y="2955925"/>
            <a:ext cx="1791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电流路径：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6" name="文本框 25" title=""/>
          <p:cNvSpPr txBox="1"/>
          <p:nvPr>
            <p:custDataLst>
              <p:tags r:id="rId14"/>
            </p:custDataLst>
          </p:nvPr>
        </p:nvSpPr>
        <p:spPr>
          <a:xfrm>
            <a:off x="873125" y="3562350"/>
            <a:ext cx="18738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3.特点：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7" name="文本框 26" title=""/>
          <p:cNvSpPr txBox="1"/>
          <p:nvPr>
            <p:custDataLst>
              <p:tags r:id="rId15"/>
            </p:custDataLst>
          </p:nvPr>
        </p:nvSpPr>
        <p:spPr>
          <a:xfrm>
            <a:off x="3109595" y="1933575"/>
            <a:ext cx="26377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24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二、并</a:t>
            </a:r>
            <a:r>
              <a:rPr lang="zh-CN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联电路</a:t>
            </a:r>
            <a:endParaRPr lang="zh-CN" altLang="zh-CN" sz="2400" b="1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8" name="文本框 27" title=""/>
          <p:cNvSpPr txBox="1"/>
          <p:nvPr>
            <p:custDataLst>
              <p:tags r:id="rId16"/>
            </p:custDataLst>
          </p:nvPr>
        </p:nvSpPr>
        <p:spPr>
          <a:xfrm>
            <a:off x="3568700" y="2441575"/>
            <a:ext cx="1933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定义：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0" name="文本框 29" title=""/>
          <p:cNvSpPr txBox="1"/>
          <p:nvPr>
            <p:custDataLst>
              <p:tags r:id="rId17"/>
            </p:custDataLst>
          </p:nvPr>
        </p:nvSpPr>
        <p:spPr>
          <a:xfrm>
            <a:off x="3568700" y="2949575"/>
            <a:ext cx="1791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电流路径：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1" name="文本框 30" title=""/>
          <p:cNvSpPr txBox="1"/>
          <p:nvPr>
            <p:custDataLst>
              <p:tags r:id="rId18"/>
            </p:custDataLst>
          </p:nvPr>
        </p:nvSpPr>
        <p:spPr>
          <a:xfrm>
            <a:off x="3568700" y="4126865"/>
            <a:ext cx="18738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.特点：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7" name="文本框 36" title=""/>
          <p:cNvSpPr txBox="1"/>
          <p:nvPr>
            <p:custDataLst>
              <p:tags r:id="rId19"/>
            </p:custDataLst>
          </p:nvPr>
        </p:nvSpPr>
        <p:spPr>
          <a:xfrm>
            <a:off x="3568700" y="473329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判断方法：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8" name="文本框 37" title=""/>
          <p:cNvSpPr txBox="1"/>
          <p:nvPr>
            <p:custDataLst>
              <p:tags r:id="rId20"/>
            </p:custDataLst>
          </p:nvPr>
        </p:nvSpPr>
        <p:spPr>
          <a:xfrm>
            <a:off x="6198235" y="1987550"/>
            <a:ext cx="26377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24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三、集成</a:t>
            </a:r>
            <a:r>
              <a:rPr lang="zh-CN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电路</a:t>
            </a:r>
            <a:endParaRPr lang="zh-CN" altLang="zh-CN" sz="2400" b="1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9" name="文本框 38" title=""/>
          <p:cNvSpPr txBox="1"/>
          <p:nvPr>
            <p:custDataLst>
              <p:tags r:id="rId21"/>
            </p:custDataLst>
          </p:nvPr>
        </p:nvSpPr>
        <p:spPr>
          <a:xfrm>
            <a:off x="3568700" y="356235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干路和支路：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Picture 4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2"/>
          <a:stretch>
            <a:fillRect/>
          </a:stretch>
        </p:blipFill>
        <p:spPr>
          <a:xfrm flipH="1">
            <a:off x="11671300" y="123825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串联电路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1132840" y="1446530"/>
            <a:ext cx="38690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我的设计（一）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out1" title="">
            <a:hlinkClick action="ppaction://media"/>
          </p:cNvPr>
          <p:cNvPicPr/>
          <p:nvPr>
            <a:videoFile r:link="rId13"/>
            <p:custDataLst>
              <p:tags r:id="rId12"/>
            </p:custDataLst>
            <p:extLst>
              <p:ext uri="{DAA4B4D4-6D71-4841-9C94-3DE7FCFB9230}">
                <p14:media xmlns:p14="http://schemas.microsoft.com/office/powerpoint/2010/main" r:embed="rId14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399915" y="1609725"/>
            <a:ext cx="7382510" cy="4741545"/>
          </a:xfrm>
          <a:prstGeom prst="rect">
            <a:avLst/>
          </a:prstGeom>
        </p:spPr>
      </p:pic>
      <p:pic>
        <p:nvPicPr>
          <p:cNvPr id="3" name="图片 2" title="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605790" y="2341245"/>
            <a:ext cx="3449955" cy="3076575"/>
          </a:xfrm>
          <a:prstGeom prst="rect">
            <a:avLst/>
          </a:prstGeom>
        </p:spPr>
      </p:pic>
      <p:pic>
        <p:nvPicPr>
          <p:cNvPr id="5" name="内容占位符 4" title=""/>
          <p:cNvPicPr>
            <a:picLocks noChangeAspect="1"/>
          </p:cNvPicPr>
          <p:nvPr>
            <p:ph idx="1"/>
            <p:custDataLst>
              <p:tags r:id="rId18"/>
            </p:custDataLst>
          </p:nvPr>
        </p:nvPicPr>
        <p:blipFill>
          <a:blip r:embed="rId17"/>
          <a:srcRect l="72994" b="89951"/>
          <a:stretch>
            <a:fillRect/>
          </a:stretch>
        </p:blipFill>
        <p:spPr>
          <a:xfrm>
            <a:off x="4399915" y="1609725"/>
            <a:ext cx="2322830" cy="482600"/>
          </a:xfrm>
          <a:prstGeom prst="rect">
            <a:avLst/>
          </a:prstGeom>
        </p:spPr>
      </p:pic>
    </p:spTree>
    <p:custDataLst>
      <p:tags r:id="rId1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0" mute="1">
                <p:cTn id="20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串联电路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1132840" y="1446530"/>
            <a:ext cx="38690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我的设计（二）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out0" title="">
            <a:hlinkClick action="ppaction://media"/>
          </p:cNvPr>
          <p:cNvPicPr/>
          <p:nvPr>
            <a:videoFile r:link="rId13"/>
            <p:custDataLst>
              <p:tags r:id="rId12"/>
            </p:custDataLst>
            <p:extLst>
              <p:ext uri="{DAA4B4D4-6D71-4841-9C94-3DE7FCFB9230}">
                <p14:media xmlns:p14="http://schemas.microsoft.com/office/powerpoint/2010/main" r:embed="rId14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434840" y="1668145"/>
            <a:ext cx="7311390" cy="4775835"/>
          </a:xfrm>
          <a:prstGeom prst="rect">
            <a:avLst/>
          </a:prstGeom>
        </p:spPr>
      </p:pic>
      <p:pic>
        <p:nvPicPr>
          <p:cNvPr id="3" name="图片 2" title="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448945" y="2253615"/>
            <a:ext cx="3367405" cy="3394710"/>
          </a:xfrm>
          <a:prstGeom prst="rect">
            <a:avLst/>
          </a:prstGeom>
        </p:spPr>
      </p:pic>
      <p:pic>
        <p:nvPicPr>
          <p:cNvPr id="5" name="内容占位符 4" title=""/>
          <p:cNvPicPr>
            <a:picLocks noChangeAspect="1"/>
          </p:cNvPicPr>
          <p:nvPr>
            <p:ph idx="1"/>
            <p:custDataLst>
              <p:tags r:id="rId18"/>
            </p:custDataLst>
          </p:nvPr>
        </p:nvPicPr>
        <p:blipFill>
          <a:blip r:embed="rId17"/>
          <a:srcRect l="72994" b="89951"/>
          <a:stretch>
            <a:fillRect/>
          </a:stretch>
        </p:blipFill>
        <p:spPr>
          <a:xfrm>
            <a:off x="4434840" y="1668145"/>
            <a:ext cx="2322830" cy="394335"/>
          </a:xfrm>
          <a:prstGeom prst="rect">
            <a:avLst/>
          </a:prstGeom>
        </p:spPr>
      </p:pic>
    </p:spTree>
    <p:custDataLst>
      <p:tags r:id="rId1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20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串联电路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6" name="文本框 15" title=""/>
          <p:cNvSpPr txBox="1"/>
          <p:nvPr>
            <p:custDataLst>
              <p:tags r:id="rId10"/>
            </p:custDataLst>
          </p:nvPr>
        </p:nvSpPr>
        <p:spPr>
          <a:xfrm>
            <a:off x="2291080" y="1477645"/>
            <a:ext cx="7747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两种连接方法中，两个小灯泡的接法有何不同?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144270" y="2190750"/>
            <a:ext cx="3449955" cy="3076575"/>
          </a:xfrm>
          <a:prstGeom prst="rect">
            <a:avLst/>
          </a:prstGeom>
        </p:spPr>
      </p:pic>
      <p:pic>
        <p:nvPicPr>
          <p:cNvPr id="2" name="图片 1" title="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6233160" y="2259330"/>
            <a:ext cx="3581400" cy="3007995"/>
          </a:xfrm>
          <a:prstGeom prst="rect">
            <a:avLst/>
          </a:prstGeom>
        </p:spPr>
      </p:pic>
      <p:sp>
        <p:nvSpPr>
          <p:cNvPr id="15" name="文本框 14" title=""/>
          <p:cNvSpPr txBox="1"/>
          <p:nvPr>
            <p:custDataLst>
              <p:tags r:id="rId15"/>
            </p:custDataLst>
          </p:nvPr>
        </p:nvSpPr>
        <p:spPr>
          <a:xfrm>
            <a:off x="2715260" y="5679440"/>
            <a:ext cx="92646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rgbClr val="C00000"/>
                </a:solidFill>
              </a:rPr>
              <a:t>串联</a:t>
            </a: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16"/>
            </p:custDataLst>
          </p:nvPr>
        </p:nvSpPr>
        <p:spPr>
          <a:xfrm>
            <a:off x="7332980" y="5601970"/>
            <a:ext cx="92646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rgbClr val="C00000"/>
                </a:solidFill>
              </a:rPr>
              <a:t>并联</a:t>
            </a:r>
            <a:endParaRPr lang="zh-CN" altLang="en-US" sz="2400">
              <a:solidFill>
                <a:srgbClr val="C00000"/>
              </a:solidFill>
            </a:endParaRPr>
          </a:p>
        </p:txBody>
      </p:sp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5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串联电路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513080" y="1193165"/>
            <a:ext cx="1431925" cy="4851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定义：</a:t>
            </a:r>
            <a:endParaRPr lang="en-US" altLang="zh-CN" sz="24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7533640" y="1834515"/>
            <a:ext cx="3768725" cy="2205990"/>
          </a:xfrm>
          <a:prstGeom prst="rect">
            <a:avLst/>
          </a:prstGeom>
        </p:spPr>
      </p:pic>
      <p:pic>
        <p:nvPicPr>
          <p:cNvPr id="4" name="图片 3" title="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7601585" y="4196715"/>
            <a:ext cx="3632835" cy="2189480"/>
          </a:xfrm>
          <a:prstGeom prst="rect">
            <a:avLst/>
          </a:prstGeom>
        </p:spPr>
      </p:pic>
      <p:sp>
        <p:nvSpPr>
          <p:cNvPr id="5" name="文本框 4" title=""/>
          <p:cNvSpPr txBox="1"/>
          <p:nvPr>
            <p:custDataLst>
              <p:tags r:id="rId15"/>
            </p:custDataLst>
          </p:nvPr>
        </p:nvSpPr>
        <p:spPr>
          <a:xfrm>
            <a:off x="513080" y="2731135"/>
            <a:ext cx="2247900" cy="570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电流路径：</a:t>
            </a:r>
            <a:endParaRPr lang="zh-CN" altLang="en-US" sz="24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16"/>
            </p:custDataLst>
          </p:nvPr>
        </p:nvSpPr>
        <p:spPr>
          <a:xfrm>
            <a:off x="1278890" y="3724275"/>
            <a:ext cx="4816475" cy="1050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电流从电源正极流出，经过用</a:t>
            </a:r>
            <a:endParaRPr lang="zh-CN" altLang="en-US"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电器回到电源负极。</a:t>
            </a:r>
            <a:endParaRPr lang="zh-CN" altLang="en-US"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17"/>
            </p:custDataLst>
          </p:nvPr>
        </p:nvSpPr>
        <p:spPr>
          <a:xfrm>
            <a:off x="1945005" y="1193165"/>
            <a:ext cx="697166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把电路元器件逐个按顺序</a:t>
            </a:r>
            <a:r>
              <a:rPr lang="zh-CN" altLang="en-US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首尾连接</a:t>
            </a:r>
            <a:r>
              <a: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起来，接入电路，这样连接电路叫做</a:t>
            </a:r>
            <a:r>
              <a:rPr lang="zh-CN" altLang="en-US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串联电路</a:t>
            </a:r>
            <a:r>
              <a: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4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18"/>
            </p:custDataLst>
          </p:nvPr>
        </p:nvSpPr>
        <p:spPr>
          <a:xfrm>
            <a:off x="2489200" y="2731135"/>
            <a:ext cx="6096000" cy="570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电流只有一条路径</a:t>
            </a:r>
            <a:r>
              <a: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4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1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8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串联电路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812800" y="1139190"/>
            <a:ext cx="1028700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/>
              <a:t>     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小明设计的小彩灯电路是采用串联方式连接的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3-3-4)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。串联电路有什么特点呢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rcRect l="64031" t="31734" r="8920" b="50000"/>
          <a:stretch>
            <a:fillRect/>
          </a:stretch>
        </p:blipFill>
        <p:spPr>
          <a:xfrm>
            <a:off x="7670800" y="2683510"/>
            <a:ext cx="4102735" cy="3464560"/>
          </a:xfrm>
          <a:prstGeom prst="rect">
            <a:avLst/>
          </a:prstGeom>
        </p:spPr>
      </p:pic>
      <p:sp>
        <p:nvSpPr>
          <p:cNvPr id="14338" name="Text Box 2" title=""/>
          <p:cNvSpPr txBox="1"/>
          <p:nvPr>
            <p:custDataLst>
              <p:tags r:id="rId13"/>
            </p:custDataLst>
          </p:nvPr>
        </p:nvSpPr>
        <p:spPr>
          <a:xfrm>
            <a:off x="309880" y="2361565"/>
            <a:ext cx="8208963" cy="3476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>
              <a:spcBef>
                <a:spcPct val="50000"/>
              </a:spcBef>
              <a:buNone/>
            </a:pPr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思考一下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>
              <a:spcBef>
                <a:spcPct val="50000"/>
              </a:spcBef>
              <a:buAutoNum type="arabicPeriod"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电流有几条路径？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>
              <a:spcBef>
                <a:spcPct val="50000"/>
              </a:spcBef>
              <a:buAutoNum type="arabicPeriod"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在两个小灯泡串联且都发光时，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>
              <a:spcBef>
                <a:spcPct val="50000"/>
              </a:spcBef>
              <a:buNone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取下其中一个小灯泡，你观察到了什么现象？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在电路中改变开关的位置，看开关的控制情况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有何变化？</a:t>
            </a:r>
            <a:endParaRPr lang="en-US" altLang="zh-CN" sz="2800" b="1">
              <a:latin typeface="Arial" panose="020b0604020202020204" pitchFamily="34" charset="0"/>
            </a:endParaRPr>
          </a:p>
        </p:txBody>
      </p: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3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串联电路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1800860" y="111188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【实验探究】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连接串联电路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11"/>
            </p:custDataLst>
          </p:nvPr>
        </p:nvSpPr>
        <p:spPr>
          <a:xfrm>
            <a:off x="606425" y="1777365"/>
            <a:ext cx="609600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/>
              <a:t>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以图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3-3-5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为例，按照一定的顺序连接电路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从电池的正极开始，依次连接开关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、灯</a:t>
            </a:r>
            <a:r>
              <a: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L</a:t>
            </a:r>
            <a:r>
              <a:rPr lang="zh-CN" altLang="en-US" sz="2400" baseline="-250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、灯</a:t>
            </a:r>
            <a:r>
              <a:rPr lang="zh-CN" altLang="en-US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L</a:t>
            </a:r>
            <a:r>
              <a:rPr lang="en-US" altLang="zh-CN" sz="2400" baseline="-250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，最后连接电池的负极</a:t>
            </a:r>
            <a:r>
              <a:rPr lang="zh-CN" altLang="en-US"/>
              <a:t>。</a:t>
            </a:r>
            <a:endParaRPr lang="zh-CN" altLang="en-US"/>
          </a:p>
        </p:txBody>
      </p:sp>
      <p:pic>
        <p:nvPicPr>
          <p:cNvPr id="4" name="图片 3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rcRect l="66512" t="49279" r="9105" b="35684"/>
          <a:stretch>
            <a:fillRect/>
          </a:stretch>
        </p:blipFill>
        <p:spPr>
          <a:xfrm>
            <a:off x="7197725" y="1871980"/>
            <a:ext cx="4540250" cy="3956685"/>
          </a:xfrm>
          <a:prstGeom prst="rect">
            <a:avLst/>
          </a:prstGeom>
        </p:spPr>
      </p:pic>
      <p:sp>
        <p:nvSpPr>
          <p:cNvPr id="5" name="文本框 4" title=""/>
          <p:cNvSpPr txBox="1"/>
          <p:nvPr>
            <p:custDataLst>
              <p:tags r:id="rId14"/>
            </p:custDataLst>
          </p:nvPr>
        </p:nvSpPr>
        <p:spPr>
          <a:xfrm>
            <a:off x="2059940" y="394144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注意在连接过程中，开关应该是断开的</a:t>
            </a:r>
            <a:endParaRPr lang="zh-CN" altLang="en-US" sz="24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AS_UNIQUEID" val="6867"/>
</p:tagLst>
</file>

<file path=ppt/tags/tag10.xml><?xml version="1.0" encoding="utf-8"?>
<p:tagLst xmlns:p="http://schemas.openxmlformats.org/presentationml/2006/main">
  <p:tag name="AS_UNIQUEID" val="63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AS_UNIQUEID" val="57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1.xml><?xml version="1.0" encoding="utf-8"?>
<p:tagLst xmlns:p="http://schemas.openxmlformats.org/presentationml/2006/main">
  <p:tag name="AS_UNIQUEID" val="6882"/>
</p:tagLst>
</file>

<file path=ppt/tags/tag102.xml><?xml version="1.0" encoding="utf-8"?>
<p:tagLst xmlns:p="http://schemas.openxmlformats.org/presentationml/2006/main">
  <p:tag name="AS_UNIQUEID" val="57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3.xml><?xml version="1.0" encoding="utf-8"?>
<p:tagLst xmlns:p="http://schemas.openxmlformats.org/presentationml/2006/main">
  <p:tag name="AS_UNIQUEID" val="57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4.xml><?xml version="1.0" encoding="utf-8"?>
<p:tagLst xmlns:p="http://schemas.openxmlformats.org/presentationml/2006/main">
  <p:tag name="AS_UNIQUEID" val="57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5.xml><?xml version="1.0" encoding="utf-8"?>
<p:tagLst xmlns:p="http://schemas.openxmlformats.org/presentationml/2006/main">
  <p:tag name="AS_UNIQUEID" val="57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6.xml><?xml version="1.0" encoding="utf-8"?>
<p:tagLst xmlns:p="http://schemas.openxmlformats.org/presentationml/2006/main">
  <p:tag name="AS_UNIQUEID" val="57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7.xml><?xml version="1.0" encoding="utf-8"?>
<p:tagLst xmlns:p="http://schemas.openxmlformats.org/presentationml/2006/main">
  <p:tag name="AS_UNIQUEID" val="6883"/>
</p:tagLst>
</file>

<file path=ppt/tags/tag108.xml><?xml version="1.0" encoding="utf-8"?>
<p:tagLst xmlns:p="http://schemas.openxmlformats.org/presentationml/2006/main">
  <p:tag name="AS_UNIQUEID" val="57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9.xml><?xml version="1.0" encoding="utf-8"?>
<p:tagLst xmlns:p="http://schemas.openxmlformats.org/presentationml/2006/main">
  <p:tag name="AS_UNIQUEID" val="57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.xml><?xml version="1.0" encoding="utf-8"?>
<p:tagLst xmlns:p="http://schemas.openxmlformats.org/presentationml/2006/main">
  <p:tag name="AS_UNIQUEID" val="63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AS_UNIQUEID" val="57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1.xml><?xml version="1.0" encoding="utf-8"?>
<p:tagLst xmlns:p="http://schemas.openxmlformats.org/presentationml/2006/main">
  <p:tag name="AS_UNIQUEID" val="57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.xml><?xml version="1.0" encoding="utf-8"?>
<p:tagLst xmlns:p="http://schemas.openxmlformats.org/presentationml/2006/main">
  <p:tag name="AS_UNIQUEID" val="57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3.xml><?xml version="1.0" encoding="utf-8"?>
<p:tagLst xmlns:p="http://schemas.openxmlformats.org/presentationml/2006/main">
  <p:tag name="AS_UNIQUEID" val="6884"/>
</p:tagLst>
</file>

<file path=ppt/tags/tag114.xml><?xml version="1.0" encoding="utf-8"?>
<p:tagLst xmlns:p="http://schemas.openxmlformats.org/presentationml/2006/main">
  <p:tag name="AS_UNIQUEID" val="57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5.xml><?xml version="1.0" encoding="utf-8"?>
<p:tagLst xmlns:p="http://schemas.openxmlformats.org/presentationml/2006/main">
  <p:tag name="AS_UNIQUEID" val="57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6.xml><?xml version="1.0" encoding="utf-8"?>
<p:tagLst xmlns:p="http://schemas.openxmlformats.org/presentationml/2006/main">
  <p:tag name="AS_UNIQUEID" val="57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7.xml><?xml version="1.0" encoding="utf-8"?>
<p:tagLst xmlns:p="http://schemas.openxmlformats.org/presentationml/2006/main">
  <p:tag name="AS_UNIQUEID" val="57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8.xml><?xml version="1.0" encoding="utf-8"?>
<p:tagLst xmlns:p="http://schemas.openxmlformats.org/presentationml/2006/main">
  <p:tag name="AS_UNIQUEID" val="57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9.xml><?xml version="1.0" encoding="utf-8"?>
<p:tagLst xmlns:p="http://schemas.openxmlformats.org/presentationml/2006/main">
  <p:tag name="AS_UNIQUEID" val="57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.xml><?xml version="1.0" encoding="utf-8"?>
<p:tagLst xmlns:p="http://schemas.openxmlformats.org/presentationml/2006/main">
  <p:tag name="AS_UNIQUEID" val="63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AS_UNIQUEID" val="6885"/>
</p:tagLst>
</file>

<file path=ppt/tags/tag121.xml><?xml version="1.0" encoding="utf-8"?>
<p:tagLst xmlns:p="http://schemas.openxmlformats.org/presentationml/2006/main">
  <p:tag name="AS_UNIQUEID" val="57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2.xml><?xml version="1.0" encoding="utf-8"?>
<p:tagLst xmlns:p="http://schemas.openxmlformats.org/presentationml/2006/main">
  <p:tag name="AS_UNIQUEID" val="57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3.xml><?xml version="1.0" encoding="utf-8"?>
<p:tagLst xmlns:p="http://schemas.openxmlformats.org/presentationml/2006/main">
  <p:tag name="AS_UNIQUEID" val="57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4.xml><?xml version="1.0" encoding="utf-8"?>
<p:tagLst xmlns:p="http://schemas.openxmlformats.org/presentationml/2006/main">
  <p:tag name="AS_UNIQUEID" val="57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5.xml><?xml version="1.0" encoding="utf-8"?>
<p:tagLst xmlns:p="http://schemas.openxmlformats.org/presentationml/2006/main">
  <p:tag name="AS_UNIQUEID" val="57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6.xml><?xml version="1.0" encoding="utf-8"?>
<p:tagLst xmlns:p="http://schemas.openxmlformats.org/presentationml/2006/main">
  <p:tag name="AS_UNIQUEID" val="57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7.xml><?xml version="1.0" encoding="utf-8"?>
<p:tagLst xmlns:p="http://schemas.openxmlformats.org/presentationml/2006/main">
  <p:tag name="AS_UNIQUEID" val="57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8.xml><?xml version="1.0" encoding="utf-8"?>
<p:tagLst xmlns:p="http://schemas.openxmlformats.org/presentationml/2006/main">
  <p:tag name="AS_UNIQUEID" val="57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9.xml><?xml version="1.0" encoding="utf-8"?>
<p:tagLst xmlns:p="http://schemas.openxmlformats.org/presentationml/2006/main">
  <p:tag name="AS_UNIQUEID" val="6886"/>
</p:tagLst>
</file>

<file path=ppt/tags/tag13.xml><?xml version="1.0" encoding="utf-8"?>
<p:tagLst xmlns:p="http://schemas.openxmlformats.org/presentationml/2006/main">
  <p:tag name="AS_UNIQUEID" val="6869"/>
</p:tagLst>
</file>

<file path=ppt/tags/tag130.xml><?xml version="1.0" encoding="utf-8"?>
<p:tagLst xmlns:p="http://schemas.openxmlformats.org/presentationml/2006/main">
  <p:tag name="AS_UNIQUEID" val="57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1.xml><?xml version="1.0" encoding="utf-8"?>
<p:tagLst xmlns:p="http://schemas.openxmlformats.org/presentationml/2006/main">
  <p:tag name="AS_UNIQUEID" val="57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2.xml><?xml version="1.0" encoding="utf-8"?>
<p:tagLst xmlns:p="http://schemas.openxmlformats.org/presentationml/2006/main">
  <p:tag name="AS_UNIQUEID" val="57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3.xml><?xml version="1.0" encoding="utf-8"?>
<p:tagLst xmlns:p="http://schemas.openxmlformats.org/presentationml/2006/main">
  <p:tag name="AS_UNIQUEID" val="57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4.xml><?xml version="1.0" encoding="utf-8"?>
<p:tagLst xmlns:p="http://schemas.openxmlformats.org/presentationml/2006/main">
  <p:tag name="AS_UNIQUEID" val="6887"/>
</p:tagLst>
</file>

<file path=ppt/tags/tag135.xml><?xml version="1.0" encoding="utf-8"?>
<p:tagLst xmlns:p="http://schemas.openxmlformats.org/presentationml/2006/main">
  <p:tag name="AS_UNIQUEID" val="57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36.xml><?xml version="1.0" encoding="utf-8"?>
<p:tagLst xmlns:p="http://schemas.openxmlformats.org/presentationml/2006/main">
  <p:tag name="AS_UNIQUEID" val="57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37.xml><?xml version="1.0" encoding="utf-8"?>
<p:tagLst xmlns:p="http://schemas.openxmlformats.org/presentationml/2006/main">
  <p:tag name="AS_UNIQUEID" val="57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38.xml><?xml version="1.0" encoding="utf-8"?>
<p:tagLst xmlns:p="http://schemas.openxmlformats.org/presentationml/2006/main">
  <p:tag name="AS_UNIQUEID" val="6888"/>
</p:tagLst>
</file>

<file path=ppt/tags/tag139.xml><?xml version="1.0" encoding="utf-8"?>
<p:tagLst xmlns:p="http://schemas.openxmlformats.org/presentationml/2006/main">
  <p:tag name="AS_UNIQUEID" val="57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.xml><?xml version="1.0" encoding="utf-8"?>
<p:tagLst xmlns:p="http://schemas.openxmlformats.org/presentationml/2006/main">
  <p:tag name="AS_UNIQUEID" val="63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AS_UNIQUEID" val="57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1.xml><?xml version="1.0" encoding="utf-8"?>
<p:tagLst xmlns:p="http://schemas.openxmlformats.org/presentationml/2006/main">
  <p:tag name="AS_UNIQUEID" val="57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2.xml><?xml version="1.0" encoding="utf-8"?>
<p:tagLst xmlns:p="http://schemas.openxmlformats.org/presentationml/2006/main">
  <p:tag name="AS_UNIQUEID" val="57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3.xml><?xml version="1.0" encoding="utf-8"?>
<p:tagLst xmlns:p="http://schemas.openxmlformats.org/presentationml/2006/main">
  <p:tag name="AS_UNIQUEID" val="57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4.xml><?xml version="1.0" encoding="utf-8"?>
<p:tagLst xmlns:p="http://schemas.openxmlformats.org/presentationml/2006/main">
  <p:tag name="AS_UNIQUEID" val="57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5.xml><?xml version="1.0" encoding="utf-8"?>
<p:tagLst xmlns:p="http://schemas.openxmlformats.org/presentationml/2006/main">
  <p:tag name="AS_UNIQUEID" val="6889"/>
</p:tagLst>
</file>

<file path=ppt/tags/tag146.xml><?xml version="1.0" encoding="utf-8"?>
<p:tagLst xmlns:p="http://schemas.openxmlformats.org/presentationml/2006/main">
  <p:tag name="AS_UNIQUEID" val="57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7.xml><?xml version="1.0" encoding="utf-8"?>
<p:tagLst xmlns:p="http://schemas.openxmlformats.org/presentationml/2006/main">
  <p:tag name="AS_UNIQUEID" val="57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8.xml><?xml version="1.0" encoding="utf-8"?>
<p:tagLst xmlns:p="http://schemas.openxmlformats.org/presentationml/2006/main">
  <p:tag name="AS_UNIQUEID" val="57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9.xml><?xml version="1.0" encoding="utf-8"?>
<p:tagLst xmlns:p="http://schemas.openxmlformats.org/presentationml/2006/main">
  <p:tag name="AS_UNIQUEID" val="57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.xml><?xml version="1.0" encoding="utf-8"?>
<p:tagLst xmlns:p="http://schemas.openxmlformats.org/presentationml/2006/main">
  <p:tag name="AS_UNIQUEID" val="63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AS_UNIQUEID" val="57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1.xml><?xml version="1.0" encoding="utf-8"?>
<p:tagLst xmlns:p="http://schemas.openxmlformats.org/presentationml/2006/main">
  <p:tag name="AS_UNIQUEID" val="6890"/>
</p:tagLst>
</file>

<file path=ppt/tags/tag152.xml><?xml version="1.0" encoding="utf-8"?>
<p:tagLst xmlns:p="http://schemas.openxmlformats.org/presentationml/2006/main">
  <p:tag name="AS_UNIQUEID" val="57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3.xml><?xml version="1.0" encoding="utf-8"?>
<p:tagLst xmlns:p="http://schemas.openxmlformats.org/presentationml/2006/main">
  <p:tag name="AS_UNIQUEID" val="57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4.xml><?xml version="1.0" encoding="utf-8"?>
<p:tagLst xmlns:p="http://schemas.openxmlformats.org/presentationml/2006/main">
  <p:tag name="AS_UNIQUEID" val="57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5.xml><?xml version="1.0" encoding="utf-8"?>
<p:tagLst xmlns:p="http://schemas.openxmlformats.org/presentationml/2006/main">
  <p:tag name="AS_UNIQUEID" val="57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6.xml><?xml version="1.0" encoding="utf-8"?>
<p:tagLst xmlns:p="http://schemas.openxmlformats.org/presentationml/2006/main">
  <p:tag name="AS_UNIQUEID" val="6891"/>
</p:tagLst>
</file>

<file path=ppt/tags/tag157.xml><?xml version="1.0" encoding="utf-8"?>
<p:tagLst xmlns:p="http://schemas.openxmlformats.org/presentationml/2006/main">
  <p:tag name="AS_UNIQUEID" val="58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8.xml><?xml version="1.0" encoding="utf-8"?>
<p:tagLst xmlns:p="http://schemas.openxmlformats.org/presentationml/2006/main">
  <p:tag name="AS_UNIQUEID" val="58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9.xml><?xml version="1.0" encoding="utf-8"?>
<p:tagLst xmlns:p="http://schemas.openxmlformats.org/presentationml/2006/main">
  <p:tag name="AS_UNIQUEID" val="58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.xml><?xml version="1.0" encoding="utf-8"?>
<p:tagLst xmlns:p="http://schemas.openxmlformats.org/presentationml/2006/main">
  <p:tag name="AS_UNIQUEID" val="63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AS_UNIQUEID" val="58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1.xml><?xml version="1.0" encoding="utf-8"?>
<p:tagLst xmlns:p="http://schemas.openxmlformats.org/presentationml/2006/main">
  <p:tag name="AS_UNIQUEID" val="58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2.xml><?xml version="1.0" encoding="utf-8"?>
<p:tagLst xmlns:p="http://schemas.openxmlformats.org/presentationml/2006/main">
  <p:tag name="AS_UNIQUEID" val="6892"/>
</p:tagLst>
</file>

<file path=ppt/tags/tag163.xml><?xml version="1.0" encoding="utf-8"?>
<p:tagLst xmlns:p="http://schemas.openxmlformats.org/presentationml/2006/main">
  <p:tag name="AS_UNIQUEID" val="5806"/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4.xml><?xml version="1.0" encoding="utf-8"?>
<p:tagLst xmlns:p="http://schemas.openxmlformats.org/presentationml/2006/main">
  <p:tag name="AS_UNIQUEID" val="5807"/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5.xml><?xml version="1.0" encoding="utf-8"?>
<p:tagLst xmlns:p="http://schemas.openxmlformats.org/presentationml/2006/main">
  <p:tag name="AS_UNIQUEID" val="58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6.xml><?xml version="1.0" encoding="utf-8"?>
<p:tagLst xmlns:p="http://schemas.openxmlformats.org/presentationml/2006/main">
  <p:tag name="AS_UNIQUEID" val="58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7.xml><?xml version="1.0" encoding="utf-8"?>
<p:tagLst xmlns:p="http://schemas.openxmlformats.org/presentationml/2006/main">
  <p:tag name="AS_UNIQUEID" val="58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8.xml><?xml version="1.0" encoding="utf-8"?>
<p:tagLst xmlns:p="http://schemas.openxmlformats.org/presentationml/2006/main">
  <p:tag name="AS_UNIQUEID" val="5811"/>
</p:tagLst>
</file>

<file path=ppt/tags/tag169.xml><?xml version="1.0" encoding="utf-8"?>
<p:tagLst xmlns:p="http://schemas.openxmlformats.org/presentationml/2006/main">
  <p:tag name="AS_UNIQUEID" val="6428"/>
</p:tagLst>
</file>

<file path=ppt/tags/tag17.xml><?xml version="1.0" encoding="utf-8"?>
<p:tagLst xmlns:p="http://schemas.openxmlformats.org/presentationml/2006/main">
  <p:tag name="AS_UNIQUEID" val="63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AS_UNIQUEID" val="6862"/>
</p:tagLst>
</file>

<file path=ppt/tags/tag171.xml><?xml version="1.0" encoding="utf-8"?>
<p:tagLst xmlns:p="http://schemas.openxmlformats.org/presentationml/2006/main">
  <p:tag name="AS_UNIQUEID" val="6893"/>
</p:tagLst>
</file>

<file path=ppt/tags/tag17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73.xml><?xml version="1.0" encoding="utf-8"?>
<p:tagLst xmlns:p="http://schemas.openxmlformats.org/presentationml/2006/main">
  <p:tag name="AS_UNIQUEID" val="6894"/>
</p:tagLst>
</file>

<file path=ppt/tags/tag174.xml><?xml version="1.0" encoding="utf-8"?>
<p:tagLst xmlns:p="http://schemas.openxmlformats.org/presentationml/2006/main">
  <p:tag name="AS_UNIQUEID" val="6430"/>
</p:tagLst>
</file>

<file path=ppt/tags/tag175.xml><?xml version="1.0" encoding="utf-8"?>
<p:tagLst xmlns:p="http://schemas.openxmlformats.org/presentationml/2006/main">
  <p:tag name="AS_UNIQUEID" val="6431"/>
</p:tagLst>
</file>

<file path=ppt/tags/tag176.xml><?xml version="1.0" encoding="utf-8"?>
<p:tagLst xmlns:p="http://schemas.openxmlformats.org/presentationml/2006/main">
  <p:tag name="AS_UNIQUEID" val="6432"/>
</p:tagLst>
</file>

<file path=ppt/tags/tag177.xml><?xml version="1.0" encoding="utf-8"?>
<p:tagLst xmlns:p="http://schemas.openxmlformats.org/presentationml/2006/main">
  <p:tag name="AS_UNIQUEID" val="6433"/>
</p:tagLst>
</file>

<file path=ppt/tags/tag178.xml><?xml version="1.0" encoding="utf-8"?>
<p:tagLst xmlns:p="http://schemas.openxmlformats.org/presentationml/2006/main">
  <p:tag name="AS_UNIQUEID" val="6434"/>
</p:tagLst>
</file>

<file path=ppt/tags/tag179.xml><?xml version="1.0" encoding="utf-8"?>
<p:tagLst xmlns:p="http://schemas.openxmlformats.org/presentationml/2006/main">
  <p:tag name="AS_UNIQUEID" val="6435"/>
</p:tagLst>
</file>

<file path=ppt/tags/tag18.xml><?xml version="1.0" encoding="utf-8"?>
<p:tagLst xmlns:p="http://schemas.openxmlformats.org/presentationml/2006/main">
  <p:tag name="AS_UNIQUEID" val="63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AS_UNIQUEID" val="6895"/>
</p:tagLst>
</file>

<file path=ppt/tags/tag181.xml><?xml version="1.0" encoding="utf-8"?>
<p:tagLst xmlns:p="http://schemas.openxmlformats.org/presentationml/2006/main">
  <p:tag name="AS_UNIQUEID" val="6896"/>
</p:tagLst>
</file>

<file path=ppt/tags/tag182.xml><?xml version="1.0" encoding="utf-8"?>
<p:tagLst xmlns:p="http://schemas.openxmlformats.org/presentationml/2006/main">
  <p:tag name="AS_UNIQUEID" val="6897"/>
</p:tagLst>
</file>

<file path=ppt/tags/tag183.xml><?xml version="1.0" encoding="utf-8"?>
<p:tagLst xmlns:p="http://schemas.openxmlformats.org/presentationml/2006/main">
  <p:tag name="AS_UNIQUEID" val="6898"/>
</p:tagLst>
</file>

<file path=ppt/tags/tag184.xml><?xml version="1.0" encoding="utf-8"?>
<p:tagLst xmlns:p="http://schemas.openxmlformats.org/presentationml/2006/main">
  <p:tag name="AS_UNIQUEID" val="4504"/>
</p:tagLst>
</file>

<file path=ppt/tags/tag185.xml><?xml version="1.0" encoding="utf-8"?>
<p:tagLst xmlns:p="http://schemas.openxmlformats.org/presentationml/2006/main">
  <p:tag name="AS_UNIQUEID" val="4505"/>
</p:tagLst>
</file>

<file path=ppt/tags/tag186.xml><?xml version="1.0" encoding="utf-8"?>
<p:tagLst xmlns:p="http://schemas.openxmlformats.org/presentationml/2006/main">
  <p:tag name="AS_UNIQUEID" val="4506"/>
</p:tagLst>
</file>

<file path=ppt/tags/tag187.xml><?xml version="1.0" encoding="utf-8"?>
<p:tagLst xmlns:p="http://schemas.openxmlformats.org/presentationml/2006/main">
  <p:tag name="AS_UNIQUEID" val="4507"/>
  <p:tag name="KSO_WM_BEAUTIFY_FLAG" val=""/>
</p:tagLst>
</file>

<file path=ppt/tags/tag188.xml><?xml version="1.0" encoding="utf-8"?>
<p:tagLst xmlns:p="http://schemas.openxmlformats.org/presentationml/2006/main">
  <p:tag name="AS_UNIQUEID" val="4509"/>
</p:tagLst>
</file>

<file path=ppt/tags/tag189.xml><?xml version="1.0" encoding="utf-8"?>
<p:tagLst xmlns:p="http://schemas.openxmlformats.org/presentationml/2006/main">
  <p:tag name="AS_UNIQUEID" val="4512"/>
  <p:tag name="KSO_WM_BEAUTIFY_FLAG" val=""/>
</p:tagLst>
</file>

<file path=ppt/tags/tag19.xml><?xml version="1.0" encoding="utf-8"?>
<p:tagLst xmlns:p="http://schemas.openxmlformats.org/presentationml/2006/main">
  <p:tag name="AS_UNIQUEID" val="6870"/>
</p:tagLst>
</file>

<file path=ppt/tags/tag190.xml><?xml version="1.0" encoding="utf-8"?>
<p:tagLst xmlns:p="http://schemas.openxmlformats.org/presentationml/2006/main">
  <p:tag name="AS_UNIQUEID" val="4514"/>
  <p:tag name="KSO_WM_BEAUTIFY_FLAG" val=""/>
</p:tagLst>
</file>

<file path=ppt/tags/tag191.xml><?xml version="1.0" encoding="utf-8"?>
<p:tagLst xmlns:p="http://schemas.openxmlformats.org/presentationml/2006/main">
  <p:tag name="AS_UNIQUEID" val="4703"/>
</p:tagLst>
</file>

<file path=ppt/tags/tag192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93.xml><?xml version="1.0" encoding="utf-8"?>
<p:tagLst xmlns:p="http://schemas.openxmlformats.org/presentationml/2006/main">
  <p:tag name="AS_UNIQUEID" val="6899"/>
</p:tagLst>
</file>

<file path=ppt/tags/tag194.xml><?xml version="1.0" encoding="utf-8"?>
<p:tagLst xmlns:p="http://schemas.openxmlformats.org/presentationml/2006/main">
  <p:tag name="AS_UNIQUEID" val="4520"/>
</p:tagLst>
</file>

<file path=ppt/tags/tag195.xml><?xml version="1.0" encoding="utf-8"?>
<p:tagLst xmlns:p="http://schemas.openxmlformats.org/presentationml/2006/main">
  <p:tag name="AS_UNIQUEID" val="4521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96.xml><?xml version="1.0" encoding="utf-8"?>
<p:tagLst xmlns:p="http://schemas.openxmlformats.org/presentationml/2006/main">
  <p:tag name="AS_UNIQUEID" val="4522"/>
  <p:tag name="KSO_WM_BEAUTIFY_FLAG" val=""/>
</p:tagLst>
</file>

<file path=ppt/tags/tag197.xml><?xml version="1.0" encoding="utf-8"?>
<p:tagLst xmlns:p="http://schemas.openxmlformats.org/presentationml/2006/main">
  <p:tag name="AS_UNIQUEID" val="4523"/>
</p:tagLst>
</file>

<file path=ppt/tags/tag198.xml><?xml version="1.0" encoding="utf-8"?>
<p:tagLst xmlns:p="http://schemas.openxmlformats.org/presentationml/2006/main">
  <p:tag name="AS_UNIQUEID" val="4524"/>
  <p:tag name="KSO_WM_BEAUTIFY_FLAG" val=""/>
</p:tagLst>
</file>

<file path=ppt/tags/tag199.xml><?xml version="1.0" encoding="utf-8"?>
<p:tagLst xmlns:p="http://schemas.openxmlformats.org/presentationml/2006/main">
  <p:tag name="AS_UNIQUEID" val="4525"/>
  <p:tag name="KSO_WM_BEAUTIFY_FLAG" val=""/>
</p:tagLst>
</file>

<file path=ppt/tags/tag2.xml><?xml version="1.0" encoding="utf-8"?>
<p:tagLst xmlns:p="http://schemas.openxmlformats.org/presentationml/2006/main">
  <p:tag name="AS_UNIQUEID" val="63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AS_UNIQUEID" val="63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AS_UNIQUEID" val="4526"/>
  <p:tag name="KSO_WM_BEAUTIFY_FLAG" val=""/>
</p:tagLst>
</file>

<file path=ppt/tags/tag201.xml><?xml version="1.0" encoding="utf-8"?>
<p:tagLst xmlns:p="http://schemas.openxmlformats.org/presentationml/2006/main">
  <p:tag name="AS_UNIQUEID" val="4527"/>
  <p:tag name="KSO_WM_BEAUTIFY_FLAG" val=""/>
</p:tagLst>
</file>

<file path=ppt/tags/tag202.xml><?xml version="1.0" encoding="utf-8"?>
<p:tagLst xmlns:p="http://schemas.openxmlformats.org/presentationml/2006/main">
  <p:tag name="AS_UNIQUEID" val="6866"/>
</p:tagLst>
</file>

<file path=ppt/tags/tag203.xml><?xml version="1.0" encoding="utf-8"?>
<p:tagLst xmlns:p="http://schemas.openxmlformats.org/presentationml/2006/main">
  <p:tag name="AS_UNIQUEID" val="6900"/>
</p:tagLst>
</file>

<file path=ppt/tags/tag204.xml><?xml version="1.0" encoding="utf-8"?>
<p:tagLst xmlns:p="http://schemas.openxmlformats.org/presentationml/2006/main">
  <p:tag name="AS_UNIQUEID" val="6901"/>
</p:tagLst>
</file>

<file path=ppt/tags/tag20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06.xml><?xml version="1.0" encoding="utf-8"?>
<p:tagLst xmlns:p="http://schemas.openxmlformats.org/presentationml/2006/main">
  <p:tag name="AS_UNIQUEID" val="6902"/>
</p:tagLst>
</file>

<file path=ppt/tags/tag207.xml><?xml version="1.0" encoding="utf-8"?>
<p:tagLst xmlns:p="http://schemas.openxmlformats.org/presentationml/2006/main">
  <p:tag name="AS_UNIQUEID" val="1725"/>
</p:tagLst>
</file>

<file path=ppt/tags/tag208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09.xml><?xml version="1.0" encoding="utf-8"?>
<p:tagLst xmlns:p="http://schemas.openxmlformats.org/presentationml/2006/main">
  <p:tag name="AS_UNIQUEID" val="1727"/>
  <p:tag name="KSO_WM_BEAUTIFY_FLAG" val=""/>
</p:tagLst>
</file>

<file path=ppt/tags/tag21.xml><?xml version="1.0" encoding="utf-8"?>
<p:tagLst xmlns:p="http://schemas.openxmlformats.org/presentationml/2006/main">
  <p:tag name="AS_UNIQUEID" val="63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AS_UNIQUEID" val="1728"/>
</p:tagLst>
</file>

<file path=ppt/tags/tag211.xml><?xml version="1.0" encoding="utf-8"?>
<p:tagLst xmlns:p="http://schemas.openxmlformats.org/presentationml/2006/main">
  <p:tag name="AS_UNIQUEID" val="1729"/>
  <p:tag name="KSO_WM_BEAUTIFY_FLAG" val=""/>
</p:tagLst>
</file>

<file path=ppt/tags/tag212.xml><?xml version="1.0" encoding="utf-8"?>
<p:tagLst xmlns:p="http://schemas.openxmlformats.org/presentationml/2006/main">
  <p:tag name="AS_UNIQUEID" val="1731"/>
  <p:tag name="KSO_WM_BEAUTIFY_FLAG" val=""/>
</p:tagLst>
</file>

<file path=ppt/tags/tag213.xml><?xml version="1.0" encoding="utf-8"?>
<p:tagLst xmlns:p="http://schemas.openxmlformats.org/presentationml/2006/main">
  <p:tag name="AS_UNIQUEID" val="1732"/>
  <p:tag name="KSO_WM_BEAUTIFY_FLAG" val=""/>
</p:tagLst>
</file>

<file path=ppt/tags/tag214.xml><?xml version="1.0" encoding="utf-8"?>
<p:tagLst xmlns:p="http://schemas.openxmlformats.org/presentationml/2006/main">
  <p:tag name="AS_UNIQUEID" val="6903"/>
</p:tagLst>
</file>

<file path=ppt/tags/tag215.xml><?xml version="1.0" encoding="utf-8"?>
<p:tagLst xmlns:p="http://schemas.openxmlformats.org/presentationml/2006/main">
  <p:tag name="AS_UNIQUEID" val="6904"/>
</p:tagLst>
</file>

<file path=ppt/tags/tag216.xml><?xml version="1.0" encoding="utf-8"?>
<p:tagLst xmlns:p="http://schemas.openxmlformats.org/presentationml/2006/main">
  <p:tag name="AS_UNIQUEID" val="6905"/>
</p:tagLst>
</file>

<file path=ppt/tags/tag21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18.xml><?xml version="1.0" encoding="utf-8"?>
<p:tagLst xmlns:p="http://schemas.openxmlformats.org/presentationml/2006/main">
  <p:tag name="AS_UNIQUEID" val="6906"/>
</p:tagLst>
</file>

<file path=ppt/tags/tag219.xml><?xml version="1.0" encoding="utf-8"?>
<p:tagLst xmlns:p="http://schemas.openxmlformats.org/presentationml/2006/main">
  <p:tag name="AS_UNIQUEID" val="1725"/>
</p:tagLst>
</file>

<file path=ppt/tags/tag22.xml><?xml version="1.0" encoding="utf-8"?>
<p:tagLst xmlns:p="http://schemas.openxmlformats.org/presentationml/2006/main">
  <p:tag name="AS_UNIQUEID" val="63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0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21.xml><?xml version="1.0" encoding="utf-8"?>
<p:tagLst xmlns:p="http://schemas.openxmlformats.org/presentationml/2006/main">
  <p:tag name="AS_UNIQUEID" val="1727"/>
  <p:tag name="KSO_WM_BEAUTIFY_FLAG" val=""/>
</p:tagLst>
</file>

<file path=ppt/tags/tag222.xml><?xml version="1.0" encoding="utf-8"?>
<p:tagLst xmlns:p="http://schemas.openxmlformats.org/presentationml/2006/main">
  <p:tag name="AS_UNIQUEID" val="1728"/>
</p:tagLst>
</file>

<file path=ppt/tags/tag223.xml><?xml version="1.0" encoding="utf-8"?>
<p:tagLst xmlns:p="http://schemas.openxmlformats.org/presentationml/2006/main">
  <p:tag name="AS_UNIQUEID" val="1729"/>
  <p:tag name="KSO_WM_BEAUTIFY_FLAG" val=""/>
</p:tagLst>
</file>

<file path=ppt/tags/tag224.xml><?xml version="1.0" encoding="utf-8"?>
<p:tagLst xmlns:p="http://schemas.openxmlformats.org/presentationml/2006/main">
  <p:tag name="AS_UNIQUEID" val="1731"/>
  <p:tag name="KSO_WM_BEAUTIFY_FLAG" val=""/>
</p:tagLst>
</file>

<file path=ppt/tags/tag225.xml><?xml version="1.0" encoding="utf-8"?>
<p:tagLst xmlns:p="http://schemas.openxmlformats.org/presentationml/2006/main">
  <p:tag name="AS_UNIQUEID" val="1732"/>
  <p:tag name="KSO_WM_BEAUTIFY_FLAG" val=""/>
</p:tagLst>
</file>

<file path=ppt/tags/tag226.xml><?xml version="1.0" encoding="utf-8"?>
<p:tagLst xmlns:p="http://schemas.openxmlformats.org/presentationml/2006/main">
  <p:tag name="AS_UNIQUEID" val="6907"/>
</p:tagLst>
</file>

<file path=ppt/tags/tag227.xml><?xml version="1.0" encoding="utf-8"?>
<p:tagLst xmlns:p="http://schemas.openxmlformats.org/presentationml/2006/main">
  <p:tag name="AS_UNIQUEID" val="6908"/>
</p:tagLst>
</file>

<file path=ppt/tags/tag228.xml><?xml version="1.0" encoding="utf-8"?>
<p:tagLst xmlns:p="http://schemas.openxmlformats.org/presentationml/2006/main">
  <p:tag name="AS_UNIQUEID" val="6909"/>
</p:tagLst>
</file>

<file path=ppt/tags/tag229.xml><?xml version="1.0" encoding="utf-8"?>
<p:tagLst xmlns:p="http://schemas.openxmlformats.org/presentationml/2006/main">
  <p:tag name="AS_UNIQUEID" val="6333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3.xml><?xml version="1.0" encoding="utf-8"?>
<p:tagLst xmlns:p="http://schemas.openxmlformats.org/presentationml/2006/main">
  <p:tag name="AS_UNIQUEID" val="63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31.xml><?xml version="1.0" encoding="utf-8"?>
<p:tagLst xmlns:p="http://schemas.openxmlformats.org/presentationml/2006/main">
  <p:tag name="AS_UNIQUEID" val="6910"/>
</p:tagLst>
</file>

<file path=ppt/tags/tag232.xml><?xml version="1.0" encoding="utf-8"?>
<p:tagLst xmlns:p="http://schemas.openxmlformats.org/presentationml/2006/main">
  <p:tag name="AS_UNIQUEID" val="1725"/>
</p:tagLst>
</file>

<file path=ppt/tags/tag233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34.xml><?xml version="1.0" encoding="utf-8"?>
<p:tagLst xmlns:p="http://schemas.openxmlformats.org/presentationml/2006/main">
  <p:tag name="AS_UNIQUEID" val="1727"/>
  <p:tag name="KSO_WM_BEAUTIFY_FLAG" val=""/>
</p:tagLst>
</file>

<file path=ppt/tags/tag235.xml><?xml version="1.0" encoding="utf-8"?>
<p:tagLst xmlns:p="http://schemas.openxmlformats.org/presentationml/2006/main">
  <p:tag name="AS_UNIQUEID" val="1728"/>
</p:tagLst>
</file>

<file path=ppt/tags/tag236.xml><?xml version="1.0" encoding="utf-8"?>
<p:tagLst xmlns:p="http://schemas.openxmlformats.org/presentationml/2006/main">
  <p:tag name="AS_UNIQUEID" val="1729"/>
  <p:tag name="KSO_WM_BEAUTIFY_FLAG" val=""/>
</p:tagLst>
</file>

<file path=ppt/tags/tag237.xml><?xml version="1.0" encoding="utf-8"?>
<p:tagLst xmlns:p="http://schemas.openxmlformats.org/presentationml/2006/main">
  <p:tag name="AS_UNIQUEID" val="1731"/>
  <p:tag name="KSO_WM_BEAUTIFY_FLAG" val=""/>
</p:tagLst>
</file>

<file path=ppt/tags/tag238.xml><?xml version="1.0" encoding="utf-8"?>
<p:tagLst xmlns:p="http://schemas.openxmlformats.org/presentationml/2006/main">
  <p:tag name="AS_UNIQUEID" val="1732"/>
  <p:tag name="KSO_WM_BEAUTIFY_FLAG" val=""/>
</p:tagLst>
</file>

<file path=ppt/tags/tag239.xml><?xml version="1.0" encoding="utf-8"?>
<p:tagLst xmlns:p="http://schemas.openxmlformats.org/presentationml/2006/main">
  <p:tag name="AS_UNIQUEID" val="6911"/>
</p:tagLst>
</file>

<file path=ppt/tags/tag24.xml><?xml version="1.0" encoding="utf-8"?>
<p:tagLst xmlns:p="http://schemas.openxmlformats.org/presentationml/2006/main">
  <p:tag name="AS_UNIQUEID" val="63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p="http://schemas.openxmlformats.org/presentationml/2006/main">
  <p:tag name="AS_UNIQUEID" val="6912"/>
</p:tagLst>
</file>

<file path=ppt/tags/tag241.xml><?xml version="1.0" encoding="utf-8"?>
<p:tagLst xmlns:p="http://schemas.openxmlformats.org/presentationml/2006/main">
  <p:tag name="AS_UNIQUEID" val="6913"/>
</p:tagLst>
</file>

<file path=ppt/tags/tag242.xml><?xml version="1.0" encoding="utf-8"?>
<p:tagLst xmlns:p="http://schemas.openxmlformats.org/presentationml/2006/main">
  <p:tag name="AS_UNIQUEID" val="6333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4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44.xml><?xml version="1.0" encoding="utf-8"?>
<p:tagLst xmlns:p="http://schemas.openxmlformats.org/presentationml/2006/main">
  <p:tag name="AS_UNIQUEID" val="6914"/>
</p:tagLst>
</file>

<file path=ppt/tags/tag245.xml><?xml version="1.0" encoding="utf-8"?>
<p:tagLst xmlns:p="http://schemas.openxmlformats.org/presentationml/2006/main">
  <p:tag name="AS_UNIQUEID" val="1725"/>
</p:tagLst>
</file>

<file path=ppt/tags/tag246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47.xml><?xml version="1.0" encoding="utf-8"?>
<p:tagLst xmlns:p="http://schemas.openxmlformats.org/presentationml/2006/main">
  <p:tag name="AS_UNIQUEID" val="1727"/>
  <p:tag name="KSO_WM_BEAUTIFY_FLAG" val=""/>
</p:tagLst>
</file>

<file path=ppt/tags/tag248.xml><?xml version="1.0" encoding="utf-8"?>
<p:tagLst xmlns:p="http://schemas.openxmlformats.org/presentationml/2006/main">
  <p:tag name="AS_UNIQUEID" val="1728"/>
</p:tagLst>
</file>

<file path=ppt/tags/tag249.xml><?xml version="1.0" encoding="utf-8"?>
<p:tagLst xmlns:p="http://schemas.openxmlformats.org/presentationml/2006/main">
  <p:tag name="AS_UNIQUEID" val="1729"/>
  <p:tag name="KSO_WM_BEAUTIFY_FLAG" val=""/>
</p:tagLst>
</file>

<file path=ppt/tags/tag25.xml><?xml version="1.0" encoding="utf-8"?>
<p:tagLst xmlns:p="http://schemas.openxmlformats.org/presentationml/2006/main">
  <p:tag name="AS_UNIQUEID" val="63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p="http://schemas.openxmlformats.org/presentationml/2006/main">
  <p:tag name="AS_UNIQUEID" val="1731"/>
  <p:tag name="KSO_WM_BEAUTIFY_FLAG" val=""/>
</p:tagLst>
</file>

<file path=ppt/tags/tag251.xml><?xml version="1.0" encoding="utf-8"?>
<p:tagLst xmlns:p="http://schemas.openxmlformats.org/presentationml/2006/main">
  <p:tag name="AS_UNIQUEID" val="1732"/>
  <p:tag name="KSO_WM_BEAUTIFY_FLAG" val=""/>
</p:tagLst>
</file>

<file path=ppt/tags/tag252.xml><?xml version="1.0" encoding="utf-8"?>
<p:tagLst xmlns:p="http://schemas.openxmlformats.org/presentationml/2006/main">
  <p:tag name="AS_UNIQUEID" val="3762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53.xml><?xml version="1.0" encoding="utf-8"?>
<p:tagLst xmlns:p="http://schemas.openxmlformats.org/presentationml/2006/main">
  <p:tag name="AS_UNIQUEID" val="6915"/>
  <p:tag name="KSO_WM_DIAGRAM_VIRTUALLY_FRAME" val="{&quot;height&quot;:310.95,&quot;left&quot;:90.1,&quot;top&quot;:172.5,&quot;width&quot;:682.7}"/>
</p:tagLst>
</file>

<file path=ppt/tags/tag254.xml><?xml version="1.0" encoding="utf-8"?>
<p:tagLst xmlns:p="http://schemas.openxmlformats.org/presentationml/2006/main">
  <p:tag name="AS_UNIQUEID" val="6916"/>
  <p:tag name="KSO_WM_DIAGRAM_VIRTUALLY_FRAME" val="{&quot;height&quot;:310.95,&quot;left&quot;:90.1,&quot;top&quot;:172.5,&quot;width&quot;:682.7}"/>
</p:tagLst>
</file>

<file path=ppt/tags/tag255.xml><?xml version="1.0" encoding="utf-8"?>
<p:tagLst xmlns:p="http://schemas.openxmlformats.org/presentationml/2006/main">
  <p:tag name="AS_UNIQUEID" val="3761"/>
  <p:tag name="KSO_WM_DIAGRAM_VIRTUALLY_FRAME" val="{&quot;height&quot;:310.95,&quot;left&quot;:90.1,&quot;top&quot;:172.5,&quot;width&quot;:682.7}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56.xml><?xml version="1.0" encoding="utf-8"?>
<p:tagLst xmlns:p="http://schemas.openxmlformats.org/presentationml/2006/main">
  <p:tag name="AS_UNIQUEID" val="3763"/>
  <p:tag name="KSO_WM_DIAGRAM_VIRTUALLY_FRAME" val="{&quot;height&quot;:310.95,&quot;left&quot;:90.1,&quot;top&quot;:172.5,&quot;width&quot;:682.7}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5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58.xml><?xml version="1.0" encoding="utf-8"?>
<p:tagLst xmlns:p="http://schemas.openxmlformats.org/presentationml/2006/main">
  <p:tag name="AS_UNIQUEID" val="6917"/>
</p:tagLst>
</file>

<file path=ppt/tags/tag259.xml><?xml version="1.0" encoding="utf-8"?>
<p:tagLst xmlns:p="http://schemas.openxmlformats.org/presentationml/2006/main">
  <p:tag name="AS_UNIQUEID" val="1725"/>
</p:tagLst>
</file>

<file path=ppt/tags/tag26.xml><?xml version="1.0" encoding="utf-8"?>
<p:tagLst xmlns:p="http://schemas.openxmlformats.org/presentationml/2006/main">
  <p:tag name="AS_UNIQUEID" val="6871"/>
</p:tagLst>
</file>

<file path=ppt/tags/tag260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61.xml><?xml version="1.0" encoding="utf-8"?>
<p:tagLst xmlns:p="http://schemas.openxmlformats.org/presentationml/2006/main">
  <p:tag name="AS_UNIQUEID" val="1727"/>
  <p:tag name="KSO_WM_BEAUTIFY_FLAG" val=""/>
</p:tagLst>
</file>

<file path=ppt/tags/tag262.xml><?xml version="1.0" encoding="utf-8"?>
<p:tagLst xmlns:p="http://schemas.openxmlformats.org/presentationml/2006/main">
  <p:tag name="AS_UNIQUEID" val="1728"/>
</p:tagLst>
</file>

<file path=ppt/tags/tag263.xml><?xml version="1.0" encoding="utf-8"?>
<p:tagLst xmlns:p="http://schemas.openxmlformats.org/presentationml/2006/main">
  <p:tag name="AS_UNIQUEID" val="1729"/>
  <p:tag name="KSO_WM_BEAUTIFY_FLAG" val=""/>
</p:tagLst>
</file>

<file path=ppt/tags/tag264.xml><?xml version="1.0" encoding="utf-8"?>
<p:tagLst xmlns:p="http://schemas.openxmlformats.org/presentationml/2006/main">
  <p:tag name="AS_UNIQUEID" val="1731"/>
  <p:tag name="KSO_WM_BEAUTIFY_FLAG" val=""/>
</p:tagLst>
</file>

<file path=ppt/tags/tag265.xml><?xml version="1.0" encoding="utf-8"?>
<p:tagLst xmlns:p="http://schemas.openxmlformats.org/presentationml/2006/main">
  <p:tag name="AS_UNIQUEID" val="1732"/>
  <p:tag name="KSO_WM_BEAUTIFY_FLAG" val=""/>
</p:tagLst>
</file>

<file path=ppt/tags/tag266.xml><?xml version="1.0" encoding="utf-8"?>
<p:tagLst xmlns:p="http://schemas.openxmlformats.org/presentationml/2006/main">
  <p:tag name="AS_UNIQUEID" val="6918"/>
</p:tagLst>
</file>

<file path=ppt/tags/tag267.xml><?xml version="1.0" encoding="utf-8"?>
<p:tagLst xmlns:p="http://schemas.openxmlformats.org/presentationml/2006/main">
  <p:tag name="AS_UNIQUEID" val="6919"/>
</p:tagLst>
</file>

<file path=ppt/tags/tag268.xml><?xml version="1.0" encoding="utf-8"?>
<p:tagLst xmlns:p="http://schemas.openxmlformats.org/presentationml/2006/main">
  <p:tag name="AS_UNIQUEID" val="6920"/>
</p:tagLst>
</file>

<file path=ppt/tags/tag269.xml><?xml version="1.0" encoding="utf-8"?>
<p:tagLst xmlns:p="http://schemas.openxmlformats.org/presentationml/2006/main">
  <p:tag name="AS_UNIQUEID" val="6921"/>
</p:tagLst>
</file>

<file path=ppt/tags/tag27.xml><?xml version="1.0" encoding="utf-8"?>
<p:tagLst xmlns:p="http://schemas.openxmlformats.org/presentationml/2006/main">
  <p:tag name="AS_UNIQUEID" val="63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AS_UNIQUEID" val="6922"/>
</p:tagLst>
</file>

<file path=ppt/tags/tag271.xml><?xml version="1.0" encoding="utf-8"?>
<p:tagLst xmlns:p="http://schemas.openxmlformats.org/presentationml/2006/main">
  <p:tag name="AS_UNIQUEID" val="6923"/>
</p:tagLst>
</file>

<file path=ppt/tags/tag272.xml><?xml version="1.0" encoding="utf-8"?>
<p:tagLst xmlns:p="http://schemas.openxmlformats.org/presentationml/2006/main">
  <p:tag name="AS_UNIQUEID" val="6924"/>
</p:tagLst>
</file>

<file path=ppt/tags/tag2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74.xml><?xml version="1.0" encoding="utf-8"?>
<p:tagLst xmlns:p="http://schemas.openxmlformats.org/presentationml/2006/main">
  <p:tag name="AS_UNIQUEID" val="6925"/>
</p:tagLst>
</file>

<file path=ppt/tags/tag275.xml><?xml version="1.0" encoding="utf-8"?>
<p:tagLst xmlns:p="http://schemas.openxmlformats.org/presentationml/2006/main">
  <p:tag name="AS_UNIQUEID" val="1725"/>
</p:tagLst>
</file>

<file path=ppt/tags/tag276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77.xml><?xml version="1.0" encoding="utf-8"?>
<p:tagLst xmlns:p="http://schemas.openxmlformats.org/presentationml/2006/main">
  <p:tag name="AS_UNIQUEID" val="1727"/>
  <p:tag name="KSO_WM_BEAUTIFY_FLAG" val=""/>
</p:tagLst>
</file>

<file path=ppt/tags/tag278.xml><?xml version="1.0" encoding="utf-8"?>
<p:tagLst xmlns:p="http://schemas.openxmlformats.org/presentationml/2006/main">
  <p:tag name="AS_UNIQUEID" val="1728"/>
</p:tagLst>
</file>

<file path=ppt/tags/tag279.xml><?xml version="1.0" encoding="utf-8"?>
<p:tagLst xmlns:p="http://schemas.openxmlformats.org/presentationml/2006/main">
  <p:tag name="AS_UNIQUEID" val="1729"/>
  <p:tag name="KSO_WM_BEAUTIFY_FLAG" val=""/>
</p:tagLst>
</file>

<file path=ppt/tags/tag28.xml><?xml version="1.0" encoding="utf-8"?>
<p:tagLst xmlns:p="http://schemas.openxmlformats.org/presentationml/2006/main">
  <p:tag name="AS_UNIQUEID" val="63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AS_UNIQUEID" val="1731"/>
  <p:tag name="KSO_WM_BEAUTIFY_FLAG" val=""/>
</p:tagLst>
</file>

<file path=ppt/tags/tag281.xml><?xml version="1.0" encoding="utf-8"?>
<p:tagLst xmlns:p="http://schemas.openxmlformats.org/presentationml/2006/main">
  <p:tag name="AS_UNIQUEID" val="1732"/>
  <p:tag name="KSO_WM_BEAUTIFY_FLAG" val=""/>
</p:tagLst>
</file>

<file path=ppt/tags/tag282.xml><?xml version="1.0" encoding="utf-8"?>
<p:tagLst xmlns:p="http://schemas.openxmlformats.org/presentationml/2006/main">
  <p:tag name="AS_UNIQUEID" val="6926"/>
</p:tagLst>
</file>

<file path=ppt/tags/tag283.xml><?xml version="1.0" encoding="utf-8"?>
<p:tagLst xmlns:p="http://schemas.openxmlformats.org/presentationml/2006/main">
  <p:tag name="AS_UNIQUEID" val="6927"/>
</p:tagLst>
</file>

<file path=ppt/tags/tag284.xml><?xml version="1.0" encoding="utf-8"?>
<p:tagLst xmlns:p="http://schemas.openxmlformats.org/presentationml/2006/main">
  <p:tag name="AS_UNIQUEID" val="6928"/>
</p:tagLst>
</file>

<file path=ppt/tags/tag2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86.xml><?xml version="1.0" encoding="utf-8"?>
<p:tagLst xmlns:p="http://schemas.openxmlformats.org/presentationml/2006/main">
  <p:tag name="AS_UNIQUEID" val="6929"/>
</p:tagLst>
</file>

<file path=ppt/tags/tag287.xml><?xml version="1.0" encoding="utf-8"?>
<p:tagLst xmlns:p="http://schemas.openxmlformats.org/presentationml/2006/main">
  <p:tag name="AS_UNIQUEID" val="1725"/>
</p:tagLst>
</file>

<file path=ppt/tags/tag288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89.xml><?xml version="1.0" encoding="utf-8"?>
<p:tagLst xmlns:p="http://schemas.openxmlformats.org/presentationml/2006/main">
  <p:tag name="AS_UNIQUEID" val="1727"/>
  <p:tag name="KSO_WM_BEAUTIFY_FLAG" val=""/>
</p:tagLst>
</file>

<file path=ppt/tags/tag29.xml><?xml version="1.0" encoding="utf-8"?>
<p:tagLst xmlns:p="http://schemas.openxmlformats.org/presentationml/2006/main">
  <p:tag name="AS_UNIQUEID" val="63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AS_UNIQUEID" val="1728"/>
</p:tagLst>
</file>

<file path=ppt/tags/tag291.xml><?xml version="1.0" encoding="utf-8"?>
<p:tagLst xmlns:p="http://schemas.openxmlformats.org/presentationml/2006/main">
  <p:tag name="AS_UNIQUEID" val="1729"/>
  <p:tag name="KSO_WM_BEAUTIFY_FLAG" val=""/>
</p:tagLst>
</file>

<file path=ppt/tags/tag292.xml><?xml version="1.0" encoding="utf-8"?>
<p:tagLst xmlns:p="http://schemas.openxmlformats.org/presentationml/2006/main">
  <p:tag name="AS_UNIQUEID" val="1731"/>
  <p:tag name="KSO_WM_BEAUTIFY_FLAG" val=""/>
</p:tagLst>
</file>

<file path=ppt/tags/tag293.xml><?xml version="1.0" encoding="utf-8"?>
<p:tagLst xmlns:p="http://schemas.openxmlformats.org/presentationml/2006/main">
  <p:tag name="AS_UNIQUEID" val="1732"/>
  <p:tag name="KSO_WM_BEAUTIFY_FLAG" val=""/>
</p:tagLst>
</file>

<file path=ppt/tags/tag294.xml><?xml version="1.0" encoding="utf-8"?>
<p:tagLst xmlns:p="http://schemas.openxmlformats.org/presentationml/2006/main">
  <p:tag name="AS_UNIQUEID" val="6930"/>
</p:tagLst>
</file>

<file path=ppt/tags/tag295.xml><?xml version="1.0" encoding="utf-8"?>
<p:tagLst xmlns:p="http://schemas.openxmlformats.org/presentationml/2006/main">
  <p:tag name="AS_UNIQUEID" val="6931"/>
</p:tagLst>
</file>

<file path=ppt/tags/tag296.xml><?xml version="1.0" encoding="utf-8"?>
<p:tagLst xmlns:p="http://schemas.openxmlformats.org/presentationml/2006/main">
  <p:tag name="AS_UNIQUEID" val="6932"/>
</p:tagLst>
</file>

<file path=ppt/tags/tag297.xml><?xml version="1.0" encoding="utf-8"?>
<p:tagLst xmlns:p="http://schemas.openxmlformats.org/presentationml/2006/main">
  <p:tag name="AS_UNIQUEID" val="6933"/>
</p:tagLst>
</file>

<file path=ppt/tags/tag29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99.xml><?xml version="1.0" encoding="utf-8"?>
<p:tagLst xmlns:p="http://schemas.openxmlformats.org/presentationml/2006/main">
  <p:tag name="AS_UNIQUEID" val="6934"/>
</p:tagLst>
</file>

<file path=ppt/tags/tag3.xml><?xml version="1.0" encoding="utf-8"?>
<p:tagLst xmlns:p="http://schemas.openxmlformats.org/presentationml/2006/main">
  <p:tag name="AS_UNIQUEID" val="63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AS_UNIQUEID" val="63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0.xml><?xml version="1.0" encoding="utf-8"?>
<p:tagLst xmlns:p="http://schemas.openxmlformats.org/presentationml/2006/main">
  <p:tag name="AS_UNIQUEID" val="1725"/>
</p:tagLst>
</file>

<file path=ppt/tags/tag301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02.xml><?xml version="1.0" encoding="utf-8"?>
<p:tagLst xmlns:p="http://schemas.openxmlformats.org/presentationml/2006/main">
  <p:tag name="AS_UNIQUEID" val="1727"/>
  <p:tag name="KSO_WM_BEAUTIFY_FLAG" val=""/>
</p:tagLst>
</file>

<file path=ppt/tags/tag303.xml><?xml version="1.0" encoding="utf-8"?>
<p:tagLst xmlns:p="http://schemas.openxmlformats.org/presentationml/2006/main">
  <p:tag name="AS_UNIQUEID" val="1728"/>
</p:tagLst>
</file>

<file path=ppt/tags/tag304.xml><?xml version="1.0" encoding="utf-8"?>
<p:tagLst xmlns:p="http://schemas.openxmlformats.org/presentationml/2006/main">
  <p:tag name="AS_UNIQUEID" val="1729"/>
  <p:tag name="KSO_WM_BEAUTIFY_FLAG" val=""/>
</p:tagLst>
</file>

<file path=ppt/tags/tag305.xml><?xml version="1.0" encoding="utf-8"?>
<p:tagLst xmlns:p="http://schemas.openxmlformats.org/presentationml/2006/main">
  <p:tag name="AS_UNIQUEID" val="1731"/>
  <p:tag name="KSO_WM_BEAUTIFY_FLAG" val=""/>
</p:tagLst>
</file>

<file path=ppt/tags/tag306.xml><?xml version="1.0" encoding="utf-8"?>
<p:tagLst xmlns:p="http://schemas.openxmlformats.org/presentationml/2006/main">
  <p:tag name="AS_UNIQUEID" val="1732"/>
  <p:tag name="KSO_WM_BEAUTIFY_FLAG" val=""/>
</p:tagLst>
</file>

<file path=ppt/tags/tag307.xml><?xml version="1.0" encoding="utf-8"?>
<p:tagLst xmlns:p="http://schemas.openxmlformats.org/presentationml/2006/main">
  <p:tag name="AS_UNIQUEID" val="6935"/>
</p:tagLst>
</file>

<file path=ppt/tags/tag308.xml><?xml version="1.0" encoding="utf-8"?>
<p:tagLst xmlns:p="http://schemas.openxmlformats.org/presentationml/2006/main">
  <p:tag name="AS_UNIQUEID" val="6936"/>
</p:tagLst>
</file>

<file path=ppt/tags/tag309.xml><?xml version="1.0" encoding="utf-8"?>
<p:tagLst xmlns:p="http://schemas.openxmlformats.org/presentationml/2006/main">
  <p:tag name="AS_UNIQUEID" val="6937"/>
</p:tagLst>
</file>

<file path=ppt/tags/tag31.xml><?xml version="1.0" encoding="utf-8"?>
<p:tagLst xmlns:p="http://schemas.openxmlformats.org/presentationml/2006/main">
  <p:tag name="AS_UNIQUEID" val="63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0.xml><?xml version="1.0" encoding="utf-8"?>
<p:tagLst xmlns:p="http://schemas.openxmlformats.org/presentationml/2006/main">
  <p:tag name="AS_UNIQUEID" val="6938"/>
</p:tagLst>
</file>

<file path=ppt/tags/tag31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12.xml><?xml version="1.0" encoding="utf-8"?>
<p:tagLst xmlns:p="http://schemas.openxmlformats.org/presentationml/2006/main">
  <p:tag name="AS_UNIQUEID" val="6939"/>
</p:tagLst>
</file>

<file path=ppt/tags/tag313.xml><?xml version="1.0" encoding="utf-8"?>
<p:tagLst xmlns:p="http://schemas.openxmlformats.org/presentationml/2006/main">
  <p:tag name="AS_UNIQUEID" val="1725"/>
</p:tagLst>
</file>

<file path=ppt/tags/tag314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15.xml><?xml version="1.0" encoding="utf-8"?>
<p:tagLst xmlns:p="http://schemas.openxmlformats.org/presentationml/2006/main">
  <p:tag name="AS_UNIQUEID" val="1727"/>
  <p:tag name="KSO_WM_BEAUTIFY_FLAG" val=""/>
</p:tagLst>
</file>

<file path=ppt/tags/tag316.xml><?xml version="1.0" encoding="utf-8"?>
<p:tagLst xmlns:p="http://schemas.openxmlformats.org/presentationml/2006/main">
  <p:tag name="AS_UNIQUEID" val="1728"/>
</p:tagLst>
</file>

<file path=ppt/tags/tag317.xml><?xml version="1.0" encoding="utf-8"?>
<p:tagLst xmlns:p="http://schemas.openxmlformats.org/presentationml/2006/main">
  <p:tag name="AS_UNIQUEID" val="1729"/>
  <p:tag name="KSO_WM_BEAUTIFY_FLAG" val=""/>
</p:tagLst>
</file>

<file path=ppt/tags/tag318.xml><?xml version="1.0" encoding="utf-8"?>
<p:tagLst xmlns:p="http://schemas.openxmlformats.org/presentationml/2006/main">
  <p:tag name="AS_UNIQUEID" val="1731"/>
  <p:tag name="KSO_WM_BEAUTIFY_FLAG" val=""/>
</p:tagLst>
</file>

<file path=ppt/tags/tag319.xml><?xml version="1.0" encoding="utf-8"?>
<p:tagLst xmlns:p="http://schemas.openxmlformats.org/presentationml/2006/main">
  <p:tag name="AS_UNIQUEID" val="1732"/>
  <p:tag name="KSO_WM_BEAUTIFY_FLAG" val=""/>
</p:tagLst>
</file>

<file path=ppt/tags/tag32.xml><?xml version="1.0" encoding="utf-8"?>
<p:tagLst xmlns:p="http://schemas.openxmlformats.org/presentationml/2006/main">
  <p:tag name="AS_UNIQUEID" val="63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0.xml><?xml version="1.0" encoding="utf-8"?>
<p:tagLst xmlns:p="http://schemas.openxmlformats.org/presentationml/2006/main">
  <p:tag name="AS_UNIQUEID" val="6940"/>
</p:tagLst>
</file>

<file path=ppt/tags/tag321.xml><?xml version="1.0" encoding="utf-8"?>
<p:tagLst xmlns:p="http://schemas.openxmlformats.org/presentationml/2006/main">
  <p:tag name="AS_UNIQUEID" val="6941"/>
</p:tagLst>
</file>

<file path=ppt/tags/tag322.xml><?xml version="1.0" encoding="utf-8"?>
<p:tagLst xmlns:p="http://schemas.openxmlformats.org/presentationml/2006/main">
  <p:tag name="AS_UNIQUEID" val="6942"/>
</p:tagLst>
</file>

<file path=ppt/tags/tag323.xml><?xml version="1.0" encoding="utf-8"?>
<p:tagLst xmlns:p="http://schemas.openxmlformats.org/presentationml/2006/main">
  <p:tag name="AS_UNIQUEID" val="6943"/>
</p:tagLst>
</file>

<file path=ppt/tags/tag324.xml><?xml version="1.0" encoding="utf-8"?>
<p:tagLst xmlns:p="http://schemas.openxmlformats.org/presentationml/2006/main">
  <p:tag name="AS_UNIQUEID" val="6944"/>
</p:tagLst>
</file>

<file path=ppt/tags/tag325.xml><?xml version="1.0" encoding="utf-8"?>
<p:tagLst xmlns:p="http://schemas.openxmlformats.org/presentationml/2006/main">
  <p:tag name="AS_UNIQUEID" val="6945"/>
</p:tagLst>
</file>

<file path=ppt/tags/tag326.xml><?xml version="1.0" encoding="utf-8"?>
<p:tagLst xmlns:p="http://schemas.openxmlformats.org/presentationml/2006/main">
  <p:tag name="AS_UNIQUEID" val="6946"/>
</p:tagLst>
</file>

<file path=ppt/tags/tag327.xml><?xml version="1.0" encoding="utf-8"?>
<p:tagLst xmlns:p="http://schemas.openxmlformats.org/presentationml/2006/main">
  <p:tag name="AS_UNIQUEID" val="6947"/>
</p:tagLst>
</file>

<file path=ppt/tags/tag328.xml><?xml version="1.0" encoding="utf-8"?>
<p:tagLst xmlns:p="http://schemas.openxmlformats.org/presentationml/2006/main">
  <p:tag name="AS_UNIQUEID" val="6948"/>
</p:tagLst>
</file>

<file path=ppt/tags/tag32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3.xml><?xml version="1.0" encoding="utf-8"?>
<p:tagLst xmlns:p="http://schemas.openxmlformats.org/presentationml/2006/main">
  <p:tag name="AS_UNIQUEID" val="63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p="http://schemas.openxmlformats.org/presentationml/2006/main">
  <p:tag name="AS_UNIQUEID" val="6949"/>
</p:tagLst>
</file>

<file path=ppt/tags/tag331.xml><?xml version="1.0" encoding="utf-8"?>
<p:tagLst xmlns:p="http://schemas.openxmlformats.org/presentationml/2006/main">
  <p:tag name="AS_UNIQUEID" val="1725"/>
</p:tagLst>
</file>

<file path=ppt/tags/tag332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33.xml><?xml version="1.0" encoding="utf-8"?>
<p:tagLst xmlns:p="http://schemas.openxmlformats.org/presentationml/2006/main">
  <p:tag name="AS_UNIQUEID" val="1727"/>
  <p:tag name="KSO_WM_BEAUTIFY_FLAG" val=""/>
</p:tagLst>
</file>

<file path=ppt/tags/tag334.xml><?xml version="1.0" encoding="utf-8"?>
<p:tagLst xmlns:p="http://schemas.openxmlformats.org/presentationml/2006/main">
  <p:tag name="AS_UNIQUEID" val="1728"/>
</p:tagLst>
</file>

<file path=ppt/tags/tag335.xml><?xml version="1.0" encoding="utf-8"?>
<p:tagLst xmlns:p="http://schemas.openxmlformats.org/presentationml/2006/main">
  <p:tag name="AS_UNIQUEID" val="1729"/>
  <p:tag name="KSO_WM_BEAUTIFY_FLAG" val=""/>
</p:tagLst>
</file>

<file path=ppt/tags/tag336.xml><?xml version="1.0" encoding="utf-8"?>
<p:tagLst xmlns:p="http://schemas.openxmlformats.org/presentationml/2006/main">
  <p:tag name="AS_UNIQUEID" val="1731"/>
  <p:tag name="KSO_WM_BEAUTIFY_FLAG" val=""/>
</p:tagLst>
</file>

<file path=ppt/tags/tag337.xml><?xml version="1.0" encoding="utf-8"?>
<p:tagLst xmlns:p="http://schemas.openxmlformats.org/presentationml/2006/main">
  <p:tag name="AS_UNIQUEID" val="1732"/>
  <p:tag name="KSO_WM_BEAUTIFY_FLAG" val=""/>
</p:tagLst>
</file>

<file path=ppt/tags/tag338.xml><?xml version="1.0" encoding="utf-8"?>
<p:tagLst xmlns:p="http://schemas.openxmlformats.org/presentationml/2006/main">
  <p:tag name="AS_UNIQUEID" val="6950"/>
</p:tagLst>
</file>

<file path=ppt/tags/tag339.xml><?xml version="1.0" encoding="utf-8"?>
<p:tagLst xmlns:p="http://schemas.openxmlformats.org/presentationml/2006/main">
  <p:tag name="AS_UNIQUEID" val="6951"/>
</p:tagLst>
</file>

<file path=ppt/tags/tag34.xml><?xml version="1.0" encoding="utf-8"?>
<p:tagLst xmlns:p="http://schemas.openxmlformats.org/presentationml/2006/main">
  <p:tag name="AS_UNIQUEID" val="63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0.xml><?xml version="1.0" encoding="utf-8"?>
<p:tagLst xmlns:p="http://schemas.openxmlformats.org/presentationml/2006/main">
  <p:tag name="AS_UNIQUEID" val="6952"/>
</p:tagLst>
</file>

<file path=ppt/tags/tag34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42.xml><?xml version="1.0" encoding="utf-8"?>
<p:tagLst xmlns:p="http://schemas.openxmlformats.org/presentationml/2006/main">
  <p:tag name="AS_UNIQUEID" val="6953"/>
</p:tagLst>
</file>

<file path=ppt/tags/tag343.xml><?xml version="1.0" encoding="utf-8"?>
<p:tagLst xmlns:p="http://schemas.openxmlformats.org/presentationml/2006/main">
  <p:tag name="AS_UNIQUEID" val="1725"/>
</p:tagLst>
</file>

<file path=ppt/tags/tag344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45.xml><?xml version="1.0" encoding="utf-8"?>
<p:tagLst xmlns:p="http://schemas.openxmlformats.org/presentationml/2006/main">
  <p:tag name="AS_UNIQUEID" val="1727"/>
  <p:tag name="KSO_WM_BEAUTIFY_FLAG" val=""/>
</p:tagLst>
</file>

<file path=ppt/tags/tag346.xml><?xml version="1.0" encoding="utf-8"?>
<p:tagLst xmlns:p="http://schemas.openxmlformats.org/presentationml/2006/main">
  <p:tag name="AS_UNIQUEID" val="1728"/>
</p:tagLst>
</file>

<file path=ppt/tags/tag347.xml><?xml version="1.0" encoding="utf-8"?>
<p:tagLst xmlns:p="http://schemas.openxmlformats.org/presentationml/2006/main">
  <p:tag name="AS_UNIQUEID" val="1729"/>
  <p:tag name="KSO_WM_BEAUTIFY_FLAG" val=""/>
</p:tagLst>
</file>

<file path=ppt/tags/tag348.xml><?xml version="1.0" encoding="utf-8"?>
<p:tagLst xmlns:p="http://schemas.openxmlformats.org/presentationml/2006/main">
  <p:tag name="AS_UNIQUEID" val="1731"/>
  <p:tag name="KSO_WM_BEAUTIFY_FLAG" val=""/>
</p:tagLst>
</file>

<file path=ppt/tags/tag349.xml><?xml version="1.0" encoding="utf-8"?>
<p:tagLst xmlns:p="http://schemas.openxmlformats.org/presentationml/2006/main">
  <p:tag name="AS_UNIQUEID" val="1732"/>
  <p:tag name="KSO_WM_BEAUTIFY_FLAG" val=""/>
</p:tagLst>
</file>

<file path=ppt/tags/tag35.xml><?xml version="1.0" encoding="utf-8"?>
<p:tagLst xmlns:p="http://schemas.openxmlformats.org/presentationml/2006/main">
  <p:tag name="AS_UNIQUEID" val="6872"/>
</p:tagLst>
</file>

<file path=ppt/tags/tag350.xml><?xml version="1.0" encoding="utf-8"?>
<p:tagLst xmlns:p="http://schemas.openxmlformats.org/presentationml/2006/main">
  <p:tag name="AS_UNIQUEID" val="6954"/>
</p:tagLst>
</file>

<file path=ppt/tags/tag351.xml><?xml version="1.0" encoding="utf-8"?>
<p:tagLst xmlns:p="http://schemas.openxmlformats.org/presentationml/2006/main">
  <p:tag name="AS_UNIQUEID" val="6955"/>
</p:tagLst>
</file>

<file path=ppt/tags/tag352.xml><?xml version="1.0" encoding="utf-8"?>
<p:tagLst xmlns:p="http://schemas.openxmlformats.org/presentationml/2006/main">
  <p:tag name="AS_UNIQUEID" val="6956"/>
</p:tagLst>
</file>

<file path=ppt/tags/tag353.xml><?xml version="1.0" encoding="utf-8"?>
<p:tagLst xmlns:p="http://schemas.openxmlformats.org/presentationml/2006/main">
  <p:tag name="AS_UNIQUEID" val="6957"/>
</p:tagLst>
</file>

<file path=ppt/tags/tag354.xml><?xml version="1.0" encoding="utf-8"?>
<p:tagLst xmlns:p="http://schemas.openxmlformats.org/presentationml/2006/main">
  <p:tag name="AS_UNIQUEID" val="6958"/>
</p:tagLst>
</file>

<file path=ppt/tags/tag355.xml><?xml version="1.0" encoding="utf-8"?>
<p:tagLst xmlns:p="http://schemas.openxmlformats.org/presentationml/2006/main">
  <p:tag name="AS_UNIQUEID" val="6959"/>
</p:tagLst>
</file>

<file path=ppt/tags/tag35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57.xml><?xml version="1.0" encoding="utf-8"?>
<p:tagLst xmlns:p="http://schemas.openxmlformats.org/presentationml/2006/main">
  <p:tag name="AS_UNIQUEID" val="6960"/>
</p:tagLst>
</file>

<file path=ppt/tags/tag358.xml><?xml version="1.0" encoding="utf-8"?>
<p:tagLst xmlns:p="http://schemas.openxmlformats.org/presentationml/2006/main">
  <p:tag name="AS_UNIQUEID" val="1725"/>
</p:tagLst>
</file>

<file path=ppt/tags/tag359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6.xml><?xml version="1.0" encoding="utf-8"?>
<p:tagLst xmlns:p="http://schemas.openxmlformats.org/presentationml/2006/main">
  <p:tag name="AS_UNIQUEID" val="63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60.xml><?xml version="1.0" encoding="utf-8"?>
<p:tagLst xmlns:p="http://schemas.openxmlformats.org/presentationml/2006/main">
  <p:tag name="AS_UNIQUEID" val="1727"/>
  <p:tag name="KSO_WM_BEAUTIFY_FLAG" val=""/>
</p:tagLst>
</file>

<file path=ppt/tags/tag361.xml><?xml version="1.0" encoding="utf-8"?>
<p:tagLst xmlns:p="http://schemas.openxmlformats.org/presentationml/2006/main">
  <p:tag name="AS_UNIQUEID" val="1728"/>
</p:tagLst>
</file>

<file path=ppt/tags/tag362.xml><?xml version="1.0" encoding="utf-8"?>
<p:tagLst xmlns:p="http://schemas.openxmlformats.org/presentationml/2006/main">
  <p:tag name="AS_UNIQUEID" val="1729"/>
  <p:tag name="KSO_WM_BEAUTIFY_FLAG" val=""/>
</p:tagLst>
</file>

<file path=ppt/tags/tag363.xml><?xml version="1.0" encoding="utf-8"?>
<p:tagLst xmlns:p="http://schemas.openxmlformats.org/presentationml/2006/main">
  <p:tag name="AS_UNIQUEID" val="1731"/>
  <p:tag name="KSO_WM_BEAUTIFY_FLAG" val=""/>
</p:tagLst>
</file>

<file path=ppt/tags/tag364.xml><?xml version="1.0" encoding="utf-8"?>
<p:tagLst xmlns:p="http://schemas.openxmlformats.org/presentationml/2006/main">
  <p:tag name="AS_UNIQUEID" val="1732"/>
  <p:tag name="KSO_WM_BEAUTIFY_FLAG" val=""/>
</p:tagLst>
</file>

<file path=ppt/tags/tag365.xml><?xml version="1.0" encoding="utf-8"?>
<p:tagLst xmlns:p="http://schemas.openxmlformats.org/presentationml/2006/main">
  <p:tag name="AS_UNIQUEID" val="6961"/>
</p:tagLst>
</file>

<file path=ppt/tags/tag366.xml><?xml version="1.0" encoding="utf-8"?>
<p:tagLst xmlns:p="http://schemas.openxmlformats.org/presentationml/2006/main">
  <p:tag name="AS_UNIQUEID" val="6962"/>
</p:tagLst>
</file>

<file path=ppt/tags/tag367.xml><?xml version="1.0" encoding="utf-8"?>
<p:tagLst xmlns:p="http://schemas.openxmlformats.org/presentationml/2006/main">
  <p:tag name="AS_UNIQUEID" val="6963"/>
</p:tagLst>
</file>

<file path=ppt/tags/tag368.xml><?xml version="1.0" encoding="utf-8"?>
<p:tagLst xmlns:p="http://schemas.openxmlformats.org/presentationml/2006/main">
  <p:tag name="AS_UNIQUEID" val="6964"/>
</p:tagLst>
</file>

<file path=ppt/tags/tag369.xml><?xml version="1.0" encoding="utf-8"?>
<p:tagLst xmlns:p="http://schemas.openxmlformats.org/presentationml/2006/main">
  <p:tag name="AS_UNIQUEID" val="6965"/>
</p:tagLst>
</file>

<file path=ppt/tags/tag37.xml><?xml version="1.0" encoding="utf-8"?>
<p:tagLst xmlns:p="http://schemas.openxmlformats.org/presentationml/2006/main">
  <p:tag name="AS_UNIQUEID" val="63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0.xml><?xml version="1.0" encoding="utf-8"?>
<p:tagLst xmlns:p="http://schemas.openxmlformats.org/presentationml/2006/main">
  <p:tag name="AS_UNIQUEID" val="6966"/>
</p:tagLst>
</file>

<file path=ppt/tags/tag371.xml><?xml version="1.0" encoding="utf-8"?>
<p:tagLst xmlns:p="http://schemas.openxmlformats.org/presentationml/2006/main">
  <p:tag name="AS_UNIQUEID" val="6967"/>
</p:tagLst>
</file>

<file path=ppt/tags/tag372.xml><?xml version="1.0" encoding="utf-8"?>
<p:tagLst xmlns:p="http://schemas.openxmlformats.org/presentationml/2006/main">
  <p:tag name="AS_UNIQUEID" val="6968"/>
</p:tagLst>
</file>

<file path=ppt/tags/tag373.xml><?xml version="1.0" encoding="utf-8"?>
<p:tagLst xmlns:p="http://schemas.openxmlformats.org/presentationml/2006/main">
  <p:tag name="AS_UNIQUEID" val="6969"/>
</p:tagLst>
</file>

<file path=ppt/tags/tag374.xml><?xml version="1.0" encoding="utf-8"?>
<p:tagLst xmlns:p="http://schemas.openxmlformats.org/presentationml/2006/main">
  <p:tag name="AS_UNIQUEID" val="6970"/>
</p:tagLst>
</file>

<file path=ppt/tags/tag375.xml><?xml version="1.0" encoding="utf-8"?>
<p:tagLst xmlns:p="http://schemas.openxmlformats.org/presentationml/2006/main">
  <p:tag name="AS_UNIQUEID" val="6971"/>
</p:tagLst>
</file>

<file path=ppt/tags/tag376.xml><?xml version="1.0" encoding="utf-8"?>
<p:tagLst xmlns:p="http://schemas.openxmlformats.org/presentationml/2006/main">
  <p:tag name="AS_UNIQUEID" val="6972"/>
</p:tagLst>
</file>

<file path=ppt/tags/tag377.xml><?xml version="1.0" encoding="utf-8"?>
<p:tagLst xmlns:p="http://schemas.openxmlformats.org/presentationml/2006/main">
  <p:tag name="AS_UNIQUEID" val="6973"/>
</p:tagLst>
</file>

<file path=ppt/tags/tag3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79.xml><?xml version="1.0" encoding="utf-8"?>
<p:tagLst xmlns:p="http://schemas.openxmlformats.org/presentationml/2006/main">
  <p:tag name="AS_UNIQUEID" val="6974"/>
</p:tagLst>
</file>

<file path=ppt/tags/tag38.xml><?xml version="1.0" encoding="utf-8"?>
<p:tagLst xmlns:p="http://schemas.openxmlformats.org/presentationml/2006/main">
  <p:tag name="AS_UNIQUEID" val="63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0.xml><?xml version="1.0" encoding="utf-8"?>
<p:tagLst xmlns:p="http://schemas.openxmlformats.org/presentationml/2006/main">
  <p:tag name="AS_UNIQUEID" val="1725"/>
</p:tagLst>
</file>

<file path=ppt/tags/tag381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82.xml><?xml version="1.0" encoding="utf-8"?>
<p:tagLst xmlns:p="http://schemas.openxmlformats.org/presentationml/2006/main">
  <p:tag name="AS_UNIQUEID" val="1727"/>
  <p:tag name="KSO_WM_BEAUTIFY_FLAG" val=""/>
</p:tagLst>
</file>

<file path=ppt/tags/tag383.xml><?xml version="1.0" encoding="utf-8"?>
<p:tagLst xmlns:p="http://schemas.openxmlformats.org/presentationml/2006/main">
  <p:tag name="AS_UNIQUEID" val="1728"/>
</p:tagLst>
</file>

<file path=ppt/tags/tag384.xml><?xml version="1.0" encoding="utf-8"?>
<p:tagLst xmlns:p="http://schemas.openxmlformats.org/presentationml/2006/main">
  <p:tag name="AS_UNIQUEID" val="1729"/>
  <p:tag name="KSO_WM_BEAUTIFY_FLAG" val=""/>
</p:tagLst>
</file>

<file path=ppt/tags/tag385.xml><?xml version="1.0" encoding="utf-8"?>
<p:tagLst xmlns:p="http://schemas.openxmlformats.org/presentationml/2006/main">
  <p:tag name="AS_UNIQUEID" val="1731"/>
  <p:tag name="KSO_WM_BEAUTIFY_FLAG" val=""/>
</p:tagLst>
</file>

<file path=ppt/tags/tag386.xml><?xml version="1.0" encoding="utf-8"?>
<p:tagLst xmlns:p="http://schemas.openxmlformats.org/presentationml/2006/main">
  <p:tag name="AS_UNIQUEID" val="1732"/>
  <p:tag name="KSO_WM_BEAUTIFY_FLAG" val=""/>
</p:tagLst>
</file>

<file path=ppt/tags/tag387.xml><?xml version="1.0" encoding="utf-8"?>
<p:tagLst xmlns:p="http://schemas.openxmlformats.org/presentationml/2006/main">
  <p:tag name="AS_UNIQUEID" val="6975"/>
</p:tagLst>
</file>

<file path=ppt/tags/tag388.xml><?xml version="1.0" encoding="utf-8"?>
<p:tagLst xmlns:p="http://schemas.openxmlformats.org/presentationml/2006/main">
  <p:tag name="AS_UNIQUEID" val="6976"/>
</p:tagLst>
</file>

<file path=ppt/tags/tag389.xml><?xml version="1.0" encoding="utf-8"?>
<p:tagLst xmlns:p="http://schemas.openxmlformats.org/presentationml/2006/main">
  <p:tag name="AS_UNIQUEID" val="6977"/>
</p:tagLst>
</file>

<file path=ppt/tags/tag39.xml><?xml version="1.0" encoding="utf-8"?>
<p:tagLst xmlns:p="http://schemas.openxmlformats.org/presentationml/2006/main">
  <p:tag name="AS_UNIQUEID" val="63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0.xml><?xml version="1.0" encoding="utf-8"?>
<p:tagLst xmlns:p="http://schemas.openxmlformats.org/presentationml/2006/main">
  <p:tag name="AS_UNIQUEID" val="6978"/>
</p:tagLst>
</file>

<file path=ppt/tags/tag39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92.xml><?xml version="1.0" encoding="utf-8"?>
<p:tagLst xmlns:p="http://schemas.openxmlformats.org/presentationml/2006/main">
  <p:tag name="AS_UNIQUEID" val="6979"/>
</p:tagLst>
</file>

<file path=ppt/tags/tag393.xml><?xml version="1.0" encoding="utf-8"?>
<p:tagLst xmlns:p="http://schemas.openxmlformats.org/presentationml/2006/main">
  <p:tag name="AS_UNIQUEID" val="1725"/>
</p:tagLst>
</file>

<file path=ppt/tags/tag394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95.xml><?xml version="1.0" encoding="utf-8"?>
<p:tagLst xmlns:p="http://schemas.openxmlformats.org/presentationml/2006/main">
  <p:tag name="AS_UNIQUEID" val="1727"/>
  <p:tag name="KSO_WM_BEAUTIFY_FLAG" val=""/>
</p:tagLst>
</file>

<file path=ppt/tags/tag396.xml><?xml version="1.0" encoding="utf-8"?>
<p:tagLst xmlns:p="http://schemas.openxmlformats.org/presentationml/2006/main">
  <p:tag name="AS_UNIQUEID" val="1728"/>
</p:tagLst>
</file>

<file path=ppt/tags/tag397.xml><?xml version="1.0" encoding="utf-8"?>
<p:tagLst xmlns:p="http://schemas.openxmlformats.org/presentationml/2006/main">
  <p:tag name="AS_UNIQUEID" val="1729"/>
  <p:tag name="KSO_WM_BEAUTIFY_FLAG" val=""/>
</p:tagLst>
</file>

<file path=ppt/tags/tag398.xml><?xml version="1.0" encoding="utf-8"?>
<p:tagLst xmlns:p="http://schemas.openxmlformats.org/presentationml/2006/main">
  <p:tag name="AS_UNIQUEID" val="1731"/>
  <p:tag name="KSO_WM_BEAUTIFY_FLAG" val=""/>
</p:tagLst>
</file>

<file path=ppt/tags/tag399.xml><?xml version="1.0" encoding="utf-8"?>
<p:tagLst xmlns:p="http://schemas.openxmlformats.org/presentationml/2006/main">
  <p:tag name="AS_UNIQUEID" val="1732"/>
  <p:tag name="KSO_WM_BEAUTIFY_FLAG" val=""/>
</p:tagLst>
</file>

<file path=ppt/tags/tag4.xml><?xml version="1.0" encoding="utf-8"?>
<p:tagLst xmlns:p="http://schemas.openxmlformats.org/presentationml/2006/main">
  <p:tag name="AS_UNIQUEID" val="63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AS_UNIQUEID" val="6873"/>
</p:tagLst>
</file>

<file path=ppt/tags/tag400.xml><?xml version="1.0" encoding="utf-8"?>
<p:tagLst xmlns:p="http://schemas.openxmlformats.org/presentationml/2006/main">
  <p:tag name="AS_UNIQUEID" val="6980"/>
</p:tagLst>
</file>

<file path=ppt/tags/tag401.xml><?xml version="1.0" encoding="utf-8"?>
<p:tagLst xmlns:p="http://schemas.openxmlformats.org/presentationml/2006/main">
  <p:tag name="AS_UNIQUEID" val="6981"/>
</p:tagLst>
</file>

<file path=ppt/tags/tag402.xml><?xml version="1.0" encoding="utf-8"?>
<p:tagLst xmlns:p="http://schemas.openxmlformats.org/presentationml/2006/main">
  <p:tag name="AS_UNIQUEID" val="6982"/>
</p:tagLst>
</file>

<file path=ppt/tags/tag403.xml><?xml version="1.0" encoding="utf-8"?>
<p:tagLst xmlns:p="http://schemas.openxmlformats.org/presentationml/2006/main">
  <p:tag name="AS_UNIQUEID" val="6983"/>
</p:tagLst>
</file>

<file path=ppt/tags/tag404.xml><?xml version="1.0" encoding="utf-8"?>
<p:tagLst xmlns:p="http://schemas.openxmlformats.org/presentationml/2006/main">
  <p:tag name="AS_UNIQUEID" val="6984"/>
</p:tagLst>
</file>

<file path=ppt/tags/tag405.xml><?xml version="1.0" encoding="utf-8"?>
<p:tagLst xmlns:p="http://schemas.openxmlformats.org/presentationml/2006/main">
  <p:tag name="AS_UNIQUEID" val="6985"/>
</p:tagLst>
</file>

<file path=ppt/tags/tag40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407.xml><?xml version="1.0" encoding="utf-8"?>
<p:tagLst xmlns:p="http://schemas.openxmlformats.org/presentationml/2006/main">
  <p:tag name="AS_UNIQUEID" val="6986"/>
</p:tagLst>
</file>

<file path=ppt/tags/tag408.xml><?xml version="1.0" encoding="utf-8"?>
<p:tagLst xmlns:p="http://schemas.openxmlformats.org/presentationml/2006/main">
  <p:tag name="AS_UNIQUEID" val="1725"/>
</p:tagLst>
</file>

<file path=ppt/tags/tag409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1.xml><?xml version="1.0" encoding="utf-8"?>
<p:tagLst xmlns:p="http://schemas.openxmlformats.org/presentationml/2006/main">
  <p:tag name="AS_UNIQUEID" val="63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10.xml><?xml version="1.0" encoding="utf-8"?>
<p:tagLst xmlns:p="http://schemas.openxmlformats.org/presentationml/2006/main">
  <p:tag name="AS_UNIQUEID" val="1727"/>
  <p:tag name="KSO_WM_BEAUTIFY_FLAG" val=""/>
</p:tagLst>
</file>

<file path=ppt/tags/tag411.xml><?xml version="1.0" encoding="utf-8"?>
<p:tagLst xmlns:p="http://schemas.openxmlformats.org/presentationml/2006/main">
  <p:tag name="AS_UNIQUEID" val="1728"/>
</p:tagLst>
</file>

<file path=ppt/tags/tag412.xml><?xml version="1.0" encoding="utf-8"?>
<p:tagLst xmlns:p="http://schemas.openxmlformats.org/presentationml/2006/main">
  <p:tag name="AS_UNIQUEID" val="1729"/>
  <p:tag name="KSO_WM_BEAUTIFY_FLAG" val=""/>
</p:tagLst>
</file>

<file path=ppt/tags/tag413.xml><?xml version="1.0" encoding="utf-8"?>
<p:tagLst xmlns:p="http://schemas.openxmlformats.org/presentationml/2006/main">
  <p:tag name="AS_UNIQUEID" val="1731"/>
  <p:tag name="KSO_WM_BEAUTIFY_FLAG" val=""/>
</p:tagLst>
</file>

<file path=ppt/tags/tag414.xml><?xml version="1.0" encoding="utf-8"?>
<p:tagLst xmlns:p="http://schemas.openxmlformats.org/presentationml/2006/main">
  <p:tag name="AS_UNIQUEID" val="1732"/>
  <p:tag name="KSO_WM_BEAUTIFY_FLAG" val=""/>
</p:tagLst>
</file>

<file path=ppt/tags/tag415.xml><?xml version="1.0" encoding="utf-8"?>
<p:tagLst xmlns:p="http://schemas.openxmlformats.org/presentationml/2006/main">
  <p:tag name="AS_UNIQUEID" val="6987"/>
</p:tagLst>
</file>

<file path=ppt/tags/tag416.xml><?xml version="1.0" encoding="utf-8"?>
<p:tagLst xmlns:p="http://schemas.openxmlformats.org/presentationml/2006/main">
  <p:tag name="AS_UNIQUEID" val="6988"/>
</p:tagLst>
</file>

<file path=ppt/tags/tag417.xml><?xml version="1.0" encoding="utf-8"?>
<p:tagLst xmlns:p="http://schemas.openxmlformats.org/presentationml/2006/main">
  <p:tag name="AS_UNIQUEID" val="6989"/>
</p:tagLst>
</file>

<file path=ppt/tags/tag418.xml><?xml version="1.0" encoding="utf-8"?>
<p:tagLst xmlns:p="http://schemas.openxmlformats.org/presentationml/2006/main">
  <p:tag name="AS_UNIQUEID" val="6990"/>
</p:tagLst>
</file>

<file path=ppt/tags/tag41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42.xml><?xml version="1.0" encoding="utf-8"?>
<p:tagLst xmlns:p="http://schemas.openxmlformats.org/presentationml/2006/main">
  <p:tag name="AS_UNIQUEID" val="63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0.xml><?xml version="1.0" encoding="utf-8"?>
<p:tagLst xmlns:p="http://schemas.openxmlformats.org/presentationml/2006/main">
  <p:tag name="AS_UNIQUEID" val="6991"/>
</p:tagLst>
</file>

<file path=ppt/tags/tag421.xml><?xml version="1.0" encoding="utf-8"?>
<p:tagLst xmlns:p="http://schemas.openxmlformats.org/presentationml/2006/main">
  <p:tag name="AS_UNIQUEID" val="1725"/>
</p:tagLst>
</file>

<file path=ppt/tags/tag422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23.xml><?xml version="1.0" encoding="utf-8"?>
<p:tagLst xmlns:p="http://schemas.openxmlformats.org/presentationml/2006/main">
  <p:tag name="AS_UNIQUEID" val="1727"/>
  <p:tag name="KSO_WM_BEAUTIFY_FLAG" val=""/>
</p:tagLst>
</file>

<file path=ppt/tags/tag424.xml><?xml version="1.0" encoding="utf-8"?>
<p:tagLst xmlns:p="http://schemas.openxmlformats.org/presentationml/2006/main">
  <p:tag name="AS_UNIQUEID" val="1728"/>
</p:tagLst>
</file>

<file path=ppt/tags/tag425.xml><?xml version="1.0" encoding="utf-8"?>
<p:tagLst xmlns:p="http://schemas.openxmlformats.org/presentationml/2006/main">
  <p:tag name="AS_UNIQUEID" val="1729"/>
  <p:tag name="KSO_WM_BEAUTIFY_FLAG" val=""/>
</p:tagLst>
</file>

<file path=ppt/tags/tag426.xml><?xml version="1.0" encoding="utf-8"?>
<p:tagLst xmlns:p="http://schemas.openxmlformats.org/presentationml/2006/main">
  <p:tag name="AS_UNIQUEID" val="1731"/>
  <p:tag name="KSO_WM_BEAUTIFY_FLAG" val=""/>
</p:tagLst>
</file>

<file path=ppt/tags/tag427.xml><?xml version="1.0" encoding="utf-8"?>
<p:tagLst xmlns:p="http://schemas.openxmlformats.org/presentationml/2006/main">
  <p:tag name="AS_UNIQUEID" val="1732"/>
  <p:tag name="KSO_WM_BEAUTIFY_FLAG" val=""/>
</p:tagLst>
</file>

<file path=ppt/tags/tag428.xml><?xml version="1.0" encoding="utf-8"?>
<p:tagLst xmlns:p="http://schemas.openxmlformats.org/presentationml/2006/main">
  <p:tag name="AS_UNIQUEID" val="6992"/>
</p:tagLst>
</file>

<file path=ppt/tags/tag429.xml><?xml version="1.0" encoding="utf-8"?>
<p:tagLst xmlns:p="http://schemas.openxmlformats.org/presentationml/2006/main">
  <p:tag name="AS_UNIQUEID" val="6993"/>
</p:tagLst>
</file>

<file path=ppt/tags/tag43.xml><?xml version="1.0" encoding="utf-8"?>
<p:tagLst xmlns:p="http://schemas.openxmlformats.org/presentationml/2006/main">
  <p:tag name="AS_UNIQUEID" val="63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0.xml><?xml version="1.0" encoding="utf-8"?>
<p:tagLst xmlns:p="http://schemas.openxmlformats.org/presentationml/2006/main">
  <p:tag name="AS_UNIQUEID" val="6994"/>
</p:tagLst>
</file>

<file path=ppt/tags/tag431.xml><?xml version="1.0" encoding="utf-8"?>
<p:tagLst xmlns:p="http://schemas.openxmlformats.org/presentationml/2006/main">
  <p:tag name="AS_UNIQUEID" val="6995"/>
</p:tagLst>
</file>

<file path=ppt/tags/tag432.xml><?xml version="1.0" encoding="utf-8"?>
<p:tagLst xmlns:p="http://schemas.openxmlformats.org/presentationml/2006/main">
  <p:tag name="AS_UNIQUEID" val="6996"/>
</p:tagLst>
</file>

<file path=ppt/tags/tag433.xml><?xml version="1.0" encoding="utf-8"?>
<p:tagLst xmlns:p="http://schemas.openxmlformats.org/presentationml/2006/main">
  <p:tag name="AS_UNIQUEID" val="6997"/>
</p:tagLst>
</file>

<file path=ppt/tags/tag434.xml><?xml version="1.0" encoding="utf-8"?>
<p:tagLst xmlns:p="http://schemas.openxmlformats.org/presentationml/2006/main">
  <p:tag name="AS_UNIQUEID" val="6998"/>
</p:tagLst>
</file>

<file path=ppt/tags/tag435.xml><?xml version="1.0" encoding="utf-8"?>
<p:tagLst xmlns:p="http://schemas.openxmlformats.org/presentationml/2006/main">
  <p:tag name="AS_UNIQUEID" val="6999"/>
</p:tagLst>
</file>

<file path=ppt/tags/tag436.xml><?xml version="1.0" encoding="utf-8"?>
<p:tagLst xmlns:p="http://schemas.openxmlformats.org/presentationml/2006/main">
  <p:tag name="AS_UNIQUEID" val="7000"/>
</p:tagLst>
</file>

<file path=ppt/tags/tag437.xml><?xml version="1.0" encoding="utf-8"?>
<p:tagLst xmlns:p="http://schemas.openxmlformats.org/presentationml/2006/main">
  <p:tag name="AS_UNIQUEID" val="7001"/>
</p:tagLst>
</file>

<file path=ppt/tags/tag43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439.xml><?xml version="1.0" encoding="utf-8"?>
<p:tagLst xmlns:p="http://schemas.openxmlformats.org/presentationml/2006/main">
  <p:tag name="AS_UNIQUEID" val="7002"/>
</p:tagLst>
</file>

<file path=ppt/tags/tag44.xml><?xml version="1.0" encoding="utf-8"?>
<p:tagLst xmlns:p="http://schemas.openxmlformats.org/presentationml/2006/main">
  <p:tag name="AS_UNIQUEID" val="6874"/>
</p:tagLst>
</file>

<file path=ppt/tags/tag440.xml><?xml version="1.0" encoding="utf-8"?>
<p:tagLst xmlns:p="http://schemas.openxmlformats.org/presentationml/2006/main">
  <p:tag name="AS_UNIQUEID" val="1725"/>
</p:tagLst>
</file>

<file path=ppt/tags/tag441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42.xml><?xml version="1.0" encoding="utf-8"?>
<p:tagLst xmlns:p="http://schemas.openxmlformats.org/presentationml/2006/main">
  <p:tag name="AS_UNIQUEID" val="1727"/>
  <p:tag name="KSO_WM_BEAUTIFY_FLAG" val=""/>
</p:tagLst>
</file>

<file path=ppt/tags/tag443.xml><?xml version="1.0" encoding="utf-8"?>
<p:tagLst xmlns:p="http://schemas.openxmlformats.org/presentationml/2006/main">
  <p:tag name="AS_UNIQUEID" val="1728"/>
</p:tagLst>
</file>

<file path=ppt/tags/tag444.xml><?xml version="1.0" encoding="utf-8"?>
<p:tagLst xmlns:p="http://schemas.openxmlformats.org/presentationml/2006/main">
  <p:tag name="AS_UNIQUEID" val="1729"/>
  <p:tag name="KSO_WM_BEAUTIFY_FLAG" val=""/>
</p:tagLst>
</file>

<file path=ppt/tags/tag445.xml><?xml version="1.0" encoding="utf-8"?>
<p:tagLst xmlns:p="http://schemas.openxmlformats.org/presentationml/2006/main">
  <p:tag name="AS_UNIQUEID" val="1731"/>
  <p:tag name="KSO_WM_BEAUTIFY_FLAG" val=""/>
</p:tagLst>
</file>

<file path=ppt/tags/tag446.xml><?xml version="1.0" encoding="utf-8"?>
<p:tagLst xmlns:p="http://schemas.openxmlformats.org/presentationml/2006/main">
  <p:tag name="AS_UNIQUEID" val="1732"/>
  <p:tag name="KSO_WM_BEAUTIFY_FLAG" val=""/>
</p:tagLst>
</file>

<file path=ppt/tags/tag447.xml><?xml version="1.0" encoding="utf-8"?>
<p:tagLst xmlns:p="http://schemas.openxmlformats.org/presentationml/2006/main">
  <p:tag name="AS_UNIQUEID" val="7003"/>
</p:tagLst>
</file>

<file path=ppt/tags/tag448.xml><?xml version="1.0" encoding="utf-8"?>
<p:tagLst xmlns:p="http://schemas.openxmlformats.org/presentationml/2006/main">
  <p:tag name="AS_UNIQUEID" val="7004"/>
</p:tagLst>
</file>

<file path=ppt/tags/tag449.xml><?xml version="1.0" encoding="utf-8"?>
<p:tagLst xmlns:p="http://schemas.openxmlformats.org/presentationml/2006/main">
  <p:tag name="AS_UNIQUEID" val="7005"/>
</p:tagLst>
</file>

<file path=ppt/tags/tag45.xml><?xml version="1.0" encoding="utf-8"?>
<p:tagLst xmlns:p="http://schemas.openxmlformats.org/presentationml/2006/main">
  <p:tag name="AS_UNIQUEID" val="63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0.xml><?xml version="1.0" encoding="utf-8"?>
<p:tagLst xmlns:p="http://schemas.openxmlformats.org/presentationml/2006/main">
  <p:tag name="AS_UNIQUEID" val="7006"/>
</p:tagLst>
</file>

<file path=ppt/tags/tag451.xml><?xml version="1.0" encoding="utf-8"?>
<p:tagLst xmlns:p="http://schemas.openxmlformats.org/presentationml/2006/main">
  <p:tag name="AS_UNIQUEID" val="7007"/>
</p:tagLst>
</file>

<file path=ppt/tags/tag45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453.xml><?xml version="1.0" encoding="utf-8"?>
<p:tagLst xmlns:p="http://schemas.openxmlformats.org/presentationml/2006/main">
  <p:tag name="AS_UNIQUEID" val="7008"/>
</p:tagLst>
</file>

<file path=ppt/tags/tag454.xml><?xml version="1.0" encoding="utf-8"?>
<p:tagLst xmlns:p="http://schemas.openxmlformats.org/presentationml/2006/main">
  <p:tag name="AS_UNIQUEID" val="1725"/>
</p:tagLst>
</file>

<file path=ppt/tags/tag455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56.xml><?xml version="1.0" encoding="utf-8"?>
<p:tagLst xmlns:p="http://schemas.openxmlformats.org/presentationml/2006/main">
  <p:tag name="AS_UNIQUEID" val="1727"/>
  <p:tag name="KSO_WM_BEAUTIFY_FLAG" val=""/>
</p:tagLst>
</file>

<file path=ppt/tags/tag457.xml><?xml version="1.0" encoding="utf-8"?>
<p:tagLst xmlns:p="http://schemas.openxmlformats.org/presentationml/2006/main">
  <p:tag name="AS_UNIQUEID" val="1728"/>
</p:tagLst>
</file>

<file path=ppt/tags/tag458.xml><?xml version="1.0" encoding="utf-8"?>
<p:tagLst xmlns:p="http://schemas.openxmlformats.org/presentationml/2006/main">
  <p:tag name="AS_UNIQUEID" val="1729"/>
  <p:tag name="KSO_WM_BEAUTIFY_FLAG" val=""/>
</p:tagLst>
</file>

<file path=ppt/tags/tag459.xml><?xml version="1.0" encoding="utf-8"?>
<p:tagLst xmlns:p="http://schemas.openxmlformats.org/presentationml/2006/main">
  <p:tag name="AS_UNIQUEID" val="1731"/>
  <p:tag name="KSO_WM_BEAUTIFY_FLAG" val=""/>
</p:tagLst>
</file>

<file path=ppt/tags/tag46.xml><?xml version="1.0" encoding="utf-8"?>
<p:tagLst xmlns:p="http://schemas.openxmlformats.org/presentationml/2006/main">
  <p:tag name="AS_UNIQUEID" val="63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0.xml><?xml version="1.0" encoding="utf-8"?>
<p:tagLst xmlns:p="http://schemas.openxmlformats.org/presentationml/2006/main">
  <p:tag name="AS_UNIQUEID" val="1732"/>
  <p:tag name="KSO_WM_BEAUTIFY_FLAG" val=""/>
</p:tagLst>
</file>

<file path=ppt/tags/tag461.xml><?xml version="1.0" encoding="utf-8"?>
<p:tagLst xmlns:p="http://schemas.openxmlformats.org/presentationml/2006/main">
  <p:tag name="AS_UNIQUEID" val="7009"/>
</p:tagLst>
</file>

<file path=ppt/tags/tag46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463.xml><?xml version="1.0" encoding="utf-8"?>
<p:tagLst xmlns:p="http://schemas.openxmlformats.org/presentationml/2006/main">
  <p:tag name="AS_UNIQUEID" val="7010"/>
</p:tagLst>
</file>

<file path=ppt/tags/tag464.xml><?xml version="1.0" encoding="utf-8"?>
<p:tagLst xmlns:p="http://schemas.openxmlformats.org/presentationml/2006/main">
  <p:tag name="AS_UNIQUEID" val="1725"/>
</p:tagLst>
</file>

<file path=ppt/tags/tag465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66.xml><?xml version="1.0" encoding="utf-8"?>
<p:tagLst xmlns:p="http://schemas.openxmlformats.org/presentationml/2006/main">
  <p:tag name="AS_UNIQUEID" val="1727"/>
  <p:tag name="KSO_WM_BEAUTIFY_FLAG" val=""/>
</p:tagLst>
</file>

<file path=ppt/tags/tag467.xml><?xml version="1.0" encoding="utf-8"?>
<p:tagLst xmlns:p="http://schemas.openxmlformats.org/presentationml/2006/main">
  <p:tag name="AS_UNIQUEID" val="1728"/>
</p:tagLst>
</file>

<file path=ppt/tags/tag468.xml><?xml version="1.0" encoding="utf-8"?>
<p:tagLst xmlns:p="http://schemas.openxmlformats.org/presentationml/2006/main">
  <p:tag name="AS_UNIQUEID" val="1729"/>
  <p:tag name="KSO_WM_BEAUTIFY_FLAG" val=""/>
</p:tagLst>
</file>

<file path=ppt/tags/tag469.xml><?xml version="1.0" encoding="utf-8"?>
<p:tagLst xmlns:p="http://schemas.openxmlformats.org/presentationml/2006/main">
  <p:tag name="AS_UNIQUEID" val="1731"/>
  <p:tag name="KSO_WM_BEAUTIFY_FLAG" val=""/>
</p:tagLst>
</file>

<file path=ppt/tags/tag47.xml><?xml version="1.0" encoding="utf-8"?>
<p:tagLst xmlns:p="http://schemas.openxmlformats.org/presentationml/2006/main">
  <p:tag name="AS_UNIQUEID" val="63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0.xml><?xml version="1.0" encoding="utf-8"?>
<p:tagLst xmlns:p="http://schemas.openxmlformats.org/presentationml/2006/main">
  <p:tag name="AS_UNIQUEID" val="1732"/>
  <p:tag name="KSO_WM_BEAUTIFY_FLAG" val=""/>
</p:tagLst>
</file>

<file path=ppt/tags/tag471.xml><?xml version="1.0" encoding="utf-8"?>
<p:tagLst xmlns:p="http://schemas.openxmlformats.org/presentationml/2006/main">
  <p:tag name="AS_UNIQUEID" val="7011"/>
</p:tagLst>
</file>

<file path=ppt/tags/tag472.xml><?xml version="1.0" encoding="utf-8"?>
<p:tagLst xmlns:p="http://schemas.openxmlformats.org/presentationml/2006/main">
  <p:tag name="AS_UNIQUEID" val="7012"/>
  <p:tag name="TABLE_ENDDRAG_ORIGIN_RECT" val="646*368"/>
  <p:tag name="TABLE_ENDDRAG_RECT" val="47*156*646*368"/>
</p:tagLst>
</file>

<file path=ppt/tags/tag473.xml><?xml version="1.0" encoding="utf-8"?>
<p:tagLst xmlns:p="http://schemas.openxmlformats.org/presentationml/2006/main">
  <p:tag name="AS_UNIQUEID" val="7013"/>
</p:tagLst>
</file>

<file path=ppt/tags/tag474.xml><?xml version="1.0" encoding="utf-8"?>
<p:tagLst xmlns:p="http://schemas.openxmlformats.org/presentationml/2006/main">
  <p:tag name="AS_UNIQUEID" val="7014"/>
</p:tagLst>
</file>

<file path=ppt/tags/tag475.xml><?xml version="1.0" encoding="utf-8"?>
<p:tagLst xmlns:p="http://schemas.openxmlformats.org/presentationml/2006/main">
  <p:tag name="AS_UNIQUEID" val="7015"/>
</p:tagLst>
</file>

<file path=ppt/tags/tag476.xml><?xml version="1.0" encoding="utf-8"?>
<p:tagLst xmlns:p="http://schemas.openxmlformats.org/presentationml/2006/main">
  <p:tag name="AS_UNIQUEID" val="7016"/>
</p:tagLst>
</file>

<file path=ppt/tags/tag477.xml><?xml version="1.0" encoding="utf-8"?>
<p:tagLst xmlns:p="http://schemas.openxmlformats.org/presentationml/2006/main">
  <p:tag name="AS_UNIQUEID" val="7017"/>
</p:tagLst>
</file>

<file path=ppt/tags/tag478.xml><?xml version="1.0" encoding="utf-8"?>
<p:tagLst xmlns:p="http://schemas.openxmlformats.org/presentationml/2006/main">
  <p:tag name="AS_UNIQUEID" val="7018"/>
</p:tagLst>
</file>

<file path=ppt/tags/tag479.xml><?xml version="1.0" encoding="utf-8"?>
<p:tagLst xmlns:p="http://schemas.openxmlformats.org/presentationml/2006/main">
  <p:tag name="AS_UNIQUEID" val="7019"/>
</p:tagLst>
</file>

<file path=ppt/tags/tag48.xml><?xml version="1.0" encoding="utf-8"?>
<p:tagLst xmlns:p="http://schemas.openxmlformats.org/presentationml/2006/main">
  <p:tag name="AS_UNIQUEID" val="63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0.xml><?xml version="1.0" encoding="utf-8"?>
<p:tagLst xmlns:p="http://schemas.openxmlformats.org/presentationml/2006/main">
  <p:tag name="AS_UNIQUEID" val="7020"/>
</p:tagLst>
</file>

<file path=ppt/tags/tag481.xml><?xml version="1.0" encoding="utf-8"?>
<p:tagLst xmlns:p="http://schemas.openxmlformats.org/presentationml/2006/main">
  <p:tag name="AS_UNIQUEID" val="7021"/>
</p:tagLst>
</file>

<file path=ppt/tags/tag4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483.xml><?xml version="1.0" encoding="utf-8"?>
<p:tagLst xmlns:p="http://schemas.openxmlformats.org/presentationml/2006/main">
  <p:tag name="AS_UNIQUEID" val="7022"/>
</p:tagLst>
</file>

<file path=ppt/tags/tag484.xml><?xml version="1.0" encoding="utf-8"?>
<p:tagLst xmlns:p="http://schemas.openxmlformats.org/presentationml/2006/main">
  <p:tag name="AS_UNIQUEID" val="1725"/>
</p:tagLst>
</file>

<file path=ppt/tags/tag485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86.xml><?xml version="1.0" encoding="utf-8"?>
<p:tagLst xmlns:p="http://schemas.openxmlformats.org/presentationml/2006/main">
  <p:tag name="AS_UNIQUEID" val="1727"/>
  <p:tag name="KSO_WM_BEAUTIFY_FLAG" val=""/>
</p:tagLst>
</file>

<file path=ppt/tags/tag487.xml><?xml version="1.0" encoding="utf-8"?>
<p:tagLst xmlns:p="http://schemas.openxmlformats.org/presentationml/2006/main">
  <p:tag name="AS_UNIQUEID" val="1728"/>
</p:tagLst>
</file>

<file path=ppt/tags/tag488.xml><?xml version="1.0" encoding="utf-8"?>
<p:tagLst xmlns:p="http://schemas.openxmlformats.org/presentationml/2006/main">
  <p:tag name="AS_UNIQUEID" val="1729"/>
  <p:tag name="KSO_WM_BEAUTIFY_FLAG" val=""/>
</p:tagLst>
</file>

<file path=ppt/tags/tag489.xml><?xml version="1.0" encoding="utf-8"?>
<p:tagLst xmlns:p="http://schemas.openxmlformats.org/presentationml/2006/main">
  <p:tag name="AS_UNIQUEID" val="1731"/>
  <p:tag name="KSO_WM_BEAUTIFY_FLAG" val=""/>
</p:tagLst>
</file>

<file path=ppt/tags/tag49.xml><?xml version="1.0" encoding="utf-8"?>
<p:tagLst xmlns:p="http://schemas.openxmlformats.org/presentationml/2006/main">
  <p:tag name="AS_UNIQUEID" val="63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0.xml><?xml version="1.0" encoding="utf-8"?>
<p:tagLst xmlns:p="http://schemas.openxmlformats.org/presentationml/2006/main">
  <p:tag name="AS_UNIQUEID" val="1732"/>
  <p:tag name="KSO_WM_BEAUTIFY_FLAG" val=""/>
</p:tagLst>
</file>

<file path=ppt/tags/tag491.xml><?xml version="1.0" encoding="utf-8"?>
<p:tagLst xmlns:p="http://schemas.openxmlformats.org/presentationml/2006/main">
  <p:tag name="AS_UNIQUEID" val="7023"/>
</p:tagLst>
</file>

<file path=ppt/tags/tag492.xml><?xml version="1.0" encoding="utf-8"?>
<p:tagLst xmlns:p="http://schemas.openxmlformats.org/presentationml/2006/main">
  <p:tag name="AS_UNIQUEID" val="7024"/>
</p:tagLst>
</file>

<file path=ppt/tags/tag49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494.xml><?xml version="1.0" encoding="utf-8"?>
<p:tagLst xmlns:p="http://schemas.openxmlformats.org/presentationml/2006/main">
  <p:tag name="AS_UNIQUEID" val="7025"/>
</p:tagLst>
</file>

<file path=ppt/tags/tag495.xml><?xml version="1.0" encoding="utf-8"?>
<p:tagLst xmlns:p="http://schemas.openxmlformats.org/presentationml/2006/main">
  <p:tag name="AS_UNIQUEID" val="1725"/>
</p:tagLst>
</file>

<file path=ppt/tags/tag496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97.xml><?xml version="1.0" encoding="utf-8"?>
<p:tagLst xmlns:p="http://schemas.openxmlformats.org/presentationml/2006/main">
  <p:tag name="AS_UNIQUEID" val="1727"/>
  <p:tag name="KSO_WM_BEAUTIFY_FLAG" val=""/>
</p:tagLst>
</file>

<file path=ppt/tags/tag498.xml><?xml version="1.0" encoding="utf-8"?>
<p:tagLst xmlns:p="http://schemas.openxmlformats.org/presentationml/2006/main">
  <p:tag name="AS_UNIQUEID" val="1728"/>
</p:tagLst>
</file>

<file path=ppt/tags/tag499.xml><?xml version="1.0" encoding="utf-8"?>
<p:tagLst xmlns:p="http://schemas.openxmlformats.org/presentationml/2006/main">
  <p:tag name="AS_UNIQUEID" val="1729"/>
  <p:tag name="KSO_WM_BEAUTIFY_FLAG" val=""/>
</p:tagLst>
</file>

<file path=ppt/tags/tag5.xml><?xml version="1.0" encoding="utf-8"?>
<p:tagLst xmlns:p="http://schemas.openxmlformats.org/presentationml/2006/main">
  <p:tag name="AS_UNIQUEID" val="63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AS_UNIQUEID" val="63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00.xml><?xml version="1.0" encoding="utf-8"?>
<p:tagLst xmlns:p="http://schemas.openxmlformats.org/presentationml/2006/main">
  <p:tag name="AS_UNIQUEID" val="1731"/>
  <p:tag name="KSO_WM_BEAUTIFY_FLAG" val=""/>
</p:tagLst>
</file>

<file path=ppt/tags/tag501.xml><?xml version="1.0" encoding="utf-8"?>
<p:tagLst xmlns:p="http://schemas.openxmlformats.org/presentationml/2006/main">
  <p:tag name="AS_UNIQUEID" val="1732"/>
  <p:tag name="KSO_WM_BEAUTIFY_FLAG" val=""/>
</p:tagLst>
</file>

<file path=ppt/tags/tag502.xml><?xml version="1.0" encoding="utf-8"?>
<p:tagLst xmlns:p="http://schemas.openxmlformats.org/presentationml/2006/main">
  <p:tag name="AS_UNIQUEID" val="63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0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504.xml><?xml version="1.0" encoding="utf-8"?>
<p:tagLst xmlns:p="http://schemas.openxmlformats.org/presentationml/2006/main">
  <p:tag name="AS_UNIQUEID" val="7026"/>
</p:tagLst>
</file>

<file path=ppt/tags/tag505.xml><?xml version="1.0" encoding="utf-8"?>
<p:tagLst xmlns:p="http://schemas.openxmlformats.org/presentationml/2006/main">
  <p:tag name="AS_UNIQUEID" val="1725"/>
</p:tagLst>
</file>

<file path=ppt/tags/tag506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507.xml><?xml version="1.0" encoding="utf-8"?>
<p:tagLst xmlns:p="http://schemas.openxmlformats.org/presentationml/2006/main">
  <p:tag name="AS_UNIQUEID" val="1727"/>
  <p:tag name="KSO_WM_BEAUTIFY_FLAG" val=""/>
</p:tagLst>
</file>

<file path=ppt/tags/tag508.xml><?xml version="1.0" encoding="utf-8"?>
<p:tagLst xmlns:p="http://schemas.openxmlformats.org/presentationml/2006/main">
  <p:tag name="AS_UNIQUEID" val="1728"/>
</p:tagLst>
</file>

<file path=ppt/tags/tag509.xml><?xml version="1.0" encoding="utf-8"?>
<p:tagLst xmlns:p="http://schemas.openxmlformats.org/presentationml/2006/main">
  <p:tag name="AS_UNIQUEID" val="1729"/>
  <p:tag name="KSO_WM_BEAUTIFY_FLAG" val=""/>
</p:tagLst>
</file>

<file path=ppt/tags/tag51.xml><?xml version="1.0" encoding="utf-8"?>
<p:tagLst xmlns:p="http://schemas.openxmlformats.org/presentationml/2006/main">
  <p:tag name="AS_UNIQUEID" val="6875"/>
</p:tagLst>
</file>

<file path=ppt/tags/tag510.xml><?xml version="1.0" encoding="utf-8"?>
<p:tagLst xmlns:p="http://schemas.openxmlformats.org/presentationml/2006/main">
  <p:tag name="AS_UNIQUEID" val="1731"/>
  <p:tag name="KSO_WM_BEAUTIFY_FLAG" val=""/>
</p:tagLst>
</file>

<file path=ppt/tags/tag511.xml><?xml version="1.0" encoding="utf-8"?>
<p:tagLst xmlns:p="http://schemas.openxmlformats.org/presentationml/2006/main">
  <p:tag name="AS_UNIQUEID" val="1732"/>
  <p:tag name="KSO_WM_BEAUTIFY_FLAG" val=""/>
</p:tagLst>
</file>

<file path=ppt/tags/tag512.xml><?xml version="1.0" encoding="utf-8"?>
<p:tagLst xmlns:p="http://schemas.openxmlformats.org/presentationml/2006/main">
  <p:tag name="AS_UNIQUEID" val="7027"/>
</p:tagLst>
</file>

<file path=ppt/tags/tag513.xml><?xml version="1.0" encoding="utf-8"?>
<p:tagLst xmlns:p="http://schemas.openxmlformats.org/presentationml/2006/main">
  <p:tag name="AS_UNIQUEID" val="7028"/>
</p:tagLst>
</file>

<file path=ppt/tags/tag51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515.xml><?xml version="1.0" encoding="utf-8"?>
<p:tagLst xmlns:p="http://schemas.openxmlformats.org/presentationml/2006/main">
  <p:tag name="AS_UNIQUEID" val="7029"/>
</p:tagLst>
</file>

<file path=ppt/tags/tag516.xml><?xml version="1.0" encoding="utf-8"?>
<p:tagLst xmlns:p="http://schemas.openxmlformats.org/presentationml/2006/main">
  <p:tag name="AS_UNIQUEID" val="1725"/>
</p:tagLst>
</file>

<file path=ppt/tags/tag517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518.xml><?xml version="1.0" encoding="utf-8"?>
<p:tagLst xmlns:p="http://schemas.openxmlformats.org/presentationml/2006/main">
  <p:tag name="AS_UNIQUEID" val="1727"/>
  <p:tag name="KSO_WM_BEAUTIFY_FLAG" val=""/>
</p:tagLst>
</file>

<file path=ppt/tags/tag519.xml><?xml version="1.0" encoding="utf-8"?>
<p:tagLst xmlns:p="http://schemas.openxmlformats.org/presentationml/2006/main">
  <p:tag name="AS_UNIQUEID" val="1728"/>
</p:tagLst>
</file>

<file path=ppt/tags/tag52.xml><?xml version="1.0" encoding="utf-8"?>
<p:tagLst xmlns:p="http://schemas.openxmlformats.org/presentationml/2006/main">
  <p:tag name="AS_UNIQUEID" val="63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0.xml><?xml version="1.0" encoding="utf-8"?>
<p:tagLst xmlns:p="http://schemas.openxmlformats.org/presentationml/2006/main">
  <p:tag name="AS_UNIQUEID" val="1729"/>
  <p:tag name="KSO_WM_BEAUTIFY_FLAG" val=""/>
</p:tagLst>
</file>

<file path=ppt/tags/tag521.xml><?xml version="1.0" encoding="utf-8"?>
<p:tagLst xmlns:p="http://schemas.openxmlformats.org/presentationml/2006/main">
  <p:tag name="AS_UNIQUEID" val="1731"/>
  <p:tag name="KSO_WM_BEAUTIFY_FLAG" val=""/>
</p:tagLst>
</file>

<file path=ppt/tags/tag522.xml><?xml version="1.0" encoding="utf-8"?>
<p:tagLst xmlns:p="http://schemas.openxmlformats.org/presentationml/2006/main">
  <p:tag name="AS_UNIQUEID" val="1732"/>
  <p:tag name="KSO_WM_BEAUTIFY_FLAG" val=""/>
</p:tagLst>
</file>

<file path=ppt/tags/tag523.xml><?xml version="1.0" encoding="utf-8"?>
<p:tagLst xmlns:p="http://schemas.openxmlformats.org/presentationml/2006/main">
  <p:tag name="AS_UNIQUEID" val="7030"/>
</p:tagLst>
</file>

<file path=ppt/tags/tag524.xml><?xml version="1.0" encoding="utf-8"?>
<p:tagLst xmlns:p="http://schemas.openxmlformats.org/presentationml/2006/main">
  <p:tag name="AS_UNIQUEID" val="7031"/>
</p:tagLst>
</file>

<file path=ppt/tags/tag52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526.xml><?xml version="1.0" encoding="utf-8"?>
<p:tagLst xmlns:p="http://schemas.openxmlformats.org/presentationml/2006/main">
  <p:tag name="AS_UNIQUEID" val="7032"/>
</p:tagLst>
</file>

<file path=ppt/tags/tag527.xml><?xml version="1.0" encoding="utf-8"?>
<p:tagLst xmlns:p="http://schemas.openxmlformats.org/presentationml/2006/main">
  <p:tag name="AS_UNIQUEID" val="2307"/>
</p:tagLst>
</file>

<file path=ppt/tags/tag528.xml><?xml version="1.0" encoding="utf-8"?>
<p:tagLst xmlns:p="http://schemas.openxmlformats.org/presentationml/2006/main">
  <p:tag name="AS_UNIQUEID" val="2308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529.xml><?xml version="1.0" encoding="utf-8"?>
<p:tagLst xmlns:p="http://schemas.openxmlformats.org/presentationml/2006/main">
  <p:tag name="AS_UNIQUEID" val="2309"/>
  <p:tag name="KSO_WM_BEAUTIFY_FLAG" val=""/>
</p:tagLst>
</file>

<file path=ppt/tags/tag53.xml><?xml version="1.0" encoding="utf-8"?>
<p:tagLst xmlns:p="http://schemas.openxmlformats.org/presentationml/2006/main">
  <p:tag name="AS_UNIQUEID" val="63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0.xml><?xml version="1.0" encoding="utf-8"?>
<p:tagLst xmlns:p="http://schemas.openxmlformats.org/presentationml/2006/main">
  <p:tag name="AS_UNIQUEID" val="2310"/>
</p:tagLst>
</file>

<file path=ppt/tags/tag531.xml><?xml version="1.0" encoding="utf-8"?>
<p:tagLst xmlns:p="http://schemas.openxmlformats.org/presentationml/2006/main">
  <p:tag name="AS_UNIQUEID" val="2311"/>
  <p:tag name="KSO_WM_BEAUTIFY_FLAG" val=""/>
</p:tagLst>
</file>

<file path=ppt/tags/tag532.xml><?xml version="1.0" encoding="utf-8"?>
<p:tagLst xmlns:p="http://schemas.openxmlformats.org/presentationml/2006/main">
  <p:tag name="AS_UNIQUEID" val="2313"/>
  <p:tag name="KSO_WM_BEAUTIFY_FLAG" val=""/>
</p:tagLst>
</file>

<file path=ppt/tags/tag533.xml><?xml version="1.0" encoding="utf-8"?>
<p:tagLst xmlns:p="http://schemas.openxmlformats.org/presentationml/2006/main">
  <p:tag name="AS_UNIQUEID" val="2314"/>
  <p:tag name="KSO_WM_BEAUTIFY_FLAG" val=""/>
</p:tagLst>
</file>

<file path=ppt/tags/tag534.xml><?xml version="1.0" encoding="utf-8"?>
<p:tagLst xmlns:p="http://schemas.openxmlformats.org/presentationml/2006/main">
  <p:tag name="AS_UNIQUEID" val="7033"/>
</p:tagLst>
</file>

<file path=ppt/tags/tag535.xml><?xml version="1.0" encoding="utf-8"?>
<p:tagLst xmlns:p="http://schemas.openxmlformats.org/presentationml/2006/main">
  <p:tag name="AS_UNIQUEID" val="7034"/>
</p:tagLst>
</file>

<file path=ppt/tags/tag536.xml><?xml version="1.0" encoding="utf-8"?>
<p:tagLst xmlns:p="http://schemas.openxmlformats.org/presentationml/2006/main">
  <p:tag name="AS_UNIQUEID" val="2307"/>
</p:tagLst>
</file>

<file path=ppt/tags/tag537.xml><?xml version="1.0" encoding="utf-8"?>
<p:tagLst xmlns:p="http://schemas.openxmlformats.org/presentationml/2006/main">
  <p:tag name="AS_UNIQUEID" val="2308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538.xml><?xml version="1.0" encoding="utf-8"?>
<p:tagLst xmlns:p="http://schemas.openxmlformats.org/presentationml/2006/main">
  <p:tag name="AS_UNIQUEID" val="2309"/>
  <p:tag name="KSO_WM_BEAUTIFY_FLAG" val=""/>
</p:tagLst>
</file>

<file path=ppt/tags/tag539.xml><?xml version="1.0" encoding="utf-8"?>
<p:tagLst xmlns:p="http://schemas.openxmlformats.org/presentationml/2006/main">
  <p:tag name="AS_UNIQUEID" val="2310"/>
</p:tagLst>
</file>

<file path=ppt/tags/tag54.xml><?xml version="1.0" encoding="utf-8"?>
<p:tagLst xmlns:p="http://schemas.openxmlformats.org/presentationml/2006/main">
  <p:tag name="AS_UNIQUEID" val="63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0.xml><?xml version="1.0" encoding="utf-8"?>
<p:tagLst xmlns:p="http://schemas.openxmlformats.org/presentationml/2006/main">
  <p:tag name="AS_UNIQUEID" val="2311"/>
  <p:tag name="KSO_WM_BEAUTIFY_FLAG" val=""/>
</p:tagLst>
</file>

<file path=ppt/tags/tag541.xml><?xml version="1.0" encoding="utf-8"?>
<p:tagLst xmlns:p="http://schemas.openxmlformats.org/presentationml/2006/main">
  <p:tag name="AS_UNIQUEID" val="2313"/>
  <p:tag name="KSO_WM_BEAUTIFY_FLAG" val=""/>
</p:tagLst>
</file>

<file path=ppt/tags/tag542.xml><?xml version="1.0" encoding="utf-8"?>
<p:tagLst xmlns:p="http://schemas.openxmlformats.org/presentationml/2006/main">
  <p:tag name="AS_UNIQUEID" val="2314"/>
  <p:tag name="KSO_WM_BEAUTIFY_FLAG" val=""/>
</p:tagLst>
</file>

<file path=ppt/tags/tag543.xml><?xml version="1.0" encoding="utf-8"?>
<p:tagLst xmlns:p="http://schemas.openxmlformats.org/presentationml/2006/main">
  <p:tag name="AS_UNIQUEID" val="7035"/>
</p:tagLst>
</file>

<file path=ppt/tags/tag544.xml><?xml version="1.0" encoding="utf-8"?>
<p:tagLst xmlns:p="http://schemas.openxmlformats.org/presentationml/2006/main">
  <p:tag name="AS_UNIQUEID" val="7036"/>
</p:tagLst>
</file>

<file path=ppt/tags/tag545.xml><?xml version="1.0" encoding="utf-8"?>
<p:tagLst xmlns:p="http://schemas.openxmlformats.org/presentationml/2006/main">
  <p:tag name="AS_UNIQUEID" val="2307"/>
</p:tagLst>
</file>

<file path=ppt/tags/tag546.xml><?xml version="1.0" encoding="utf-8"?>
<p:tagLst xmlns:p="http://schemas.openxmlformats.org/presentationml/2006/main">
  <p:tag name="AS_UNIQUEID" val="2308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547.xml><?xml version="1.0" encoding="utf-8"?>
<p:tagLst xmlns:p="http://schemas.openxmlformats.org/presentationml/2006/main">
  <p:tag name="AS_UNIQUEID" val="2309"/>
  <p:tag name="KSO_WM_BEAUTIFY_FLAG" val=""/>
</p:tagLst>
</file>

<file path=ppt/tags/tag548.xml><?xml version="1.0" encoding="utf-8"?>
<p:tagLst xmlns:p="http://schemas.openxmlformats.org/presentationml/2006/main">
  <p:tag name="AS_UNIQUEID" val="2310"/>
</p:tagLst>
</file>

<file path=ppt/tags/tag549.xml><?xml version="1.0" encoding="utf-8"?>
<p:tagLst xmlns:p="http://schemas.openxmlformats.org/presentationml/2006/main">
  <p:tag name="AS_UNIQUEID" val="2311"/>
  <p:tag name="KSO_WM_BEAUTIFY_FLAG" val=""/>
</p:tagLst>
</file>

<file path=ppt/tags/tag55.xml><?xml version="1.0" encoding="utf-8"?>
<p:tagLst xmlns:p="http://schemas.openxmlformats.org/presentationml/2006/main">
  <p:tag name="AS_UNIQUEID" val="63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0.xml><?xml version="1.0" encoding="utf-8"?>
<p:tagLst xmlns:p="http://schemas.openxmlformats.org/presentationml/2006/main">
  <p:tag name="AS_UNIQUEID" val="2313"/>
  <p:tag name="KSO_WM_BEAUTIFY_FLAG" val=""/>
</p:tagLst>
</file>

<file path=ppt/tags/tag551.xml><?xml version="1.0" encoding="utf-8"?>
<p:tagLst xmlns:p="http://schemas.openxmlformats.org/presentationml/2006/main">
  <p:tag name="AS_UNIQUEID" val="2314"/>
  <p:tag name="KSO_WM_BEAUTIFY_FLAG" val=""/>
</p:tagLst>
</file>

<file path=ppt/tags/tag552.xml><?xml version="1.0" encoding="utf-8"?>
<p:tagLst xmlns:p="http://schemas.openxmlformats.org/presentationml/2006/main">
  <p:tag name="AS_UNIQUEID" val="7037"/>
</p:tagLst>
</file>

<file path=ppt/tags/tag553.xml><?xml version="1.0" encoding="utf-8"?>
<p:tagLst xmlns:p="http://schemas.openxmlformats.org/presentationml/2006/main">
  <p:tag name="AS_UNIQUEID" val="7038"/>
</p:tagLst>
</file>

<file path=ppt/tags/tag554.xml><?xml version="1.0" encoding="utf-8"?>
<p:tagLst xmlns:p="http://schemas.openxmlformats.org/presentationml/2006/main">
  <p:tag name="AS_UNIQUEID" val="7039"/>
</p:tagLst>
</file>

<file path=ppt/tags/tag555.xml><?xml version="1.0" encoding="utf-8"?>
<p:tagLst xmlns:p="http://schemas.openxmlformats.org/presentationml/2006/main">
  <p:tag name="AS_UNIQUEID" val="7040"/>
</p:tagLst>
</file>

<file path=ppt/tags/tag556.xml><?xml version="1.0" encoding="utf-8"?>
<p:tagLst xmlns:p="http://schemas.openxmlformats.org/presentationml/2006/main">
  <p:tag name="AS_UNIQUEID" val="7041"/>
</p:tagLst>
</file>

<file path=ppt/tags/tag557.xml><?xml version="1.0" encoding="utf-8"?>
<p:tagLst xmlns:p="http://schemas.openxmlformats.org/presentationml/2006/main">
  <p:tag name="AS_UNIQUEID" val="7042"/>
</p:tagLst>
</file>

<file path=ppt/tags/tag558.xml><?xml version="1.0" encoding="utf-8"?>
<p:tagLst xmlns:p="http://schemas.openxmlformats.org/presentationml/2006/main">
  <p:tag name="AS_UNIQUEID" val="7043"/>
</p:tagLst>
</file>

<file path=ppt/tags/tag559.xml><?xml version="1.0" encoding="utf-8"?>
<p:tagLst xmlns:p="http://schemas.openxmlformats.org/presentationml/2006/main">
  <p:tag name="AS_UNIQUEID" val="2307"/>
</p:tagLst>
</file>

<file path=ppt/tags/tag56.xml><?xml version="1.0" encoding="utf-8"?>
<p:tagLst xmlns:p="http://schemas.openxmlformats.org/presentationml/2006/main">
  <p:tag name="AS_UNIQUEID" val="63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0.xml><?xml version="1.0" encoding="utf-8"?>
<p:tagLst xmlns:p="http://schemas.openxmlformats.org/presentationml/2006/main">
  <p:tag name="AS_UNIQUEID" val="2308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561.xml><?xml version="1.0" encoding="utf-8"?>
<p:tagLst xmlns:p="http://schemas.openxmlformats.org/presentationml/2006/main">
  <p:tag name="AS_UNIQUEID" val="2309"/>
  <p:tag name="KSO_WM_BEAUTIFY_FLAG" val=""/>
</p:tagLst>
</file>

<file path=ppt/tags/tag562.xml><?xml version="1.0" encoding="utf-8"?>
<p:tagLst xmlns:p="http://schemas.openxmlformats.org/presentationml/2006/main">
  <p:tag name="AS_UNIQUEID" val="2310"/>
</p:tagLst>
</file>

<file path=ppt/tags/tag563.xml><?xml version="1.0" encoding="utf-8"?>
<p:tagLst xmlns:p="http://schemas.openxmlformats.org/presentationml/2006/main">
  <p:tag name="AS_UNIQUEID" val="2311"/>
  <p:tag name="KSO_WM_BEAUTIFY_FLAG" val=""/>
</p:tagLst>
</file>

<file path=ppt/tags/tag564.xml><?xml version="1.0" encoding="utf-8"?>
<p:tagLst xmlns:p="http://schemas.openxmlformats.org/presentationml/2006/main">
  <p:tag name="AS_UNIQUEID" val="2313"/>
  <p:tag name="KSO_WM_BEAUTIFY_FLAG" val=""/>
</p:tagLst>
</file>

<file path=ppt/tags/tag565.xml><?xml version="1.0" encoding="utf-8"?>
<p:tagLst xmlns:p="http://schemas.openxmlformats.org/presentationml/2006/main">
  <p:tag name="AS_UNIQUEID" val="2314"/>
  <p:tag name="KSO_WM_BEAUTIFY_FLAG" val=""/>
</p:tagLst>
</file>

<file path=ppt/tags/tag566.xml><?xml version="1.0" encoding="utf-8"?>
<p:tagLst xmlns:p="http://schemas.openxmlformats.org/presentationml/2006/main">
  <p:tag name="AS_UNIQUEID" val="7044"/>
</p:tagLst>
</file>

<file path=ppt/tags/tag567.xml><?xml version="1.0" encoding="utf-8"?>
<p:tagLst xmlns:p="http://schemas.openxmlformats.org/presentationml/2006/main">
  <p:tag name="AS_UNIQUEID" val="7045"/>
</p:tagLst>
</file>

<file path=ppt/tags/tag568.xml><?xml version="1.0" encoding="utf-8"?>
<p:tagLst xmlns:p="http://schemas.openxmlformats.org/presentationml/2006/main">
  <p:tag name="AS_UNIQUEID" val="7046"/>
</p:tagLst>
</file>

<file path=ppt/tags/tag569.xml><?xml version="1.0" encoding="utf-8"?>
<p:tagLst xmlns:p="http://schemas.openxmlformats.org/presentationml/2006/main">
  <p:tag name="AS_UNIQUEID" val="7047"/>
</p:tagLst>
</file>

<file path=ppt/tags/tag57.xml><?xml version="1.0" encoding="utf-8"?>
<p:tagLst xmlns:p="http://schemas.openxmlformats.org/presentationml/2006/main">
  <p:tag name="AS_UNIQUEID" val="6876"/>
</p:tagLst>
</file>

<file path=ppt/tags/tag570.xml><?xml version="1.0" encoding="utf-8"?>
<p:tagLst xmlns:p="http://schemas.openxmlformats.org/presentationml/2006/main">
  <p:tag name="AS_UNIQUEID" val="7048"/>
</p:tagLst>
</file>

<file path=ppt/tags/tag571.xml><?xml version="1.0" encoding="utf-8"?>
<p:tagLst xmlns:p="http://schemas.openxmlformats.org/presentationml/2006/main">
  <p:tag name="AS_UNIQUEID" val="7049"/>
</p:tagLst>
</file>

<file path=ppt/tags/tag572.xml><?xml version="1.0" encoding="utf-8"?>
<p:tagLst xmlns:p="http://schemas.openxmlformats.org/presentationml/2006/main">
  <p:tag name="AS_UNIQUEID" val="7050"/>
</p:tagLst>
</file>

<file path=ppt/tags/tag573.xml><?xml version="1.0" encoding="utf-8"?>
<p:tagLst xmlns:p="http://schemas.openxmlformats.org/presentationml/2006/main">
  <p:tag name="AS_UNIQUEID" val="7051"/>
</p:tagLst>
</file>

<file path=ppt/tags/tag574.xml><?xml version="1.0" encoding="utf-8"?>
<p:tagLst xmlns:p="http://schemas.openxmlformats.org/presentationml/2006/main">
  <p:tag name="AS_UNIQUEID" val="7052"/>
</p:tagLst>
</file>

<file path=ppt/tags/tag575.xml><?xml version="1.0" encoding="utf-8"?>
<p:tagLst xmlns:p="http://schemas.openxmlformats.org/presentationml/2006/main">
  <p:tag name="AS_UNIQUEID" val="7053"/>
</p:tagLst>
</file>

<file path=ppt/tags/tag576.xml><?xml version="1.0" encoding="utf-8"?>
<p:tagLst xmlns:p="http://schemas.openxmlformats.org/presentationml/2006/main">
  <p:tag name="AS_UNIQUEID" val="7054"/>
</p:tagLst>
</file>

<file path=ppt/tags/tag577.xml><?xml version="1.0" encoding="utf-8"?>
<p:tagLst xmlns:p="http://schemas.openxmlformats.org/presentationml/2006/main">
  <p:tag name="AS_UNIQUEID" val="6823"/>
</p:tagLst>
</file>

<file path=ppt/tags/tag578.xml><?xml version="1.0" encoding="utf-8"?>
<p:tagLst xmlns:p="http://schemas.openxmlformats.org/presentationml/2006/main">
  <p:tag name="AS_UNIQUEID" val="6824"/>
</p:tagLst>
</file>

<file path=ppt/tags/tag579.xml><?xml version="1.0" encoding="utf-8"?>
<p:tagLst xmlns:p="http://schemas.openxmlformats.org/presentationml/2006/main">
  <p:tag name="AS_UNIQUEID" val="2307"/>
</p:tagLst>
</file>

<file path=ppt/tags/tag58.xml><?xml version="1.0" encoding="utf-8"?>
<p:tagLst xmlns:p="http://schemas.openxmlformats.org/presentationml/2006/main">
  <p:tag name="AS_UNIQUEID" val="63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0.xml><?xml version="1.0" encoding="utf-8"?>
<p:tagLst xmlns:p="http://schemas.openxmlformats.org/presentationml/2006/main">
  <p:tag name="AS_UNIQUEID" val="2308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581.xml><?xml version="1.0" encoding="utf-8"?>
<p:tagLst xmlns:p="http://schemas.openxmlformats.org/presentationml/2006/main">
  <p:tag name="AS_UNIQUEID" val="2309"/>
  <p:tag name="KSO_WM_BEAUTIFY_FLAG" val=""/>
</p:tagLst>
</file>

<file path=ppt/tags/tag582.xml><?xml version="1.0" encoding="utf-8"?>
<p:tagLst xmlns:p="http://schemas.openxmlformats.org/presentationml/2006/main">
  <p:tag name="AS_UNIQUEID" val="2310"/>
</p:tagLst>
</file>

<file path=ppt/tags/tag583.xml><?xml version="1.0" encoding="utf-8"?>
<p:tagLst xmlns:p="http://schemas.openxmlformats.org/presentationml/2006/main">
  <p:tag name="AS_UNIQUEID" val="2311"/>
  <p:tag name="KSO_WM_BEAUTIFY_FLAG" val=""/>
</p:tagLst>
</file>

<file path=ppt/tags/tag584.xml><?xml version="1.0" encoding="utf-8"?>
<p:tagLst xmlns:p="http://schemas.openxmlformats.org/presentationml/2006/main">
  <p:tag name="AS_UNIQUEID" val="2313"/>
  <p:tag name="KSO_WM_BEAUTIFY_FLAG" val=""/>
</p:tagLst>
</file>

<file path=ppt/tags/tag585.xml><?xml version="1.0" encoding="utf-8"?>
<p:tagLst xmlns:p="http://schemas.openxmlformats.org/presentationml/2006/main">
  <p:tag name="AS_UNIQUEID" val="2314"/>
  <p:tag name="KSO_WM_BEAUTIFY_FLAG" val=""/>
</p:tagLst>
</file>

<file path=ppt/tags/tag586.xml><?xml version="1.0" encoding="utf-8"?>
<p:tagLst xmlns:p="http://schemas.openxmlformats.org/presentationml/2006/main">
  <p:tag name="AS_UNIQUEID" val="7055"/>
</p:tagLst>
</file>

<file path=ppt/tags/tag587.xml><?xml version="1.0" encoding="utf-8"?>
<p:tagLst xmlns:p="http://schemas.openxmlformats.org/presentationml/2006/main">
  <p:tag name="AS_UNIQUEID" val="7056"/>
</p:tagLst>
</file>

<file path=ppt/tags/tag588.xml><?xml version="1.0" encoding="utf-8"?>
<p:tagLst xmlns:p="http://schemas.openxmlformats.org/presentationml/2006/main">
  <p:tag name="AS_UNIQUEID" val="7057"/>
</p:tagLst>
</file>

<file path=ppt/tags/tag589.xml><?xml version="1.0" encoding="utf-8"?>
<p:tagLst xmlns:p="http://schemas.openxmlformats.org/presentationml/2006/main">
  <p:tag name="AS_UNIQUEID" val="6824"/>
</p:tagLst>
</file>

<file path=ppt/tags/tag59.xml><?xml version="1.0" encoding="utf-8"?>
<p:tagLst xmlns:p="http://schemas.openxmlformats.org/presentationml/2006/main">
  <p:tag name="AS_UNIQUEID" val="63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0.xml><?xml version="1.0" encoding="utf-8"?>
<p:tagLst xmlns:p="http://schemas.openxmlformats.org/presentationml/2006/main">
  <p:tag name="AS_UNIQUEID" val="7058"/>
</p:tagLst>
</file>

<file path=ppt/tags/tag591.xml><?xml version="1.0" encoding="utf-8"?>
<p:tagLst xmlns:p="http://schemas.openxmlformats.org/presentationml/2006/main">
  <p:tag name="AS_UNIQUEID" val="7059"/>
</p:tagLst>
</file>

<file path=ppt/tags/tag592.xml><?xml version="1.0" encoding="utf-8"?>
<p:tagLst xmlns:p="http://schemas.openxmlformats.org/presentationml/2006/main">
  <p:tag name="AS_UNIQUEID" val="7060"/>
</p:tagLst>
</file>

<file path=ppt/tags/tag593.xml><?xml version="1.0" encoding="utf-8"?>
<p:tagLst xmlns:p="http://schemas.openxmlformats.org/presentationml/2006/main">
  <p:tag name="AS_UNIQUEID" val="7061"/>
</p:tagLst>
</file>

<file path=ppt/tags/tag594.xml><?xml version="1.0" encoding="utf-8"?>
<p:tagLst xmlns:p="http://schemas.openxmlformats.org/presentationml/2006/main">
  <p:tag name="AS_UNIQUEID" val="6824"/>
</p:tagLst>
</file>

<file path=ppt/tags/tag595.xml><?xml version="1.0" encoding="utf-8"?>
<p:tagLst xmlns:p="http://schemas.openxmlformats.org/presentationml/2006/main">
  <p:tag name="AS_UNIQUEID" val="7062"/>
</p:tagLst>
</file>

<file path=ppt/tags/tag596.xml><?xml version="1.0" encoding="utf-8"?>
<p:tagLst xmlns:p="http://schemas.openxmlformats.org/presentationml/2006/main">
  <p:tag name="AS_UNIQUEID" val="7063"/>
</p:tagLst>
</file>

<file path=ppt/tags/tag597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</p:tagLst>
</file>

<file path=ppt/tags/tag6.xml><?xml version="1.0" encoding="utf-8"?>
<p:tagLst xmlns:p="http://schemas.openxmlformats.org/presentationml/2006/main">
  <p:tag name="AS_UNIQUEID" val="63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AS_UNIQUEID" val="63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.xml><?xml version="1.0" encoding="utf-8"?>
<p:tagLst xmlns:p="http://schemas.openxmlformats.org/presentationml/2006/main">
  <p:tag name="AS_UNIQUEID" val="6385"/>
</p:tagLst>
</file>

<file path=ppt/tags/tag62.xml><?xml version="1.0" encoding="utf-8"?>
<p:tagLst xmlns:p="http://schemas.openxmlformats.org/presentationml/2006/main">
  <p:tag name="AS_UNIQUEID" val="6877"/>
</p:tagLst>
</file>

<file path=ppt/tags/tag63.xml><?xml version="1.0" encoding="utf-8"?>
<p:tagLst xmlns:p="http://schemas.openxmlformats.org/presentationml/2006/main">
  <p:tag name="AS_UNIQUEID" val="63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p="http://schemas.openxmlformats.org/presentationml/2006/main">
  <p:tag name="AS_UNIQUEID" val="63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.xml><?xml version="1.0" encoding="utf-8"?>
<p:tagLst xmlns:p="http://schemas.openxmlformats.org/presentationml/2006/main">
  <p:tag name="AS_UNIQUEID" val="63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.xml><?xml version="1.0" encoding="utf-8"?>
<p:tagLst xmlns:p="http://schemas.openxmlformats.org/presentationml/2006/main">
  <p:tag name="AS_UNIQUEID" val="63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.xml><?xml version="1.0" encoding="utf-8"?>
<p:tagLst xmlns:p="http://schemas.openxmlformats.org/presentationml/2006/main">
  <p:tag name="AS_UNIQUEID" val="63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8.xml><?xml version="1.0" encoding="utf-8"?>
<p:tagLst xmlns:p="http://schemas.openxmlformats.org/presentationml/2006/main">
  <p:tag name="AS_UNIQUEID" val="6878"/>
</p:tagLst>
</file>

<file path=ppt/tags/tag69.xml><?xml version="1.0" encoding="utf-8"?>
<p:tagLst xmlns:p="http://schemas.openxmlformats.org/presentationml/2006/main">
  <p:tag name="AS_UNIQUEID" val="6393"/>
  <p:tag name="KSO_WM_BEAUTIFY_FLAG" val="#fgm#"/>
  <p:tag name="KSO_WM_LAYOUT_CHECK_HASH" val="b80820b227f7a61bce90a36fcc36b3ef8468e9dc"/>
  <p:tag name="KSO_WM_NEWLAYOUT_ID" val="75"/>
  <p:tag name="KSO_WM_UNIT_INDEX" val="1"/>
  <p:tag name="KSO_WM_UNIT_TYPE" val="a"/>
</p:tagLst>
</file>

<file path=ppt/tags/tag7.xml><?xml version="1.0" encoding="utf-8"?>
<p:tagLst xmlns:p="http://schemas.openxmlformats.org/presentationml/2006/main">
  <p:tag name="AS_UNIQUEID" val="6868"/>
</p:tagLst>
</file>

<file path=ppt/tags/tag70.xml><?xml version="1.0" encoding="utf-8"?>
<p:tagLst xmlns:p="http://schemas.openxmlformats.org/presentationml/2006/main">
  <p:tag name="AS_UNIQUEID" val="6394"/>
  <p:tag name="KSO_WM_BEAUTIFY_FLAG" val="#fgm#"/>
  <p:tag name="KSO_WM_DIAGRAM_GROUP_CODE" val="1"/>
  <p:tag name="KSO_WM_UNIT_INDEX" val="1_1_1"/>
  <p:tag name="KSO_WM_UNIT_TYPE" val="l_h_a"/>
</p:tagLst>
</file>

<file path=ppt/tags/tag71.xml><?xml version="1.0" encoding="utf-8"?>
<p:tagLst xmlns:p="http://schemas.openxmlformats.org/presentationml/2006/main">
  <p:tag name="AS_UNIQUEID" val="6395"/>
  <p:tag name="KSO_WM_BEAUTIFY_FLAG" val="#fgm#"/>
  <p:tag name="KSO_WM_DIAGRAM_GROUP_CODE" val="1"/>
  <p:tag name="KSO_WM_UNIT_INDEX" val="1_1_1"/>
  <p:tag name="KSO_WM_UNIT_TYPE" val="l_h_f"/>
</p:tagLst>
</file>

<file path=ppt/tags/tag72.xml><?xml version="1.0" encoding="utf-8"?>
<p:tagLst xmlns:p="http://schemas.openxmlformats.org/presentationml/2006/main">
  <p:tag name="AS_UNIQUEID" val="6396"/>
  <p:tag name="KSO_WM_BEAUTIFY_FLAG" val="#fgm#"/>
  <p:tag name="KSO_WM_DIAGRAM_GROUP_CODE" val="1"/>
  <p:tag name="KSO_WM_UNIT_INDEX" val="1_2_1"/>
  <p:tag name="KSO_WM_UNIT_TYPE" val="l_h_a"/>
</p:tagLst>
</file>

<file path=ppt/tags/tag73.xml><?xml version="1.0" encoding="utf-8"?>
<p:tagLst xmlns:p="http://schemas.openxmlformats.org/presentationml/2006/main">
  <p:tag name="AS_UNIQUEID" val="6397"/>
  <p:tag name="KSO_WM_BEAUTIFY_FLAG" val="#fgm#"/>
  <p:tag name="KSO_WM_DIAGRAM_GROUP_CODE" val="1"/>
  <p:tag name="KSO_WM_UNIT_INDEX" val="1_2_1"/>
  <p:tag name="KSO_WM_UNIT_TYPE" val="l_h_f"/>
</p:tagLst>
</file>

<file path=ppt/tags/tag74.xml><?xml version="1.0" encoding="utf-8"?>
<p:tagLst xmlns:p="http://schemas.openxmlformats.org/presentationml/2006/main">
  <p:tag name="AS_UNIQUEID" val="6398"/>
  <p:tag name="KSO_WM_BEAUTIFY_FLAG" val="#fgm#"/>
  <p:tag name="KSO_WM_DIAGRAM_GROUP_CODE" val="1"/>
  <p:tag name="KSO_WM_UNIT_INDEX" val="1_3_1"/>
  <p:tag name="KSO_WM_UNIT_TYPE" val="l_h_a"/>
</p:tagLst>
</file>

<file path=ppt/tags/tag75.xml><?xml version="1.0" encoding="utf-8"?>
<p:tagLst xmlns:p="http://schemas.openxmlformats.org/presentationml/2006/main">
  <p:tag name="AS_UNIQUEID" val="6399"/>
  <p:tag name="KSO_WM_BEAUTIFY_FLAG" val="#fgm#"/>
  <p:tag name="KSO_WM_DIAGRAM_GROUP_CODE" val="1"/>
  <p:tag name="KSO_WM_UNIT_INDEX" val="1_3_1"/>
  <p:tag name="KSO_WM_UNIT_TYPE" val="l_h_f"/>
</p:tagLst>
</file>

<file path=ppt/tags/tag76.xml><?xml version="1.0" encoding="utf-8"?>
<p:tagLst xmlns:p="http://schemas.openxmlformats.org/presentationml/2006/main">
  <p:tag name="AS_UNIQUEID" val="6400"/>
  <p:tag name="KSO_WM_BEAUTIFY_FLAG" val="#fgm#"/>
  <p:tag name="KSO_WM_DIAGRAM_GROUP_CODE" val="1"/>
  <p:tag name="KSO_WM_UNIT_INDEX" val="1_4_1"/>
  <p:tag name="KSO_WM_UNIT_TYPE" val="l_h_a"/>
</p:tagLst>
</file>

<file path=ppt/tags/tag77.xml><?xml version="1.0" encoding="utf-8"?>
<p:tagLst xmlns:p="http://schemas.openxmlformats.org/presentationml/2006/main">
  <p:tag name="AS_UNIQUEID" val="6401"/>
  <p:tag name="KSO_WM_BEAUTIFY_FLAG" val="#fgm#"/>
  <p:tag name="KSO_WM_DIAGRAM_GROUP_CODE" val="1"/>
  <p:tag name="KSO_WM_UNIT_INDEX" val="1_4_1"/>
  <p:tag name="KSO_WM_UNIT_TYPE" val="l_h_f"/>
</p:tagLst>
</file>

<file path=ppt/tags/tag78.xml><?xml version="1.0" encoding="utf-8"?>
<p:tagLst xmlns:p="http://schemas.openxmlformats.org/presentationml/2006/main">
  <p:tag name="AS_UNIQUEID" val="6402"/>
  <p:tag name="KSO_WM_BEAUTIFY_FLAG" val="#fgm#"/>
  <p:tag name="KSO_WM_DIAGRAM_GROUP_CODE" val="1"/>
  <p:tag name="KSO_WM_UNIT_INDEX" val="1_5_1"/>
  <p:tag name="KSO_WM_UNIT_TYPE" val="l_h_a"/>
</p:tagLst>
</file>

<file path=ppt/tags/tag79.xml><?xml version="1.0" encoding="utf-8"?>
<p:tagLst xmlns:p="http://schemas.openxmlformats.org/presentationml/2006/main">
  <p:tag name="AS_UNIQUEID" val="6403"/>
  <p:tag name="KSO_WM_BEAUTIFY_FLAG" val="#fgm#"/>
  <p:tag name="KSO_WM_DIAGRAM_GROUP_CODE" val="1"/>
  <p:tag name="KSO_WM_UNIT_INDEX" val="1_5_1"/>
  <p:tag name="KSO_WM_UNIT_TYPE" val="l_h_f"/>
</p:tagLst>
</file>

<file path=ppt/tags/tag8.xml><?xml version="1.0" encoding="utf-8"?>
<p:tagLst xmlns:p="http://schemas.openxmlformats.org/presentationml/2006/main">
  <p:tag name="AS_UNIQUEID" val="63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AS_UNIQUEID" val="6404"/>
  <p:tag name="KSO_WM_BEAUTIFY_FLAG" val="#fgm#"/>
  <p:tag name="KSO_WM_DIAGRAM_GROUP_CODE" val="1"/>
  <p:tag name="KSO_WM_UNIT_INDEX" val="1_6_1"/>
  <p:tag name="KSO_WM_UNIT_TYPE" val="l_h_a"/>
</p:tagLst>
</file>

<file path=ppt/tags/tag81.xml><?xml version="1.0" encoding="utf-8"?>
<p:tagLst xmlns:p="http://schemas.openxmlformats.org/presentationml/2006/main">
  <p:tag name="AS_UNIQUEID" val="6405"/>
  <p:tag name="KSO_WM_BEAUTIFY_FLAG" val="#fgm#"/>
  <p:tag name="KSO_WM_DIAGRAM_GROUP_CODE" val="1"/>
  <p:tag name="KSO_WM_UNIT_INDEX" val="1_6_1"/>
  <p:tag name="KSO_WM_UNIT_TYPE" val="l_h_f"/>
</p:tagLst>
</file>

<file path=ppt/tags/tag82.xml><?xml version="1.0" encoding="utf-8"?>
<p:tagLst xmlns:p="http://schemas.openxmlformats.org/presentationml/2006/main">
  <p:tag name="AS_UNIQUEID" val="6406"/>
</p:tagLst>
</file>

<file path=ppt/tags/tag83.xml><?xml version="1.0" encoding="utf-8"?>
<p:tagLst xmlns:p="http://schemas.openxmlformats.org/presentationml/2006/main">
  <p:tag name="AS_UNIQUEID" val="6407"/>
</p:tagLst>
</file>

<file path=ppt/tags/tag84.xml><?xml version="1.0" encoding="utf-8"?>
<p:tagLst xmlns:p="http://schemas.openxmlformats.org/presentationml/2006/main">
  <p:tag name="AS_UNIQUEID" val="6408"/>
</p:tagLst>
</file>

<file path=ppt/tags/tag85.xml><?xml version="1.0" encoding="utf-8"?>
<p:tagLst xmlns:p="http://schemas.openxmlformats.org/presentationml/2006/main">
  <p:tag name="AS_UNIQUEID" val="6879"/>
</p:tagLst>
</file>

<file path=ppt/tags/tag86.xml><?xml version="1.0" encoding="utf-8"?>
<p:tagLst xmlns:p="http://schemas.openxmlformats.org/presentationml/2006/main">
  <p:tag name="AS_UNIQUEID" val="6410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7.xml><?xml version="1.0" encoding="utf-8"?>
<p:tagLst xmlns:p="http://schemas.openxmlformats.org/presentationml/2006/main">
  <p:tag name="AS_UNIQUEID" val="6411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8.xml><?xml version="1.0" encoding="utf-8"?>
<p:tagLst xmlns:p="http://schemas.openxmlformats.org/presentationml/2006/main">
  <p:tag name="AS_UNIQUEID" val="64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9.xml><?xml version="1.0" encoding="utf-8"?>
<p:tagLst xmlns:p="http://schemas.openxmlformats.org/presentationml/2006/main">
  <p:tag name="AS_UNIQUEID" val="64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.xml><?xml version="1.0" encoding="utf-8"?>
<p:tagLst xmlns:p="http://schemas.openxmlformats.org/presentationml/2006/main">
  <p:tag name="AS_UNIQUEID" val="63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AS_UNIQUEID" val="64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1.xml><?xml version="1.0" encoding="utf-8"?>
<p:tagLst xmlns:p="http://schemas.openxmlformats.org/presentationml/2006/main">
  <p:tag name="AS_UNIQUEID" val="6415"/>
</p:tagLst>
</file>

<file path=ppt/tags/tag92.xml><?xml version="1.0" encoding="utf-8"?>
<p:tagLst xmlns:p="http://schemas.openxmlformats.org/presentationml/2006/main">
  <p:tag name="AS_UNIQUEID" val="6849"/>
</p:tagLst>
</file>

<file path=ppt/tags/tag93.xml><?xml version="1.0" encoding="utf-8"?>
<p:tagLst xmlns:p="http://schemas.openxmlformats.org/presentationml/2006/main">
  <p:tag name="AS_UNIQUEID" val="6880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95.xml><?xml version="1.0" encoding="utf-8"?>
<p:tagLst xmlns:p="http://schemas.openxmlformats.org/presentationml/2006/main">
  <p:tag name="AS_UNIQUEID" val="6881"/>
</p:tagLst>
</file>

<file path=ppt/tags/tag96.xml><?xml version="1.0" encoding="utf-8"?>
<p:tagLst xmlns:p="http://schemas.openxmlformats.org/presentationml/2006/main">
  <p:tag name="AS_UNIQUEID" val="57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7.xml><?xml version="1.0" encoding="utf-8"?>
<p:tagLst xmlns:p="http://schemas.openxmlformats.org/presentationml/2006/main">
  <p:tag name="AS_UNIQUEID" val="57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8.xml><?xml version="1.0" encoding="utf-8"?>
<p:tagLst xmlns:p="http://schemas.openxmlformats.org/presentationml/2006/main">
  <p:tag name="AS_UNIQUEID" val="57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9.xml><?xml version="1.0" encoding="utf-8"?>
<p:tagLst xmlns:p="http://schemas.openxmlformats.org/presentationml/2006/main">
  <p:tag name="AS_UNIQUEID" val="57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Paragraphs>194</Paragraphs>
  <Slides>30</Slides>
  <Notes>1</Notes>
  <HiddenSlides>0</HiddenSlides>
  <MMClips>7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9" baseType="lpstr">
      <vt:lpstr>Arial</vt:lpstr>
      <vt:lpstr>微软雅黑</vt:lpstr>
      <vt:lpstr>Wingdings</vt:lpstr>
      <vt:lpstr>Calibri Light</vt:lpstr>
      <vt:lpstr>Calibri</vt:lpstr>
      <vt:lpstr>宋体</vt:lpstr>
      <vt:lpstr>Times New Roman</vt:lpstr>
      <vt:lpstr>黑体</vt:lpstr>
      <vt:lpstr>WPS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判断串、并联的方法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23.0300</AppVersion>
  <TotalTime>0</TotalTim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2025-09-28T14:17:46Z</cp:lastPrinted>
  <dcterms:created xsi:type="dcterms:W3CDTF">2025-09-28T14:17:46Z</dcterms:created>
  <dcterms:modified xsi:type="dcterms:W3CDTF">2025-09-28T06:17:46Z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