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gif" ContentType="image/gif"/>
  <Default Extension="wmf" ContentType="image/x-wmf"/>
  <Default Extension="wmv" ContentType="video/x-ms-wmv"/>
  <Default Extension="mp4" ContentType="video/mp4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3.3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  <p:sldMasterId id="2147483661" r:id="rId3"/>
  </p:sldMasterIdLst>
  <p:notesMasterIdLst>
    <p:notesMasterId r:id="rId4"/>
  </p:notesMasterIdLst>
  <p:sldIdLst>
    <p:sldId id="257" r:id="rId5"/>
    <p:sldId id="258" r:id="rId6"/>
    <p:sldId id="260" r:id="rId7"/>
    <p:sldId id="350" r:id="rId8"/>
    <p:sldId id="351" r:id="rId9"/>
    <p:sldId id="357" r:id="rId10"/>
    <p:sldId id="360" r:id="rId11"/>
    <p:sldId id="361" r:id="rId12"/>
    <p:sldId id="362" r:id="rId13"/>
    <p:sldId id="364" r:id="rId14"/>
    <p:sldId id="363" r:id="rId15"/>
    <p:sldId id="365" r:id="rId16"/>
    <p:sldId id="366" r:id="rId17"/>
    <p:sldId id="367" r:id="rId18"/>
    <p:sldId id="368" r:id="rId19"/>
    <p:sldId id="369" r:id="rId20"/>
    <p:sldId id="371" r:id="rId21"/>
    <p:sldId id="370" r:id="rId22"/>
    <p:sldId id="372" r:id="rId23"/>
    <p:sldId id="374" r:id="rId24"/>
    <p:sldId id="392" r:id="rId25"/>
    <p:sldId id="375" r:id="rId26"/>
    <p:sldId id="377" r:id="rId27"/>
    <p:sldId id="378" r:id="rId28"/>
    <p:sldId id="379" r:id="rId29"/>
    <p:sldId id="382" r:id="rId30"/>
    <p:sldId id="380" r:id="rId31"/>
    <p:sldId id="381" r:id="rId32"/>
    <p:sldId id="342" r:id="rId33"/>
    <p:sldId id="391" r:id="rId34"/>
    <p:sldId id="385" r:id="rId35"/>
    <p:sldId id="386" r:id="rId36"/>
    <p:sldId id="387" r:id="rId37"/>
    <p:sldId id="388" r:id="rId38"/>
    <p:sldId id="312" r:id="rId39"/>
  </p:sldIdLst>
  <p:sldSz cx="12192000" cy="6858000"/>
  <p:notesSz cx="6858000" cy="9144000"/>
  <p:custDataLst>
    <p:tags r:id="rId4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4" userDrawn="1">
          <p15:clr>
            <a:srgbClr val="A4A3A4"/>
          </p15:clr>
        </p15:guide>
        <p15:guide id="2" pos="380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p="http://schemas.openxmlformats.org/presentationml/2006/main">
  <p:cmAuthor id="1" name="tudou" initials="t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84"/>
        <p:guide pos="380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slide" Target="slides/slide22.xml" /><Relationship Id="rId27" Type="http://schemas.openxmlformats.org/officeDocument/2006/relationships/slide" Target="slides/slide23.xml" /><Relationship Id="rId28" Type="http://schemas.openxmlformats.org/officeDocument/2006/relationships/slide" Target="slides/slide24.xml" /><Relationship Id="rId29" Type="http://schemas.openxmlformats.org/officeDocument/2006/relationships/slide" Target="slides/slide25.xml" /><Relationship Id="rId3" Type="http://schemas.openxmlformats.org/officeDocument/2006/relationships/slideMaster" Target="slideMasters/slideMaster2.xml" /><Relationship Id="rId30" Type="http://schemas.openxmlformats.org/officeDocument/2006/relationships/slide" Target="slides/slide26.xml" /><Relationship Id="rId31" Type="http://schemas.openxmlformats.org/officeDocument/2006/relationships/slide" Target="slides/slide27.xml" /><Relationship Id="rId32" Type="http://schemas.openxmlformats.org/officeDocument/2006/relationships/slide" Target="slides/slide28.xml" /><Relationship Id="rId33" Type="http://schemas.openxmlformats.org/officeDocument/2006/relationships/slide" Target="slides/slide29.xml" /><Relationship Id="rId34" Type="http://schemas.openxmlformats.org/officeDocument/2006/relationships/slide" Target="slides/slide30.xml" /><Relationship Id="rId35" Type="http://schemas.openxmlformats.org/officeDocument/2006/relationships/slide" Target="slides/slide31.xml" /><Relationship Id="rId36" Type="http://schemas.openxmlformats.org/officeDocument/2006/relationships/slide" Target="slides/slide32.xml" /><Relationship Id="rId37" Type="http://schemas.openxmlformats.org/officeDocument/2006/relationships/slide" Target="slides/slide33.xml" /><Relationship Id="rId38" Type="http://schemas.openxmlformats.org/officeDocument/2006/relationships/slide" Target="slides/slide34.xml" /><Relationship Id="rId39" Type="http://schemas.openxmlformats.org/officeDocument/2006/relationships/slide" Target="slides/slide35.xml" /><Relationship Id="rId4" Type="http://schemas.openxmlformats.org/officeDocument/2006/relationships/notesMaster" Target="notesMasters/notesMaster1.xml" /><Relationship Id="rId40" Type="http://schemas.openxmlformats.org/officeDocument/2006/relationships/tags" Target="tags/tag706.xml" /><Relationship Id="rId41" Type="http://schemas.openxmlformats.org/officeDocument/2006/relationships/presProps" Target="presProps.xml" /><Relationship Id="rId42" Type="http://schemas.openxmlformats.org/officeDocument/2006/relationships/viewProps" Target="viewProps.xml" /><Relationship Id="rId43" Type="http://schemas.openxmlformats.org/officeDocument/2006/relationships/theme" Target="theme/theme1.xml" /><Relationship Id="rId44" Type="http://schemas.openxmlformats.org/officeDocument/2006/relationships/tableStyles" Target="tableStyles.xml" /><Relationship Id="rId5" Type="http://schemas.openxmlformats.org/officeDocument/2006/relationships/slide" Target="slides/slide1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8.wmf" /><Relationship Id="rId2" Type="http://schemas.openxmlformats.org/officeDocument/2006/relationships/image" Target="../media/image29.wmf" /></Relationships>
</file>

<file path=ppt/drawings/_rels/vmlDrawing2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8.wmf" /><Relationship Id="rId2" Type="http://schemas.openxmlformats.org/officeDocument/2006/relationships/image" Target="../media/image29.wmf" /><Relationship Id="rId3" Type="http://schemas.openxmlformats.org/officeDocument/2006/relationships/image" Target="../media/image31.wmf" /><Relationship Id="rId4" Type="http://schemas.openxmlformats.org/officeDocument/2006/relationships/image" Target="../media/image32.wmf" /><Relationship Id="rId5" Type="http://schemas.openxmlformats.org/officeDocument/2006/relationships/image" Target="../media/image33.wmf" /><Relationship Id="rId6" Type="http://schemas.openxmlformats.org/officeDocument/2006/relationships/image" Target="../media/image34.wmf" /></Relationships>
</file>

<file path=ppt/drawings/_rels/vmlDrawing3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8.wmf" /><Relationship Id="rId2" Type="http://schemas.openxmlformats.org/officeDocument/2006/relationships/image" Target="../media/image29.wmf" /></Relationships>
</file>

<file path=ppt/drawings/_rels/vmlDrawing4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8.wmf" /><Relationship Id="rId2" Type="http://schemas.openxmlformats.org/officeDocument/2006/relationships/image" Target="../media/image29.wmf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1.xml" /><Relationship Id="rId2" Type="http://schemas.openxmlformats.org/officeDocument/2006/relationships/tags" Target="../tags/tag172.xml" /><Relationship Id="rId3" Type="http://schemas.openxmlformats.org/officeDocument/2006/relationships/tags" Target="../tags/tag173.xml" /><Relationship Id="rId4" Type="http://schemas.openxmlformats.org/officeDocument/2006/relationships/tags" Target="../tags/tag174.xml" /><Relationship Id="rId5" Type="http://schemas.openxmlformats.org/officeDocument/2006/relationships/tags" Target="../tags/tag175.xml" /><Relationship Id="rId6" Type="http://schemas.openxmlformats.org/officeDocument/2006/relationships/tags" Target="../tags/tag176.xml" /><Relationship Id="rId7" Type="http://schemas.openxmlformats.org/officeDocument/2006/relationships/tags" Target="../tags/tag177.xml" /><Relationship Id="rId8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7.xml" /><Relationship Id="rId2" Type="http://schemas.openxmlformats.org/officeDocument/2006/relationships/tags" Target="../tags/tag58.xml" /><Relationship Id="rId3" Type="http://schemas.openxmlformats.org/officeDocument/2006/relationships/tags" Target="../tags/tag59.xml" /><Relationship Id="rId4" Type="http://schemas.openxmlformats.org/officeDocument/2006/relationships/tags" Target="../tags/tag60.xml" /><Relationship Id="rId5" Type="http://schemas.openxmlformats.org/officeDocument/2006/relationships/tags" Target="../tags/tag61.xml" /><Relationship Id="rId6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2.xml" /><Relationship Id="rId2" Type="http://schemas.openxmlformats.org/officeDocument/2006/relationships/tags" Target="../tags/tag63.xml" /><Relationship Id="rId3" Type="http://schemas.openxmlformats.org/officeDocument/2006/relationships/tags" Target="../tags/tag64.xml" /><Relationship Id="rId4" Type="http://schemas.openxmlformats.org/officeDocument/2006/relationships/tags" Target="../tags/tag65.xml" /><Relationship Id="rId5" Type="http://schemas.openxmlformats.org/officeDocument/2006/relationships/tags" Target="../tags/tag66.xml" /><Relationship Id="rId6" Type="http://schemas.openxmlformats.org/officeDocument/2006/relationships/tags" Target="../tags/tag67.xml" /><Relationship Id="rId7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8.xml" /><Relationship Id="rId10" Type="http://schemas.openxmlformats.org/officeDocument/2006/relationships/tags" Target="../tags/tag77.xml" /><Relationship Id="rId11" Type="http://schemas.openxmlformats.org/officeDocument/2006/relationships/tags" Target="../tags/tag78.xml" /><Relationship Id="rId12" Type="http://schemas.openxmlformats.org/officeDocument/2006/relationships/tags" Target="../tags/tag79.xml" /><Relationship Id="rId13" Type="http://schemas.openxmlformats.org/officeDocument/2006/relationships/tags" Target="../tags/tag80.xml" /><Relationship Id="rId14" Type="http://schemas.openxmlformats.org/officeDocument/2006/relationships/tags" Target="../tags/tag81.xml" /><Relationship Id="rId15" Type="http://schemas.openxmlformats.org/officeDocument/2006/relationships/tags" Target="../tags/tag82.xml" /><Relationship Id="rId16" Type="http://schemas.openxmlformats.org/officeDocument/2006/relationships/tags" Target="../tags/tag83.xml" /><Relationship Id="rId17" Type="http://schemas.openxmlformats.org/officeDocument/2006/relationships/tags" Target="../tags/tag84.xml" /><Relationship Id="rId18" Type="http://schemas.openxmlformats.org/officeDocument/2006/relationships/slideMaster" Target="../slideMasters/slideMaster1.xml" /><Relationship Id="rId2" Type="http://schemas.openxmlformats.org/officeDocument/2006/relationships/tags" Target="../tags/tag69.xml" /><Relationship Id="rId3" Type="http://schemas.openxmlformats.org/officeDocument/2006/relationships/tags" Target="../tags/tag70.xml" /><Relationship Id="rId4" Type="http://schemas.openxmlformats.org/officeDocument/2006/relationships/tags" Target="../tags/tag71.xml" /><Relationship Id="rId5" Type="http://schemas.openxmlformats.org/officeDocument/2006/relationships/tags" Target="../tags/tag72.xml" /><Relationship Id="rId6" Type="http://schemas.openxmlformats.org/officeDocument/2006/relationships/tags" Target="../tags/tag73.xml" /><Relationship Id="rId7" Type="http://schemas.openxmlformats.org/officeDocument/2006/relationships/tags" Target="../tags/tag74.xml" /><Relationship Id="rId8" Type="http://schemas.openxmlformats.org/officeDocument/2006/relationships/tags" Target="../tags/tag75.xml" /><Relationship Id="rId9" Type="http://schemas.openxmlformats.org/officeDocument/2006/relationships/tags" Target="../tags/tag76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4.xml" /><Relationship Id="rId2" Type="http://schemas.openxmlformats.org/officeDocument/2006/relationships/tags" Target="../tags/tag95.xml" /><Relationship Id="rId3" Type="http://schemas.openxmlformats.org/officeDocument/2006/relationships/tags" Target="../tags/tag96.xml" /><Relationship Id="rId4" Type="http://schemas.openxmlformats.org/officeDocument/2006/relationships/tags" Target="../tags/tag97.xml" /><Relationship Id="rId5" Type="http://schemas.openxmlformats.org/officeDocument/2006/relationships/tags" Target="../tags/tag98.xml" /><Relationship Id="rId6" Type="http://schemas.openxmlformats.org/officeDocument/2006/relationships/tags" Target="../tags/tag99.xml" /><Relationship Id="rId7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0.xml" /><Relationship Id="rId2" Type="http://schemas.openxmlformats.org/officeDocument/2006/relationships/tags" Target="../tags/tag101.xml" /><Relationship Id="rId3" Type="http://schemas.openxmlformats.org/officeDocument/2006/relationships/tags" Target="../tags/tag102.xml" /><Relationship Id="rId4" Type="http://schemas.openxmlformats.org/officeDocument/2006/relationships/tags" Target="../tags/tag103.xml" /><Relationship Id="rId5" Type="http://schemas.openxmlformats.org/officeDocument/2006/relationships/tags" Target="../tags/tag104.xml" /><Relationship Id="rId6" Type="http://schemas.openxmlformats.org/officeDocument/2006/relationships/tags" Target="../tags/tag105.xml" /><Relationship Id="rId7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6.xml" /><Relationship Id="rId2" Type="http://schemas.openxmlformats.org/officeDocument/2006/relationships/tags" Target="../tags/tag107.xml" /><Relationship Id="rId3" Type="http://schemas.openxmlformats.org/officeDocument/2006/relationships/tags" Target="../tags/tag108.xml" /><Relationship Id="rId4" Type="http://schemas.openxmlformats.org/officeDocument/2006/relationships/tags" Target="../tags/tag109.xml" /><Relationship Id="rId5" Type="http://schemas.openxmlformats.org/officeDocument/2006/relationships/tags" Target="../tags/tag110.xml" /><Relationship Id="rId6" Type="http://schemas.openxmlformats.org/officeDocument/2006/relationships/tags" Target="../tags/tag111.xml" /><Relationship Id="rId7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2.xml" /><Relationship Id="rId2" Type="http://schemas.openxmlformats.org/officeDocument/2006/relationships/tags" Target="../tags/tag113.xml" /><Relationship Id="rId3" Type="http://schemas.openxmlformats.org/officeDocument/2006/relationships/tags" Target="../tags/tag114.xml" /><Relationship Id="rId4" Type="http://schemas.openxmlformats.org/officeDocument/2006/relationships/tags" Target="../tags/tag115.xml" /><Relationship Id="rId5" Type="http://schemas.openxmlformats.org/officeDocument/2006/relationships/tags" Target="../tags/tag116.xml" /><Relationship Id="rId6" Type="http://schemas.openxmlformats.org/officeDocument/2006/relationships/tags" Target="../tags/tag117.xml" /><Relationship Id="rId7" Type="http://schemas.openxmlformats.org/officeDocument/2006/relationships/tags" Target="../tags/tag118.xml" /><Relationship Id="rId8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9.xml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120.xml" /><Relationship Id="rId3" Type="http://schemas.openxmlformats.org/officeDocument/2006/relationships/tags" Target="../tags/tag121.xml" /><Relationship Id="rId4" Type="http://schemas.openxmlformats.org/officeDocument/2006/relationships/tags" Target="../tags/tag122.xml" /><Relationship Id="rId5" Type="http://schemas.openxmlformats.org/officeDocument/2006/relationships/tags" Target="../tags/tag123.xml" /><Relationship Id="rId6" Type="http://schemas.openxmlformats.org/officeDocument/2006/relationships/tags" Target="../tags/tag124.xml" /><Relationship Id="rId7" Type="http://schemas.openxmlformats.org/officeDocument/2006/relationships/tags" Target="../tags/tag125.xml" /><Relationship Id="rId8" Type="http://schemas.openxmlformats.org/officeDocument/2006/relationships/tags" Target="../tags/tag126.xml" /><Relationship Id="rId9" Type="http://schemas.openxmlformats.org/officeDocument/2006/relationships/tags" Target="../tags/tag127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8.xml" /><Relationship Id="rId2" Type="http://schemas.openxmlformats.org/officeDocument/2006/relationships/tags" Target="../tags/tag129.xml" /><Relationship Id="rId3" Type="http://schemas.openxmlformats.org/officeDocument/2006/relationships/tags" Target="../tags/tag130.xml" /><Relationship Id="rId4" Type="http://schemas.openxmlformats.org/officeDocument/2006/relationships/tags" Target="../tags/tag131.xml" /><Relationship Id="rId5" Type="http://schemas.openxmlformats.org/officeDocument/2006/relationships/tags" Target="../tags/tag132.xml" /><Relationship Id="rId6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3.xml" /><Relationship Id="rId2" Type="http://schemas.openxmlformats.org/officeDocument/2006/relationships/tags" Target="../tags/tag134.xml" /><Relationship Id="rId3" Type="http://schemas.openxmlformats.org/officeDocument/2006/relationships/tags" Target="../tags/tag135.xml" /><Relationship Id="rId4" Type="http://schemas.openxmlformats.org/officeDocument/2006/relationships/tags" Target="../tags/tag136.xml" /><Relationship Id="rId5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7.xml" /><Relationship Id="rId2" Type="http://schemas.openxmlformats.org/officeDocument/2006/relationships/tags" Target="../tags/tag138.xml" /><Relationship Id="rId3" Type="http://schemas.openxmlformats.org/officeDocument/2006/relationships/tags" Target="../tags/tag139.xml" /><Relationship Id="rId4" Type="http://schemas.openxmlformats.org/officeDocument/2006/relationships/tags" Target="../tags/tag140.xml" /><Relationship Id="rId5" Type="http://schemas.openxmlformats.org/officeDocument/2006/relationships/tags" Target="../tags/tag141.xml" /><Relationship Id="rId6" Type="http://schemas.openxmlformats.org/officeDocument/2006/relationships/tags" Target="../tags/tag142.xml" /><Relationship Id="rId7" Type="http://schemas.openxmlformats.org/officeDocument/2006/relationships/tags" Target="../tags/tag143.xml" /><Relationship Id="rId8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4.xml" /><Relationship Id="rId2" Type="http://schemas.openxmlformats.org/officeDocument/2006/relationships/tags" Target="../tags/tag145.xml" /><Relationship Id="rId3" Type="http://schemas.openxmlformats.org/officeDocument/2006/relationships/tags" Target="../tags/tag146.xml" /><Relationship Id="rId4" Type="http://schemas.openxmlformats.org/officeDocument/2006/relationships/tags" Target="../tags/tag147.xml" /><Relationship Id="rId5" Type="http://schemas.openxmlformats.org/officeDocument/2006/relationships/tags" Target="../tags/tag148.xml" /><Relationship Id="rId6" Type="http://schemas.openxmlformats.org/officeDocument/2006/relationships/tags" Target="../tags/tag149.xml" /><Relationship Id="rId7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0.xml" /><Relationship Id="rId2" Type="http://schemas.openxmlformats.org/officeDocument/2006/relationships/tags" Target="../tags/tag151.xml" /><Relationship Id="rId3" Type="http://schemas.openxmlformats.org/officeDocument/2006/relationships/tags" Target="../tags/tag152.xml" /><Relationship Id="rId4" Type="http://schemas.openxmlformats.org/officeDocument/2006/relationships/tags" Target="../tags/tag153.xml" /><Relationship Id="rId5" Type="http://schemas.openxmlformats.org/officeDocument/2006/relationships/tags" Target="../tags/tag154.xml" /><Relationship Id="rId6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5.xml" /><Relationship Id="rId2" Type="http://schemas.openxmlformats.org/officeDocument/2006/relationships/tags" Target="../tags/tag156.xml" /><Relationship Id="rId3" Type="http://schemas.openxmlformats.org/officeDocument/2006/relationships/tags" Target="../tags/tag157.xml" /><Relationship Id="rId4" Type="http://schemas.openxmlformats.org/officeDocument/2006/relationships/tags" Target="../tags/tag158.xml" /><Relationship Id="rId5" Type="http://schemas.openxmlformats.org/officeDocument/2006/relationships/tags" Target="../tags/tag159.xml" /><Relationship Id="rId6" Type="http://schemas.openxmlformats.org/officeDocument/2006/relationships/tags" Target="../tags/tag160.xml" /><Relationship Id="rId7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tags" Target="../tags/tag48.xml" /><Relationship Id="rId6" Type="http://schemas.openxmlformats.org/officeDocument/2006/relationships/tags" Target="../tags/tag49.xml" /><Relationship Id="rId7" Type="http://schemas.openxmlformats.org/officeDocument/2006/relationships/tags" Target="../tags/tag50.xml" /><Relationship Id="rId8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.xml" /><Relationship Id="rId2" Type="http://schemas.openxmlformats.org/officeDocument/2006/relationships/tags" Target="../tags/tag52.xml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tags" Target="../tags/tag55.xml" /><Relationship Id="rId6" Type="http://schemas.openxmlformats.org/officeDocument/2006/relationships/tags" Target="../tags/tag56.xml" /><Relationship Id="rId7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宫格文本-6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6" name="标题 5"/>
          <p:cNvSpPr>
            <a:spLocks noGrp="1"/>
          </p:cNvSpPr>
          <p:nvPr>
            <p:ph type="ctrTitle" idx="17826049" hasCustomPrompt="1"/>
            <p:custDataLst>
              <p:tags r:id="rId2"/>
            </p:custDataLst>
          </p:nvPr>
        </p:nvSpPr>
        <p:spPr>
          <a:xfrm>
            <a:off x="609600" y="609600"/>
            <a:ext cx="10972800" cy="7620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spcBef>
                <a:spcPct val="0"/>
              </a:spcBef>
              <a:spcAft>
                <a:spcPct val="0"/>
              </a:spcAft>
              <a:buNone/>
              <a:defRPr sz="44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51446017" hasCustomPrompt="1"/>
            <p:custDataLst>
              <p:tags r:id="rId3"/>
            </p:custDataLst>
          </p:nvPr>
        </p:nvSpPr>
        <p:spPr>
          <a:xfrm>
            <a:off x="609600" y="2133600"/>
            <a:ext cx="3352800" cy="406400"/>
          </a:xfrm>
          <a:noFill/>
        </p:spPr>
        <p:txBody>
          <a:bodyPr lIns="0" tIns="0" rIns="0" bIns="0" anchor="b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8" name="文本占位符 7"/>
          <p:cNvSpPr>
            <a:spLocks noGrp="1"/>
          </p:cNvSpPr>
          <p:nvPr>
            <p:ph type="body" idx="51446785" hasCustomPrompt="1"/>
            <p:custDataLst>
              <p:tags r:id="rId4"/>
            </p:custDataLst>
          </p:nvPr>
        </p:nvSpPr>
        <p:spPr>
          <a:xfrm>
            <a:off x="609600" y="2692400"/>
            <a:ext cx="3352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9" name="文本占位符 8"/>
          <p:cNvSpPr>
            <a:spLocks noGrp="1"/>
          </p:cNvSpPr>
          <p:nvPr>
            <p:ph type="body" idx="51511553" hasCustomPrompt="1"/>
            <p:custDataLst>
              <p:tags r:id="rId5"/>
            </p:custDataLst>
          </p:nvPr>
        </p:nvSpPr>
        <p:spPr>
          <a:xfrm>
            <a:off x="4419600" y="2133600"/>
            <a:ext cx="3352800" cy="406400"/>
          </a:xfrm>
          <a:noFill/>
        </p:spPr>
        <p:txBody>
          <a:bodyPr lIns="0" tIns="0" rIns="0" bIns="0" anchor="b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0" name="文本占位符 9"/>
          <p:cNvSpPr>
            <a:spLocks noGrp="1"/>
          </p:cNvSpPr>
          <p:nvPr>
            <p:ph type="body" idx="51512321" hasCustomPrompt="1"/>
            <p:custDataLst>
              <p:tags r:id="rId6"/>
            </p:custDataLst>
          </p:nvPr>
        </p:nvSpPr>
        <p:spPr>
          <a:xfrm>
            <a:off x="4419600" y="2692400"/>
            <a:ext cx="3352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1" name="文本占位符 10"/>
          <p:cNvSpPr>
            <a:spLocks noGrp="1"/>
          </p:cNvSpPr>
          <p:nvPr>
            <p:ph type="body" idx="51577089" hasCustomPrompt="1"/>
            <p:custDataLst>
              <p:tags r:id="rId7"/>
            </p:custDataLst>
          </p:nvPr>
        </p:nvSpPr>
        <p:spPr>
          <a:xfrm>
            <a:off x="8229600" y="2133600"/>
            <a:ext cx="3352800" cy="406400"/>
          </a:xfrm>
          <a:noFill/>
        </p:spPr>
        <p:txBody>
          <a:bodyPr lIns="0" tIns="0" rIns="0" bIns="0" anchor="b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2" name="文本占位符 11"/>
          <p:cNvSpPr>
            <a:spLocks noGrp="1"/>
          </p:cNvSpPr>
          <p:nvPr>
            <p:ph type="body" idx="51577857" hasCustomPrompt="1"/>
            <p:custDataLst>
              <p:tags r:id="rId8"/>
            </p:custDataLst>
          </p:nvPr>
        </p:nvSpPr>
        <p:spPr>
          <a:xfrm>
            <a:off x="8229600" y="2692400"/>
            <a:ext cx="3352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51642625" hasCustomPrompt="1"/>
            <p:custDataLst>
              <p:tags r:id="rId9"/>
            </p:custDataLst>
          </p:nvPr>
        </p:nvSpPr>
        <p:spPr>
          <a:xfrm>
            <a:off x="609600" y="4368800"/>
            <a:ext cx="3352800" cy="406400"/>
          </a:xfrm>
          <a:noFill/>
        </p:spPr>
        <p:txBody>
          <a:bodyPr lIns="0" tIns="0" rIns="0" bIns="0" anchor="b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51643393" hasCustomPrompt="1"/>
            <p:custDataLst>
              <p:tags r:id="rId10"/>
            </p:custDataLst>
          </p:nvPr>
        </p:nvSpPr>
        <p:spPr>
          <a:xfrm>
            <a:off x="609600" y="4927600"/>
            <a:ext cx="3352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51708161" hasCustomPrompt="1"/>
            <p:custDataLst>
              <p:tags r:id="rId11"/>
            </p:custDataLst>
          </p:nvPr>
        </p:nvSpPr>
        <p:spPr>
          <a:xfrm>
            <a:off x="4419600" y="4368800"/>
            <a:ext cx="3352800" cy="406400"/>
          </a:xfrm>
          <a:noFill/>
        </p:spPr>
        <p:txBody>
          <a:bodyPr lIns="0" tIns="0" rIns="0" bIns="0" anchor="b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51708929" hasCustomPrompt="1"/>
            <p:custDataLst>
              <p:tags r:id="rId12"/>
            </p:custDataLst>
          </p:nvPr>
        </p:nvSpPr>
        <p:spPr>
          <a:xfrm>
            <a:off x="4419600" y="4927600"/>
            <a:ext cx="3352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51773697" hasCustomPrompt="1"/>
            <p:custDataLst>
              <p:tags r:id="rId13"/>
            </p:custDataLst>
          </p:nvPr>
        </p:nvSpPr>
        <p:spPr>
          <a:xfrm>
            <a:off x="8229600" y="4368800"/>
            <a:ext cx="3352800" cy="406400"/>
          </a:xfrm>
          <a:noFill/>
        </p:spPr>
        <p:txBody>
          <a:bodyPr lIns="0" tIns="0" rIns="0" bIns="0" anchor="b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51774465" hasCustomPrompt="1"/>
            <p:custDataLst>
              <p:tags r:id="rId14"/>
            </p:custDataLst>
          </p:nvPr>
        </p:nvSpPr>
        <p:spPr>
          <a:xfrm>
            <a:off x="8229600" y="4927600"/>
            <a:ext cx="3352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ags" Target="../tags/tag85.xml" /><Relationship Id="rId14" Type="http://schemas.openxmlformats.org/officeDocument/2006/relationships/tags" Target="../tags/tag86.xml" /><Relationship Id="rId15" Type="http://schemas.openxmlformats.org/officeDocument/2006/relationships/tags" Target="../tags/tag87.xml" /><Relationship Id="rId16" Type="http://schemas.openxmlformats.org/officeDocument/2006/relationships/tags" Target="../tags/tag88.xml" /><Relationship Id="rId17" Type="http://schemas.openxmlformats.org/officeDocument/2006/relationships/tags" Target="../tags/tag89.xml" /><Relationship Id="rId18" Type="http://schemas.openxmlformats.org/officeDocument/2006/relationships/tags" Target="../tags/tag90.xml" /><Relationship Id="rId19" Type="http://schemas.openxmlformats.org/officeDocument/2006/relationships/image" Target="file:///D:\qq&#25991;&#20214;\712321467\Image\C2C\Image2\%7b75232B38-A165-1FB7-499C-2E1C792CACB5%7d.png" TargetMode="External" /><Relationship Id="rId2" Type="http://schemas.openxmlformats.org/officeDocument/2006/relationships/slideLayout" Target="../slideLayouts/slideLayout2.xml" /><Relationship Id="rId20" Type="http://schemas.openxmlformats.org/officeDocument/2006/relationships/image" Target="../media/image1.png" /><Relationship Id="rId21" Type="http://schemas.openxmlformats.org/officeDocument/2006/relationships/tags" Target="../tags/tag91.xml" /><Relationship Id="rId22" Type="http://schemas.openxmlformats.org/officeDocument/2006/relationships/tags" Target="../tags/tag92.xml" /><Relationship Id="rId23" Type="http://schemas.openxmlformats.org/officeDocument/2006/relationships/tags" Target="../tags/tag93.xml" /><Relationship Id="rId24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slideLayout" Target="../slideLayouts/slideLayout22.xml" /><Relationship Id="rId11" Type="http://schemas.openxmlformats.org/officeDocument/2006/relationships/slideLayout" Target="../slideLayouts/slideLayout23.xml" /><Relationship Id="rId12" Type="http://schemas.openxmlformats.org/officeDocument/2006/relationships/tags" Target="../tags/tag161.xml" /><Relationship Id="rId13" Type="http://schemas.openxmlformats.org/officeDocument/2006/relationships/tags" Target="../tags/tag162.xml" /><Relationship Id="rId14" Type="http://schemas.openxmlformats.org/officeDocument/2006/relationships/tags" Target="../tags/tag163.xml" /><Relationship Id="rId15" Type="http://schemas.openxmlformats.org/officeDocument/2006/relationships/tags" Target="../tags/tag164.xml" /><Relationship Id="rId16" Type="http://schemas.openxmlformats.org/officeDocument/2006/relationships/tags" Target="../tags/tag165.xml" /><Relationship Id="rId17" Type="http://schemas.openxmlformats.org/officeDocument/2006/relationships/tags" Target="../tags/tag166.xml" /><Relationship Id="rId18" Type="http://schemas.openxmlformats.org/officeDocument/2006/relationships/image" Target="file:///D:\qq&#25991;&#20214;\712321467\Image\C2C\Image2\%7b75232B38-A165-1FB7-499C-2E1C792CACB5%7d.png" TargetMode="External" /><Relationship Id="rId19" Type="http://schemas.openxmlformats.org/officeDocument/2006/relationships/image" Target="../media/image2.png" /><Relationship Id="rId2" Type="http://schemas.openxmlformats.org/officeDocument/2006/relationships/slideLayout" Target="../slideLayouts/slideLayout14.xml" /><Relationship Id="rId20" Type="http://schemas.openxmlformats.org/officeDocument/2006/relationships/tags" Target="../tags/tag167.xml" /><Relationship Id="rId21" Type="http://schemas.openxmlformats.org/officeDocument/2006/relationships/image" Target="../media/image1.png" /><Relationship Id="rId22" Type="http://schemas.openxmlformats.org/officeDocument/2006/relationships/tags" Target="../tags/tag168.xml" /><Relationship Id="rId23" Type="http://schemas.openxmlformats.org/officeDocument/2006/relationships/tags" Target="../tags/tag169.xml" /><Relationship Id="rId24" Type="http://schemas.openxmlformats.org/officeDocument/2006/relationships/tags" Target="../tags/tag170.xml" /><Relationship Id="rId25" Type="http://schemas.openxmlformats.org/officeDocument/2006/relationships/theme" Target="../theme/theme2.xml" /><Relationship Id="rId3" Type="http://schemas.openxmlformats.org/officeDocument/2006/relationships/slideLayout" Target="../slideLayouts/slideLayout15.xml" /><Relationship Id="rId4" Type="http://schemas.openxmlformats.org/officeDocument/2006/relationships/slideLayout" Target="../slideLayouts/slideLayout16.xml" /><Relationship Id="rId5" Type="http://schemas.openxmlformats.org/officeDocument/2006/relationships/slideLayout" Target="../slideLayouts/slideLayout17.xml" /><Relationship Id="rId6" Type="http://schemas.openxmlformats.org/officeDocument/2006/relationships/slideLayout" Target="../slideLayouts/slideLayout18.xml" /><Relationship Id="rId7" Type="http://schemas.openxmlformats.org/officeDocument/2006/relationships/slideLayout" Target="../slideLayouts/slideLayout19.xml" /><Relationship Id="rId8" Type="http://schemas.openxmlformats.org/officeDocument/2006/relationships/slideLayout" Target="../slideLayouts/slideLayout20.xml" /><Relationship Id="rId9" Type="http://schemas.openxmlformats.org/officeDocument/2006/relationships/slideLayout" Target="../slideLayouts/slideLayout2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3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0" r:link="rId1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8" name="图片 1073743875" descr="学科网 zxxk.com" title="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0" r:link="rId1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  <p:custDataLst>
      <p:tags r:id="rId2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1"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12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19" r:link="rId1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8" name="图片 1073743875" descr="学科网 zxxk.com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1" r:link="rId1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9" name="图片 1073743875" descr="学科网 zxxk.com" title="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1" r:link="rId1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  <p:custDataLst>
      <p:tags r:id="rId24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85.xml" /><Relationship Id="rId11" Type="http://schemas.openxmlformats.org/officeDocument/2006/relationships/tags" Target="../tags/tag186.xml" /><Relationship Id="rId12" Type="http://schemas.openxmlformats.org/officeDocument/2006/relationships/tags" Target="../tags/tag187.xml" /><Relationship Id="rId2" Type="http://schemas.openxmlformats.org/officeDocument/2006/relationships/tags" Target="../tags/tag178.xml" /><Relationship Id="rId3" Type="http://schemas.openxmlformats.org/officeDocument/2006/relationships/tags" Target="../tags/tag179.xml" /><Relationship Id="rId4" Type="http://schemas.openxmlformats.org/officeDocument/2006/relationships/tags" Target="../tags/tag180.xml" /><Relationship Id="rId5" Type="http://schemas.openxmlformats.org/officeDocument/2006/relationships/tags" Target="../tags/tag181.xml" /><Relationship Id="rId6" Type="http://schemas.openxmlformats.org/officeDocument/2006/relationships/tags" Target="../tags/tag182.xml" /><Relationship Id="rId7" Type="http://schemas.openxmlformats.org/officeDocument/2006/relationships/image" Target="../media/image3.png" /><Relationship Id="rId8" Type="http://schemas.openxmlformats.org/officeDocument/2006/relationships/tags" Target="../tags/tag183.xml" /><Relationship Id="rId9" Type="http://schemas.openxmlformats.org/officeDocument/2006/relationships/tags" Target="../tags/tag184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12.png" /><Relationship Id="rId11" Type="http://schemas.openxmlformats.org/officeDocument/2006/relationships/tags" Target="../tags/tag302.xml" /><Relationship Id="rId12" Type="http://schemas.openxmlformats.org/officeDocument/2006/relationships/video" Target="../media/media2.mp4" /><Relationship Id="rId13" Type="http://schemas.microsoft.com/office/2007/relationships/media" Target="../media/media2.mp4" /><Relationship Id="rId14" Type="http://schemas.openxmlformats.org/officeDocument/2006/relationships/tags" Target="../tags/tag303.xml" /><Relationship Id="rId15" Type="http://schemas.openxmlformats.org/officeDocument/2006/relationships/image" Target="../media/image13.png" /><Relationship Id="rId16" Type="http://schemas.openxmlformats.org/officeDocument/2006/relationships/tags" Target="../tags/tag304.xml" /><Relationship Id="rId17" Type="http://schemas.openxmlformats.org/officeDocument/2006/relationships/tags" Target="../tags/tag305.xml" /><Relationship Id="rId2" Type="http://schemas.openxmlformats.org/officeDocument/2006/relationships/tags" Target="../tags/tag294.xml" /><Relationship Id="rId3" Type="http://schemas.openxmlformats.org/officeDocument/2006/relationships/tags" Target="../tags/tag295.xml" /><Relationship Id="rId4" Type="http://schemas.openxmlformats.org/officeDocument/2006/relationships/tags" Target="../tags/tag296.xml" /><Relationship Id="rId5" Type="http://schemas.openxmlformats.org/officeDocument/2006/relationships/tags" Target="../tags/tag297.xml" /><Relationship Id="rId6" Type="http://schemas.openxmlformats.org/officeDocument/2006/relationships/tags" Target="../tags/tag298.xml" /><Relationship Id="rId7" Type="http://schemas.openxmlformats.org/officeDocument/2006/relationships/tags" Target="../tags/tag299.xml" /><Relationship Id="rId8" Type="http://schemas.openxmlformats.org/officeDocument/2006/relationships/tags" Target="../tags/tag300.xml" /><Relationship Id="rId9" Type="http://schemas.openxmlformats.org/officeDocument/2006/relationships/tags" Target="../tags/tag301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14.xml" /><Relationship Id="rId11" Type="http://schemas.openxmlformats.org/officeDocument/2006/relationships/tags" Target="../tags/tag315.xml" /><Relationship Id="rId12" Type="http://schemas.openxmlformats.org/officeDocument/2006/relationships/image" Target="../media/image14.gif" /><Relationship Id="rId13" Type="http://schemas.openxmlformats.org/officeDocument/2006/relationships/tags" Target="../tags/tag316.xml" /><Relationship Id="rId14" Type="http://schemas.openxmlformats.org/officeDocument/2006/relationships/image" Target="../media/image15.gif" /><Relationship Id="rId15" Type="http://schemas.openxmlformats.org/officeDocument/2006/relationships/tags" Target="../tags/tag317.xml" /><Relationship Id="rId16" Type="http://schemas.openxmlformats.org/officeDocument/2006/relationships/image" Target="../media/image16.gif" /><Relationship Id="rId17" Type="http://schemas.openxmlformats.org/officeDocument/2006/relationships/tags" Target="../tags/tag318.xml" /><Relationship Id="rId18" Type="http://schemas.openxmlformats.org/officeDocument/2006/relationships/tags" Target="../tags/tag319.xml" /><Relationship Id="rId2" Type="http://schemas.openxmlformats.org/officeDocument/2006/relationships/tags" Target="../tags/tag306.xml" /><Relationship Id="rId3" Type="http://schemas.openxmlformats.org/officeDocument/2006/relationships/tags" Target="../tags/tag307.xml" /><Relationship Id="rId4" Type="http://schemas.openxmlformats.org/officeDocument/2006/relationships/tags" Target="../tags/tag308.xml" /><Relationship Id="rId5" Type="http://schemas.openxmlformats.org/officeDocument/2006/relationships/tags" Target="../tags/tag309.xml" /><Relationship Id="rId6" Type="http://schemas.openxmlformats.org/officeDocument/2006/relationships/tags" Target="../tags/tag310.xml" /><Relationship Id="rId7" Type="http://schemas.openxmlformats.org/officeDocument/2006/relationships/tags" Target="../tags/tag311.xml" /><Relationship Id="rId8" Type="http://schemas.openxmlformats.org/officeDocument/2006/relationships/tags" Target="../tags/tag312.xml" /><Relationship Id="rId9" Type="http://schemas.openxmlformats.org/officeDocument/2006/relationships/tags" Target="../tags/tag313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28.xml" /><Relationship Id="rId11" Type="http://schemas.openxmlformats.org/officeDocument/2006/relationships/tags" Target="../tags/tag329.xml" /><Relationship Id="rId12" Type="http://schemas.openxmlformats.org/officeDocument/2006/relationships/tags" Target="../tags/tag330.xml" /><Relationship Id="rId13" Type="http://schemas.openxmlformats.org/officeDocument/2006/relationships/tags" Target="../tags/tag331.xml" /><Relationship Id="rId14" Type="http://schemas.openxmlformats.org/officeDocument/2006/relationships/tags" Target="../tags/tag332.xml" /><Relationship Id="rId15" Type="http://schemas.openxmlformats.org/officeDocument/2006/relationships/tags" Target="../tags/tag333.xml" /><Relationship Id="rId16" Type="http://schemas.openxmlformats.org/officeDocument/2006/relationships/tags" Target="../tags/tag334.xml" /><Relationship Id="rId17" Type="http://schemas.openxmlformats.org/officeDocument/2006/relationships/tags" Target="../tags/tag335.xml" /><Relationship Id="rId18" Type="http://schemas.openxmlformats.org/officeDocument/2006/relationships/tags" Target="../tags/tag336.xml" /><Relationship Id="rId19" Type="http://schemas.openxmlformats.org/officeDocument/2006/relationships/tags" Target="../tags/tag337.xml" /><Relationship Id="rId2" Type="http://schemas.openxmlformats.org/officeDocument/2006/relationships/tags" Target="../tags/tag320.xml" /><Relationship Id="rId20" Type="http://schemas.openxmlformats.org/officeDocument/2006/relationships/tags" Target="../tags/tag338.xml" /><Relationship Id="rId21" Type="http://schemas.openxmlformats.org/officeDocument/2006/relationships/tags" Target="../tags/tag339.xml" /><Relationship Id="rId22" Type="http://schemas.openxmlformats.org/officeDocument/2006/relationships/tags" Target="../tags/tag340.xml" /><Relationship Id="rId3" Type="http://schemas.openxmlformats.org/officeDocument/2006/relationships/tags" Target="../tags/tag321.xml" /><Relationship Id="rId4" Type="http://schemas.openxmlformats.org/officeDocument/2006/relationships/tags" Target="../tags/tag322.xml" /><Relationship Id="rId5" Type="http://schemas.openxmlformats.org/officeDocument/2006/relationships/tags" Target="../tags/tag323.xml" /><Relationship Id="rId6" Type="http://schemas.openxmlformats.org/officeDocument/2006/relationships/tags" Target="../tags/tag324.xml" /><Relationship Id="rId7" Type="http://schemas.openxmlformats.org/officeDocument/2006/relationships/tags" Target="../tags/tag325.xml" /><Relationship Id="rId8" Type="http://schemas.openxmlformats.org/officeDocument/2006/relationships/tags" Target="../tags/tag326.xml" /><Relationship Id="rId9" Type="http://schemas.openxmlformats.org/officeDocument/2006/relationships/tags" Target="../tags/tag32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49.xml" /><Relationship Id="rId11" Type="http://schemas.openxmlformats.org/officeDocument/2006/relationships/tags" Target="../tags/tag350.xml" /><Relationship Id="rId12" Type="http://schemas.openxmlformats.org/officeDocument/2006/relationships/tags" Target="../tags/tag351.xml" /><Relationship Id="rId13" Type="http://schemas.openxmlformats.org/officeDocument/2006/relationships/tags" Target="../tags/tag352.xml" /><Relationship Id="rId14" Type="http://schemas.openxmlformats.org/officeDocument/2006/relationships/tags" Target="../tags/tag353.xml" /><Relationship Id="rId15" Type="http://schemas.openxmlformats.org/officeDocument/2006/relationships/tags" Target="../tags/tag354.xml" /><Relationship Id="rId16" Type="http://schemas.openxmlformats.org/officeDocument/2006/relationships/tags" Target="../tags/tag355.xml" /><Relationship Id="rId17" Type="http://schemas.openxmlformats.org/officeDocument/2006/relationships/tags" Target="../tags/tag356.xml" /><Relationship Id="rId18" Type="http://schemas.openxmlformats.org/officeDocument/2006/relationships/tags" Target="../tags/tag357.xml" /><Relationship Id="rId19" Type="http://schemas.openxmlformats.org/officeDocument/2006/relationships/image" Target="../media/image17.png" /><Relationship Id="rId2" Type="http://schemas.openxmlformats.org/officeDocument/2006/relationships/tags" Target="../tags/tag341.xml" /><Relationship Id="rId20" Type="http://schemas.openxmlformats.org/officeDocument/2006/relationships/tags" Target="../tags/tag358.xml" /><Relationship Id="rId21" Type="http://schemas.openxmlformats.org/officeDocument/2006/relationships/tags" Target="../tags/tag359.xml" /><Relationship Id="rId3" Type="http://schemas.openxmlformats.org/officeDocument/2006/relationships/tags" Target="../tags/tag342.xml" /><Relationship Id="rId4" Type="http://schemas.openxmlformats.org/officeDocument/2006/relationships/tags" Target="../tags/tag343.xml" /><Relationship Id="rId5" Type="http://schemas.openxmlformats.org/officeDocument/2006/relationships/tags" Target="../tags/tag344.xml" /><Relationship Id="rId6" Type="http://schemas.openxmlformats.org/officeDocument/2006/relationships/tags" Target="../tags/tag345.xml" /><Relationship Id="rId7" Type="http://schemas.openxmlformats.org/officeDocument/2006/relationships/tags" Target="../tags/tag346.xml" /><Relationship Id="rId8" Type="http://schemas.openxmlformats.org/officeDocument/2006/relationships/tags" Target="../tags/tag347.xml" /><Relationship Id="rId9" Type="http://schemas.openxmlformats.org/officeDocument/2006/relationships/tags" Target="../tags/tag348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68.xml" /><Relationship Id="rId11" Type="http://schemas.openxmlformats.org/officeDocument/2006/relationships/tags" Target="../tags/tag369.xml" /><Relationship Id="rId12" Type="http://schemas.openxmlformats.org/officeDocument/2006/relationships/tags" Target="../tags/tag370.xml" /><Relationship Id="rId13" Type="http://schemas.openxmlformats.org/officeDocument/2006/relationships/tags" Target="../tags/tag371.xml" /><Relationship Id="rId14" Type="http://schemas.openxmlformats.org/officeDocument/2006/relationships/tags" Target="../tags/tag372.xml" /><Relationship Id="rId15" Type="http://schemas.openxmlformats.org/officeDocument/2006/relationships/tags" Target="../tags/tag373.xml" /><Relationship Id="rId16" Type="http://schemas.openxmlformats.org/officeDocument/2006/relationships/tags" Target="../tags/tag374.xml" /><Relationship Id="rId17" Type="http://schemas.openxmlformats.org/officeDocument/2006/relationships/tags" Target="../tags/tag375.xml" /><Relationship Id="rId18" Type="http://schemas.openxmlformats.org/officeDocument/2006/relationships/tags" Target="../tags/tag376.xml" /><Relationship Id="rId19" Type="http://schemas.openxmlformats.org/officeDocument/2006/relationships/tags" Target="../tags/tag377.xml" /><Relationship Id="rId2" Type="http://schemas.openxmlformats.org/officeDocument/2006/relationships/tags" Target="../tags/tag360.xml" /><Relationship Id="rId20" Type="http://schemas.openxmlformats.org/officeDocument/2006/relationships/tags" Target="../tags/tag378.xml" /><Relationship Id="rId21" Type="http://schemas.openxmlformats.org/officeDocument/2006/relationships/tags" Target="../tags/tag379.xml" /><Relationship Id="rId22" Type="http://schemas.openxmlformats.org/officeDocument/2006/relationships/tags" Target="../tags/tag380.xml" /><Relationship Id="rId23" Type="http://schemas.openxmlformats.org/officeDocument/2006/relationships/tags" Target="../tags/tag381.xml" /><Relationship Id="rId24" Type="http://schemas.openxmlformats.org/officeDocument/2006/relationships/tags" Target="../tags/tag382.xml" /><Relationship Id="rId25" Type="http://schemas.openxmlformats.org/officeDocument/2006/relationships/tags" Target="../tags/tag383.xml" /><Relationship Id="rId26" Type="http://schemas.openxmlformats.org/officeDocument/2006/relationships/tags" Target="../tags/tag384.xml" /><Relationship Id="rId27" Type="http://schemas.openxmlformats.org/officeDocument/2006/relationships/tags" Target="../tags/tag385.xml" /><Relationship Id="rId28" Type="http://schemas.openxmlformats.org/officeDocument/2006/relationships/tags" Target="../tags/tag386.xml" /><Relationship Id="rId3" Type="http://schemas.openxmlformats.org/officeDocument/2006/relationships/tags" Target="../tags/tag361.xml" /><Relationship Id="rId4" Type="http://schemas.openxmlformats.org/officeDocument/2006/relationships/tags" Target="../tags/tag362.xml" /><Relationship Id="rId5" Type="http://schemas.openxmlformats.org/officeDocument/2006/relationships/tags" Target="../tags/tag363.xml" /><Relationship Id="rId6" Type="http://schemas.openxmlformats.org/officeDocument/2006/relationships/tags" Target="../tags/tag364.xml" /><Relationship Id="rId7" Type="http://schemas.openxmlformats.org/officeDocument/2006/relationships/tags" Target="../tags/tag365.xml" /><Relationship Id="rId8" Type="http://schemas.openxmlformats.org/officeDocument/2006/relationships/tags" Target="../tags/tag366.xml" /><Relationship Id="rId9" Type="http://schemas.openxmlformats.org/officeDocument/2006/relationships/tags" Target="../tags/tag36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95.xml" /><Relationship Id="rId11" Type="http://schemas.openxmlformats.org/officeDocument/2006/relationships/tags" Target="../tags/tag396.xml" /><Relationship Id="rId12" Type="http://schemas.openxmlformats.org/officeDocument/2006/relationships/tags" Target="../tags/tag397.xml" /><Relationship Id="rId2" Type="http://schemas.openxmlformats.org/officeDocument/2006/relationships/tags" Target="../tags/tag387.xml" /><Relationship Id="rId3" Type="http://schemas.openxmlformats.org/officeDocument/2006/relationships/tags" Target="../tags/tag388.xml" /><Relationship Id="rId4" Type="http://schemas.openxmlformats.org/officeDocument/2006/relationships/tags" Target="../tags/tag389.xml" /><Relationship Id="rId5" Type="http://schemas.openxmlformats.org/officeDocument/2006/relationships/tags" Target="../tags/tag390.xml" /><Relationship Id="rId6" Type="http://schemas.openxmlformats.org/officeDocument/2006/relationships/tags" Target="../tags/tag391.xml" /><Relationship Id="rId7" Type="http://schemas.openxmlformats.org/officeDocument/2006/relationships/tags" Target="../tags/tag392.xml" /><Relationship Id="rId8" Type="http://schemas.openxmlformats.org/officeDocument/2006/relationships/tags" Target="../tags/tag393.xml" /><Relationship Id="rId9" Type="http://schemas.openxmlformats.org/officeDocument/2006/relationships/tags" Target="../tags/tag394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406.xml" /><Relationship Id="rId11" Type="http://schemas.openxmlformats.org/officeDocument/2006/relationships/image" Target="../media/image18.png" /><Relationship Id="rId12" Type="http://schemas.openxmlformats.org/officeDocument/2006/relationships/tags" Target="../tags/tag407.xml" /><Relationship Id="rId13" Type="http://schemas.openxmlformats.org/officeDocument/2006/relationships/video" Target="../media/media3.wmv" /><Relationship Id="rId14" Type="http://schemas.microsoft.com/office/2007/relationships/media" Target="../media/media3.wmv" /><Relationship Id="rId15" Type="http://schemas.openxmlformats.org/officeDocument/2006/relationships/tags" Target="../tags/tag408.xml" /><Relationship Id="rId2" Type="http://schemas.openxmlformats.org/officeDocument/2006/relationships/tags" Target="../tags/tag398.xml" /><Relationship Id="rId3" Type="http://schemas.openxmlformats.org/officeDocument/2006/relationships/tags" Target="../tags/tag399.xml" /><Relationship Id="rId4" Type="http://schemas.openxmlformats.org/officeDocument/2006/relationships/tags" Target="../tags/tag400.xml" /><Relationship Id="rId5" Type="http://schemas.openxmlformats.org/officeDocument/2006/relationships/tags" Target="../tags/tag401.xml" /><Relationship Id="rId6" Type="http://schemas.openxmlformats.org/officeDocument/2006/relationships/tags" Target="../tags/tag402.xml" /><Relationship Id="rId7" Type="http://schemas.openxmlformats.org/officeDocument/2006/relationships/tags" Target="../tags/tag403.xml" /><Relationship Id="rId8" Type="http://schemas.openxmlformats.org/officeDocument/2006/relationships/tags" Target="../tags/tag404.xml" /><Relationship Id="rId9" Type="http://schemas.openxmlformats.org/officeDocument/2006/relationships/tags" Target="../tags/tag405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19.png" /><Relationship Id="rId11" Type="http://schemas.openxmlformats.org/officeDocument/2006/relationships/tags" Target="../tags/tag417.xml" /><Relationship Id="rId12" Type="http://schemas.openxmlformats.org/officeDocument/2006/relationships/tags" Target="../tags/tag418.xml" /><Relationship Id="rId13" Type="http://schemas.openxmlformats.org/officeDocument/2006/relationships/tags" Target="../tags/tag419.xml" /><Relationship Id="rId2" Type="http://schemas.openxmlformats.org/officeDocument/2006/relationships/tags" Target="../tags/tag409.xml" /><Relationship Id="rId3" Type="http://schemas.openxmlformats.org/officeDocument/2006/relationships/tags" Target="../tags/tag410.xml" /><Relationship Id="rId4" Type="http://schemas.openxmlformats.org/officeDocument/2006/relationships/tags" Target="../tags/tag411.xml" /><Relationship Id="rId5" Type="http://schemas.openxmlformats.org/officeDocument/2006/relationships/tags" Target="../tags/tag412.xml" /><Relationship Id="rId6" Type="http://schemas.openxmlformats.org/officeDocument/2006/relationships/tags" Target="../tags/tag413.xml" /><Relationship Id="rId7" Type="http://schemas.openxmlformats.org/officeDocument/2006/relationships/tags" Target="../tags/tag414.xml" /><Relationship Id="rId8" Type="http://schemas.openxmlformats.org/officeDocument/2006/relationships/tags" Target="../tags/tag415.xml" /><Relationship Id="rId9" Type="http://schemas.openxmlformats.org/officeDocument/2006/relationships/tags" Target="../tags/tag416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428.xml" /><Relationship Id="rId11" Type="http://schemas.openxmlformats.org/officeDocument/2006/relationships/image" Target="../media/image20.png" /><Relationship Id="rId12" Type="http://schemas.openxmlformats.org/officeDocument/2006/relationships/tags" Target="../tags/tag429.xml" /><Relationship Id="rId13" Type="http://schemas.openxmlformats.org/officeDocument/2006/relationships/video" Target="../media/media4.wmv" /><Relationship Id="rId14" Type="http://schemas.microsoft.com/office/2007/relationships/media" Target="../media/media4.wmv" /><Relationship Id="rId15" Type="http://schemas.openxmlformats.org/officeDocument/2006/relationships/tags" Target="../tags/tag430.xml" /><Relationship Id="rId2" Type="http://schemas.openxmlformats.org/officeDocument/2006/relationships/tags" Target="../tags/tag420.xml" /><Relationship Id="rId3" Type="http://schemas.openxmlformats.org/officeDocument/2006/relationships/tags" Target="../tags/tag421.xml" /><Relationship Id="rId4" Type="http://schemas.openxmlformats.org/officeDocument/2006/relationships/tags" Target="../tags/tag422.xml" /><Relationship Id="rId5" Type="http://schemas.openxmlformats.org/officeDocument/2006/relationships/tags" Target="../tags/tag423.xml" /><Relationship Id="rId6" Type="http://schemas.openxmlformats.org/officeDocument/2006/relationships/tags" Target="../tags/tag424.xml" /><Relationship Id="rId7" Type="http://schemas.openxmlformats.org/officeDocument/2006/relationships/tags" Target="../tags/tag425.xml" /><Relationship Id="rId8" Type="http://schemas.openxmlformats.org/officeDocument/2006/relationships/tags" Target="../tags/tag426.xml" /><Relationship Id="rId9" Type="http://schemas.openxmlformats.org/officeDocument/2006/relationships/tags" Target="../tags/tag42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439.xml" /><Relationship Id="rId11" Type="http://schemas.openxmlformats.org/officeDocument/2006/relationships/tags" Target="../tags/tag440.xml" /><Relationship Id="rId12" Type="http://schemas.openxmlformats.org/officeDocument/2006/relationships/tags" Target="../tags/tag441.xml" /><Relationship Id="rId13" Type="http://schemas.openxmlformats.org/officeDocument/2006/relationships/tags" Target="../tags/tag442.xml" /><Relationship Id="rId14" Type="http://schemas.openxmlformats.org/officeDocument/2006/relationships/image" Target="../media/image21.png" /><Relationship Id="rId15" Type="http://schemas.openxmlformats.org/officeDocument/2006/relationships/tags" Target="../tags/tag443.xml" /><Relationship Id="rId16" Type="http://schemas.openxmlformats.org/officeDocument/2006/relationships/tags" Target="../tags/tag444.xml" /><Relationship Id="rId2" Type="http://schemas.openxmlformats.org/officeDocument/2006/relationships/tags" Target="../tags/tag431.xml" /><Relationship Id="rId3" Type="http://schemas.openxmlformats.org/officeDocument/2006/relationships/tags" Target="../tags/tag432.xml" /><Relationship Id="rId4" Type="http://schemas.openxmlformats.org/officeDocument/2006/relationships/tags" Target="../tags/tag433.xml" /><Relationship Id="rId5" Type="http://schemas.openxmlformats.org/officeDocument/2006/relationships/tags" Target="../tags/tag434.xml" /><Relationship Id="rId6" Type="http://schemas.openxmlformats.org/officeDocument/2006/relationships/tags" Target="../tags/tag435.xml" /><Relationship Id="rId7" Type="http://schemas.openxmlformats.org/officeDocument/2006/relationships/tags" Target="../tags/tag436.xml" /><Relationship Id="rId8" Type="http://schemas.openxmlformats.org/officeDocument/2006/relationships/tags" Target="../tags/tag437.xml" /><Relationship Id="rId9" Type="http://schemas.openxmlformats.org/officeDocument/2006/relationships/tags" Target="../tags/tag438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96.xml" /><Relationship Id="rId11" Type="http://schemas.openxmlformats.org/officeDocument/2006/relationships/tags" Target="../tags/tag197.xml" /><Relationship Id="rId12" Type="http://schemas.openxmlformats.org/officeDocument/2006/relationships/image" Target="../media/image4.png" /><Relationship Id="rId13" Type="http://schemas.openxmlformats.org/officeDocument/2006/relationships/tags" Target="../tags/tag198.xml" /><Relationship Id="rId14" Type="http://schemas.openxmlformats.org/officeDocument/2006/relationships/tags" Target="../tags/tag199.xml" /><Relationship Id="rId2" Type="http://schemas.openxmlformats.org/officeDocument/2006/relationships/tags" Target="../tags/tag188.xml" /><Relationship Id="rId3" Type="http://schemas.openxmlformats.org/officeDocument/2006/relationships/tags" Target="../tags/tag189.xml" /><Relationship Id="rId4" Type="http://schemas.openxmlformats.org/officeDocument/2006/relationships/tags" Target="../tags/tag190.xml" /><Relationship Id="rId5" Type="http://schemas.openxmlformats.org/officeDocument/2006/relationships/tags" Target="../tags/tag191.xml" /><Relationship Id="rId6" Type="http://schemas.openxmlformats.org/officeDocument/2006/relationships/tags" Target="../tags/tag192.xml" /><Relationship Id="rId7" Type="http://schemas.openxmlformats.org/officeDocument/2006/relationships/tags" Target="../tags/tag193.xml" /><Relationship Id="rId8" Type="http://schemas.openxmlformats.org/officeDocument/2006/relationships/tags" Target="../tags/tag194.xml" /><Relationship Id="rId9" Type="http://schemas.openxmlformats.org/officeDocument/2006/relationships/tags" Target="../tags/tag195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453.xml" /><Relationship Id="rId11" Type="http://schemas.openxmlformats.org/officeDocument/2006/relationships/tags" Target="../tags/tag454.xml" /><Relationship Id="rId12" Type="http://schemas.openxmlformats.org/officeDocument/2006/relationships/tags" Target="../tags/tag455.xml" /><Relationship Id="rId2" Type="http://schemas.openxmlformats.org/officeDocument/2006/relationships/tags" Target="../tags/tag445.xml" /><Relationship Id="rId3" Type="http://schemas.openxmlformats.org/officeDocument/2006/relationships/tags" Target="../tags/tag446.xml" /><Relationship Id="rId4" Type="http://schemas.openxmlformats.org/officeDocument/2006/relationships/tags" Target="../tags/tag447.xml" /><Relationship Id="rId5" Type="http://schemas.openxmlformats.org/officeDocument/2006/relationships/tags" Target="../tags/tag448.xml" /><Relationship Id="rId6" Type="http://schemas.openxmlformats.org/officeDocument/2006/relationships/tags" Target="../tags/tag449.xml" /><Relationship Id="rId7" Type="http://schemas.openxmlformats.org/officeDocument/2006/relationships/tags" Target="../tags/tag450.xml" /><Relationship Id="rId8" Type="http://schemas.openxmlformats.org/officeDocument/2006/relationships/tags" Target="../tags/tag451.xml" /><Relationship Id="rId9" Type="http://schemas.openxmlformats.org/officeDocument/2006/relationships/tags" Target="../tags/tag45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22.png" /><Relationship Id="rId11" Type="http://schemas.openxmlformats.org/officeDocument/2006/relationships/tags" Target="../tags/tag464.xml" /><Relationship Id="rId12" Type="http://schemas.openxmlformats.org/officeDocument/2006/relationships/video" Target="../media/media5.mp4" /><Relationship Id="rId13" Type="http://schemas.microsoft.com/office/2007/relationships/media" Target="../media/media5.mp4" /><Relationship Id="rId14" Type="http://schemas.openxmlformats.org/officeDocument/2006/relationships/tags" Target="../tags/tag465.xml" /><Relationship Id="rId2" Type="http://schemas.openxmlformats.org/officeDocument/2006/relationships/tags" Target="../tags/tag456.xml" /><Relationship Id="rId3" Type="http://schemas.openxmlformats.org/officeDocument/2006/relationships/tags" Target="../tags/tag457.xml" /><Relationship Id="rId4" Type="http://schemas.openxmlformats.org/officeDocument/2006/relationships/tags" Target="../tags/tag458.xml" /><Relationship Id="rId5" Type="http://schemas.openxmlformats.org/officeDocument/2006/relationships/tags" Target="../tags/tag459.xml" /><Relationship Id="rId6" Type="http://schemas.openxmlformats.org/officeDocument/2006/relationships/tags" Target="../tags/tag460.xml" /><Relationship Id="rId7" Type="http://schemas.openxmlformats.org/officeDocument/2006/relationships/tags" Target="../tags/tag461.xml" /><Relationship Id="rId8" Type="http://schemas.openxmlformats.org/officeDocument/2006/relationships/tags" Target="../tags/tag462.xml" /><Relationship Id="rId9" Type="http://schemas.openxmlformats.org/officeDocument/2006/relationships/tags" Target="../tags/tag463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23.jpeg" /><Relationship Id="rId11" Type="http://schemas.openxmlformats.org/officeDocument/2006/relationships/tags" Target="../tags/tag474.xml" /><Relationship Id="rId12" Type="http://schemas.openxmlformats.org/officeDocument/2006/relationships/tags" Target="../tags/tag475.xml" /><Relationship Id="rId13" Type="http://schemas.openxmlformats.org/officeDocument/2006/relationships/tags" Target="../tags/tag476.xml" /><Relationship Id="rId14" Type="http://schemas.openxmlformats.org/officeDocument/2006/relationships/tags" Target="../tags/tag477.xml" /><Relationship Id="rId2" Type="http://schemas.openxmlformats.org/officeDocument/2006/relationships/tags" Target="../tags/tag466.xml" /><Relationship Id="rId3" Type="http://schemas.openxmlformats.org/officeDocument/2006/relationships/tags" Target="../tags/tag467.xml" /><Relationship Id="rId4" Type="http://schemas.openxmlformats.org/officeDocument/2006/relationships/tags" Target="../tags/tag468.xml" /><Relationship Id="rId5" Type="http://schemas.openxmlformats.org/officeDocument/2006/relationships/tags" Target="../tags/tag469.xml" /><Relationship Id="rId6" Type="http://schemas.openxmlformats.org/officeDocument/2006/relationships/tags" Target="../tags/tag470.xml" /><Relationship Id="rId7" Type="http://schemas.openxmlformats.org/officeDocument/2006/relationships/tags" Target="../tags/tag471.xml" /><Relationship Id="rId8" Type="http://schemas.openxmlformats.org/officeDocument/2006/relationships/tags" Target="../tags/tag472.xml" /><Relationship Id="rId9" Type="http://schemas.openxmlformats.org/officeDocument/2006/relationships/tags" Target="../tags/tag473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486.xml" /><Relationship Id="rId11" Type="http://schemas.openxmlformats.org/officeDocument/2006/relationships/tags" Target="../tags/tag487.xml" /><Relationship Id="rId12" Type="http://schemas.openxmlformats.org/officeDocument/2006/relationships/tags" Target="../tags/tag488.xml" /><Relationship Id="rId13" Type="http://schemas.openxmlformats.org/officeDocument/2006/relationships/tags" Target="../tags/tag489.xml" /><Relationship Id="rId14" Type="http://schemas.openxmlformats.org/officeDocument/2006/relationships/tags" Target="../tags/tag490.xml" /><Relationship Id="rId15" Type="http://schemas.openxmlformats.org/officeDocument/2006/relationships/tags" Target="../tags/tag491.xml" /><Relationship Id="rId16" Type="http://schemas.openxmlformats.org/officeDocument/2006/relationships/image" Target="../media/image24.jpeg" /><Relationship Id="rId17" Type="http://schemas.openxmlformats.org/officeDocument/2006/relationships/tags" Target="../tags/tag492.xml" /><Relationship Id="rId18" Type="http://schemas.openxmlformats.org/officeDocument/2006/relationships/image" Target="../media/image25.png" /><Relationship Id="rId19" Type="http://schemas.openxmlformats.org/officeDocument/2006/relationships/tags" Target="../tags/tag493.xml" /><Relationship Id="rId2" Type="http://schemas.openxmlformats.org/officeDocument/2006/relationships/tags" Target="../tags/tag478.xml" /><Relationship Id="rId20" Type="http://schemas.openxmlformats.org/officeDocument/2006/relationships/image" Target="../media/image26.jpeg" /><Relationship Id="rId21" Type="http://schemas.openxmlformats.org/officeDocument/2006/relationships/tags" Target="../tags/tag494.xml" /><Relationship Id="rId22" Type="http://schemas.openxmlformats.org/officeDocument/2006/relationships/image" Target="../media/image27.jpeg" /><Relationship Id="rId23" Type="http://schemas.openxmlformats.org/officeDocument/2006/relationships/tags" Target="../tags/tag495.xml" /><Relationship Id="rId24" Type="http://schemas.openxmlformats.org/officeDocument/2006/relationships/tags" Target="../tags/tag496.xml" /><Relationship Id="rId3" Type="http://schemas.openxmlformats.org/officeDocument/2006/relationships/tags" Target="../tags/tag479.xml" /><Relationship Id="rId4" Type="http://schemas.openxmlformats.org/officeDocument/2006/relationships/tags" Target="../tags/tag480.xml" /><Relationship Id="rId5" Type="http://schemas.openxmlformats.org/officeDocument/2006/relationships/tags" Target="../tags/tag481.xml" /><Relationship Id="rId6" Type="http://schemas.openxmlformats.org/officeDocument/2006/relationships/tags" Target="../tags/tag482.xml" /><Relationship Id="rId7" Type="http://schemas.openxmlformats.org/officeDocument/2006/relationships/tags" Target="../tags/tag483.xml" /><Relationship Id="rId8" Type="http://schemas.openxmlformats.org/officeDocument/2006/relationships/tags" Target="../tags/tag484.xml" /><Relationship Id="rId9" Type="http://schemas.openxmlformats.org/officeDocument/2006/relationships/tags" Target="../tags/tag485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505.xml" /><Relationship Id="rId11" Type="http://schemas.openxmlformats.org/officeDocument/2006/relationships/tags" Target="../tags/tag506.xml" /><Relationship Id="rId12" Type="http://schemas.openxmlformats.org/officeDocument/2006/relationships/tags" Target="../tags/tag507.xml" /><Relationship Id="rId13" Type="http://schemas.openxmlformats.org/officeDocument/2006/relationships/tags" Target="../tags/tag508.xml" /><Relationship Id="rId14" Type="http://schemas.openxmlformats.org/officeDocument/2006/relationships/tags" Target="../tags/tag509.xml" /><Relationship Id="rId15" Type="http://schemas.openxmlformats.org/officeDocument/2006/relationships/tags" Target="../tags/tag510.xml" /><Relationship Id="rId16" Type="http://schemas.openxmlformats.org/officeDocument/2006/relationships/tags" Target="../tags/tag511.xml" /><Relationship Id="rId17" Type="http://schemas.openxmlformats.org/officeDocument/2006/relationships/tags" Target="../tags/tag512.xml" /><Relationship Id="rId18" Type="http://schemas.openxmlformats.org/officeDocument/2006/relationships/tags" Target="../tags/tag513.xml" /><Relationship Id="rId2" Type="http://schemas.openxmlformats.org/officeDocument/2006/relationships/tags" Target="../tags/tag497.xml" /><Relationship Id="rId3" Type="http://schemas.openxmlformats.org/officeDocument/2006/relationships/tags" Target="../tags/tag498.xml" /><Relationship Id="rId4" Type="http://schemas.openxmlformats.org/officeDocument/2006/relationships/tags" Target="../tags/tag499.xml" /><Relationship Id="rId5" Type="http://schemas.openxmlformats.org/officeDocument/2006/relationships/tags" Target="../tags/tag500.xml" /><Relationship Id="rId6" Type="http://schemas.openxmlformats.org/officeDocument/2006/relationships/tags" Target="../tags/tag501.xml" /><Relationship Id="rId7" Type="http://schemas.openxmlformats.org/officeDocument/2006/relationships/tags" Target="../tags/tag502.xml" /><Relationship Id="rId8" Type="http://schemas.openxmlformats.org/officeDocument/2006/relationships/tags" Target="../tags/tag503.xml" /><Relationship Id="rId9" Type="http://schemas.openxmlformats.org/officeDocument/2006/relationships/tags" Target="../tags/tag504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522.xml" /><Relationship Id="rId11" Type="http://schemas.openxmlformats.org/officeDocument/2006/relationships/tags" Target="../tags/tag523.xml" /><Relationship Id="rId12" Type="http://schemas.openxmlformats.org/officeDocument/2006/relationships/tags" Target="../tags/tag524.xml" /><Relationship Id="rId13" Type="http://schemas.openxmlformats.org/officeDocument/2006/relationships/tags" Target="../tags/tag525.xml" /><Relationship Id="rId14" Type="http://schemas.openxmlformats.org/officeDocument/2006/relationships/oleObject" Target="../embeddings/oleObject1.bin" TargetMode="Internal" /><Relationship Id="rId15" Type="http://schemas.openxmlformats.org/officeDocument/2006/relationships/image" Target="../media/image28.wmf" /><Relationship Id="rId16" Type="http://schemas.openxmlformats.org/officeDocument/2006/relationships/tags" Target="../tags/tag526.xml" /><Relationship Id="rId17" Type="http://schemas.openxmlformats.org/officeDocument/2006/relationships/oleObject" Target="../embeddings/oleObject2.bin" TargetMode="Internal" /><Relationship Id="rId18" Type="http://schemas.openxmlformats.org/officeDocument/2006/relationships/image" Target="../media/image29.wmf" /><Relationship Id="rId19" Type="http://schemas.openxmlformats.org/officeDocument/2006/relationships/tags" Target="../tags/tag527.xml" /><Relationship Id="rId2" Type="http://schemas.openxmlformats.org/officeDocument/2006/relationships/tags" Target="../tags/tag514.xml" /><Relationship Id="rId20" Type="http://schemas.openxmlformats.org/officeDocument/2006/relationships/tags" Target="../tags/tag528.xml" /><Relationship Id="rId21" Type="http://schemas.openxmlformats.org/officeDocument/2006/relationships/tags" Target="../tags/tag529.xml" /><Relationship Id="rId22" Type="http://schemas.openxmlformats.org/officeDocument/2006/relationships/tags" Target="../tags/tag530.xml" /><Relationship Id="rId23" Type="http://schemas.openxmlformats.org/officeDocument/2006/relationships/tags" Target="../tags/tag531.xml" /><Relationship Id="rId24" Type="http://schemas.openxmlformats.org/officeDocument/2006/relationships/tags" Target="../tags/tag532.xml" /><Relationship Id="rId25" Type="http://schemas.openxmlformats.org/officeDocument/2006/relationships/vmlDrawing" Target="../drawings/vmlDrawing1.vml" /><Relationship Id="rId3" Type="http://schemas.openxmlformats.org/officeDocument/2006/relationships/tags" Target="../tags/tag515.xml" /><Relationship Id="rId4" Type="http://schemas.openxmlformats.org/officeDocument/2006/relationships/tags" Target="../tags/tag516.xml" /><Relationship Id="rId5" Type="http://schemas.openxmlformats.org/officeDocument/2006/relationships/tags" Target="../tags/tag517.xml" /><Relationship Id="rId6" Type="http://schemas.openxmlformats.org/officeDocument/2006/relationships/tags" Target="../tags/tag518.xml" /><Relationship Id="rId7" Type="http://schemas.openxmlformats.org/officeDocument/2006/relationships/tags" Target="../tags/tag519.xml" /><Relationship Id="rId8" Type="http://schemas.openxmlformats.org/officeDocument/2006/relationships/tags" Target="../tags/tag520.xml" /><Relationship Id="rId9" Type="http://schemas.openxmlformats.org/officeDocument/2006/relationships/tags" Target="../tags/tag521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540.xml" /><Relationship Id="rId11" Type="http://schemas.openxmlformats.org/officeDocument/2006/relationships/tags" Target="../tags/tag541.xml" /><Relationship Id="rId12" Type="http://schemas.openxmlformats.org/officeDocument/2006/relationships/tags" Target="../tags/tag542.xml" /><Relationship Id="rId13" Type="http://schemas.openxmlformats.org/officeDocument/2006/relationships/tags" Target="../tags/tag543.xml" /><Relationship Id="rId14" Type="http://schemas.openxmlformats.org/officeDocument/2006/relationships/tags" Target="../tags/tag544.xml" /><Relationship Id="rId15" Type="http://schemas.openxmlformats.org/officeDocument/2006/relationships/tags" Target="../tags/tag545.xml" /><Relationship Id="rId16" Type="http://schemas.openxmlformats.org/officeDocument/2006/relationships/tags" Target="../tags/tag546.xml" /><Relationship Id="rId2" Type="http://schemas.openxmlformats.org/officeDocument/2006/relationships/tags" Target="../tags/tag533.xml" /><Relationship Id="rId3" Type="http://schemas.openxmlformats.org/officeDocument/2006/relationships/tags" Target="../tags/tag534.xml" /><Relationship Id="rId4" Type="http://schemas.openxmlformats.org/officeDocument/2006/relationships/tags" Target="../tags/tag535.xml" /><Relationship Id="rId5" Type="http://schemas.openxmlformats.org/officeDocument/2006/relationships/tags" Target="../tags/tag536.xml" /><Relationship Id="rId6" Type="http://schemas.openxmlformats.org/officeDocument/2006/relationships/image" Target="../media/image30.png" /><Relationship Id="rId7" Type="http://schemas.openxmlformats.org/officeDocument/2006/relationships/tags" Target="../tags/tag537.xml" /><Relationship Id="rId8" Type="http://schemas.openxmlformats.org/officeDocument/2006/relationships/tags" Target="../tags/tag538.xml" /><Relationship Id="rId9" Type="http://schemas.openxmlformats.org/officeDocument/2006/relationships/tags" Target="../tags/tag539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555.xml" /><Relationship Id="rId11" Type="http://schemas.openxmlformats.org/officeDocument/2006/relationships/oleObject" Target="../embeddings/oleObject3.bin" TargetMode="Internal" /><Relationship Id="rId12" Type="http://schemas.openxmlformats.org/officeDocument/2006/relationships/image" Target="../media/image28.wmf" /><Relationship Id="rId13" Type="http://schemas.openxmlformats.org/officeDocument/2006/relationships/tags" Target="../tags/tag556.xml" /><Relationship Id="rId14" Type="http://schemas.openxmlformats.org/officeDocument/2006/relationships/oleObject" Target="../embeddings/oleObject4.bin" TargetMode="Internal" /><Relationship Id="rId15" Type="http://schemas.openxmlformats.org/officeDocument/2006/relationships/image" Target="../media/image29.wmf" /><Relationship Id="rId16" Type="http://schemas.openxmlformats.org/officeDocument/2006/relationships/tags" Target="../tags/tag557.xml" /><Relationship Id="rId17" Type="http://schemas.openxmlformats.org/officeDocument/2006/relationships/tags" Target="../tags/tag558.xml" /><Relationship Id="rId18" Type="http://schemas.openxmlformats.org/officeDocument/2006/relationships/tags" Target="../tags/tag559.xml" /><Relationship Id="rId19" Type="http://schemas.openxmlformats.org/officeDocument/2006/relationships/tags" Target="../tags/tag560.xml" /><Relationship Id="rId2" Type="http://schemas.openxmlformats.org/officeDocument/2006/relationships/tags" Target="../tags/tag547.xml" /><Relationship Id="rId20" Type="http://schemas.openxmlformats.org/officeDocument/2006/relationships/oleObject" Target="../embeddings/oleObject5.bin" TargetMode="Internal" /><Relationship Id="rId21" Type="http://schemas.openxmlformats.org/officeDocument/2006/relationships/image" Target="../media/image31.wmf" /><Relationship Id="rId22" Type="http://schemas.openxmlformats.org/officeDocument/2006/relationships/tags" Target="../tags/tag561.xml" /><Relationship Id="rId23" Type="http://schemas.openxmlformats.org/officeDocument/2006/relationships/oleObject" Target="../embeddings/oleObject6.bin" TargetMode="Internal" /><Relationship Id="rId24" Type="http://schemas.openxmlformats.org/officeDocument/2006/relationships/image" Target="../media/image32.wmf" /><Relationship Id="rId25" Type="http://schemas.openxmlformats.org/officeDocument/2006/relationships/tags" Target="../tags/tag562.xml" /><Relationship Id="rId26" Type="http://schemas.openxmlformats.org/officeDocument/2006/relationships/oleObject" Target="../embeddings/oleObject7.bin" TargetMode="Internal" /><Relationship Id="rId27" Type="http://schemas.openxmlformats.org/officeDocument/2006/relationships/image" Target="../media/image33.wmf" /><Relationship Id="rId28" Type="http://schemas.openxmlformats.org/officeDocument/2006/relationships/tags" Target="../tags/tag563.xml" /><Relationship Id="rId29" Type="http://schemas.openxmlformats.org/officeDocument/2006/relationships/oleObject" Target="../embeddings/oleObject8.bin" TargetMode="Internal" /><Relationship Id="rId3" Type="http://schemas.openxmlformats.org/officeDocument/2006/relationships/tags" Target="../tags/tag548.xml" /><Relationship Id="rId30" Type="http://schemas.openxmlformats.org/officeDocument/2006/relationships/image" Target="../media/image34.wmf" /><Relationship Id="rId31" Type="http://schemas.openxmlformats.org/officeDocument/2006/relationships/tags" Target="../tags/tag564.xml" /><Relationship Id="rId32" Type="http://schemas.openxmlformats.org/officeDocument/2006/relationships/tags" Target="../tags/tag565.xml" /><Relationship Id="rId33" Type="http://schemas.openxmlformats.org/officeDocument/2006/relationships/tags" Target="../tags/tag566.xml" /><Relationship Id="rId34" Type="http://schemas.openxmlformats.org/officeDocument/2006/relationships/tags" Target="../tags/tag567.xml" /><Relationship Id="rId35" Type="http://schemas.openxmlformats.org/officeDocument/2006/relationships/tags" Target="../tags/tag568.xml" /><Relationship Id="rId36" Type="http://schemas.openxmlformats.org/officeDocument/2006/relationships/tags" Target="../tags/tag569.xml" /><Relationship Id="rId37" Type="http://schemas.openxmlformats.org/officeDocument/2006/relationships/tags" Target="../tags/tag570.xml" /><Relationship Id="rId38" Type="http://schemas.openxmlformats.org/officeDocument/2006/relationships/tags" Target="../tags/tag571.xml" /><Relationship Id="rId39" Type="http://schemas.openxmlformats.org/officeDocument/2006/relationships/tags" Target="../tags/tag572.xml" /><Relationship Id="rId4" Type="http://schemas.openxmlformats.org/officeDocument/2006/relationships/tags" Target="../tags/tag549.xml" /><Relationship Id="rId40" Type="http://schemas.openxmlformats.org/officeDocument/2006/relationships/tags" Target="../tags/tag573.xml" /><Relationship Id="rId41" Type="http://schemas.openxmlformats.org/officeDocument/2006/relationships/vmlDrawing" Target="../drawings/vmlDrawing2.vml" /><Relationship Id="rId5" Type="http://schemas.openxmlformats.org/officeDocument/2006/relationships/tags" Target="../tags/tag550.xml" /><Relationship Id="rId6" Type="http://schemas.openxmlformats.org/officeDocument/2006/relationships/tags" Target="../tags/tag551.xml" /><Relationship Id="rId7" Type="http://schemas.openxmlformats.org/officeDocument/2006/relationships/tags" Target="../tags/tag552.xml" /><Relationship Id="rId8" Type="http://schemas.openxmlformats.org/officeDocument/2006/relationships/tags" Target="../tags/tag553.xml" /><Relationship Id="rId9" Type="http://schemas.openxmlformats.org/officeDocument/2006/relationships/tags" Target="../tags/tag554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35.png" /><Relationship Id="rId11" Type="http://schemas.openxmlformats.org/officeDocument/2006/relationships/tags" Target="../tags/tag582.xml" /><Relationship Id="rId12" Type="http://schemas.openxmlformats.org/officeDocument/2006/relationships/tags" Target="../tags/tag583.xml" /><Relationship Id="rId13" Type="http://schemas.openxmlformats.org/officeDocument/2006/relationships/tags" Target="../tags/tag584.xml" /><Relationship Id="rId14" Type="http://schemas.openxmlformats.org/officeDocument/2006/relationships/tags" Target="../tags/tag585.xml" /><Relationship Id="rId15" Type="http://schemas.openxmlformats.org/officeDocument/2006/relationships/tags" Target="../tags/tag586.xml" /><Relationship Id="rId16" Type="http://schemas.openxmlformats.org/officeDocument/2006/relationships/tags" Target="../tags/tag587.xml" /><Relationship Id="rId2" Type="http://schemas.openxmlformats.org/officeDocument/2006/relationships/tags" Target="../tags/tag574.xml" /><Relationship Id="rId3" Type="http://schemas.openxmlformats.org/officeDocument/2006/relationships/tags" Target="../tags/tag575.xml" /><Relationship Id="rId4" Type="http://schemas.openxmlformats.org/officeDocument/2006/relationships/tags" Target="../tags/tag576.xml" /><Relationship Id="rId5" Type="http://schemas.openxmlformats.org/officeDocument/2006/relationships/tags" Target="../tags/tag577.xml" /><Relationship Id="rId6" Type="http://schemas.openxmlformats.org/officeDocument/2006/relationships/tags" Target="../tags/tag578.xml" /><Relationship Id="rId7" Type="http://schemas.openxmlformats.org/officeDocument/2006/relationships/tags" Target="../tags/tag579.xml" /><Relationship Id="rId8" Type="http://schemas.openxmlformats.org/officeDocument/2006/relationships/tags" Target="../tags/tag580.xml" /><Relationship Id="rId9" Type="http://schemas.openxmlformats.org/officeDocument/2006/relationships/tags" Target="../tags/tag581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596.xml" /><Relationship Id="rId11" Type="http://schemas.openxmlformats.org/officeDocument/2006/relationships/tags" Target="../tags/tag597.xml" /><Relationship Id="rId12" Type="http://schemas.openxmlformats.org/officeDocument/2006/relationships/oleObject" Target="../embeddings/oleObject9.bin" TargetMode="Internal" /><Relationship Id="rId13" Type="http://schemas.openxmlformats.org/officeDocument/2006/relationships/image" Target="../media/image28.wmf" /><Relationship Id="rId14" Type="http://schemas.openxmlformats.org/officeDocument/2006/relationships/tags" Target="../tags/tag598.xml" /><Relationship Id="rId15" Type="http://schemas.openxmlformats.org/officeDocument/2006/relationships/oleObject" Target="../embeddings/oleObject10.bin" TargetMode="Internal" /><Relationship Id="rId16" Type="http://schemas.openxmlformats.org/officeDocument/2006/relationships/image" Target="../media/image29.wmf" /><Relationship Id="rId17" Type="http://schemas.openxmlformats.org/officeDocument/2006/relationships/vmlDrawing" Target="../drawings/vmlDrawing3.vml" /><Relationship Id="rId2" Type="http://schemas.openxmlformats.org/officeDocument/2006/relationships/tags" Target="../tags/tag588.xml" /><Relationship Id="rId3" Type="http://schemas.openxmlformats.org/officeDocument/2006/relationships/tags" Target="../tags/tag589.xml" /><Relationship Id="rId4" Type="http://schemas.openxmlformats.org/officeDocument/2006/relationships/tags" Target="../tags/tag590.xml" /><Relationship Id="rId5" Type="http://schemas.openxmlformats.org/officeDocument/2006/relationships/tags" Target="../tags/tag591.xml" /><Relationship Id="rId6" Type="http://schemas.openxmlformats.org/officeDocument/2006/relationships/tags" Target="../tags/tag592.xml" /><Relationship Id="rId7" Type="http://schemas.openxmlformats.org/officeDocument/2006/relationships/tags" Target="../tags/tag593.xml" /><Relationship Id="rId8" Type="http://schemas.openxmlformats.org/officeDocument/2006/relationships/tags" Target="../tags/tag594.xml" /><Relationship Id="rId9" Type="http://schemas.openxmlformats.org/officeDocument/2006/relationships/tags" Target="../tags/tag595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08.xml" /><Relationship Id="rId11" Type="http://schemas.openxmlformats.org/officeDocument/2006/relationships/tags" Target="../tags/tag209.xml" /><Relationship Id="rId12" Type="http://schemas.openxmlformats.org/officeDocument/2006/relationships/image" Target="../media/image5.png" /><Relationship Id="rId13" Type="http://schemas.openxmlformats.org/officeDocument/2006/relationships/tags" Target="../tags/tag210.xml" /><Relationship Id="rId14" Type="http://schemas.openxmlformats.org/officeDocument/2006/relationships/tags" Target="../tags/tag211.xml" /><Relationship Id="rId15" Type="http://schemas.openxmlformats.org/officeDocument/2006/relationships/tags" Target="../tags/tag212.xml" /><Relationship Id="rId2" Type="http://schemas.openxmlformats.org/officeDocument/2006/relationships/tags" Target="../tags/tag200.xml" /><Relationship Id="rId3" Type="http://schemas.openxmlformats.org/officeDocument/2006/relationships/tags" Target="../tags/tag201.xml" /><Relationship Id="rId4" Type="http://schemas.openxmlformats.org/officeDocument/2006/relationships/tags" Target="../tags/tag202.xml" /><Relationship Id="rId5" Type="http://schemas.openxmlformats.org/officeDocument/2006/relationships/tags" Target="../tags/tag203.xml" /><Relationship Id="rId6" Type="http://schemas.openxmlformats.org/officeDocument/2006/relationships/tags" Target="../tags/tag204.xml" /><Relationship Id="rId7" Type="http://schemas.openxmlformats.org/officeDocument/2006/relationships/tags" Target="../tags/tag205.xml" /><Relationship Id="rId8" Type="http://schemas.openxmlformats.org/officeDocument/2006/relationships/tags" Target="../tags/tag206.xml" /><Relationship Id="rId9" Type="http://schemas.openxmlformats.org/officeDocument/2006/relationships/tags" Target="../tags/tag207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607.xml" /><Relationship Id="rId11" Type="http://schemas.openxmlformats.org/officeDocument/2006/relationships/tags" Target="../tags/tag608.xml" /><Relationship Id="rId12" Type="http://schemas.openxmlformats.org/officeDocument/2006/relationships/tags" Target="../tags/tag609.xml" /><Relationship Id="rId13" Type="http://schemas.openxmlformats.org/officeDocument/2006/relationships/tags" Target="../tags/tag610.xml" /><Relationship Id="rId14" Type="http://schemas.openxmlformats.org/officeDocument/2006/relationships/tags" Target="../tags/tag611.xml" /><Relationship Id="rId2" Type="http://schemas.openxmlformats.org/officeDocument/2006/relationships/tags" Target="../tags/tag599.xml" /><Relationship Id="rId3" Type="http://schemas.openxmlformats.org/officeDocument/2006/relationships/tags" Target="../tags/tag600.xml" /><Relationship Id="rId4" Type="http://schemas.openxmlformats.org/officeDocument/2006/relationships/tags" Target="../tags/tag601.xml" /><Relationship Id="rId5" Type="http://schemas.openxmlformats.org/officeDocument/2006/relationships/tags" Target="../tags/tag602.xml" /><Relationship Id="rId6" Type="http://schemas.openxmlformats.org/officeDocument/2006/relationships/tags" Target="../tags/tag603.xml" /><Relationship Id="rId7" Type="http://schemas.openxmlformats.org/officeDocument/2006/relationships/tags" Target="../tags/tag604.xml" /><Relationship Id="rId8" Type="http://schemas.openxmlformats.org/officeDocument/2006/relationships/tags" Target="../tags/tag605.xml" /><Relationship Id="rId9" Type="http://schemas.openxmlformats.org/officeDocument/2006/relationships/tags" Target="../tags/tag606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620.xml" /><Relationship Id="rId11" Type="http://schemas.openxmlformats.org/officeDocument/2006/relationships/tags" Target="../tags/tag621.xml" /><Relationship Id="rId12" Type="http://schemas.openxmlformats.org/officeDocument/2006/relationships/tags" Target="../tags/tag622.xml" /><Relationship Id="rId13" Type="http://schemas.openxmlformats.org/officeDocument/2006/relationships/tags" Target="../tags/tag623.xml" /><Relationship Id="rId2" Type="http://schemas.openxmlformats.org/officeDocument/2006/relationships/tags" Target="../tags/tag612.xml" /><Relationship Id="rId3" Type="http://schemas.openxmlformats.org/officeDocument/2006/relationships/tags" Target="../tags/tag613.xml" /><Relationship Id="rId4" Type="http://schemas.openxmlformats.org/officeDocument/2006/relationships/tags" Target="../tags/tag614.xml" /><Relationship Id="rId5" Type="http://schemas.openxmlformats.org/officeDocument/2006/relationships/tags" Target="../tags/tag615.xml" /><Relationship Id="rId6" Type="http://schemas.openxmlformats.org/officeDocument/2006/relationships/tags" Target="../tags/tag616.xml" /><Relationship Id="rId7" Type="http://schemas.openxmlformats.org/officeDocument/2006/relationships/tags" Target="../tags/tag617.xml" /><Relationship Id="rId8" Type="http://schemas.openxmlformats.org/officeDocument/2006/relationships/tags" Target="../tags/tag618.xml" /><Relationship Id="rId9" Type="http://schemas.openxmlformats.org/officeDocument/2006/relationships/tags" Target="../tags/tag619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632.xml" /><Relationship Id="rId11" Type="http://schemas.openxmlformats.org/officeDocument/2006/relationships/image" Target="../media/image36.png" /><Relationship Id="rId12" Type="http://schemas.openxmlformats.org/officeDocument/2006/relationships/tags" Target="../tags/tag633.xml" /><Relationship Id="rId13" Type="http://schemas.openxmlformats.org/officeDocument/2006/relationships/image" Target="../media/image37.png" /><Relationship Id="rId14" Type="http://schemas.openxmlformats.org/officeDocument/2006/relationships/tags" Target="../tags/tag634.xml" /><Relationship Id="rId15" Type="http://schemas.openxmlformats.org/officeDocument/2006/relationships/image" Target="../media/image38.png" /><Relationship Id="rId16" Type="http://schemas.openxmlformats.org/officeDocument/2006/relationships/tags" Target="../tags/tag635.xml" /><Relationship Id="rId17" Type="http://schemas.openxmlformats.org/officeDocument/2006/relationships/image" Target="../media/image39.png" /><Relationship Id="rId18" Type="http://schemas.openxmlformats.org/officeDocument/2006/relationships/tags" Target="../tags/tag636.xml" /><Relationship Id="rId19" Type="http://schemas.openxmlformats.org/officeDocument/2006/relationships/tags" Target="../tags/tag637.xml" /><Relationship Id="rId2" Type="http://schemas.openxmlformats.org/officeDocument/2006/relationships/tags" Target="../tags/tag624.xml" /><Relationship Id="rId20" Type="http://schemas.openxmlformats.org/officeDocument/2006/relationships/tags" Target="../tags/tag638.xml" /><Relationship Id="rId21" Type="http://schemas.openxmlformats.org/officeDocument/2006/relationships/tags" Target="../tags/tag639.xml" /><Relationship Id="rId3" Type="http://schemas.openxmlformats.org/officeDocument/2006/relationships/tags" Target="../tags/tag625.xml" /><Relationship Id="rId4" Type="http://schemas.openxmlformats.org/officeDocument/2006/relationships/tags" Target="../tags/tag626.xml" /><Relationship Id="rId5" Type="http://schemas.openxmlformats.org/officeDocument/2006/relationships/tags" Target="../tags/tag627.xml" /><Relationship Id="rId6" Type="http://schemas.openxmlformats.org/officeDocument/2006/relationships/tags" Target="../tags/tag628.xml" /><Relationship Id="rId7" Type="http://schemas.openxmlformats.org/officeDocument/2006/relationships/tags" Target="../tags/tag629.xml" /><Relationship Id="rId8" Type="http://schemas.openxmlformats.org/officeDocument/2006/relationships/tags" Target="../tags/tag630.xml" /><Relationship Id="rId9" Type="http://schemas.openxmlformats.org/officeDocument/2006/relationships/tags" Target="../tags/tag631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648.xml" /><Relationship Id="rId11" Type="http://schemas.openxmlformats.org/officeDocument/2006/relationships/tags" Target="../tags/tag649.xml" /><Relationship Id="rId12" Type="http://schemas.openxmlformats.org/officeDocument/2006/relationships/tags" Target="../tags/tag650.xml" /><Relationship Id="rId2" Type="http://schemas.openxmlformats.org/officeDocument/2006/relationships/tags" Target="../tags/tag640.xml" /><Relationship Id="rId3" Type="http://schemas.openxmlformats.org/officeDocument/2006/relationships/tags" Target="../tags/tag641.xml" /><Relationship Id="rId4" Type="http://schemas.openxmlformats.org/officeDocument/2006/relationships/tags" Target="../tags/tag642.xml" /><Relationship Id="rId5" Type="http://schemas.openxmlformats.org/officeDocument/2006/relationships/tags" Target="../tags/tag643.xml" /><Relationship Id="rId6" Type="http://schemas.openxmlformats.org/officeDocument/2006/relationships/tags" Target="../tags/tag644.xml" /><Relationship Id="rId7" Type="http://schemas.openxmlformats.org/officeDocument/2006/relationships/tags" Target="../tags/tag645.xml" /><Relationship Id="rId8" Type="http://schemas.openxmlformats.org/officeDocument/2006/relationships/tags" Target="../tags/tag646.xml" /><Relationship Id="rId9" Type="http://schemas.openxmlformats.org/officeDocument/2006/relationships/tags" Target="../tags/tag647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659.xml" /><Relationship Id="rId11" Type="http://schemas.openxmlformats.org/officeDocument/2006/relationships/tags" Target="../tags/tag660.xml" /><Relationship Id="rId12" Type="http://schemas.openxmlformats.org/officeDocument/2006/relationships/tags" Target="../tags/tag661.xml" /><Relationship Id="rId13" Type="http://schemas.openxmlformats.org/officeDocument/2006/relationships/tags" Target="../tags/tag662.xml" /><Relationship Id="rId14" Type="http://schemas.openxmlformats.org/officeDocument/2006/relationships/tags" Target="../tags/tag663.xml" /><Relationship Id="rId2" Type="http://schemas.openxmlformats.org/officeDocument/2006/relationships/tags" Target="../tags/tag651.xml" /><Relationship Id="rId3" Type="http://schemas.openxmlformats.org/officeDocument/2006/relationships/tags" Target="../tags/tag652.xml" /><Relationship Id="rId4" Type="http://schemas.openxmlformats.org/officeDocument/2006/relationships/tags" Target="../tags/tag653.xml" /><Relationship Id="rId5" Type="http://schemas.openxmlformats.org/officeDocument/2006/relationships/tags" Target="../tags/tag654.xml" /><Relationship Id="rId6" Type="http://schemas.openxmlformats.org/officeDocument/2006/relationships/tags" Target="../tags/tag655.xml" /><Relationship Id="rId7" Type="http://schemas.openxmlformats.org/officeDocument/2006/relationships/tags" Target="../tags/tag656.xml" /><Relationship Id="rId8" Type="http://schemas.openxmlformats.org/officeDocument/2006/relationships/tags" Target="../tags/tag657.xml" /><Relationship Id="rId9" Type="http://schemas.openxmlformats.org/officeDocument/2006/relationships/tags" Target="../tags/tag658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10" Type="http://schemas.openxmlformats.org/officeDocument/2006/relationships/tags" Target="../tags/tag672.xml" /><Relationship Id="rId11" Type="http://schemas.openxmlformats.org/officeDocument/2006/relationships/tags" Target="../tags/tag673.xml" /><Relationship Id="rId12" Type="http://schemas.openxmlformats.org/officeDocument/2006/relationships/tags" Target="../tags/tag674.xml" /><Relationship Id="rId13" Type="http://schemas.openxmlformats.org/officeDocument/2006/relationships/tags" Target="../tags/tag675.xml" /><Relationship Id="rId14" Type="http://schemas.openxmlformats.org/officeDocument/2006/relationships/tags" Target="../tags/tag676.xml" /><Relationship Id="rId15" Type="http://schemas.openxmlformats.org/officeDocument/2006/relationships/tags" Target="../tags/tag677.xml" /><Relationship Id="rId16" Type="http://schemas.openxmlformats.org/officeDocument/2006/relationships/tags" Target="../tags/tag678.xml" /><Relationship Id="rId17" Type="http://schemas.openxmlformats.org/officeDocument/2006/relationships/tags" Target="../tags/tag679.xml" /><Relationship Id="rId18" Type="http://schemas.openxmlformats.org/officeDocument/2006/relationships/tags" Target="../tags/tag680.xml" /><Relationship Id="rId19" Type="http://schemas.openxmlformats.org/officeDocument/2006/relationships/tags" Target="../tags/tag681.xml" /><Relationship Id="rId2" Type="http://schemas.openxmlformats.org/officeDocument/2006/relationships/tags" Target="../tags/tag664.xml" /><Relationship Id="rId20" Type="http://schemas.openxmlformats.org/officeDocument/2006/relationships/tags" Target="../tags/tag682.xml" /><Relationship Id="rId21" Type="http://schemas.openxmlformats.org/officeDocument/2006/relationships/tags" Target="../tags/tag683.xml" /><Relationship Id="rId22" Type="http://schemas.openxmlformats.org/officeDocument/2006/relationships/tags" Target="../tags/tag684.xml" /><Relationship Id="rId23" Type="http://schemas.openxmlformats.org/officeDocument/2006/relationships/tags" Target="../tags/tag685.xml" /><Relationship Id="rId24" Type="http://schemas.openxmlformats.org/officeDocument/2006/relationships/tags" Target="../tags/tag686.xml" /><Relationship Id="rId25" Type="http://schemas.openxmlformats.org/officeDocument/2006/relationships/tags" Target="../tags/tag687.xml" /><Relationship Id="rId26" Type="http://schemas.openxmlformats.org/officeDocument/2006/relationships/tags" Target="../tags/tag688.xml" /><Relationship Id="rId27" Type="http://schemas.openxmlformats.org/officeDocument/2006/relationships/tags" Target="../tags/tag689.xml" /><Relationship Id="rId28" Type="http://schemas.openxmlformats.org/officeDocument/2006/relationships/tags" Target="../tags/tag690.xml" /><Relationship Id="rId29" Type="http://schemas.openxmlformats.org/officeDocument/2006/relationships/tags" Target="../tags/tag691.xml" /><Relationship Id="rId3" Type="http://schemas.openxmlformats.org/officeDocument/2006/relationships/tags" Target="../tags/tag665.xml" /><Relationship Id="rId30" Type="http://schemas.openxmlformats.org/officeDocument/2006/relationships/tags" Target="../tags/tag692.xml" /><Relationship Id="rId31" Type="http://schemas.openxmlformats.org/officeDocument/2006/relationships/tags" Target="../tags/tag693.xml" /><Relationship Id="rId32" Type="http://schemas.openxmlformats.org/officeDocument/2006/relationships/tags" Target="../tags/tag694.xml" /><Relationship Id="rId33" Type="http://schemas.openxmlformats.org/officeDocument/2006/relationships/tags" Target="../tags/tag695.xml" /><Relationship Id="rId34" Type="http://schemas.openxmlformats.org/officeDocument/2006/relationships/tags" Target="../tags/tag696.xml" /><Relationship Id="rId35" Type="http://schemas.openxmlformats.org/officeDocument/2006/relationships/tags" Target="../tags/tag697.xml" /><Relationship Id="rId36" Type="http://schemas.openxmlformats.org/officeDocument/2006/relationships/tags" Target="../tags/tag698.xml" /><Relationship Id="rId37" Type="http://schemas.openxmlformats.org/officeDocument/2006/relationships/tags" Target="../tags/tag699.xml" /><Relationship Id="rId38" Type="http://schemas.openxmlformats.org/officeDocument/2006/relationships/tags" Target="../tags/tag700.xml" /><Relationship Id="rId39" Type="http://schemas.openxmlformats.org/officeDocument/2006/relationships/tags" Target="../tags/tag701.xml" /><Relationship Id="rId4" Type="http://schemas.openxmlformats.org/officeDocument/2006/relationships/tags" Target="../tags/tag666.xml" /><Relationship Id="rId40" Type="http://schemas.openxmlformats.org/officeDocument/2006/relationships/tags" Target="../tags/tag702.xml" /><Relationship Id="rId41" Type="http://schemas.openxmlformats.org/officeDocument/2006/relationships/tags" Target="../tags/tag703.xml" /><Relationship Id="rId42" Type="http://schemas.openxmlformats.org/officeDocument/2006/relationships/oleObject" Target="../embeddings/oleObject11.bin" TargetMode="Internal" /><Relationship Id="rId43" Type="http://schemas.openxmlformats.org/officeDocument/2006/relationships/image" Target="../media/image28.wmf" /><Relationship Id="rId44" Type="http://schemas.openxmlformats.org/officeDocument/2006/relationships/tags" Target="../tags/tag704.xml" /><Relationship Id="rId45" Type="http://schemas.openxmlformats.org/officeDocument/2006/relationships/oleObject" Target="../embeddings/oleObject12.bin" TargetMode="Internal" /><Relationship Id="rId46" Type="http://schemas.openxmlformats.org/officeDocument/2006/relationships/image" Target="../media/image29.wmf" /><Relationship Id="rId47" Type="http://schemas.openxmlformats.org/officeDocument/2006/relationships/tags" Target="../tags/tag705.xml" /><Relationship Id="rId48" Type="http://schemas.openxmlformats.org/officeDocument/2006/relationships/vmlDrawing" Target="../drawings/vmlDrawing4.vml" /><Relationship Id="rId5" Type="http://schemas.openxmlformats.org/officeDocument/2006/relationships/tags" Target="../tags/tag667.xml" /><Relationship Id="rId6" Type="http://schemas.openxmlformats.org/officeDocument/2006/relationships/tags" Target="../tags/tag668.xml" /><Relationship Id="rId7" Type="http://schemas.openxmlformats.org/officeDocument/2006/relationships/tags" Target="../tags/tag669.xml" /><Relationship Id="rId8" Type="http://schemas.openxmlformats.org/officeDocument/2006/relationships/tags" Target="../tags/tag670.xml" /><Relationship Id="rId9" Type="http://schemas.openxmlformats.org/officeDocument/2006/relationships/tags" Target="../tags/tag671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21.xml" /><Relationship Id="rId11" Type="http://schemas.openxmlformats.org/officeDocument/2006/relationships/tags" Target="../tags/tag222.xml" /><Relationship Id="rId12" Type="http://schemas.openxmlformats.org/officeDocument/2006/relationships/image" Target="../media/image6.png" /><Relationship Id="rId13" Type="http://schemas.openxmlformats.org/officeDocument/2006/relationships/tags" Target="../tags/tag223.xml" /><Relationship Id="rId14" Type="http://schemas.openxmlformats.org/officeDocument/2006/relationships/video" Target="../media/media1.wmv" /><Relationship Id="rId15" Type="http://schemas.microsoft.com/office/2007/relationships/media" Target="../media/media1.wmv" /><Relationship Id="rId16" Type="http://schemas.openxmlformats.org/officeDocument/2006/relationships/tags" Target="../tags/tag224.xml" /><Relationship Id="rId2" Type="http://schemas.openxmlformats.org/officeDocument/2006/relationships/tags" Target="../tags/tag213.xml" /><Relationship Id="rId3" Type="http://schemas.openxmlformats.org/officeDocument/2006/relationships/tags" Target="../tags/tag214.xml" /><Relationship Id="rId4" Type="http://schemas.openxmlformats.org/officeDocument/2006/relationships/tags" Target="../tags/tag215.xml" /><Relationship Id="rId5" Type="http://schemas.openxmlformats.org/officeDocument/2006/relationships/tags" Target="../tags/tag216.xml" /><Relationship Id="rId6" Type="http://schemas.openxmlformats.org/officeDocument/2006/relationships/tags" Target="../tags/tag217.xml" /><Relationship Id="rId7" Type="http://schemas.openxmlformats.org/officeDocument/2006/relationships/tags" Target="../tags/tag218.xml" /><Relationship Id="rId8" Type="http://schemas.openxmlformats.org/officeDocument/2006/relationships/tags" Target="../tags/tag219.xml" /><Relationship Id="rId9" Type="http://schemas.openxmlformats.org/officeDocument/2006/relationships/tags" Target="../tags/tag220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7.png" /><Relationship Id="rId11" Type="http://schemas.openxmlformats.org/officeDocument/2006/relationships/tags" Target="../tags/tag233.xml" /><Relationship Id="rId12" Type="http://schemas.openxmlformats.org/officeDocument/2006/relationships/tags" Target="../tags/tag234.xml" /><Relationship Id="rId13" Type="http://schemas.openxmlformats.org/officeDocument/2006/relationships/tags" Target="../tags/tag235.xml" /><Relationship Id="rId14" Type="http://schemas.openxmlformats.org/officeDocument/2006/relationships/tags" Target="../tags/tag236.xml" /><Relationship Id="rId15" Type="http://schemas.openxmlformats.org/officeDocument/2006/relationships/tags" Target="../tags/tag237.xml" /><Relationship Id="rId2" Type="http://schemas.openxmlformats.org/officeDocument/2006/relationships/tags" Target="../tags/tag225.xml" /><Relationship Id="rId3" Type="http://schemas.openxmlformats.org/officeDocument/2006/relationships/tags" Target="../tags/tag226.xml" /><Relationship Id="rId4" Type="http://schemas.openxmlformats.org/officeDocument/2006/relationships/tags" Target="../tags/tag227.xml" /><Relationship Id="rId5" Type="http://schemas.openxmlformats.org/officeDocument/2006/relationships/tags" Target="../tags/tag228.xml" /><Relationship Id="rId6" Type="http://schemas.openxmlformats.org/officeDocument/2006/relationships/tags" Target="../tags/tag229.xml" /><Relationship Id="rId7" Type="http://schemas.openxmlformats.org/officeDocument/2006/relationships/tags" Target="../tags/tag230.xml" /><Relationship Id="rId8" Type="http://schemas.openxmlformats.org/officeDocument/2006/relationships/tags" Target="../tags/tag231.xml" /><Relationship Id="rId9" Type="http://schemas.openxmlformats.org/officeDocument/2006/relationships/tags" Target="../tags/tag23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46.xml" /><Relationship Id="rId11" Type="http://schemas.openxmlformats.org/officeDocument/2006/relationships/image" Target="../media/image8.png" /><Relationship Id="rId12" Type="http://schemas.openxmlformats.org/officeDocument/2006/relationships/tags" Target="../tags/tag247.xml" /><Relationship Id="rId13" Type="http://schemas.openxmlformats.org/officeDocument/2006/relationships/image" Target="../media/image9.png" /><Relationship Id="rId14" Type="http://schemas.openxmlformats.org/officeDocument/2006/relationships/tags" Target="../tags/tag248.xml" /><Relationship Id="rId15" Type="http://schemas.openxmlformats.org/officeDocument/2006/relationships/tags" Target="../tags/tag249.xml" /><Relationship Id="rId16" Type="http://schemas.openxmlformats.org/officeDocument/2006/relationships/tags" Target="../tags/tag250.xml" /><Relationship Id="rId17" Type="http://schemas.openxmlformats.org/officeDocument/2006/relationships/tags" Target="../tags/tag251.xml" /><Relationship Id="rId18" Type="http://schemas.openxmlformats.org/officeDocument/2006/relationships/tags" Target="../tags/tag252.xml" /><Relationship Id="rId19" Type="http://schemas.openxmlformats.org/officeDocument/2006/relationships/tags" Target="../tags/tag253.xml" /><Relationship Id="rId2" Type="http://schemas.openxmlformats.org/officeDocument/2006/relationships/tags" Target="../tags/tag238.xml" /><Relationship Id="rId20" Type="http://schemas.openxmlformats.org/officeDocument/2006/relationships/tags" Target="../tags/tag254.xml" /><Relationship Id="rId21" Type="http://schemas.openxmlformats.org/officeDocument/2006/relationships/tags" Target="../tags/tag255.xml" /><Relationship Id="rId3" Type="http://schemas.openxmlformats.org/officeDocument/2006/relationships/tags" Target="../tags/tag239.xml" /><Relationship Id="rId4" Type="http://schemas.openxmlformats.org/officeDocument/2006/relationships/tags" Target="../tags/tag240.xml" /><Relationship Id="rId5" Type="http://schemas.openxmlformats.org/officeDocument/2006/relationships/tags" Target="../tags/tag241.xml" /><Relationship Id="rId6" Type="http://schemas.openxmlformats.org/officeDocument/2006/relationships/tags" Target="../tags/tag242.xml" /><Relationship Id="rId7" Type="http://schemas.openxmlformats.org/officeDocument/2006/relationships/tags" Target="../tags/tag243.xml" /><Relationship Id="rId8" Type="http://schemas.openxmlformats.org/officeDocument/2006/relationships/tags" Target="../tags/tag244.xml" /><Relationship Id="rId9" Type="http://schemas.openxmlformats.org/officeDocument/2006/relationships/tags" Target="../tags/tag245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64.xml" /><Relationship Id="rId11" Type="http://schemas.openxmlformats.org/officeDocument/2006/relationships/tags" Target="../tags/tag265.xml" /><Relationship Id="rId12" Type="http://schemas.openxmlformats.org/officeDocument/2006/relationships/tags" Target="../tags/tag266.xml" /><Relationship Id="rId2" Type="http://schemas.openxmlformats.org/officeDocument/2006/relationships/tags" Target="../tags/tag256.xml" /><Relationship Id="rId3" Type="http://schemas.openxmlformats.org/officeDocument/2006/relationships/tags" Target="../tags/tag257.xml" /><Relationship Id="rId4" Type="http://schemas.openxmlformats.org/officeDocument/2006/relationships/tags" Target="../tags/tag258.xml" /><Relationship Id="rId5" Type="http://schemas.openxmlformats.org/officeDocument/2006/relationships/tags" Target="../tags/tag259.xml" /><Relationship Id="rId6" Type="http://schemas.openxmlformats.org/officeDocument/2006/relationships/tags" Target="../tags/tag260.xml" /><Relationship Id="rId7" Type="http://schemas.openxmlformats.org/officeDocument/2006/relationships/tags" Target="../tags/tag261.xml" /><Relationship Id="rId8" Type="http://schemas.openxmlformats.org/officeDocument/2006/relationships/tags" Target="../tags/tag262.xml" /><Relationship Id="rId9" Type="http://schemas.openxmlformats.org/officeDocument/2006/relationships/tags" Target="../tags/tag263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75.xml" /><Relationship Id="rId11" Type="http://schemas.openxmlformats.org/officeDocument/2006/relationships/image" Target="../media/image10.jpeg" /><Relationship Id="rId12" Type="http://schemas.openxmlformats.org/officeDocument/2006/relationships/tags" Target="../tags/tag276.xml" /><Relationship Id="rId13" Type="http://schemas.openxmlformats.org/officeDocument/2006/relationships/image" Target="../media/image11.png" /><Relationship Id="rId14" Type="http://schemas.openxmlformats.org/officeDocument/2006/relationships/tags" Target="../tags/tag277.xml" /><Relationship Id="rId15" Type="http://schemas.openxmlformats.org/officeDocument/2006/relationships/tags" Target="../tags/tag278.xml" /><Relationship Id="rId16" Type="http://schemas.openxmlformats.org/officeDocument/2006/relationships/tags" Target="../tags/tag279.xml" /><Relationship Id="rId2" Type="http://schemas.openxmlformats.org/officeDocument/2006/relationships/tags" Target="../tags/tag267.xml" /><Relationship Id="rId3" Type="http://schemas.openxmlformats.org/officeDocument/2006/relationships/tags" Target="../tags/tag268.xml" /><Relationship Id="rId4" Type="http://schemas.openxmlformats.org/officeDocument/2006/relationships/tags" Target="../tags/tag269.xml" /><Relationship Id="rId5" Type="http://schemas.openxmlformats.org/officeDocument/2006/relationships/tags" Target="../tags/tag270.xml" /><Relationship Id="rId6" Type="http://schemas.openxmlformats.org/officeDocument/2006/relationships/tags" Target="../tags/tag271.xml" /><Relationship Id="rId7" Type="http://schemas.openxmlformats.org/officeDocument/2006/relationships/tags" Target="../tags/tag272.xml" /><Relationship Id="rId8" Type="http://schemas.openxmlformats.org/officeDocument/2006/relationships/tags" Target="../tags/tag273.xml" /><Relationship Id="rId9" Type="http://schemas.openxmlformats.org/officeDocument/2006/relationships/tags" Target="../tags/tag274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88.xml" /><Relationship Id="rId11" Type="http://schemas.openxmlformats.org/officeDocument/2006/relationships/tags" Target="../tags/tag289.xml" /><Relationship Id="rId12" Type="http://schemas.openxmlformats.org/officeDocument/2006/relationships/tags" Target="../tags/tag290.xml" /><Relationship Id="rId13" Type="http://schemas.openxmlformats.org/officeDocument/2006/relationships/tags" Target="../tags/tag291.xml" /><Relationship Id="rId14" Type="http://schemas.openxmlformats.org/officeDocument/2006/relationships/tags" Target="../tags/tag292.xml" /><Relationship Id="rId15" Type="http://schemas.openxmlformats.org/officeDocument/2006/relationships/tags" Target="../tags/tag293.xml" /><Relationship Id="rId2" Type="http://schemas.openxmlformats.org/officeDocument/2006/relationships/tags" Target="../tags/tag280.xml" /><Relationship Id="rId3" Type="http://schemas.openxmlformats.org/officeDocument/2006/relationships/tags" Target="../tags/tag281.xml" /><Relationship Id="rId4" Type="http://schemas.openxmlformats.org/officeDocument/2006/relationships/tags" Target="../tags/tag282.xml" /><Relationship Id="rId5" Type="http://schemas.openxmlformats.org/officeDocument/2006/relationships/tags" Target="../tags/tag283.xml" /><Relationship Id="rId6" Type="http://schemas.openxmlformats.org/officeDocument/2006/relationships/tags" Target="../tags/tag284.xml" /><Relationship Id="rId7" Type="http://schemas.openxmlformats.org/officeDocument/2006/relationships/tags" Target="../tags/tag285.xml" /><Relationship Id="rId8" Type="http://schemas.openxmlformats.org/officeDocument/2006/relationships/tags" Target="../tags/tag286.xml" /><Relationship Id="rId9" Type="http://schemas.openxmlformats.org/officeDocument/2006/relationships/tags" Target="../tags/tag28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8100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46" name="组合 45" title=""/>
          <p:cNvGrpSpPr/>
          <p:nvPr>
            <p:custDataLst>
              <p:tags r:id="rId3"/>
            </p:custDataLst>
          </p:nvPr>
        </p:nvGrpSpPr>
        <p:grpSpPr>
          <a:xfrm>
            <a:off x="-6985" y="-6350"/>
            <a:ext cx="12257405" cy="6883400"/>
            <a:chOff x="-11" y="-10"/>
            <a:chExt cx="19303" cy="10840"/>
          </a:xfrm>
        </p:grpSpPr>
        <p:sp>
          <p:nvSpPr>
            <p:cNvPr id="39" name="矩形 38"/>
            <p:cNvSpPr/>
            <p:nvPr>
              <p:custDataLst>
                <p:tags r:id="rId4"/>
              </p:custDataLst>
            </p:nvPr>
          </p:nvSpPr>
          <p:spPr>
            <a:xfrm>
              <a:off x="-11" y="3570"/>
              <a:ext cx="19200" cy="4640"/>
            </a:xfrm>
            <a:prstGeom prst="rect">
              <a:avLst/>
            </a:prstGeom>
            <a:solidFill>
              <a:srgbClr val="0070C0">
                <a:alpha val="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3" name="任意多边形 32"/>
            <p:cNvSpPr/>
            <p:nvPr>
              <p:custDataLst>
                <p:tags r:id="rId5"/>
              </p:custDataLst>
            </p:nvPr>
          </p:nvSpPr>
          <p:spPr>
            <a:xfrm>
              <a:off x="2178" y="-10"/>
              <a:ext cx="4380" cy="10840"/>
            </a:xfrm>
            <a:custGeom>
              <a:gdLst>
                <a:gd name="idx" fmla="cos wd2 2700000"/>
                <a:gd name="idy" fmla="sin hd2 2700000"/>
                <a:gd name="il" fmla="+- hc 0 wd2"/>
                <a:gd name="ir" fmla="+- hc wd2 0"/>
                <a:gd name="it" fmla="+- vc 0 wd2"/>
                <a:gd name="ib" fmla="+- vc wd2 0"/>
              </a:gdLst>
              <a:cxnLst>
                <a:cxn ang="3">
                  <a:pos x="hc" y="t"/>
                </a:cxn>
                <a:cxn ang="3">
                  <a:pos x="hd2" y="hd2"/>
                </a:cxn>
                <a:cxn ang="cd2">
                  <a:pos x="l" y="vc"/>
                </a:cxn>
                <a:cxn ang="cd4">
                  <a:pos x="hd2" y="wd2"/>
                </a:cxn>
                <a:cxn ang="cd4">
                  <a:pos x="hc" y="b"/>
                </a:cxn>
                <a:cxn ang="cd4">
                  <a:pos x="wd2" y="wd2"/>
                </a:cxn>
                <a:cxn ang="0">
                  <a:pos x="r" y="vc"/>
                </a:cxn>
                <a:cxn ang="3">
                  <a:pos x="wd2" y="hd2"/>
                </a:cxn>
              </a:cxnLst>
              <a:rect l="l" t="t" r="r" b="b"/>
              <a:pathLst>
                <a:path w="4380" h="10840">
                  <a:moveTo>
                    <a:pt x="0" y="0"/>
                  </a:moveTo>
                  <a:lnTo>
                    <a:pt x="518" y="0"/>
                  </a:lnTo>
                  <a:lnTo>
                    <a:pt x="534" y="6"/>
                  </a:lnTo>
                  <a:cubicBezTo>
                    <a:pt x="2775" y="795"/>
                    <a:pt x="4380" y="2930"/>
                    <a:pt x="4380" y="5440"/>
                  </a:cubicBezTo>
                  <a:cubicBezTo>
                    <a:pt x="4380" y="7900"/>
                    <a:pt x="2838" y="10001"/>
                    <a:pt x="667" y="10826"/>
                  </a:cubicBezTo>
                  <a:lnTo>
                    <a:pt x="629" y="10840"/>
                  </a:lnTo>
                  <a:lnTo>
                    <a:pt x="150" y="10840"/>
                  </a:lnTo>
                  <a:lnTo>
                    <a:pt x="156" y="10838"/>
                  </a:lnTo>
                  <a:cubicBezTo>
                    <a:pt x="2508" y="10170"/>
                    <a:pt x="4231" y="8006"/>
                    <a:pt x="4231" y="5440"/>
                  </a:cubicBezTo>
                  <a:cubicBezTo>
                    <a:pt x="4231" y="2825"/>
                    <a:pt x="2443" y="628"/>
                    <a:pt x="23" y="6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C6B827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1" name="任意多边形 30"/>
            <p:cNvSpPr/>
            <p:nvPr>
              <p:custDataLst>
                <p:tags r:id="rId6"/>
              </p:custDataLst>
            </p:nvPr>
          </p:nvSpPr>
          <p:spPr>
            <a:xfrm>
              <a:off x="-11" y="0"/>
              <a:ext cx="4236" cy="10800"/>
            </a:xfrm>
            <a:custGeom>
              <a:gdLst>
                <a:gd name="idx" fmla="cos wd2 2700000"/>
                <a:gd name="idy" fmla="sin hd2 2700000"/>
                <a:gd name="il" fmla="+- hc 0 wd2"/>
                <a:gd name="ir" fmla="+- hc wd2 0"/>
                <a:gd name="it" fmla="+- vc 0 wd2"/>
                <a:gd name="ib" fmla="+- vc wd2 0"/>
              </a:gdLst>
              <a:cxnLst>
                <a:cxn ang="3">
                  <a:pos x="hc" y="t"/>
                </a:cxn>
                <a:cxn ang="3">
                  <a:pos x="hd2" y="hd2"/>
                </a:cxn>
                <a:cxn ang="cd2">
                  <a:pos x="l" y="vc"/>
                </a:cxn>
                <a:cxn ang="cd4">
                  <a:pos x="hd2" y="wd2"/>
                </a:cxn>
                <a:cxn ang="cd4">
                  <a:pos x="hc" y="b"/>
                </a:cxn>
                <a:cxn ang="cd4">
                  <a:pos x="wd2" y="wd2"/>
                </a:cxn>
                <a:cxn ang="0">
                  <a:pos x="r" y="vc"/>
                </a:cxn>
                <a:cxn ang="3">
                  <a:pos x="wd2" y="hd2"/>
                </a:cxn>
              </a:cxnLst>
              <a:rect l="l" t="t" r="r" b="b"/>
              <a:pathLst>
                <a:path w="6420" h="10800">
                  <a:moveTo>
                    <a:pt x="0" y="0"/>
                  </a:moveTo>
                  <a:lnTo>
                    <a:pt x="2228" y="0"/>
                  </a:lnTo>
                  <a:lnTo>
                    <a:pt x="2278" y="13"/>
                  </a:lnTo>
                  <a:cubicBezTo>
                    <a:pt x="4665" y="659"/>
                    <a:pt x="6420" y="2840"/>
                    <a:pt x="6420" y="5430"/>
                  </a:cubicBezTo>
                  <a:cubicBezTo>
                    <a:pt x="6420" y="7948"/>
                    <a:pt x="4762" y="10078"/>
                    <a:pt x="2478" y="10789"/>
                  </a:cubicBezTo>
                  <a:lnTo>
                    <a:pt x="2441" y="10800"/>
                  </a:lnTo>
                  <a:lnTo>
                    <a:pt x="0" y="1080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7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0" name="任意多边形 39"/>
            <p:cNvSpPr/>
            <p:nvPr>
              <p:custDataLst>
                <p:tags r:id="rId8"/>
              </p:custDataLst>
            </p:nvPr>
          </p:nvSpPr>
          <p:spPr>
            <a:xfrm>
              <a:off x="17290" y="8535"/>
              <a:ext cx="1919" cy="2285"/>
            </a:xfrm>
            <a:custGeom>
              <a:gdLst>
                <a:gd name="idx" fmla="cos wd2 2700000"/>
                <a:gd name="idy" fmla="sin hd2 2700000"/>
                <a:gd name="il" fmla="+- hc 0 wd2"/>
                <a:gd name="ir" fmla="+- hc wd2 0"/>
                <a:gd name="it" fmla="+- vc 0 wd2"/>
                <a:gd name="ib" fmla="+- vc wd2 0"/>
              </a:gdLst>
              <a:cxnLst>
                <a:cxn ang="3">
                  <a:pos x="hc" y="t"/>
                </a:cxn>
                <a:cxn ang="3">
                  <a:pos x="hd2" y="hd2"/>
                </a:cxn>
                <a:cxn ang="cd2">
                  <a:pos x="l" y="vc"/>
                </a:cxn>
                <a:cxn ang="cd4">
                  <a:pos x="hd2" y="wd2"/>
                </a:cxn>
                <a:cxn ang="cd4">
                  <a:pos x="hc" y="b"/>
                </a:cxn>
                <a:cxn ang="cd4">
                  <a:pos x="wd2" y="wd2"/>
                </a:cxn>
                <a:cxn ang="0">
                  <a:pos x="r" y="vc"/>
                </a:cxn>
                <a:cxn ang="3">
                  <a:pos x="wd2" y="hd2"/>
                </a:cxn>
              </a:cxnLst>
              <a:rect l="l" t="t" r="r" b="b"/>
              <a:pathLst>
                <a:path w="1519" h="1809">
                  <a:moveTo>
                    <a:pt x="1400" y="0"/>
                  </a:moveTo>
                  <a:cubicBezTo>
                    <a:pt x="1436" y="0"/>
                    <a:pt x="1472" y="1"/>
                    <a:pt x="1507" y="4"/>
                  </a:cubicBezTo>
                  <a:lnTo>
                    <a:pt x="1519" y="5"/>
                  </a:lnTo>
                  <a:lnTo>
                    <a:pt x="1519" y="1809"/>
                  </a:lnTo>
                  <a:lnTo>
                    <a:pt x="61" y="1809"/>
                  </a:lnTo>
                  <a:lnTo>
                    <a:pt x="53" y="1783"/>
                  </a:lnTo>
                  <a:cubicBezTo>
                    <a:pt x="19" y="1661"/>
                    <a:pt x="0" y="1532"/>
                    <a:pt x="0" y="1400"/>
                  </a:cubicBezTo>
                  <a:cubicBezTo>
                    <a:pt x="0" y="627"/>
                    <a:pt x="627" y="0"/>
                    <a:pt x="1400" y="0"/>
                  </a:cubicBezTo>
                  <a:close/>
                </a:path>
              </a:pathLst>
            </a:custGeom>
            <a:solidFill>
              <a:srgbClr val="FFC000">
                <a:alpha val="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2" name="文本框 41"/>
            <p:cNvSpPr txBox="1"/>
            <p:nvPr>
              <p:custDataLst>
                <p:tags r:id="rId9"/>
              </p:custDataLst>
            </p:nvPr>
          </p:nvSpPr>
          <p:spPr>
            <a:xfrm>
              <a:off x="9110" y="2277"/>
              <a:ext cx="10182" cy="188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buClrTx/>
                <a:buSzTx/>
                <a:buFontTx/>
              </a:pPr>
              <a:r>
                <a:rPr lang="zh-CN" altLang="en-US" sz="3600">
                  <a:solidFill>
                    <a:srgbClr val="00206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第</a:t>
              </a:r>
              <a:r>
                <a:rPr lang="en-US" altLang="zh-CN" sz="3600">
                  <a:solidFill>
                    <a:srgbClr val="00206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2</a:t>
              </a:r>
              <a:r>
                <a:rPr lang="zh-CN" altLang="en-US" sz="3600">
                  <a:solidFill>
                    <a:srgbClr val="00206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节</a:t>
              </a:r>
              <a:r>
                <a:rPr lang="en-US" altLang="zh-CN" sz="3600">
                  <a:solidFill>
                    <a:srgbClr val="00206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 </a:t>
              </a:r>
              <a:r>
                <a:rPr lang="zh-CN" altLang="en-US" sz="3600">
                  <a:solidFill>
                    <a:srgbClr val="00206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内能和热量</a:t>
              </a:r>
              <a:endParaRPr lang="zh-CN" altLang="en-US" sz="3600">
                <a:solidFill>
                  <a:srgbClr val="00206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  <a:p>
              <a:pPr algn="ctr">
                <a:buClrTx/>
                <a:buSzTx/>
                <a:buFontTx/>
              </a:pPr>
              <a:endParaRPr lang="zh-CN" altLang="en-US" sz="3600">
                <a:solidFill>
                  <a:srgbClr val="00206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</p:txBody>
        </p:sp>
        <p:sp>
          <p:nvSpPr>
            <p:cNvPr id="45" name="文本框 44"/>
            <p:cNvSpPr txBox="1"/>
            <p:nvPr>
              <p:custDataLst>
                <p:tags r:id="rId10"/>
              </p:custDataLst>
            </p:nvPr>
          </p:nvSpPr>
          <p:spPr>
            <a:xfrm>
              <a:off x="5011" y="692"/>
              <a:ext cx="11624" cy="130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buClrTx/>
                <a:buSzTx/>
                <a:buFontTx/>
              </a:pPr>
              <a:r>
                <a:rPr lang="zh-CN" altLang="en-US" sz="4800" b="1">
                  <a:solidFill>
                    <a:srgbClr val="00206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第一章</a:t>
              </a:r>
              <a:r>
                <a:rPr lang="en-US" altLang="zh-CN" sz="4800" b="1">
                  <a:solidFill>
                    <a:srgbClr val="00206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———</a:t>
              </a:r>
              <a:r>
                <a:rPr lang="zh-CN" altLang="en-US" sz="4800" b="1">
                  <a:solidFill>
                    <a:srgbClr val="00206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内能</a:t>
              </a:r>
              <a:endParaRPr lang="zh-CN" altLang="en-US" sz="4800" b="1">
                <a:solidFill>
                  <a:srgbClr val="00206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</p:txBody>
        </p:sp>
      </p:grpSp>
      <p:sp>
        <p:nvSpPr>
          <p:cNvPr id="7170" name="内容占位符 2" title=""/>
          <p:cNvSpPr>
            <a:spLocks noGrp="1"/>
          </p:cNvSpPr>
          <p:nvPr>
            <p:ph idx="1"/>
            <p:custDataLst>
              <p:tags r:id="rId11"/>
            </p:custDataLst>
          </p:nvPr>
        </p:nvSpPr>
        <p:spPr>
          <a:xfrm>
            <a:off x="2849880" y="1830070"/>
            <a:ext cx="9171305" cy="4526280"/>
          </a:xfrm>
        </p:spPr>
        <p:txBody>
          <a:bodyPr vert="horz" wrap="square" lIns="91440" tIns="45720" rIns="91440" bIns="45720" anchor="t" anchorCtr="0">
            <a:normAutofit fontScale="90000"/>
          </a:bodyPr>
          <a:lstStyle/>
          <a:p>
            <a:pPr algn="l">
              <a:buNone/>
            </a:pPr>
            <a:r>
              <a:rPr lang="zh-CN" altLang="en-US"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学习目标： </a:t>
            </a:r>
            <a:endParaRPr lang="en-US" altLang="zh-CN" sz="4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R="0" algn="l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【物理观念】知道内能的概念和单位；知道改变内能的两种方式。</a:t>
            </a:r>
            <a:endParaRPr lang="zh-CN" altLang="en-US" sz="36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R="0" algn="l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【科学思维】会用类比的方法建立内能的概念，能简单描述温度和内能的关系。</a:t>
            </a:r>
            <a:endParaRPr lang="zh-CN" altLang="en-US" sz="36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R="0" algn="l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</a:t>
            </a:r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科学态度与责任</a:t>
            </a:r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】</a:t>
            </a:r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通过探究，使学生体验探究的过程，激发学生主动学习的兴趣。</a:t>
            </a:r>
            <a:endParaRPr lang="zh-CN" altLang="en-US" sz="36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2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7250" cy="1332"/>
              <a:chOff x="487" y="636"/>
              <a:chExt cx="6821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5480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物体的内能</a:t>
                </a:r>
                <a:endParaRPr lang="zh-CN" altLang="en-US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二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pic>
        <p:nvPicPr>
          <p:cNvPr id="2" name="内能的概念及影响因素" title="">
            <a:hlinkClick action="ppaction://media"/>
          </p:cNvPr>
          <p:cNvPicPr/>
          <p:nvPr>
            <a:videoFile r:link="rId12"/>
            <p:custDataLst>
              <p:tags r:id="rId11"/>
            </p:custDataLst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54990" y="1468755"/>
            <a:ext cx="11017250" cy="5016500"/>
          </a:xfrm>
          <a:prstGeom prst="rect">
            <a:avLst/>
          </a:prstGeom>
        </p:spPr>
      </p:pic>
      <p:sp>
        <p:nvSpPr>
          <p:cNvPr id="3" name="文本框 2" title=""/>
          <p:cNvSpPr txBox="1"/>
          <p:nvPr>
            <p:custDataLst>
              <p:tags r:id="rId14"/>
            </p:custDataLst>
          </p:nvPr>
        </p:nvSpPr>
        <p:spPr>
          <a:xfrm>
            <a:off x="1647825" y="110045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视频总结</a:t>
            </a:r>
            <a:endParaRPr lang="zh-CN" altLang="en-US"/>
          </a:p>
        </p:txBody>
      </p:sp>
      <p:pic>
        <p:nvPicPr>
          <p:cNvPr id="4" name="图片 3" title="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5"/>
          <a:srcRect l="66406" t="47593" r="17969" b="33519"/>
          <a:stretch>
            <a:fillRect/>
          </a:stretch>
        </p:blipFill>
        <p:spPr>
          <a:xfrm>
            <a:off x="9648825" y="5632450"/>
            <a:ext cx="1701800" cy="852170"/>
          </a:xfrm>
          <a:prstGeom prst="rect">
            <a:avLst/>
          </a:prstGeom>
        </p:spPr>
      </p:pic>
    </p:spTree>
    <p:custDataLst>
      <p:tags r:id="rId1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7250" cy="1332"/>
              <a:chOff x="487" y="636"/>
              <a:chExt cx="6821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5480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改变内能</a:t>
                </a:r>
                <a:r>
                  <a:rPr lang="zh-CN" altLang="en-US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的方式</a:t>
                </a:r>
                <a:endParaRPr lang="zh-CN" altLang="en-US" sz="3300" b="1"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三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3" name="文本框 2" title=""/>
          <p:cNvSpPr txBox="1"/>
          <p:nvPr>
            <p:custDataLst>
              <p:tags r:id="rId10"/>
            </p:custDataLst>
          </p:nvPr>
        </p:nvSpPr>
        <p:spPr>
          <a:xfrm>
            <a:off x="1104265" y="1360170"/>
            <a:ext cx="998283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内能，是不同于机械能的一种能量形式。它可以从火堆传过来，也可以由双手摩擦获得，还可以来自通电的电热器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 title=""/>
          <p:cNvSpPr txBox="1"/>
          <p:nvPr>
            <p:custDataLst>
              <p:tags r:id="rId11"/>
            </p:custDataLst>
          </p:nvPr>
        </p:nvSpPr>
        <p:spPr>
          <a:xfrm>
            <a:off x="2659380" y="5770880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楷体" panose="02010609060101010101" pitchFamily="49" charset="-122"/>
                <a:sym typeface="+mn-ea"/>
              </a:rPr>
              <a:t>如何改变了物体的内能？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5" name="图片 4" title=""/>
          <p:cNvPicPr/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97155" y="2712720"/>
            <a:ext cx="3810000" cy="2560320"/>
          </a:xfrm>
          <a:prstGeom prst="rect">
            <a:avLst/>
          </a:prstGeom>
        </p:spPr>
      </p:pic>
      <p:pic>
        <p:nvPicPr>
          <p:cNvPr id="6" name="图片 5" title=""/>
          <p:cNvPicPr/>
          <p:nvPr>
            <p:custDataLst>
              <p:tags r:id="rId15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8554720" y="2578735"/>
            <a:ext cx="3239135" cy="2694305"/>
          </a:xfrm>
          <a:prstGeom prst="rect">
            <a:avLst/>
          </a:prstGeom>
        </p:spPr>
      </p:pic>
      <p:pic>
        <p:nvPicPr>
          <p:cNvPr id="7" name="图片 6" title=""/>
          <p:cNvPicPr/>
          <p:nvPr>
            <p:custDataLst>
              <p:tags r:id="rId17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4227195" y="2712720"/>
            <a:ext cx="4083685" cy="2616835"/>
          </a:xfrm>
          <a:prstGeom prst="rect">
            <a:avLst/>
          </a:prstGeom>
        </p:spPr>
      </p:pic>
    </p:spTree>
    <p:custDataLst>
      <p:tags r:id="rId18"/>
    </p:custData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7250" cy="1332"/>
              <a:chOff x="487" y="636"/>
              <a:chExt cx="6821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5480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改变内能</a:t>
                </a:r>
                <a:r>
                  <a:rPr lang="zh-CN" altLang="en-US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的方式</a:t>
                </a:r>
                <a:endParaRPr lang="zh-CN" altLang="en-US" sz="3300" b="1"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三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" name="文本框 1" title=""/>
          <p:cNvSpPr txBox="1"/>
          <p:nvPr>
            <p:custDataLst>
              <p:tags r:id="rId10"/>
            </p:custDataLst>
          </p:nvPr>
        </p:nvSpPr>
        <p:spPr>
          <a:xfrm>
            <a:off x="1041400" y="1469390"/>
            <a:ext cx="1001014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【实验活动】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让笔杆热起来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拿一支铅笔，怎样做能让笔杆热起来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试一试有几种方法。和同学进行交流，统计所有的方法，并进行归纳分类。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 title=""/>
          <p:cNvSpPr txBox="1"/>
          <p:nvPr>
            <p:custDataLst>
              <p:tags r:id="rId11"/>
            </p:custDataLst>
          </p:nvPr>
        </p:nvSpPr>
        <p:spPr>
          <a:xfrm>
            <a:off x="1608455" y="2898775"/>
            <a:ext cx="277622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．用火焰加热　　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　　　　　　　　　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 title=""/>
          <p:cNvSpPr txBox="1"/>
          <p:nvPr>
            <p:custDataLst>
              <p:tags r:id="rId12"/>
            </p:custDataLst>
          </p:nvPr>
        </p:nvSpPr>
        <p:spPr>
          <a:xfrm>
            <a:off x="1608455" y="3392170"/>
            <a:ext cx="263652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太阳晒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8" name="文本框 7" title=""/>
          <p:cNvSpPr txBox="1"/>
          <p:nvPr>
            <p:custDataLst>
              <p:tags r:id="rId13"/>
            </p:custDataLst>
          </p:nvPr>
        </p:nvSpPr>
        <p:spPr>
          <a:xfrm>
            <a:off x="1608455" y="3885565"/>
            <a:ext cx="277622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3.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用手搓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9" name="文本框 8" title=""/>
          <p:cNvSpPr txBox="1"/>
          <p:nvPr>
            <p:custDataLst>
              <p:tags r:id="rId14"/>
            </p:custDataLst>
          </p:nvPr>
        </p:nvSpPr>
        <p:spPr>
          <a:xfrm>
            <a:off x="1608455" y="4592955"/>
            <a:ext cx="277622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4.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用手焐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3" name="文本框 12" title=""/>
          <p:cNvSpPr txBox="1"/>
          <p:nvPr>
            <p:custDataLst>
              <p:tags r:id="rId15"/>
            </p:custDataLst>
          </p:nvPr>
        </p:nvSpPr>
        <p:spPr>
          <a:xfrm>
            <a:off x="1608455" y="5197475"/>
            <a:ext cx="269494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5.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在地上摩擦　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2" name="右箭头 21" title=""/>
          <p:cNvSpPr/>
          <p:nvPr>
            <p:custDataLst>
              <p:tags r:id="rId16"/>
            </p:custDataLst>
          </p:nvPr>
        </p:nvSpPr>
        <p:spPr>
          <a:xfrm>
            <a:off x="4853940" y="3885565"/>
            <a:ext cx="738505" cy="259080"/>
          </a:xfrm>
          <a:prstGeom prst="rightArrow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右箭头 22" title=""/>
          <p:cNvSpPr/>
          <p:nvPr>
            <p:custDataLst>
              <p:tags r:id="rId17"/>
            </p:custDataLst>
          </p:nvPr>
        </p:nvSpPr>
        <p:spPr>
          <a:xfrm>
            <a:off x="4853940" y="5657850"/>
            <a:ext cx="738505" cy="259080"/>
          </a:xfrm>
          <a:prstGeom prst="rightArrow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 title=""/>
          <p:cNvSpPr txBox="1"/>
          <p:nvPr>
            <p:custDataLst>
              <p:tags r:id="rId18"/>
            </p:custDataLst>
          </p:nvPr>
        </p:nvSpPr>
        <p:spPr>
          <a:xfrm>
            <a:off x="5862320" y="3708400"/>
            <a:ext cx="14357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rgbClr val="C00000"/>
                </a:solidFill>
              </a:rPr>
              <a:t>热传递</a:t>
            </a:r>
            <a:endParaRPr lang="zh-CN" altLang="en-US" sz="2800">
              <a:solidFill>
                <a:srgbClr val="C00000"/>
              </a:solidFill>
            </a:endParaRPr>
          </a:p>
        </p:txBody>
      </p:sp>
      <p:sp>
        <p:nvSpPr>
          <p:cNvPr id="25" name="文本框 24" title=""/>
          <p:cNvSpPr txBox="1"/>
          <p:nvPr>
            <p:custDataLst>
              <p:tags r:id="rId19"/>
            </p:custDataLst>
          </p:nvPr>
        </p:nvSpPr>
        <p:spPr>
          <a:xfrm>
            <a:off x="5862320" y="5526405"/>
            <a:ext cx="101473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rgbClr val="C00000"/>
                </a:solidFill>
              </a:rPr>
              <a:t>做功</a:t>
            </a:r>
            <a:endParaRPr lang="zh-CN" altLang="en-US" sz="2800">
              <a:solidFill>
                <a:srgbClr val="C00000"/>
              </a:solidFill>
            </a:endParaRPr>
          </a:p>
        </p:txBody>
      </p:sp>
      <p:sp>
        <p:nvSpPr>
          <p:cNvPr id="3" name="文本框 2" title=""/>
          <p:cNvSpPr txBox="1"/>
          <p:nvPr>
            <p:custDataLst>
              <p:tags r:id="rId20"/>
            </p:custDataLst>
          </p:nvPr>
        </p:nvSpPr>
        <p:spPr>
          <a:xfrm>
            <a:off x="1608455" y="5657850"/>
            <a:ext cx="277622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3.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用手搓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 title=""/>
          <p:cNvSpPr txBox="1"/>
          <p:nvPr>
            <p:custDataLst>
              <p:tags r:id="rId21"/>
            </p:custDataLst>
          </p:nvPr>
        </p:nvSpPr>
        <p:spPr>
          <a:xfrm>
            <a:off x="1608455" y="4056380"/>
            <a:ext cx="277622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4.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用手焐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  <p:custDataLst>
      <p:tags r:id="rId2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4" grpId="0"/>
      <p:bldP spid="23" grpId="0" animBg="1"/>
      <p:bldP spid="25" grpId="0"/>
      <p:bldP spid="7" grpId="0"/>
      <p:bldP spid="8" grpId="0"/>
      <p:bldP spid="9" grpId="0"/>
      <p:bldP spid="13" grpId="0"/>
      <p:bldP spid="3" grpId="0"/>
      <p:bldP spid="8" grpId="1"/>
      <p:bldP spid="4" grpId="0"/>
      <p:bldP spid="9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7250" cy="1332"/>
              <a:chOff x="487" y="636"/>
              <a:chExt cx="6821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5480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改变内能</a:t>
                </a:r>
                <a:r>
                  <a:rPr lang="zh-CN" altLang="en-US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的方式</a:t>
                </a:r>
                <a:endParaRPr lang="zh-CN" altLang="en-US" sz="3300" b="1"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三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" name="文本框 1" title=""/>
          <p:cNvSpPr txBox="1"/>
          <p:nvPr>
            <p:custDataLst>
              <p:tags r:id="rId10"/>
            </p:custDataLst>
          </p:nvPr>
        </p:nvSpPr>
        <p:spPr>
          <a:xfrm>
            <a:off x="762000" y="1191895"/>
            <a:ext cx="4064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（一）热传递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 title=""/>
          <p:cNvSpPr txBox="1"/>
          <p:nvPr>
            <p:custDataLst>
              <p:tags r:id="rId11"/>
            </p:custDataLst>
          </p:nvPr>
        </p:nvSpPr>
        <p:spPr>
          <a:xfrm>
            <a:off x="898525" y="1786890"/>
            <a:ext cx="102044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 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定义：</a:t>
            </a:r>
            <a:r>
              <a:rPr lang="zh-CN" altLang="en-US" sz="24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以内能的形式从一个物体向另一个物体直接传递，叫做热传递。</a:t>
            </a:r>
            <a:endParaRPr lang="zh-CN" altLang="en-US" sz="2400" b="1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 title=""/>
          <p:cNvSpPr txBox="1"/>
          <p:nvPr>
            <p:custDataLst>
              <p:tags r:id="rId12"/>
            </p:custDataLst>
          </p:nvPr>
        </p:nvSpPr>
        <p:spPr>
          <a:xfrm>
            <a:off x="898525" y="2521585"/>
            <a:ext cx="921004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补：</a:t>
            </a:r>
            <a:r>
              <a:rPr lang="en-US" altLang="zh-CN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  </a:t>
            </a:r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热量</a:t>
            </a:r>
            <a:r>
              <a:rPr lang="zh-CN" altLang="en-US" sz="28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：在热传递过程中，转移内能的多少叫</a:t>
            </a:r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热量</a:t>
            </a:r>
            <a:r>
              <a:rPr lang="en-US" altLang="zh-CN" sz="2800" b="1" noProof="0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  <a:sym typeface="宋体" panose="02010600030101010101" pitchFamily="2" charset="-122"/>
              </a:rPr>
              <a:t>Q</a:t>
            </a:r>
            <a:r>
              <a:rPr lang="zh-CN" altLang="en-US" sz="2800" b="1" noProof="0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  <a:sym typeface="宋体" panose="02010600030101010101" pitchFamily="2" charset="-122"/>
              </a:rPr>
              <a:t>；</a:t>
            </a:r>
            <a:r>
              <a:rPr lang="zh-CN" altLang="en-US" sz="28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宋体" panose="02010600030101010101" pitchFamily="2" charset="-122"/>
              </a:rPr>
              <a:t>只能用“</a:t>
            </a:r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宋体" panose="02010600030101010101" pitchFamily="2" charset="-122"/>
              </a:rPr>
              <a:t>吸收</a:t>
            </a:r>
            <a:r>
              <a:rPr lang="zh-CN" altLang="en-US" sz="28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宋体" panose="02010600030101010101" pitchFamily="2" charset="-122"/>
              </a:rPr>
              <a:t>”或“</a:t>
            </a:r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宋体" panose="02010600030101010101" pitchFamily="2" charset="-122"/>
              </a:rPr>
              <a:t>放出</a:t>
            </a:r>
            <a:r>
              <a:rPr lang="zh-CN" altLang="en-US" sz="28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宋体" panose="02010600030101010101" pitchFamily="2" charset="-122"/>
              </a:rPr>
              <a:t>”来描述</a:t>
            </a:r>
            <a:endParaRPr lang="zh-CN" altLang="en-US" sz="280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5" name="文本框 4" title=""/>
          <p:cNvSpPr txBox="1"/>
          <p:nvPr>
            <p:custDataLst>
              <p:tags r:id="rId13"/>
            </p:custDataLst>
          </p:nvPr>
        </p:nvSpPr>
        <p:spPr>
          <a:xfrm>
            <a:off x="830580" y="384111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2  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实质</a:t>
            </a:r>
            <a:r>
              <a:rPr lang="zh-CN" altLang="en-US" sz="2800" b="1">
                <a:latin typeface="Arial" panose="020b0604020202020204" pitchFamily="34" charset="0"/>
                <a:sym typeface="+mn-ea"/>
              </a:rPr>
              <a:t>：</a:t>
            </a:r>
            <a:endParaRPr lang="zh-CN" altLang="en-US" sz="2800" b="1">
              <a:latin typeface="Arial" panose="020b0604020202020204" pitchFamily="34" charset="0"/>
              <a:sym typeface="+mn-ea"/>
            </a:endParaRPr>
          </a:p>
        </p:txBody>
      </p:sp>
      <p:sp>
        <p:nvSpPr>
          <p:cNvPr id="6" name="文本框 5" title=""/>
          <p:cNvSpPr txBox="1"/>
          <p:nvPr>
            <p:custDataLst>
              <p:tags r:id="rId14"/>
            </p:custDataLst>
          </p:nvPr>
        </p:nvSpPr>
        <p:spPr>
          <a:xfrm>
            <a:off x="762000" y="4729480"/>
            <a:ext cx="3095625" cy="52197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3 </a:t>
            </a:r>
            <a:r>
              <a:rPr kumimoji="0" lang="zh-CN" altLang="en-US" sz="2800" b="1" kern="1200" cap="none" spc="0" normalizeH="0" baseline="0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条件</a:t>
            </a:r>
            <a:r>
              <a:rPr kumimoji="0" lang="en-US" altLang="zh-CN" sz="28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 </a:t>
            </a:r>
            <a:endParaRPr kumimoji="0" lang="en-US" altLang="zh-CN" sz="2800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7" name="文本框 6" title=""/>
          <p:cNvSpPr txBox="1"/>
          <p:nvPr>
            <p:custDataLst>
              <p:tags r:id="rId15"/>
            </p:custDataLst>
          </p:nvPr>
        </p:nvSpPr>
        <p:spPr>
          <a:xfrm>
            <a:off x="2209800" y="4729480"/>
            <a:ext cx="52959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kern="1200" cap="none" spc="0" normalizeH="0" baseline="0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存在温度差</a:t>
            </a:r>
            <a:endParaRPr kumimoji="0" lang="zh-CN" altLang="en-US" sz="2800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文本框 3" title=""/>
          <p:cNvSpPr txBox="1"/>
          <p:nvPr>
            <p:custDataLst>
              <p:tags r:id="rId16"/>
            </p:custDataLst>
          </p:nvPr>
        </p:nvSpPr>
        <p:spPr>
          <a:xfrm>
            <a:off x="762000" y="5339080"/>
            <a:ext cx="3095625" cy="52197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4 </a:t>
            </a:r>
            <a:r>
              <a:rPr kumimoji="0" lang="zh-CN" altLang="en-US" sz="2800" b="1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方向</a:t>
            </a:r>
            <a:r>
              <a:rPr kumimoji="0" lang="zh-CN" altLang="en-US" sz="28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：</a:t>
            </a:r>
            <a:endParaRPr kumimoji="0" lang="zh-CN" altLang="en-US" sz="2800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矩形 27" title=""/>
          <p:cNvSpPr/>
          <p:nvPr>
            <p:custDataLst>
              <p:tags r:id="rId17"/>
            </p:custDataLst>
          </p:nvPr>
        </p:nvSpPr>
        <p:spPr>
          <a:xfrm>
            <a:off x="2209800" y="5339080"/>
            <a:ext cx="2709863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en-US" sz="2800" b="1">
                <a:latin typeface="Arial" panose="020b0604020202020204" pitchFamily="34" charset="0"/>
              </a:rPr>
              <a:t>从</a:t>
            </a:r>
            <a:r>
              <a:rPr lang="en-US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高温</a:t>
            </a:r>
            <a:r>
              <a:rPr lang="en-US" altLang="en-US" sz="2800" b="1">
                <a:latin typeface="Arial" panose="020b0604020202020204" pitchFamily="34" charset="0"/>
              </a:rPr>
              <a:t>传向</a:t>
            </a:r>
            <a:r>
              <a:rPr lang="en-US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低温</a:t>
            </a:r>
            <a:endParaRPr lang="en-US" altLang="en-US" sz="28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8" name="文本框 7" title=""/>
          <p:cNvSpPr txBox="1"/>
          <p:nvPr>
            <p:custDataLst>
              <p:tags r:id="rId18"/>
            </p:custDataLst>
          </p:nvPr>
        </p:nvSpPr>
        <p:spPr>
          <a:xfrm>
            <a:off x="2555240" y="384111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u="sng">
                <a:latin typeface="宋体" panose="02010600030101010101" pitchFamily="2" charset="-122"/>
                <a:sym typeface="+mn-ea"/>
              </a:rPr>
              <a:t>内能的转移</a:t>
            </a:r>
            <a:endParaRPr lang="zh-CN" altLang="en-US" sz="2800" b="1" u="sng">
              <a:latin typeface="宋体" panose="02010600030101010101" pitchFamily="2" charset="-122"/>
              <a:sym typeface="+mn-ea"/>
            </a:endParaRPr>
          </a:p>
        </p:txBody>
      </p:sp>
      <p:pic>
        <p:nvPicPr>
          <p:cNvPr id="9" name="Picture 9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19"/>
          <a:stretch>
            <a:fillRect/>
          </a:stretch>
        </p:blipFill>
        <p:spPr>
          <a:xfrm flipH="1">
            <a:off x="10541000" y="10769600"/>
            <a:ext cx="0" cy="0"/>
          </a:xfrm>
          <a:prstGeom prst="rect">
            <a:avLst/>
          </a:prstGeom>
          <a:ln>
            <a:noFill/>
          </a:ln>
        </p:spPr>
      </p:pic>
    </p:spTree>
    <p:custDataLst>
      <p:tags r:id="rId2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8" grpId="0"/>
      <p:bldP spid="3" grpId="0"/>
      <p:bldP spid="4" grpId="0"/>
      <p:bldP spid="5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7250" cy="1332"/>
              <a:chOff x="487" y="636"/>
              <a:chExt cx="6821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5480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改变内能</a:t>
                </a:r>
                <a:r>
                  <a:rPr lang="zh-CN" altLang="en-US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的方式</a:t>
                </a:r>
                <a:endParaRPr lang="zh-CN" altLang="en-US" sz="3300" b="1"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三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2" name="组合 25" title=""/>
          <p:cNvGrpSpPr/>
          <p:nvPr>
            <p:custDataLst>
              <p:tags r:id="rId10"/>
            </p:custDataLst>
          </p:nvPr>
        </p:nvGrpSpPr>
        <p:grpSpPr>
          <a:xfrm>
            <a:off x="1905000" y="4084320"/>
            <a:ext cx="5949950" cy="1022350"/>
            <a:chOff x="1524000" y="1905000"/>
            <a:chExt cx="5949950" cy="1022350"/>
          </a:xfrm>
        </p:grpSpPr>
        <p:sp>
          <p:nvSpPr>
            <p:cNvPr id="13333" name="Text Box 6"/>
            <p:cNvSpPr txBox="1"/>
            <p:nvPr>
              <p:custDataLst>
                <p:tags r:id="rId11"/>
              </p:custDataLst>
            </p:nvPr>
          </p:nvSpPr>
          <p:spPr>
            <a:xfrm>
              <a:off x="1524000" y="1905000"/>
              <a:ext cx="2835275" cy="4889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600" b="1">
                  <a:latin typeface="华文新魏" pitchFamily="2" charset="-122"/>
                  <a:ea typeface="华文新魏" pitchFamily="2" charset="-122"/>
                </a:rPr>
                <a:t>A.</a:t>
              </a:r>
              <a:r>
                <a:rPr lang="zh-CN" altLang="en-US" sz="2600" b="1">
                  <a:latin typeface="华文新魏" pitchFamily="2" charset="-122"/>
                  <a:ea typeface="华文新魏" pitchFamily="2" charset="-122"/>
                </a:rPr>
                <a:t>高温物体放热</a:t>
              </a:r>
              <a:endParaRPr lang="zh-CN" altLang="en-US" sz="2600" b="1">
                <a:latin typeface="华文新魏" pitchFamily="2" charset="-122"/>
                <a:ea typeface="华文新魏" pitchFamily="2" charset="-122"/>
              </a:endParaRPr>
            </a:p>
          </p:txBody>
        </p:sp>
        <p:sp>
          <p:nvSpPr>
            <p:cNvPr id="13334" name="Text Box 12"/>
            <p:cNvSpPr txBox="1"/>
            <p:nvPr>
              <p:custDataLst>
                <p:tags r:id="rId12"/>
              </p:custDataLst>
            </p:nvPr>
          </p:nvSpPr>
          <p:spPr>
            <a:xfrm>
              <a:off x="5029200" y="1905000"/>
              <a:ext cx="2305050" cy="4889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600" b="1">
                  <a:latin typeface="Times New Roman" panose="02020603050405020304" charset="0"/>
                  <a:ea typeface="华文新魏" pitchFamily="2" charset="-122"/>
                </a:rPr>
                <a:t>内能减少</a:t>
              </a:r>
              <a:endParaRPr lang="zh-CN" altLang="en-US" sz="2600" b="1">
                <a:latin typeface="Times New Roman" panose="02020603050405020304" charset="0"/>
                <a:ea typeface="华文新魏" pitchFamily="2" charset="-122"/>
              </a:endParaRPr>
            </a:p>
          </p:txBody>
        </p:sp>
        <p:sp>
          <p:nvSpPr>
            <p:cNvPr id="13335" name="Text Box 13"/>
            <p:cNvSpPr txBox="1"/>
            <p:nvPr>
              <p:custDataLst>
                <p:tags r:id="rId13"/>
              </p:custDataLst>
            </p:nvPr>
          </p:nvSpPr>
          <p:spPr>
            <a:xfrm>
              <a:off x="1524000" y="2438400"/>
              <a:ext cx="2736850" cy="4889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600" b="1">
                  <a:latin typeface="华文新魏" pitchFamily="2" charset="-122"/>
                  <a:ea typeface="华文新魏" pitchFamily="2" charset="-122"/>
                </a:rPr>
                <a:t>B.</a:t>
              </a:r>
              <a:r>
                <a:rPr lang="zh-CN" altLang="en-US" sz="2600" b="1">
                  <a:latin typeface="华文新魏" pitchFamily="2" charset="-122"/>
                  <a:ea typeface="华文新魏" pitchFamily="2" charset="-122"/>
                </a:rPr>
                <a:t>低温物体吸热</a:t>
              </a:r>
              <a:endParaRPr lang="zh-CN" altLang="en-US" sz="2600" b="1">
                <a:latin typeface="华文新魏" pitchFamily="2" charset="-122"/>
                <a:ea typeface="华文新魏" pitchFamily="2" charset="-122"/>
              </a:endParaRPr>
            </a:p>
          </p:txBody>
        </p:sp>
        <p:sp>
          <p:nvSpPr>
            <p:cNvPr id="13336" name="Text Box 15"/>
            <p:cNvSpPr txBox="1"/>
            <p:nvPr>
              <p:custDataLst>
                <p:tags r:id="rId14"/>
              </p:custDataLst>
            </p:nvPr>
          </p:nvSpPr>
          <p:spPr>
            <a:xfrm>
              <a:off x="5029200" y="2438400"/>
              <a:ext cx="2444750" cy="4889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600" b="1">
                  <a:latin typeface="Times New Roman" panose="02020603050405020304" charset="0"/>
                  <a:ea typeface="华文新魏" pitchFamily="2" charset="-122"/>
                </a:rPr>
                <a:t>内能增加</a:t>
              </a:r>
              <a:endParaRPr lang="zh-CN" altLang="en-US" sz="2600" b="1">
                <a:latin typeface="Times New Roman" panose="02020603050405020304" charset="0"/>
                <a:ea typeface="华文新魏" pitchFamily="2" charset="-122"/>
              </a:endParaRPr>
            </a:p>
          </p:txBody>
        </p:sp>
        <p:sp>
          <p:nvSpPr>
            <p:cNvPr id="13337" name="AutoShape 16"/>
            <p:cNvSpPr/>
            <p:nvPr>
              <p:custDataLst>
                <p:tags r:id="rId15"/>
              </p:custDataLst>
            </p:nvPr>
          </p:nvSpPr>
          <p:spPr>
            <a:xfrm>
              <a:off x="4038600" y="1981200"/>
              <a:ext cx="866775" cy="287338"/>
            </a:xfrm>
            <a:prstGeom prst="rightArrow">
              <a:avLst>
                <a:gd name="adj1" fmla="val 50000"/>
                <a:gd name="adj2" fmla="val 75358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sz="2800">
                <a:latin typeface="Arial" panose="020b0604020202020204" pitchFamily="34" charset="0"/>
              </a:endParaRPr>
            </a:p>
          </p:txBody>
        </p:sp>
        <p:sp>
          <p:nvSpPr>
            <p:cNvPr id="13338" name="AutoShape 18"/>
            <p:cNvSpPr/>
            <p:nvPr>
              <p:custDataLst>
                <p:tags r:id="rId16"/>
              </p:custDataLst>
            </p:nvPr>
          </p:nvSpPr>
          <p:spPr>
            <a:xfrm>
              <a:off x="4038600" y="2514600"/>
              <a:ext cx="866775" cy="287338"/>
            </a:xfrm>
            <a:prstGeom prst="rightArrow">
              <a:avLst>
                <a:gd name="adj1" fmla="val 50000"/>
                <a:gd name="adj2" fmla="val 75358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sz="2800">
                <a:latin typeface="Arial" panose="020b0604020202020204" pitchFamily="34" charset="0"/>
              </a:endParaRPr>
            </a:p>
          </p:txBody>
        </p:sp>
      </p:grpSp>
      <p:sp>
        <p:nvSpPr>
          <p:cNvPr id="29716" name="Text Box 20" title=""/>
          <p:cNvSpPr txBox="1"/>
          <p:nvPr>
            <p:custDataLst>
              <p:tags r:id="rId17"/>
            </p:custDataLst>
          </p:nvPr>
        </p:nvSpPr>
        <p:spPr>
          <a:xfrm>
            <a:off x="1447800" y="2179320"/>
            <a:ext cx="1703388" cy="488950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600" b="1">
                <a:latin typeface="宋体" panose="02010600030101010101" pitchFamily="2" charset="-122"/>
              </a:rPr>
              <a:t>高温物体</a:t>
            </a:r>
            <a:endParaRPr lang="zh-CN" altLang="en-US" sz="2600" b="1">
              <a:latin typeface="宋体" panose="02010600030101010101" pitchFamily="2" charset="-122"/>
            </a:endParaRPr>
          </a:p>
        </p:txBody>
      </p:sp>
      <p:sp>
        <p:nvSpPr>
          <p:cNvPr id="29717" name="Text Box 21" title=""/>
          <p:cNvSpPr txBox="1"/>
          <p:nvPr>
            <p:custDataLst>
              <p:tags r:id="rId18"/>
            </p:custDataLst>
          </p:nvPr>
        </p:nvSpPr>
        <p:spPr>
          <a:xfrm>
            <a:off x="1447800" y="3246120"/>
            <a:ext cx="1514475" cy="488950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600" b="1">
                <a:latin typeface="宋体" panose="02010600030101010101" pitchFamily="2" charset="-122"/>
              </a:rPr>
              <a:t>高温部分</a:t>
            </a:r>
            <a:endParaRPr lang="zh-CN" altLang="en-US" sz="2600" b="1">
              <a:latin typeface="宋体" panose="02010600030101010101" pitchFamily="2" charset="-122"/>
            </a:endParaRPr>
          </a:p>
        </p:txBody>
      </p:sp>
      <p:sp>
        <p:nvSpPr>
          <p:cNvPr id="29718" name="AutoShape 22" title=""/>
          <p:cNvSpPr/>
          <p:nvPr>
            <p:custDataLst>
              <p:tags r:id="rId19"/>
            </p:custDataLst>
          </p:nvPr>
        </p:nvSpPr>
        <p:spPr>
          <a:xfrm>
            <a:off x="1066800" y="2026920"/>
            <a:ext cx="144463" cy="1800225"/>
          </a:xfrm>
          <a:prstGeom prst="leftBrace">
            <a:avLst>
              <a:gd name="adj1" fmla="val 103615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sz="2800">
              <a:latin typeface="Arial" panose="020b0604020202020204" pitchFamily="34" charset="0"/>
            </a:endParaRPr>
          </a:p>
        </p:txBody>
      </p:sp>
      <p:sp>
        <p:nvSpPr>
          <p:cNvPr id="29719" name="AutoShape 23" title=""/>
          <p:cNvSpPr/>
          <p:nvPr>
            <p:custDataLst>
              <p:tags r:id="rId20"/>
            </p:custDataLst>
          </p:nvPr>
        </p:nvSpPr>
        <p:spPr>
          <a:xfrm>
            <a:off x="3200400" y="2255520"/>
            <a:ext cx="1236663" cy="304800"/>
          </a:xfrm>
          <a:prstGeom prst="rightArrow">
            <a:avLst>
              <a:gd name="adj1" fmla="val 50000"/>
              <a:gd name="adj2" fmla="val 11219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sz="2800">
              <a:latin typeface="Arial" panose="020b0604020202020204" pitchFamily="34" charset="0"/>
            </a:endParaRPr>
          </a:p>
        </p:txBody>
      </p:sp>
      <p:sp>
        <p:nvSpPr>
          <p:cNvPr id="29721" name="Text Box 25" title=""/>
          <p:cNvSpPr txBox="1"/>
          <p:nvPr>
            <p:custDataLst>
              <p:tags r:id="rId21"/>
            </p:custDataLst>
          </p:nvPr>
        </p:nvSpPr>
        <p:spPr>
          <a:xfrm>
            <a:off x="4572000" y="2179320"/>
            <a:ext cx="1643063" cy="487363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600" b="1">
                <a:latin typeface="宋体" panose="02010600030101010101" pitchFamily="2" charset="-122"/>
              </a:rPr>
              <a:t>低温物体</a:t>
            </a:r>
            <a:endParaRPr lang="zh-CN" altLang="en-US" sz="2600" b="1">
              <a:latin typeface="宋体" panose="02010600030101010101" pitchFamily="2" charset="-122"/>
            </a:endParaRPr>
          </a:p>
        </p:txBody>
      </p:sp>
      <p:sp>
        <p:nvSpPr>
          <p:cNvPr id="29722" name="Text Box 26" title=""/>
          <p:cNvSpPr txBox="1"/>
          <p:nvPr>
            <p:custDataLst>
              <p:tags r:id="rId22"/>
            </p:custDataLst>
          </p:nvPr>
        </p:nvSpPr>
        <p:spPr>
          <a:xfrm>
            <a:off x="6400800" y="2179320"/>
            <a:ext cx="2381250" cy="4873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 b="1">
                <a:latin typeface="宋体" panose="02010600030101010101" pitchFamily="2" charset="-122"/>
              </a:rPr>
              <a:t>(</a:t>
            </a:r>
            <a:r>
              <a:rPr lang="zh-CN" altLang="en-US" sz="2600" b="1">
                <a:latin typeface="宋体" panose="02010600030101010101" pitchFamily="2" charset="-122"/>
              </a:rPr>
              <a:t>不同物体之间</a:t>
            </a:r>
            <a:r>
              <a:rPr lang="en-US" altLang="zh-CN" sz="2600" b="1">
                <a:latin typeface="宋体" panose="02010600030101010101" pitchFamily="2" charset="-122"/>
              </a:rPr>
              <a:t>)</a:t>
            </a:r>
            <a:endParaRPr lang="en-US" altLang="zh-CN" sz="2600" b="1">
              <a:latin typeface="宋体" panose="02010600030101010101" pitchFamily="2" charset="-122"/>
            </a:endParaRPr>
          </a:p>
        </p:txBody>
      </p:sp>
      <p:sp>
        <p:nvSpPr>
          <p:cNvPr id="29723" name="Text Box 27" title=""/>
          <p:cNvSpPr txBox="1"/>
          <p:nvPr>
            <p:custDataLst>
              <p:tags r:id="rId23"/>
            </p:custDataLst>
          </p:nvPr>
        </p:nvSpPr>
        <p:spPr>
          <a:xfrm>
            <a:off x="4495800" y="3246120"/>
            <a:ext cx="1520825" cy="487363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600" b="1">
                <a:latin typeface="宋体" panose="02010600030101010101" pitchFamily="2" charset="-122"/>
              </a:rPr>
              <a:t>低温部分</a:t>
            </a:r>
            <a:endParaRPr lang="zh-CN" altLang="en-US" sz="2600" b="1">
              <a:latin typeface="宋体" panose="02010600030101010101" pitchFamily="2" charset="-122"/>
            </a:endParaRPr>
          </a:p>
        </p:txBody>
      </p:sp>
      <p:sp>
        <p:nvSpPr>
          <p:cNvPr id="29724" name="Text Box 28" title=""/>
          <p:cNvSpPr txBox="1"/>
          <p:nvPr>
            <p:custDataLst>
              <p:tags r:id="rId24"/>
            </p:custDataLst>
          </p:nvPr>
        </p:nvSpPr>
        <p:spPr>
          <a:xfrm>
            <a:off x="6096000" y="3246120"/>
            <a:ext cx="2622550" cy="4873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 b="1">
                <a:latin typeface="宋体" panose="02010600030101010101" pitchFamily="2" charset="-122"/>
              </a:rPr>
              <a:t>(</a:t>
            </a:r>
            <a:r>
              <a:rPr lang="zh-CN" altLang="en-US" sz="2600" b="1">
                <a:latin typeface="宋体" panose="02010600030101010101" pitchFamily="2" charset="-122"/>
              </a:rPr>
              <a:t>同一物体之间</a:t>
            </a:r>
            <a:r>
              <a:rPr lang="en-US" altLang="zh-CN" sz="2600" b="1">
                <a:latin typeface="宋体" panose="02010600030101010101" pitchFamily="2" charset="-122"/>
              </a:rPr>
              <a:t>)</a:t>
            </a:r>
            <a:endParaRPr lang="en-US" altLang="zh-CN" sz="2600" b="1">
              <a:latin typeface="宋体" panose="02010600030101010101" pitchFamily="2" charset="-122"/>
            </a:endParaRPr>
          </a:p>
        </p:txBody>
      </p:sp>
      <p:sp>
        <p:nvSpPr>
          <p:cNvPr id="29725" name="AutoShape 29" title=""/>
          <p:cNvSpPr/>
          <p:nvPr>
            <p:custDataLst>
              <p:tags r:id="rId25"/>
            </p:custDataLst>
          </p:nvPr>
        </p:nvSpPr>
        <p:spPr>
          <a:xfrm>
            <a:off x="3048000" y="3322320"/>
            <a:ext cx="1368425" cy="304800"/>
          </a:xfrm>
          <a:prstGeom prst="rightArrow">
            <a:avLst>
              <a:gd name="adj1" fmla="val 50000"/>
              <a:gd name="adj2" fmla="val 112156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sz="2800">
              <a:latin typeface="Arial" panose="020b0604020202020204" pitchFamily="34" charset="0"/>
            </a:endParaRPr>
          </a:p>
        </p:txBody>
      </p:sp>
      <p:sp>
        <p:nvSpPr>
          <p:cNvPr id="29726" name="Text Box 30" title=""/>
          <p:cNvSpPr txBox="1"/>
          <p:nvPr>
            <p:custDataLst>
              <p:tags r:id="rId26"/>
            </p:custDataLst>
          </p:nvPr>
        </p:nvSpPr>
        <p:spPr>
          <a:xfrm>
            <a:off x="1524000" y="2788920"/>
            <a:ext cx="175260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  <a:sym typeface="Arial" panose="020b0604020202020204" pitchFamily="34" charset="0"/>
              </a:rPr>
              <a:t>放出热量</a:t>
            </a:r>
            <a:r>
              <a:rPr lang="en-US" altLang="zh-CN" sz="20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  <a:sym typeface="Arial" panose="020b0604020202020204" pitchFamily="34" charset="0"/>
              </a:rPr>
              <a:t>Q</a:t>
            </a:r>
            <a:endParaRPr lang="en-US" altLang="zh-CN" sz="2000" b="1">
              <a:solidFill>
                <a:srgbClr val="FF3300"/>
              </a:solidFill>
              <a:latin typeface="华文新魏" pitchFamily="2" charset="-122"/>
              <a:ea typeface="华文新魏" pitchFamily="2" charset="-122"/>
              <a:sym typeface="Arial" panose="020b0604020202020204" pitchFamily="34" charset="0"/>
            </a:endParaRPr>
          </a:p>
        </p:txBody>
      </p:sp>
      <p:sp>
        <p:nvSpPr>
          <p:cNvPr id="25" name="Text Box 30" title=""/>
          <p:cNvSpPr txBox="1"/>
          <p:nvPr>
            <p:custDataLst>
              <p:tags r:id="rId27"/>
            </p:custDataLst>
          </p:nvPr>
        </p:nvSpPr>
        <p:spPr>
          <a:xfrm>
            <a:off x="4648200" y="2712720"/>
            <a:ext cx="175260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  <a:sym typeface="Arial" panose="020b0604020202020204" pitchFamily="34" charset="0"/>
              </a:rPr>
              <a:t>吸收热量</a:t>
            </a:r>
            <a:r>
              <a:rPr lang="en-US" altLang="zh-CN" sz="20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  <a:sym typeface="Arial" panose="020b0604020202020204" pitchFamily="34" charset="0"/>
              </a:rPr>
              <a:t>Q</a:t>
            </a:r>
            <a:endParaRPr lang="en-US" altLang="zh-CN" sz="2000" b="1">
              <a:solidFill>
                <a:srgbClr val="FF3300"/>
              </a:solidFill>
              <a:latin typeface="华文新魏" pitchFamily="2" charset="-122"/>
              <a:ea typeface="华文新魏" pitchFamily="2" charset="-122"/>
              <a:sym typeface="Arial" panose="020b0604020202020204" pitchFamily="34" charset="0"/>
            </a:endParaRPr>
          </a:p>
        </p:txBody>
      </p:sp>
    </p:spTree>
    <p:custDataLst>
      <p:tags r:id="rId2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9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9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9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29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9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9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29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29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29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29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16" grpId="0" animBg="1"/>
      <p:bldP spid="29717" grpId="0" animBg="1"/>
      <p:bldP spid="29718" grpId="0" animBg="1"/>
      <p:bldP spid="29719" grpId="0" animBg="1"/>
      <p:bldP spid="29721" grpId="0" animBg="1"/>
      <p:bldP spid="29722" grpId="0"/>
      <p:bldP spid="29723" grpId="0" animBg="1"/>
      <p:bldP spid="29724" grpId="0"/>
      <p:bldP spid="29725" grpId="0" animBg="1"/>
      <p:bldP spid="29726" grpId="0"/>
      <p:bldP spid="2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7250" cy="1332"/>
              <a:chOff x="487" y="636"/>
              <a:chExt cx="6821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5480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改变内能</a:t>
                </a:r>
                <a:r>
                  <a:rPr lang="zh-CN" altLang="en-US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的方式</a:t>
                </a:r>
                <a:endParaRPr lang="zh-CN" altLang="en-US" sz="3300" b="1"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三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" name="文本框 1" title=""/>
          <p:cNvSpPr txBox="1"/>
          <p:nvPr>
            <p:custDataLst>
              <p:tags r:id="rId10"/>
            </p:custDataLst>
          </p:nvPr>
        </p:nvSpPr>
        <p:spPr>
          <a:xfrm>
            <a:off x="1278890" y="1479550"/>
            <a:ext cx="236791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（二）做功：</a:t>
            </a:r>
            <a:endParaRPr lang="zh-CN" altLang="en-US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 title=""/>
          <p:cNvSpPr txBox="1"/>
          <p:nvPr>
            <p:custDataLst>
              <p:tags r:id="rId11"/>
            </p:custDataLst>
          </p:nvPr>
        </p:nvSpPr>
        <p:spPr>
          <a:xfrm>
            <a:off x="1070610" y="3303905"/>
            <a:ext cx="9892665" cy="891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600">
                <a:solidFill>
                  <a:srgbClr val="C00000"/>
                </a:solidFill>
                <a:sym typeface="+mn-ea"/>
              </a:rPr>
              <a:t>1 </a:t>
            </a:r>
            <a:r>
              <a:rPr lang="zh-CN" altLang="en-US" sz="2600">
                <a:solidFill>
                  <a:srgbClr val="C00000"/>
                </a:solidFill>
                <a:sym typeface="+mn-ea"/>
              </a:rPr>
              <a:t>定义：其他形式的能量</a:t>
            </a:r>
            <a:r>
              <a:rPr lang="zh-CN" altLang="en-US" sz="2600">
                <a:solidFill>
                  <a:srgbClr val="002060"/>
                </a:solidFill>
                <a:sym typeface="+mn-ea"/>
              </a:rPr>
              <a:t>转化为</a:t>
            </a:r>
            <a:r>
              <a:rPr lang="zh-CN" altLang="en-US" sz="2600">
                <a:solidFill>
                  <a:srgbClr val="C00000"/>
                </a:solidFill>
                <a:sym typeface="+mn-ea"/>
              </a:rPr>
              <a:t>内能</a:t>
            </a:r>
            <a:r>
              <a:rPr lang="zh-CN" altLang="en-US" sz="2600">
                <a:solidFill>
                  <a:srgbClr val="002060"/>
                </a:solidFill>
                <a:sym typeface="+mn-ea"/>
              </a:rPr>
              <a:t>或</a:t>
            </a:r>
            <a:r>
              <a:rPr lang="zh-CN" altLang="en-US" sz="2600">
                <a:solidFill>
                  <a:srgbClr val="C00000"/>
                </a:solidFill>
                <a:sym typeface="+mn-ea"/>
              </a:rPr>
              <a:t>内能</a:t>
            </a:r>
            <a:r>
              <a:rPr lang="zh-CN" altLang="en-US" sz="2600">
                <a:solidFill>
                  <a:srgbClr val="002060"/>
                </a:solidFill>
                <a:sym typeface="+mn-ea"/>
              </a:rPr>
              <a:t>转化为</a:t>
            </a:r>
            <a:r>
              <a:rPr lang="zh-CN" altLang="en-US" sz="2600">
                <a:solidFill>
                  <a:srgbClr val="C00000"/>
                </a:solidFill>
                <a:sym typeface="+mn-ea"/>
              </a:rPr>
              <a:t>其他形式的能量</a:t>
            </a:r>
            <a:r>
              <a:rPr lang="zh-CN" altLang="en-US" sz="2600">
                <a:solidFill>
                  <a:srgbClr val="002060"/>
                </a:solidFill>
                <a:sym typeface="+mn-ea"/>
              </a:rPr>
              <a:t>，叫做做功。</a:t>
            </a:r>
            <a:endParaRPr lang="zh-CN" altLang="en-US" sz="2600">
              <a:solidFill>
                <a:srgbClr val="002060"/>
              </a:solidFill>
              <a:sym typeface="+mn-ea"/>
            </a:endParaRPr>
          </a:p>
        </p:txBody>
      </p:sp>
    </p:spTree>
    <p:custDataLst>
      <p:tags r:id="rId12"/>
    </p:custData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7250" cy="1332"/>
              <a:chOff x="487" y="636"/>
              <a:chExt cx="6821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5480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改变内能</a:t>
                </a:r>
                <a:r>
                  <a:rPr lang="zh-CN" altLang="en-US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的方式</a:t>
                </a:r>
                <a:endParaRPr lang="zh-CN" altLang="en-US" sz="3300" b="1"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三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31" name="文本框 30" title=""/>
          <p:cNvSpPr txBox="1"/>
          <p:nvPr>
            <p:custDataLst>
              <p:tags r:id="rId10"/>
            </p:custDataLst>
          </p:nvPr>
        </p:nvSpPr>
        <p:spPr>
          <a:xfrm>
            <a:off x="414655" y="1456690"/>
            <a:ext cx="69881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solidFill>
                  <a:schemeClr val="accent3">
                    <a:lumMod val="50000"/>
                  </a:schemeClr>
                </a:solidFill>
                <a:sym typeface="+mn-ea"/>
              </a:rPr>
              <a:t>【实验探究】</a:t>
            </a:r>
            <a:r>
              <a:rPr lang="zh-CN" altLang="en-US" sz="2400">
                <a:solidFill>
                  <a:srgbClr val="7030A0"/>
                </a:solidFill>
                <a:sym typeface="+mn-ea"/>
              </a:rPr>
              <a:t>做功改变内能（一）</a:t>
            </a:r>
            <a:endParaRPr lang="zh-CN" altLang="en-US" sz="2400">
              <a:solidFill>
                <a:srgbClr val="7030A0"/>
              </a:solidFill>
              <a:sym typeface="+mn-ea"/>
            </a:endParaRPr>
          </a:p>
        </p:txBody>
      </p:sp>
      <p:pic>
        <p:nvPicPr>
          <p:cNvPr id="2" name="活塞做功" title="">
            <a:hlinkClick action="ppaction://media"/>
          </p:cNvPr>
          <p:cNvPicPr/>
          <p:nvPr>
            <a:videoFile r:link="rId13"/>
            <p:custDataLst>
              <p:tags r:id="rId12"/>
            </p:custDataLst>
            <p:extLst>
              <p:ext uri="{DAA4B4D4-6D71-4841-9C94-3DE7FCFB9230}">
                <p14:media xmlns:p14="http://schemas.microsoft.com/office/powerpoint/2010/main" r:embed="rId14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151890" y="2197100"/>
            <a:ext cx="9397365" cy="4406265"/>
          </a:xfrm>
          <a:prstGeom prst="rect">
            <a:avLst/>
          </a:prstGeom>
        </p:spPr>
      </p:pic>
    </p:spTree>
    <p:custDataLst>
      <p:tags r:id="rId15"/>
    </p:custDataLst>
  </p:cSld>
  <p:clrMapOvr>
    <a:masterClrMapping/>
  </p:clrMapOvr>
  <p:transition/>
  <p:timing>
    <p:tnLst>
      <p:par>
        <p:cTn id="1" dur="indefinite" restart="never" nodeType="tmRoot">
          <p:childTnLst>
            <p:video>
              <p:cMediaNode>
                <p:cTn id="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7250" cy="1332"/>
              <a:chOff x="487" y="636"/>
              <a:chExt cx="6821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5480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改变内能</a:t>
                </a:r>
                <a:r>
                  <a:rPr lang="zh-CN" altLang="en-US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的方式</a:t>
                </a:r>
                <a:endParaRPr lang="zh-CN" altLang="en-US" sz="3300" b="1"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三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pic>
        <p:nvPicPr>
          <p:cNvPr id="2" name="图片 1" title="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415290" y="1774825"/>
            <a:ext cx="10216515" cy="5132070"/>
          </a:xfrm>
          <a:prstGeom prst="rect">
            <a:avLst/>
          </a:prstGeom>
        </p:spPr>
      </p:pic>
      <p:sp>
        <p:nvSpPr>
          <p:cNvPr id="31" name="文本框 30" title=""/>
          <p:cNvSpPr txBox="1"/>
          <p:nvPr>
            <p:custDataLst>
              <p:tags r:id="rId12"/>
            </p:custDataLst>
          </p:nvPr>
        </p:nvSpPr>
        <p:spPr>
          <a:xfrm>
            <a:off x="414655" y="1141730"/>
            <a:ext cx="69881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solidFill>
                  <a:schemeClr val="accent3">
                    <a:lumMod val="50000"/>
                  </a:schemeClr>
                </a:solidFill>
                <a:sym typeface="+mn-ea"/>
              </a:rPr>
              <a:t>【实验探究】</a:t>
            </a:r>
            <a:r>
              <a:rPr lang="zh-CN" altLang="en-US" sz="2400">
                <a:solidFill>
                  <a:srgbClr val="7030A0"/>
                </a:solidFill>
                <a:sym typeface="+mn-ea"/>
              </a:rPr>
              <a:t>做功改变内能（三）</a:t>
            </a:r>
            <a:endParaRPr lang="zh-CN" altLang="en-US" sz="2400">
              <a:solidFill>
                <a:srgbClr val="7030A0"/>
              </a:solidFill>
              <a:sym typeface="+mn-ea"/>
            </a:endParaRPr>
          </a:p>
        </p:txBody>
      </p:sp>
    </p:spTree>
    <p:custDataLst>
      <p:tags r:id="rId13"/>
    </p:custData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7250" cy="1332"/>
              <a:chOff x="487" y="636"/>
              <a:chExt cx="6821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5480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改变内能</a:t>
                </a:r>
                <a:r>
                  <a:rPr lang="zh-CN" altLang="en-US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的方式</a:t>
                </a:r>
                <a:endParaRPr lang="zh-CN" altLang="en-US" sz="3300" b="1"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三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31" name="文本框 30" title=""/>
          <p:cNvSpPr txBox="1"/>
          <p:nvPr>
            <p:custDataLst>
              <p:tags r:id="rId10"/>
            </p:custDataLst>
          </p:nvPr>
        </p:nvSpPr>
        <p:spPr>
          <a:xfrm>
            <a:off x="414655" y="1456690"/>
            <a:ext cx="69881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solidFill>
                  <a:schemeClr val="accent3">
                    <a:lumMod val="50000"/>
                  </a:schemeClr>
                </a:solidFill>
                <a:sym typeface="+mn-ea"/>
              </a:rPr>
              <a:t>【实验探究】</a:t>
            </a:r>
            <a:r>
              <a:rPr lang="zh-CN" altLang="en-US" sz="2400">
                <a:solidFill>
                  <a:srgbClr val="7030A0"/>
                </a:solidFill>
                <a:sym typeface="+mn-ea"/>
              </a:rPr>
              <a:t>做功改变内能（二）</a:t>
            </a:r>
            <a:endParaRPr lang="zh-CN" altLang="en-US" sz="2400">
              <a:solidFill>
                <a:srgbClr val="7030A0"/>
              </a:solidFill>
              <a:sym typeface="+mn-ea"/>
            </a:endParaRPr>
          </a:p>
        </p:txBody>
      </p:sp>
      <p:pic>
        <p:nvPicPr>
          <p:cNvPr id="2" name="摩擦生热" title="">
            <a:hlinkClick action="ppaction://media"/>
          </p:cNvPr>
          <p:cNvPicPr/>
          <p:nvPr>
            <a:videoFile r:link="rId13"/>
            <p:custDataLst>
              <p:tags r:id="rId12"/>
            </p:custDataLst>
            <p:extLst>
              <p:ext uri="{DAA4B4D4-6D71-4841-9C94-3DE7FCFB9230}">
                <p14:media xmlns:p14="http://schemas.microsoft.com/office/powerpoint/2010/main" r:embed="rId14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87425" y="2120900"/>
            <a:ext cx="10058400" cy="4521200"/>
          </a:xfrm>
          <a:prstGeom prst="rect">
            <a:avLst/>
          </a:prstGeom>
        </p:spPr>
      </p:pic>
    </p:spTree>
    <p:custDataLst>
      <p:tags r:id="rId15"/>
    </p:custDataLst>
  </p:cSld>
  <p:clrMapOvr>
    <a:masterClrMapping/>
  </p:clrMapOvr>
  <p:transition/>
  <p:timing>
    <p:tnLst>
      <p:par>
        <p:cTn id="1" dur="indefinite" restart="never" nodeType="tmRoot">
          <p:childTnLst>
            <p:video>
              <p:cMediaNode>
                <p:cTn id="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7250" cy="1332"/>
              <a:chOff x="487" y="636"/>
              <a:chExt cx="6821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5480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改变内能</a:t>
                </a:r>
                <a:r>
                  <a:rPr lang="zh-CN" altLang="en-US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的方式</a:t>
                </a:r>
                <a:endParaRPr lang="zh-CN" altLang="en-US" sz="3300" b="1"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三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3" name="文本框 2" title=""/>
          <p:cNvSpPr txBox="1"/>
          <p:nvPr>
            <p:custDataLst>
              <p:tags r:id="rId10"/>
            </p:custDataLst>
          </p:nvPr>
        </p:nvSpPr>
        <p:spPr>
          <a:xfrm>
            <a:off x="1151890" y="1276350"/>
            <a:ext cx="956310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8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总结：</a:t>
            </a:r>
            <a:endParaRPr kumimoji="0" lang="zh-CN" altLang="en-US" sz="2800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28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        1</a:t>
            </a:r>
            <a:r>
              <a:rPr lang="zh-CN" altLang="en-US" sz="28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、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外界对物体做功，可以使物体的内能增加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.</a:t>
            </a:r>
            <a:endParaRPr lang="en-US" altLang="zh-CN" sz="28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28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        2</a:t>
            </a:r>
            <a:r>
              <a:rPr lang="zh-CN" altLang="en-US" sz="28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、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物体对外界做功，可以使物体的内能减小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.</a:t>
            </a:r>
            <a:endParaRPr lang="zh-CN" altLang="en-US" sz="280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ea"/>
              <a:sym typeface="+mn-ea"/>
            </a:endParaRPr>
          </a:p>
        </p:txBody>
      </p:sp>
      <p:sp>
        <p:nvSpPr>
          <p:cNvPr id="5" name="文本框 4" title=""/>
          <p:cNvSpPr txBox="1"/>
          <p:nvPr>
            <p:custDataLst>
              <p:tags r:id="rId11"/>
            </p:custDataLst>
          </p:nvPr>
        </p:nvSpPr>
        <p:spPr>
          <a:xfrm>
            <a:off x="1062990" y="2988310"/>
            <a:ext cx="17786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2  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实质</a:t>
            </a:r>
            <a:r>
              <a:rPr lang="zh-CN" altLang="en-US" sz="2800" b="1">
                <a:latin typeface="Arial" panose="020b0604020202020204" pitchFamily="34" charset="0"/>
                <a:sym typeface="+mn-ea"/>
              </a:rPr>
              <a:t>：</a:t>
            </a:r>
            <a:endParaRPr lang="zh-CN" altLang="en-US" sz="2800" b="1">
              <a:latin typeface="Arial" panose="020b0604020202020204" pitchFamily="34" charset="0"/>
              <a:sym typeface="+mn-ea"/>
            </a:endParaRPr>
          </a:p>
        </p:txBody>
      </p:sp>
      <p:sp>
        <p:nvSpPr>
          <p:cNvPr id="4" name="文本框 3" title=""/>
          <p:cNvSpPr txBox="1"/>
          <p:nvPr>
            <p:custDataLst>
              <p:tags r:id="rId12"/>
            </p:custDataLst>
          </p:nvPr>
        </p:nvSpPr>
        <p:spPr>
          <a:xfrm>
            <a:off x="3159125" y="2895600"/>
            <a:ext cx="791210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noProof="0" smtClean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内能</a:t>
            </a:r>
            <a:r>
              <a:rPr lang="zh-CN" altLang="en-US" sz="2800" b="1" noProof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和</a:t>
            </a:r>
            <a:r>
              <a:rPr lang="zh-CN" altLang="en-US" sz="2800" b="1" noProof="0" smtClean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其他形式的能</a:t>
            </a:r>
            <a:r>
              <a:rPr lang="zh-CN" altLang="en-US" sz="2800" b="1" noProof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之间的相互</a:t>
            </a:r>
            <a:r>
              <a:rPr lang="zh-CN" altLang="en-US" sz="4000" b="1" u="sng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转化</a:t>
            </a:r>
            <a:r>
              <a:rPr lang="en-US" altLang="zh-CN" sz="4000" b="1" u="sng" noProof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.</a:t>
            </a:r>
            <a:endParaRPr lang="en-US" altLang="zh-CN" sz="4000" b="1" u="sng" noProof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文本框 6" title=""/>
          <p:cNvSpPr txBox="1"/>
          <p:nvPr>
            <p:custDataLst>
              <p:tags r:id="rId13"/>
            </p:custDataLst>
          </p:nvPr>
        </p:nvSpPr>
        <p:spPr>
          <a:xfrm>
            <a:off x="1151890" y="3837940"/>
            <a:ext cx="826706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请你举出一些生活中做功使物体内能改变的例子</a:t>
            </a:r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.</a:t>
            </a:r>
            <a:endParaRPr lang="en-US" altLang="zh-CN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9" name="图片 8" title=""/>
          <p:cNvPicPr/>
          <p:nvPr>
            <p:custDataLst>
              <p:tags r:id="rId15"/>
            </p:custDataLst>
          </p:nvPr>
        </p:nvPicPr>
        <p:blipFill>
          <a:blip r:embed="rId14"/>
          <a:srcRect l="7870" t="9900" r="9901" b="71286"/>
          <a:stretch>
            <a:fillRect/>
          </a:stretch>
        </p:blipFill>
        <p:spPr>
          <a:xfrm>
            <a:off x="1202690" y="4276090"/>
            <a:ext cx="8458835" cy="2800985"/>
          </a:xfrm>
          <a:prstGeom prst="rect">
            <a:avLst/>
          </a:prstGeom>
        </p:spPr>
      </p:pic>
    </p:spTree>
    <p:custDataLst>
      <p:tags r:id="rId1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8" name="组合 7" title=""/>
          <p:cNvGrpSpPr/>
          <p:nvPr>
            <p:custDataLst>
              <p:tags r:id="rId3"/>
            </p:custDataLst>
          </p:nvPr>
        </p:nvGrpSpPr>
        <p:grpSpPr>
          <a:xfrm>
            <a:off x="0" y="135255"/>
            <a:ext cx="12192000" cy="989965"/>
            <a:chOff x="0" y="378"/>
            <a:chExt cx="19200" cy="1559"/>
          </a:xfrm>
        </p:grpSpPr>
        <p:sp>
          <p:nvSpPr>
            <p:cNvPr id="9" name="矩形 8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0" name="矩形 9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1" name="组合 10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4432" cy="1559"/>
              <a:chOff x="487" y="636"/>
              <a:chExt cx="4170" cy="1346"/>
            </a:xfrm>
          </p:grpSpPr>
          <p:sp>
            <p:nvSpPr>
              <p:cNvPr id="12" name="文本框 11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2829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rgbClr val="00206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教学引入</a:t>
                </a:r>
                <a:endParaRPr lang="zh-CN" altLang="zh-CN" sz="3300" b="1">
                  <a:solidFill>
                    <a:srgbClr val="00206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25" name="椭圆 24"/>
              <p:cNvSpPr/>
              <p:nvPr>
                <p:custDataLst>
                  <p:tags r:id="rId8"/>
                </p:custDataLst>
              </p:nvPr>
            </p:nvSpPr>
            <p:spPr>
              <a:xfrm>
                <a:off x="1165" y="1290"/>
                <a:ext cx="776" cy="692"/>
              </a:xfrm>
              <a:prstGeom prst="ellipse">
                <a:avLst/>
              </a:prstGeom>
              <a:solidFill>
                <a:srgbClr val="002060">
                  <a:alpha val="4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6" name="椭圆 25"/>
              <p:cNvSpPr/>
              <p:nvPr>
                <p:custDataLst>
                  <p:tags r:id="rId9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7" name="矩形 6"/>
              <p:cNvSpPr/>
              <p:nvPr>
                <p:custDataLst>
                  <p:tags r:id="rId10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endParaRPr lang="en-US" altLang="zh-CN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5" name="文本框 4" title=""/>
          <p:cNvSpPr txBox="1"/>
          <p:nvPr>
            <p:custDataLst>
              <p:tags r:id="rId11"/>
            </p:custDataLst>
          </p:nvPr>
        </p:nvSpPr>
        <p:spPr>
          <a:xfrm>
            <a:off x="1166495" y="4999355"/>
            <a:ext cx="10949940" cy="15125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“今天的天气晴间多云，最高温度 37°C。”哇，真热！太阳，向大地辐射着能量......</a:t>
            </a:r>
            <a:endParaRPr lang="zh-CN" altLang="en-US" sz="280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10000"/>
              </a:lnSpc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那什么是能量呢？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7" name="图片 6" title="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024890" y="1007110"/>
            <a:ext cx="10559415" cy="3879215"/>
          </a:xfrm>
          <a:prstGeom prst="rect">
            <a:avLst/>
          </a:prstGeom>
        </p:spPr>
      </p:pic>
    </p:spTree>
    <p:custDataLst>
      <p:tags r:id="rId1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7250" cy="1332"/>
              <a:chOff x="487" y="636"/>
              <a:chExt cx="6821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5480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改变内能</a:t>
                </a:r>
                <a:r>
                  <a:rPr lang="zh-CN" altLang="en-US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的方式</a:t>
                </a:r>
                <a:endParaRPr lang="zh-CN" altLang="en-US" sz="3300" b="1"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三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" name="文本框 1" title=""/>
          <p:cNvSpPr txBox="1"/>
          <p:nvPr>
            <p:custDataLst>
              <p:tags r:id="rId10"/>
            </p:custDataLst>
          </p:nvPr>
        </p:nvSpPr>
        <p:spPr>
          <a:xfrm>
            <a:off x="991870" y="1619250"/>
            <a:ext cx="1001649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accent3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【实验活动】</a:t>
            </a:r>
            <a:r>
              <a:rPr lang="en-US" altLang="zh-CN" sz="2800">
                <a:solidFill>
                  <a:schemeClr val="accent3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让笔杆热起来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不管是热传递的方法还是做功的方法，最终的结果都是一样的。这说明什么？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 title=""/>
          <p:cNvSpPr txBox="1"/>
          <p:nvPr>
            <p:custDataLst>
              <p:tags r:id="rId11"/>
            </p:custDataLst>
          </p:nvPr>
        </p:nvSpPr>
        <p:spPr>
          <a:xfrm>
            <a:off x="2230120" y="4308475"/>
            <a:ext cx="78651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8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补：热传递和做功在改变物体内能上是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等效的</a:t>
            </a:r>
            <a:endParaRPr lang="zh-CN" altLang="en-US" sz="28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ea"/>
              <a:sym typeface="+mn-ea"/>
            </a:endParaRPr>
          </a:p>
        </p:txBody>
      </p: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7250" cy="1332"/>
              <a:chOff x="487" y="636"/>
              <a:chExt cx="6821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5480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改变内能</a:t>
                </a:r>
                <a:r>
                  <a:rPr lang="zh-CN" altLang="en-US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的方式</a:t>
                </a:r>
                <a:endParaRPr lang="zh-CN" altLang="en-US" sz="3300" b="1"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三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pic>
        <p:nvPicPr>
          <p:cNvPr id="4" name="内能" title="">
            <a:hlinkClick action="ppaction://media"/>
          </p:cNvPr>
          <p:cNvPicPr/>
          <p:nvPr>
            <a:videoFile r:link="rId12"/>
            <p:custDataLst>
              <p:tags r:id="rId11"/>
            </p:custDataLst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42645" y="1258570"/>
            <a:ext cx="10514965" cy="5357495"/>
          </a:xfrm>
          <a:prstGeom prst="rect">
            <a:avLst/>
          </a:prstGeom>
        </p:spPr>
      </p:pic>
    </p:spTree>
    <p:custDataLst>
      <p:tags r:id="rId1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-70485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7250" cy="1332"/>
              <a:chOff x="487" y="636"/>
              <a:chExt cx="6821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5480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燃烧：放出热量</a:t>
                </a:r>
                <a:endParaRPr lang="zh-CN" altLang="en-US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四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pic>
        <p:nvPicPr>
          <p:cNvPr id="2" name="图片 1" title=""/>
          <p:cNvPicPr/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708025" y="1946910"/>
            <a:ext cx="7846695" cy="4380865"/>
          </a:xfrm>
          <a:prstGeom prst="rect">
            <a:avLst/>
          </a:prstGeom>
        </p:spPr>
      </p:pic>
      <p:sp>
        <p:nvSpPr>
          <p:cNvPr id="3" name="文本框 2" title=""/>
          <p:cNvSpPr txBox="1"/>
          <p:nvPr>
            <p:custDataLst>
              <p:tags r:id="rId12"/>
            </p:custDataLst>
          </p:nvPr>
        </p:nvSpPr>
        <p:spPr>
          <a:xfrm>
            <a:off x="1465580" y="1151255"/>
            <a:ext cx="887539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秋天的晚上，同学们在野外露营，围坐在堆熊熊燃烧的篝火旁，欢乐地歌唱、讲故事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·······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 title=""/>
          <p:cNvSpPr txBox="1"/>
          <p:nvPr>
            <p:custDataLst>
              <p:tags r:id="rId13"/>
            </p:custDataLst>
          </p:nvPr>
        </p:nvSpPr>
        <p:spPr>
          <a:xfrm>
            <a:off x="8740775" y="1946910"/>
            <a:ext cx="3221355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在篝火旁，我们会感到暖意。从微观上来看，这主要是由于篝火周围空气中的分子的热运动变得剧烈了。这意味着空气内能增加了，这些能量来自燃烧的篝火。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7250" cy="1332"/>
              <a:chOff x="487" y="636"/>
              <a:chExt cx="6821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5480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燃烧：放出热量</a:t>
                </a:r>
                <a:endParaRPr lang="zh-CN" altLang="en-US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四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7" name="文本框 6" title=""/>
          <p:cNvSpPr txBox="1"/>
          <p:nvPr>
            <p:custDataLst>
              <p:tags r:id="rId10"/>
            </p:custDataLst>
          </p:nvPr>
        </p:nvSpPr>
        <p:spPr>
          <a:xfrm>
            <a:off x="1372235" y="6122670"/>
            <a:ext cx="858202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在现代社会，人类所用的大部分能量仍然来自各种燃料的燃烧。</a:t>
            </a:r>
            <a:endParaRPr lang="zh-CN" altLang="en-US" sz="240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文本框 15" title=""/>
          <p:cNvSpPr txBox="1"/>
          <p:nvPr>
            <p:custDataLst>
              <p:tags r:id="rId11"/>
            </p:custDataLst>
          </p:nvPr>
        </p:nvSpPr>
        <p:spPr>
          <a:xfrm>
            <a:off x="581025" y="1805940"/>
            <a:ext cx="16190595" cy="4914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6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燃料的燃烧是一种化学变化，在燃烧过程中，燃料的化学能转化为内能。</a:t>
            </a:r>
            <a:endParaRPr lang="zh-CN" altLang="en-US" sz="260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7" name="组合 26" title=""/>
          <p:cNvGrpSpPr/>
          <p:nvPr>
            <p:custDataLst>
              <p:tags r:id="rId12"/>
            </p:custDataLst>
          </p:nvPr>
        </p:nvGrpSpPr>
        <p:grpSpPr>
          <a:xfrm>
            <a:off x="3856355" y="2475865"/>
            <a:ext cx="5544185" cy="649605"/>
            <a:chOff x="6741" y="4233"/>
            <a:chExt cx="5742" cy="1023"/>
          </a:xfrm>
        </p:grpSpPr>
        <p:sp>
          <p:nvSpPr>
            <p:cNvPr id="15" name="文本框 14"/>
            <p:cNvSpPr txBox="1"/>
            <p:nvPr>
              <p:custDataLst>
                <p:tags r:id="rId13"/>
              </p:custDataLst>
            </p:nvPr>
          </p:nvSpPr>
          <p:spPr>
            <a:xfrm>
              <a:off x="6741" y="4434"/>
              <a:ext cx="5742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800">
                  <a:solidFill>
                    <a:srgbClr val="00206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化学能</a:t>
              </a:r>
              <a:r>
                <a:rPr lang="en-US" altLang="zh-CN" sz="2800">
                  <a:solidFill>
                    <a:srgbClr val="00206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             </a:t>
              </a:r>
              <a:r>
                <a:rPr lang="zh-CN" altLang="en-US" sz="2800">
                  <a:solidFill>
                    <a:srgbClr val="00206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内能</a:t>
              </a:r>
              <a:endParaRPr lang="zh-CN" altLang="en-US" sz="28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25" name="文本框 24"/>
            <p:cNvSpPr txBox="1"/>
            <p:nvPr>
              <p:custDataLst>
                <p:tags r:id="rId14"/>
              </p:custDataLst>
            </p:nvPr>
          </p:nvSpPr>
          <p:spPr>
            <a:xfrm>
              <a:off x="9332" y="4233"/>
              <a:ext cx="1352" cy="62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000">
                  <a:solidFill>
                    <a:srgbClr val="00206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燃烧</a:t>
              </a:r>
              <a:endParaRPr lang="zh-CN" altLang="en-US" sz="20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endParaRPr>
            </a:p>
          </p:txBody>
        </p:sp>
        <p:sp>
          <p:nvSpPr>
            <p:cNvPr id="26" name="右箭头 25"/>
            <p:cNvSpPr/>
            <p:nvPr>
              <p:custDataLst>
                <p:tags r:id="rId15"/>
              </p:custDataLst>
            </p:nvPr>
          </p:nvSpPr>
          <p:spPr>
            <a:xfrm>
              <a:off x="8451" y="4763"/>
              <a:ext cx="1815" cy="195"/>
            </a:xfrm>
            <a:prstGeom prst="rightArrow">
              <a:avLst>
                <a:gd name="adj1" fmla="val 50000"/>
                <a:gd name="adj2" fmla="val 126666"/>
              </a:avLst>
            </a:prstGeom>
            <a:noFill/>
            <a:ln>
              <a:solidFill>
                <a:srgbClr val="C0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20" name="图片 19" title=""/>
          <p:cNvPicPr/>
          <p:nvPr>
            <p:custDataLst>
              <p:tags r:id="rId17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414655" y="3182620"/>
            <a:ext cx="2158365" cy="2668905"/>
          </a:xfrm>
          <a:prstGeom prst="rect">
            <a:avLst/>
          </a:prstGeom>
        </p:spPr>
      </p:pic>
      <p:pic>
        <p:nvPicPr>
          <p:cNvPr id="22" name="图片 21" title=""/>
          <p:cNvPicPr/>
          <p:nvPr>
            <p:custDataLst>
              <p:tags r:id="rId19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5960745" y="3195320"/>
            <a:ext cx="2931160" cy="2668270"/>
          </a:xfrm>
          <a:prstGeom prst="rect">
            <a:avLst/>
          </a:prstGeom>
        </p:spPr>
      </p:pic>
      <p:pic>
        <p:nvPicPr>
          <p:cNvPr id="23" name="图片 22" title=""/>
          <p:cNvPicPr/>
          <p:nvPr>
            <p:custDataLst>
              <p:tags r:id="rId21"/>
            </p:custDataLst>
          </p:nvPr>
        </p:nvPicPr>
        <p:blipFill>
          <a:blip r:embed="rId20"/>
          <a:srcRect l="7381" t="-2417" r="8167"/>
          <a:stretch>
            <a:fillRect/>
          </a:stretch>
        </p:blipFill>
        <p:spPr>
          <a:xfrm>
            <a:off x="8900795" y="3176905"/>
            <a:ext cx="2474595" cy="2682875"/>
          </a:xfrm>
          <a:prstGeom prst="rect">
            <a:avLst/>
          </a:prstGeom>
        </p:spPr>
      </p:pic>
      <p:pic>
        <p:nvPicPr>
          <p:cNvPr id="24" name="图片 23" title=""/>
          <p:cNvPicPr/>
          <p:nvPr>
            <p:custDataLst>
              <p:tags r:id="rId23"/>
            </p:custDataLst>
          </p:nvPr>
        </p:nvPicPr>
        <p:blipFill>
          <a:blip r:embed="rId22"/>
          <a:stretch>
            <a:fillRect/>
          </a:stretch>
        </p:blipFill>
        <p:spPr>
          <a:xfrm>
            <a:off x="2573020" y="3183255"/>
            <a:ext cx="3387725" cy="2674620"/>
          </a:xfrm>
          <a:prstGeom prst="rect">
            <a:avLst/>
          </a:prstGeom>
        </p:spPr>
      </p:pic>
    </p:spTree>
    <p:custDataLst>
      <p:tags r:id="rId2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7250" cy="1332"/>
              <a:chOff x="487" y="636"/>
              <a:chExt cx="6821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5480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燃烧：放出热量</a:t>
                </a:r>
                <a:endParaRPr lang="zh-CN" altLang="en-US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四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4578" name="Text Box 5" title=""/>
          <p:cNvSpPr txBox="1"/>
          <p:nvPr>
            <p:custDataLst>
              <p:tags r:id="rId10"/>
            </p:custDataLst>
          </p:nvPr>
        </p:nvSpPr>
        <p:spPr>
          <a:xfrm>
            <a:off x="1558925" y="1627505"/>
            <a:ext cx="8032750" cy="694055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１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分类：固体燃料、液体燃料、气体燃料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en-US" altLang="zh-CN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037" name="Text Box 6" title=""/>
          <p:cNvSpPr txBox="1"/>
          <p:nvPr>
            <p:custDataLst>
              <p:tags r:id="rId11"/>
            </p:custDataLst>
          </p:nvPr>
        </p:nvSpPr>
        <p:spPr>
          <a:xfrm>
            <a:off x="1177925" y="6047105"/>
            <a:ext cx="8763000" cy="652463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质量相等的不同燃料在完全燃烧时放出的热量是不同的</a:t>
            </a:r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en-US" altLang="zh-CN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063" name="Text Box 8" title=""/>
          <p:cNvSpPr txBox="1"/>
          <p:nvPr>
            <p:custDataLst>
              <p:tags r:id="rId12"/>
            </p:custDataLst>
          </p:nvPr>
        </p:nvSpPr>
        <p:spPr>
          <a:xfrm>
            <a:off x="1711325" y="2237105"/>
            <a:ext cx="7543800" cy="2892425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lstStyle/>
          <a:p>
            <a:pPr marR="0" defTabSz="914400">
              <a:lnSpc>
                <a:spcPct val="13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2800" b="1" kern="1200" cap="none" spc="0" normalizeH="0" baseline="0" noProof="1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思考</a:t>
            </a:r>
            <a:r>
              <a:rPr kumimoji="0" lang="zh-CN" altLang="en-US" sz="2800" b="1" kern="1200" cap="none" spc="0" normalizeH="0" baseline="0" noProof="1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：</a:t>
            </a:r>
            <a:r>
              <a:rPr kumimoji="0" lang="en-US" altLang="zh-CN" sz="2800" b="1" kern="1200" cap="none" spc="0" normalizeH="0" baseline="0" noProof="1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a.</a:t>
            </a:r>
            <a:r>
              <a:rPr kumimoji="0" lang="zh-CN" altLang="en-US" sz="2800" b="1" kern="1200" cap="none" spc="0" normalizeH="0" baseline="0" noProof="1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你家中经常使用的是哪种燃料？</a:t>
            </a:r>
            <a:endParaRPr kumimoji="0" lang="zh-CN" altLang="zh-CN" sz="2800" b="1" kern="1200" cap="none" spc="0" normalizeH="0" baseline="0" noProof="1"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R="0" defTabSz="914400">
              <a:lnSpc>
                <a:spcPct val="13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kern="1200" cap="none" spc="0" normalizeH="0" baseline="0" noProof="1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  b.</a:t>
            </a:r>
            <a:r>
              <a:rPr kumimoji="0" lang="zh-CN" altLang="en-US" sz="2800" b="1" kern="1200" cap="none" spc="0" normalizeH="0" baseline="0" noProof="1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燃料燃烧时是什么变化？</a:t>
            </a:r>
            <a:endParaRPr kumimoji="0" lang="zh-CN" altLang="zh-CN" sz="2800" b="1" kern="1200" cap="none" spc="0" normalizeH="0" baseline="0" noProof="1"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R="0" defTabSz="914400">
              <a:lnSpc>
                <a:spcPct val="13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2800" b="1" kern="1200" cap="none" spc="0" normalizeH="0" baseline="0" noProof="1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    </a:t>
            </a:r>
            <a:r>
              <a:rPr kumimoji="0" lang="zh-CN" altLang="en-US" sz="2800" b="1" kern="1200" cap="none" spc="0" normalizeH="0" baseline="0" noProof="1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能量怎样转化？</a:t>
            </a:r>
            <a:endParaRPr kumimoji="0" lang="zh-CN" altLang="zh-CN" sz="2800" b="1" kern="1200" cap="none" spc="0" normalizeH="0" baseline="0" noProof="1"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R="0" defTabSz="914400">
              <a:lnSpc>
                <a:spcPct val="13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kern="1200" cap="none" spc="0" normalizeH="0" baseline="0" noProof="1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endParaRPr kumimoji="0" lang="zh-CN" altLang="en-US" sz="2800" b="1" kern="1200" cap="none" spc="0" normalizeH="0" baseline="0" noProof="1"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R="0" defTabSz="914400">
              <a:lnSpc>
                <a:spcPct val="13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kern="1200" cap="none" spc="0" normalizeH="0" baseline="0" noProof="1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   </a:t>
            </a:r>
            <a:endParaRPr kumimoji="0" lang="zh-CN" altLang="en-US" sz="2800" b="1" kern="1200" cap="none" spc="0" normalizeH="0" baseline="0" noProof="1"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" name="文本框 1" title=""/>
          <p:cNvSpPr txBox="1"/>
          <p:nvPr>
            <p:custDataLst>
              <p:tags r:id="rId13"/>
            </p:custDataLst>
          </p:nvPr>
        </p:nvSpPr>
        <p:spPr>
          <a:xfrm>
            <a:off x="6892925" y="5666105"/>
            <a:ext cx="2709396" cy="5232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这表明了什么？</a:t>
            </a:r>
            <a:endParaRPr kumimoji="0" lang="zh-CN" altLang="en-US" sz="2800" b="1" kern="1200" cap="none" spc="0" normalizeH="0" baseline="0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矩形 8" title=""/>
          <p:cNvSpPr/>
          <p:nvPr>
            <p:custDataLst>
              <p:tags r:id="rId14"/>
            </p:custDataLst>
          </p:nvPr>
        </p:nvSpPr>
        <p:spPr>
          <a:xfrm>
            <a:off x="1558925" y="4446905"/>
            <a:ext cx="8153400" cy="11382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再思考：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用不同的燃料（如麦秸和木柴）做熟同一顿饭时，所需要的燃料的质量不同。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3" name="TextBox 9" title=""/>
          <p:cNvSpPr txBox="1"/>
          <p:nvPr>
            <p:custDataLst>
              <p:tags r:id="rId15"/>
            </p:custDataLst>
          </p:nvPr>
        </p:nvSpPr>
        <p:spPr>
          <a:xfrm>
            <a:off x="7350125" y="2846705"/>
            <a:ext cx="2209800" cy="52322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kern="1200" cap="none" spc="0" normalizeH="0" baseline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化学变化</a:t>
            </a:r>
            <a:endParaRPr kumimoji="0" lang="zh-CN" altLang="en-US" sz="2800" b="1" kern="1200" cap="none" spc="0" normalizeH="0" baseline="0" noProof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TextBox 10" title=""/>
          <p:cNvSpPr txBox="1"/>
          <p:nvPr>
            <p:custDataLst>
              <p:tags r:id="rId16"/>
            </p:custDataLst>
          </p:nvPr>
        </p:nvSpPr>
        <p:spPr>
          <a:xfrm>
            <a:off x="1711325" y="3913505"/>
            <a:ext cx="7086600" cy="52197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kern="1200" cap="none" spc="0" normalizeH="0" baseline="0" noProof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2.</a:t>
            </a:r>
            <a:r>
              <a:rPr kumimoji="0" lang="zh-CN" altLang="en-US" sz="2800" b="1" kern="1200" cap="none" spc="0" normalizeH="0" baseline="0" noProof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能量转化：</a:t>
            </a:r>
            <a:r>
              <a:rPr kumimoji="0" lang="zh-CN" altLang="en-US" sz="2800" b="1" kern="1200" cap="none" spc="0" normalizeH="0" baseline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化学能转化为内能 </a:t>
            </a:r>
            <a:endParaRPr kumimoji="0" lang="zh-CN" altLang="en-US" sz="2800" b="1" kern="1200" cap="none" spc="0" normalizeH="0" baseline="0" noProof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585" name="Text Box 4" title=""/>
          <p:cNvSpPr txBox="1"/>
          <p:nvPr>
            <p:custDataLst>
              <p:tags r:id="rId17"/>
            </p:custDataLst>
          </p:nvPr>
        </p:nvSpPr>
        <p:spPr>
          <a:xfrm>
            <a:off x="1330325" y="1030605"/>
            <a:ext cx="6400800" cy="521970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黑体" panose="02010609060101010101" pitchFamily="1" charset="-122"/>
                <a:ea typeface="黑体" panose="02010609060101010101" pitchFamily="1" charset="-122"/>
              </a:rPr>
              <a:t>（一）认识燃料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</p:spTree>
    <p:custDataLst>
      <p:tags r:id="rId1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7" grpId="0"/>
      <p:bldP spid="45063" grpId="0"/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7250" cy="1332"/>
              <a:chOff x="487" y="636"/>
              <a:chExt cx="6821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5480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燃烧：放出热量</a:t>
                </a:r>
                <a:endParaRPr lang="zh-CN" altLang="en-US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四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11271" name="Text Box 7" title=""/>
          <p:cNvSpPr txBox="1"/>
          <p:nvPr>
            <p:custDataLst>
              <p:tags r:id="rId10"/>
            </p:custDataLst>
          </p:nvPr>
        </p:nvSpPr>
        <p:spPr>
          <a:xfrm>
            <a:off x="1491615" y="1587500"/>
            <a:ext cx="8080375" cy="1127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1.</a:t>
            </a:r>
            <a:r>
              <a:rPr kumimoji="0" lang="zh-CN" altLang="en-US" sz="28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定义：把燃料完全燃烧放出的热量Ｑ与燃料质量     </a:t>
            </a:r>
            <a:r>
              <a:rPr kumimoji="0" lang="en-US" altLang="zh-CN" sz="28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m</a:t>
            </a:r>
            <a:r>
              <a:rPr kumimoji="0" lang="zh-CN" altLang="en-US" sz="28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的比，叫做这种燃料的热值</a:t>
            </a:r>
            <a:r>
              <a:rPr kumimoji="0" lang="en-US" altLang="zh-CN" sz="2800" b="1" kern="1200" cap="none" spc="0" normalizeH="0" baseline="0" noProof="1">
                <a:solidFill>
                  <a:schemeClr val="accent3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.</a:t>
            </a:r>
            <a:endParaRPr kumimoji="0" lang="en-US" altLang="zh-CN" sz="2800" b="1" kern="1200" cap="none" spc="0" normalizeH="0" baseline="0" noProof="1">
              <a:solidFill>
                <a:schemeClr val="accent3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" name="Text Box 7" title=""/>
          <p:cNvSpPr txBox="1"/>
          <p:nvPr>
            <p:custDataLst>
              <p:tags r:id="rId11"/>
            </p:custDataLst>
          </p:nvPr>
        </p:nvSpPr>
        <p:spPr>
          <a:xfrm>
            <a:off x="1491615" y="3725545"/>
            <a:ext cx="33528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 3.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单位：  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华文新魏" pitchFamily="2" charset="-122"/>
              </a:rPr>
              <a:t>J/kg</a:t>
            </a:r>
            <a:endParaRPr lang="zh-CN" altLang="en-US" sz="3200" b="1">
              <a:solidFill>
                <a:srgbClr val="FF0000"/>
              </a:solidFill>
              <a:latin typeface="Times New Roman" panose="02020603050405020304" charset="0"/>
              <a:ea typeface="华文新魏" pitchFamily="2" charset="-122"/>
            </a:endParaRPr>
          </a:p>
        </p:txBody>
      </p:sp>
      <p:sp>
        <p:nvSpPr>
          <p:cNvPr id="21507" name="文本框 4" title=""/>
          <p:cNvSpPr txBox="1"/>
          <p:nvPr>
            <p:custDataLst>
              <p:tags r:id="rId12"/>
            </p:custDataLst>
          </p:nvPr>
        </p:nvSpPr>
        <p:spPr>
          <a:xfrm>
            <a:off x="6297930" y="3725545"/>
            <a:ext cx="115062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charset="0"/>
                <a:ea typeface="华文新魏" pitchFamily="2" charset="-122"/>
                <a:sym typeface="Arial" panose="020b0604020202020204" pitchFamily="34" charset="0"/>
              </a:rPr>
              <a:t>  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charset="0"/>
                <a:ea typeface="华文新魏" pitchFamily="2" charset="-122"/>
                <a:sym typeface="Arial" panose="020b0604020202020204" pitchFamily="34" charset="0"/>
              </a:rPr>
              <a:t>J/m</a:t>
            </a:r>
            <a:r>
              <a:rPr lang="en-US" altLang="zh-CN" sz="3200" b="1" i="1" baseline="30000">
                <a:solidFill>
                  <a:srgbClr val="FF0000"/>
                </a:solidFill>
                <a:latin typeface="Times New Roman" panose="02020603050405020304" charset="0"/>
                <a:ea typeface="华文新魏" pitchFamily="2" charset="-122"/>
                <a:sym typeface="Arial" panose="020b0604020202020204" pitchFamily="34" charset="0"/>
              </a:rPr>
              <a:t>3</a:t>
            </a:r>
            <a:endParaRPr lang="zh-CN" altLang="en-US" sz="3200" b="1">
              <a:solidFill>
                <a:srgbClr val="FF0000"/>
              </a:solidFill>
              <a:latin typeface="Times New Roman" panose="02020603050405020304" charset="0"/>
              <a:ea typeface="华文新魏" pitchFamily="2" charset="-122"/>
              <a:sym typeface="Arial" panose="020b0604020202020204" pitchFamily="34" charset="0"/>
            </a:endParaRPr>
          </a:p>
        </p:txBody>
      </p:sp>
      <p:graphicFrame>
        <p:nvGraphicFramePr>
          <p:cNvPr id="21508" name="对象 5" title="">
            <a:hlinkClick action="ppaction://ole?verb="/>
          </p:cNvPr>
          <p:cNvGraphicFramePr>
            <a:graphicFrameLocks noChangeAspect="1"/>
          </p:cNvGraphicFramePr>
          <p:nvPr>
            <p:custDataLst>
              <p:tags r:id="rId13"/>
            </p:custDataLst>
          </p:nvPr>
        </p:nvGraphicFramePr>
        <p:xfrm>
          <a:off x="3320415" y="2730500"/>
          <a:ext cx="1708150" cy="83820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8" r:id="rId14" imgW="420370" imgH="394970" progId="Equation.KSEE3">
                  <p:embed/>
                </p:oleObj>
              </mc:Choice>
              <mc:Fallback>
                <p:oleObj r:id="rId14" imgW="420370" imgH="39497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320415" y="2730500"/>
                        <a:ext cx="1708150" cy="838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 title="">
            <a:hlinkClick action="ppaction://ole?verb="/>
          </p:cNvPr>
          <p:cNvGraphicFramePr>
            <a:graphicFrameLocks noChangeAspect="1"/>
          </p:cNvGraphicFramePr>
          <p:nvPr>
            <p:custDataLst>
              <p:tags r:id="rId16"/>
            </p:custDataLst>
          </p:nvPr>
        </p:nvGraphicFramePr>
        <p:xfrm>
          <a:off x="6216015" y="2730500"/>
          <a:ext cx="1314450" cy="896938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9" r:id="rId17" imgW="419735" imgH="394335" progId="Equation.KSEE3">
                  <p:embed/>
                </p:oleObj>
              </mc:Choice>
              <mc:Fallback>
                <p:oleObj r:id="rId17" imgW="419735" imgH="394335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216015" y="2730500"/>
                        <a:ext cx="1314450" cy="8969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文本框 2" title=""/>
          <p:cNvSpPr txBox="1"/>
          <p:nvPr>
            <p:custDataLst>
              <p:tags r:id="rId19"/>
            </p:custDataLst>
          </p:nvPr>
        </p:nvSpPr>
        <p:spPr>
          <a:xfrm>
            <a:off x="1412875" y="4973955"/>
            <a:ext cx="769112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kern="1200" cap="none" spc="0" normalizeH="0" baseline="0" noProof="1">
                <a:latin typeface="Times New Roman" panose="02020603050405020304" charset="0"/>
                <a:ea typeface="宋体" panose="02010600030101010101" pitchFamily="2" charset="-122"/>
                <a:cs typeface="+mn-ea"/>
                <a:sym typeface="Arial" panose="020b0604020202020204" pitchFamily="34" charset="0"/>
              </a:rPr>
              <a:t>酒精的热值为</a:t>
            </a:r>
            <a:r>
              <a:rPr kumimoji="0" lang="en-US" altLang="zh-CN" sz="3200" b="1" kern="1200" cap="none" spc="0" normalizeH="0" baseline="0" noProof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+mn-ea"/>
                <a:sym typeface="Arial" panose="020b0604020202020204" pitchFamily="34" charset="0"/>
              </a:rPr>
              <a:t>3.0×10</a:t>
            </a:r>
            <a:r>
              <a:rPr kumimoji="0" lang="en-US" altLang="zh-CN" sz="3200" b="1" kern="1200" cap="none" spc="0" normalizeH="0" baseline="30000" noProof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+mn-ea"/>
                <a:sym typeface="Arial" panose="020b0604020202020204" pitchFamily="34" charset="0"/>
              </a:rPr>
              <a:t>7</a:t>
            </a:r>
            <a:r>
              <a:rPr kumimoji="0" lang="en-US" altLang="zh-CN" sz="3200" b="1" kern="1200" cap="none" spc="0" normalizeH="0" baseline="0" noProof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+mn-ea"/>
                <a:sym typeface="Arial" panose="020b0604020202020204" pitchFamily="34" charset="0"/>
              </a:rPr>
              <a:t>J/kg</a:t>
            </a:r>
            <a:r>
              <a:rPr kumimoji="0" lang="zh-CN" altLang="en-US" sz="3200" b="1" kern="1200" cap="none" spc="0" normalizeH="0" baseline="0" noProof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+mn-ea"/>
                <a:sym typeface="Arial" panose="020b0604020202020204" pitchFamily="34" charset="0"/>
              </a:rPr>
              <a:t>，其物理意义：</a:t>
            </a:r>
            <a:endParaRPr kumimoji="0" lang="zh-CN" altLang="en-US" sz="3200" b="1" kern="1200" cap="none" spc="0" normalizeH="0" baseline="0" noProof="1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5" name="文本框 4" title=""/>
          <p:cNvSpPr txBox="1"/>
          <p:nvPr>
            <p:custDataLst>
              <p:tags r:id="rId20"/>
            </p:custDataLst>
          </p:nvPr>
        </p:nvSpPr>
        <p:spPr>
          <a:xfrm>
            <a:off x="2231390" y="5617210"/>
            <a:ext cx="8276590" cy="68199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１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kg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酒精在完全燃烧时所放出的热量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3.0×10</a:t>
            </a:r>
            <a:r>
              <a:rPr lang="en-US" altLang="zh-CN" sz="3200" b="1" baseline="30000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7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sym typeface="宋体" panose="02010600030101010101" pitchFamily="2" charset="-122"/>
              </a:rPr>
              <a:t>J</a:t>
            </a:r>
            <a:endParaRPr lang="en-US" altLang="zh-CN" sz="3200" b="1" baseline="30000">
              <a:solidFill>
                <a:srgbClr val="FF0000"/>
              </a:solidFill>
              <a:latin typeface="Times New Roman" panose="02020603050405020304" charset="0"/>
              <a:sym typeface="宋体" panose="02010600030101010101" pitchFamily="2" charset="-122"/>
            </a:endParaRPr>
          </a:p>
        </p:txBody>
      </p:sp>
      <p:sp>
        <p:nvSpPr>
          <p:cNvPr id="2057" name="Text Box 4" title=""/>
          <p:cNvSpPr txBox="1"/>
          <p:nvPr>
            <p:custDataLst>
              <p:tags r:id="rId21"/>
            </p:custDataLst>
          </p:nvPr>
        </p:nvSpPr>
        <p:spPr>
          <a:xfrm>
            <a:off x="1043940" y="1065530"/>
            <a:ext cx="3810000" cy="521970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（二）热值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6" name="矩形 5" title=""/>
          <p:cNvSpPr/>
          <p:nvPr>
            <p:custDataLst>
              <p:tags r:id="rId22"/>
            </p:custDataLst>
          </p:nvPr>
        </p:nvSpPr>
        <p:spPr>
          <a:xfrm>
            <a:off x="3136265" y="1064895"/>
            <a:ext cx="1343025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（</a:t>
            </a:r>
            <a:r>
              <a:rPr kumimoji="0" lang="en-US" altLang="zh-CN" sz="36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EU-BX" pitchFamily="65" charset="-122"/>
                <a:ea typeface="EU-BX" pitchFamily="65" charset="-122"/>
                <a:cs typeface="+mn-ea"/>
              </a:rPr>
              <a:t>q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）</a:t>
            </a: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TextBox 12" title=""/>
          <p:cNvSpPr txBox="1"/>
          <p:nvPr>
            <p:custDataLst>
              <p:tags r:id="rId23"/>
            </p:custDataLst>
          </p:nvPr>
        </p:nvSpPr>
        <p:spPr>
          <a:xfrm>
            <a:off x="1644015" y="2730500"/>
            <a:ext cx="1981200" cy="58356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2.</a:t>
            </a:r>
            <a:r>
              <a:rPr kumimoji="0" lang="zh-CN" altLang="en-US" sz="32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公式：</a:t>
            </a:r>
            <a:endParaRPr kumimoji="0" lang="zh-CN" altLang="en-US" sz="3200" b="1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n-ea"/>
            </a:endParaRPr>
          </a:p>
        </p:txBody>
      </p:sp>
    </p:spTree>
    <p:custDataLst>
      <p:tags r:id="rId2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1" grpId="0"/>
      <p:bldP spid="4" grpId="0"/>
      <p:bldP spid="21507" grpId="0"/>
      <p:bldP spid="3" grpId="0"/>
      <p:bldP spid="5" grpId="0"/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5" name="TextBox 14" title=""/>
          <p:cNvSpPr txBox="1"/>
          <p:nvPr>
            <p:custDataLst>
              <p:tags r:id="rId3"/>
            </p:custDataLst>
          </p:nvPr>
        </p:nvSpPr>
        <p:spPr>
          <a:xfrm>
            <a:off x="628015" y="1301750"/>
            <a:ext cx="7153275" cy="82994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kern="1200" cap="none" spc="0" normalizeH="0" baseline="0" noProof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看</a:t>
            </a:r>
            <a:r>
              <a:rPr kumimoji="0" lang="en-US" altLang="zh-CN" sz="2400" kern="1200" cap="none" spc="0" normalizeH="0" baseline="0" noProof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kumimoji="0" lang="zh-CN" altLang="en-US" sz="2400" kern="1200" cap="none" spc="0" normalizeH="0" baseline="0" noProof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页右上角“一些常见燃料的热值表”表，你有何发现？</a:t>
            </a:r>
            <a:endParaRPr kumimoji="0" lang="zh-CN" altLang="en-US" sz="2400" kern="1200" cap="none" spc="0" normalizeH="0" baseline="0" noProof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6" name="文本框 2" title=""/>
          <p:cNvSpPr txBox="1"/>
          <p:nvPr>
            <p:custDataLst>
              <p:tags r:id="rId4"/>
            </p:custDataLst>
          </p:nvPr>
        </p:nvSpPr>
        <p:spPr>
          <a:xfrm>
            <a:off x="338455" y="2395855"/>
            <a:ext cx="5918200" cy="52197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kumimoji="0" lang="zh-CN" altLang="en-US" sz="2800" b="1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思考：</a:t>
            </a:r>
            <a:r>
              <a:rPr kumimoji="0" lang="zh-CN" altLang="en-US" sz="28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热值的大小与什么因素有关</a:t>
            </a:r>
            <a:r>
              <a:rPr kumimoji="0" lang="en-US" altLang="zh-CN" sz="28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endParaRPr kumimoji="0" lang="zh-CN" altLang="en-US" sz="2800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3" title=""/>
          <p:cNvSpPr txBox="1"/>
          <p:nvPr>
            <p:custDataLst>
              <p:tags r:id="rId5"/>
            </p:custDataLst>
          </p:nvPr>
        </p:nvSpPr>
        <p:spPr>
          <a:xfrm>
            <a:off x="4465955" y="2998470"/>
            <a:ext cx="3430747" cy="5232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只与</a:t>
            </a:r>
            <a:r>
              <a:rPr kumimoji="0" lang="zh-CN" altLang="en-US" sz="2800" b="1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燃料种类</a:t>
            </a:r>
            <a:r>
              <a:rPr kumimoji="0" lang="zh-CN" altLang="en-US" sz="28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有关！</a:t>
            </a:r>
            <a:endParaRPr kumimoji="0" lang="zh-CN" altLang="en-US" sz="2800" b="1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" name="图片 3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8102600" y="986790"/>
            <a:ext cx="3493770" cy="5583555"/>
          </a:xfrm>
          <a:prstGeom prst="rect">
            <a:avLst/>
          </a:prstGeom>
        </p:spPr>
      </p:pic>
      <p:sp>
        <p:nvSpPr>
          <p:cNvPr id="5" name="文本框 4" title=""/>
          <p:cNvSpPr txBox="1"/>
          <p:nvPr>
            <p:custDataLst>
              <p:tags r:id="rId8"/>
            </p:custDataLst>
          </p:nvPr>
        </p:nvSpPr>
        <p:spPr>
          <a:xfrm>
            <a:off x="686435" y="4261485"/>
            <a:ext cx="51930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影响因素：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燃料种类</a:t>
            </a:r>
            <a:endParaRPr lang="zh-CN" altLang="en-US" sz="28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10" name="组合 9" title=""/>
          <p:cNvGrpSpPr/>
          <p:nvPr>
            <p:custDataLst>
              <p:tags r:id="rId9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10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11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12"/>
              </p:custDataLst>
            </p:nvPr>
          </p:nvGrpSpPr>
          <p:grpSpPr>
            <a:xfrm>
              <a:off x="494" y="378"/>
              <a:ext cx="7250" cy="1332"/>
              <a:chOff x="487" y="636"/>
              <a:chExt cx="6821" cy="1150"/>
            </a:xfrm>
          </p:grpSpPr>
          <p:sp>
            <p:nvSpPr>
              <p:cNvPr id="18" name="文本框 17"/>
              <p:cNvSpPr txBox="1"/>
              <p:nvPr>
                <p:custDataLst>
                  <p:tags r:id="rId13"/>
                </p:custDataLst>
              </p:nvPr>
            </p:nvSpPr>
            <p:spPr>
              <a:xfrm>
                <a:off x="1828" y="854"/>
                <a:ext cx="5480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燃烧：放出热量</a:t>
                </a:r>
                <a:endParaRPr lang="zh-CN" altLang="en-US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14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15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四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</p:spTree>
    <p:custDataLst>
      <p:tags r:id="rId1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7250" cy="1332"/>
              <a:chOff x="487" y="636"/>
              <a:chExt cx="6821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5480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燃烧：放出热量</a:t>
                </a:r>
                <a:endParaRPr lang="zh-CN" altLang="en-US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四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graphicFrame>
        <p:nvGraphicFramePr>
          <p:cNvPr id="3074" name="对象 5" title="">
            <a:hlinkClick action="ppaction://ole?verb="/>
          </p:cNvPr>
          <p:cNvGraphicFramePr>
            <a:graphicFrameLocks noChangeAspect="1"/>
          </p:cNvGraphicFramePr>
          <p:nvPr>
            <p:custDataLst>
              <p:tags r:id="rId10"/>
            </p:custDataLst>
          </p:nvPr>
        </p:nvGraphicFramePr>
        <p:xfrm>
          <a:off x="2213610" y="1704975"/>
          <a:ext cx="1243013" cy="60960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0" r:id="rId11" imgW="420370" imgH="394970" progId="Equation.KSEE3">
                  <p:embed/>
                </p:oleObj>
              </mc:Choice>
              <mc:Fallback>
                <p:oleObj r:id="rId11" imgW="420370" imgH="39497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213610" y="1704975"/>
                        <a:ext cx="1243013" cy="609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5" name="对象 1" title="">
            <a:hlinkClick action="ppaction://ole?verb="/>
          </p:cNvPr>
          <p:cNvGraphicFramePr>
            <a:graphicFrameLocks noChangeAspect="1"/>
          </p:cNvGraphicFramePr>
          <p:nvPr>
            <p:custDataLst>
              <p:tags r:id="rId13"/>
            </p:custDataLst>
          </p:nvPr>
        </p:nvGraphicFramePr>
        <p:xfrm>
          <a:off x="6099810" y="1552575"/>
          <a:ext cx="1143000" cy="779463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1" r:id="rId14" imgW="419735" imgH="394335" progId="Equation.KSEE3">
                  <p:embed/>
                </p:oleObj>
              </mc:Choice>
              <mc:Fallback>
                <p:oleObj r:id="rId14" imgW="419735" imgH="394335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099810" y="1552575"/>
                        <a:ext cx="1143000" cy="7794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文本框 5" title=""/>
          <p:cNvSpPr txBox="1"/>
          <p:nvPr>
            <p:custDataLst>
              <p:tags r:id="rId16"/>
            </p:custDataLst>
          </p:nvPr>
        </p:nvSpPr>
        <p:spPr>
          <a:xfrm>
            <a:off x="1832610" y="3457575"/>
            <a:ext cx="5364163" cy="519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+mn-ea"/>
                <a:sym typeface="+mn-ea"/>
              </a:rPr>
              <a:t>计算课本</a:t>
            </a:r>
            <a:r>
              <a:rPr kumimoji="0" lang="en-US" altLang="zh-CN" sz="2800" b="1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+mn-ea"/>
                <a:sym typeface="+mn-ea"/>
              </a:rPr>
              <a:t>p11</a:t>
            </a:r>
            <a:r>
              <a:rPr kumimoji="0" lang="zh-CN" altLang="en-US" sz="2800" b="1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+mn-ea"/>
                <a:sym typeface="+mn-ea"/>
              </a:rPr>
              <a:t>讨论交流：使用燃料</a:t>
            </a:r>
            <a:endParaRPr kumimoji="0" lang="zh-CN" altLang="en-US" sz="2800" b="1" kern="1200" cap="none" spc="0" normalizeH="0" baseline="0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2" name="Text Box 9" title=""/>
          <p:cNvSpPr txBox="1"/>
          <p:nvPr>
            <p:custDataLst>
              <p:tags r:id="rId17"/>
            </p:custDataLst>
          </p:nvPr>
        </p:nvSpPr>
        <p:spPr>
          <a:xfrm>
            <a:off x="2518410" y="4067175"/>
            <a:ext cx="6992938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latin typeface="Times New Roman" panose="02020603050405020304" charset="0"/>
              </a:rPr>
              <a:t>天燃气的热值（取中间值）为：</a:t>
            </a:r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</a:rPr>
              <a:t>2.7×10</a:t>
            </a:r>
            <a:r>
              <a:rPr lang="en-US" altLang="zh-CN" sz="2000" b="1" baseline="30000">
                <a:solidFill>
                  <a:srgbClr val="FF0000"/>
                </a:solidFill>
                <a:latin typeface="Times New Roman" panose="02020603050405020304" charset="0"/>
              </a:rPr>
              <a:t>7</a:t>
            </a:r>
            <a:r>
              <a:rPr lang="en-US" altLang="zh-CN" sz="2000" b="1">
                <a:solidFill>
                  <a:srgbClr val="FF0000"/>
                </a:solidFill>
                <a:latin typeface="Times New Roman" panose="02020603050405020304" charset="0"/>
              </a:rPr>
              <a:t>J/m</a:t>
            </a:r>
            <a:r>
              <a:rPr lang="en-US" altLang="zh-CN" sz="2000" b="1" baseline="30000">
                <a:solidFill>
                  <a:srgbClr val="FF0000"/>
                </a:solidFill>
                <a:latin typeface="Times New Roman" panose="02020603050405020304" charset="0"/>
              </a:rPr>
              <a:t>3   </a:t>
            </a:r>
            <a:r>
              <a:rPr lang="zh-CN" altLang="en-US" sz="2000" b="1">
                <a:solidFill>
                  <a:srgbClr val="C00000"/>
                </a:solidFill>
                <a:latin typeface="Times New Roman" panose="02020603050405020304" charset="0"/>
              </a:rPr>
              <a:t>，物理意义？</a:t>
            </a:r>
            <a:endParaRPr lang="zh-CN" altLang="en-US" sz="2000" b="1">
              <a:solidFill>
                <a:srgbClr val="C00000"/>
              </a:solidFill>
              <a:latin typeface="Times New Roman" panose="0202060305040502030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000" b="1">
                <a:latin typeface="Times New Roman" panose="02020603050405020304" charset="0"/>
              </a:rPr>
              <a:t>  表示</a:t>
            </a:r>
            <a:r>
              <a:rPr lang="en-US" altLang="zh-CN" sz="2000" b="1">
                <a:latin typeface="Times New Roman" panose="02020603050405020304" charset="0"/>
              </a:rPr>
              <a:t>1m</a:t>
            </a:r>
            <a:r>
              <a:rPr lang="en-US" altLang="zh-CN" sz="2000" b="1" baseline="30000">
                <a:latin typeface="Times New Roman" panose="02020603050405020304" charset="0"/>
              </a:rPr>
              <a:t>3</a:t>
            </a:r>
            <a:r>
              <a:rPr lang="zh-CN" altLang="en-US" sz="2000" b="1">
                <a:latin typeface="Times New Roman" panose="02020603050405020304" charset="0"/>
              </a:rPr>
              <a:t>的天燃气在完全燃烧时所放出的热量为</a:t>
            </a:r>
            <a:r>
              <a:rPr lang="en-US" altLang="zh-CN" sz="2000" b="1">
                <a:latin typeface="Times New Roman" panose="02020603050405020304" charset="0"/>
              </a:rPr>
              <a:t>2.7×10</a:t>
            </a:r>
            <a:r>
              <a:rPr lang="en-US" altLang="zh-CN" sz="2000" b="1" baseline="30000">
                <a:latin typeface="Times New Roman" panose="02020603050405020304" charset="0"/>
              </a:rPr>
              <a:t>7</a:t>
            </a:r>
            <a:r>
              <a:rPr lang="en-US" altLang="zh-CN" sz="2000" b="1">
                <a:latin typeface="Times New Roman" panose="02020603050405020304" charset="0"/>
              </a:rPr>
              <a:t>J</a:t>
            </a:r>
            <a:r>
              <a:rPr lang="zh-CN" altLang="en-US" sz="2000" b="1">
                <a:latin typeface="Times New Roman" panose="02020603050405020304" charset="0"/>
              </a:rPr>
              <a:t>。</a:t>
            </a:r>
            <a:endParaRPr lang="zh-CN" altLang="en-US" sz="2000" b="1">
              <a:latin typeface="Times New Roman" panose="02020603050405020304" charset="0"/>
            </a:endParaRPr>
          </a:p>
          <a:p>
            <a:pPr>
              <a:spcBef>
                <a:spcPct val="50000"/>
              </a:spcBef>
            </a:pPr>
            <a:endParaRPr lang="zh-CN" altLang="en-US" sz="2000" b="1">
              <a:latin typeface="Times New Roman" panose="02020603050405020304" charset="0"/>
            </a:endParaRPr>
          </a:p>
        </p:txBody>
      </p:sp>
      <p:sp>
        <p:nvSpPr>
          <p:cNvPr id="3" name="文本框 5" title=""/>
          <p:cNvSpPr txBox="1"/>
          <p:nvPr>
            <p:custDataLst>
              <p:tags r:id="rId18"/>
            </p:custDataLst>
          </p:nvPr>
        </p:nvSpPr>
        <p:spPr>
          <a:xfrm>
            <a:off x="1756410" y="2619375"/>
            <a:ext cx="7215188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+mn-ea"/>
                <a:sym typeface="+mn-ea"/>
              </a:rPr>
              <a:t>试计算</a:t>
            </a:r>
            <a:r>
              <a:rPr kumimoji="0" lang="en-US" altLang="zh-CN" sz="28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+mn-ea"/>
                <a:sym typeface="+mn-ea"/>
              </a:rPr>
              <a:t>50g</a:t>
            </a:r>
            <a:r>
              <a:rPr kumimoji="0" lang="zh-CN" altLang="en-US" sz="28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+mn-ea"/>
                <a:sym typeface="+mn-ea"/>
              </a:rPr>
              <a:t>酒精完全燃烧，能放出多少热量？</a:t>
            </a:r>
            <a:endParaRPr kumimoji="0" lang="zh-CN" altLang="en-US" sz="2800" b="1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graphicFrame>
        <p:nvGraphicFramePr>
          <p:cNvPr id="6" name="对象 5" title="">
            <a:hlinkClick action="ppaction://ole?verb="/>
          </p:cNvPr>
          <p:cNvGraphicFramePr>
            <a:graphicFrameLocks noChangeAspect="1"/>
          </p:cNvGraphicFramePr>
          <p:nvPr>
            <p:custDataLst>
              <p:tags r:id="rId19"/>
            </p:custDataLst>
          </p:nvPr>
        </p:nvGraphicFramePr>
        <p:xfrm>
          <a:off x="4042410" y="1476375"/>
          <a:ext cx="1143000" cy="38100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2" r:id="rId20" imgW="494665" imgH="203200" progId="Equation.DSMT4">
                  <p:embed/>
                </p:oleObj>
              </mc:Choice>
              <mc:Fallback>
                <p:oleObj r:id="rId20" imgW="494665" imgH="203200" progId="Equation.DSMT4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042410" y="1476375"/>
                        <a:ext cx="1143000" cy="381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5" title="">
            <a:hlinkClick action="ppaction://ole?verb="/>
          </p:cNvPr>
          <p:cNvGraphicFramePr>
            <a:graphicFrameLocks noChangeAspect="1"/>
          </p:cNvGraphicFramePr>
          <p:nvPr>
            <p:custDataLst>
              <p:tags r:id="rId22"/>
            </p:custDataLst>
          </p:nvPr>
        </p:nvGraphicFramePr>
        <p:xfrm>
          <a:off x="4042410" y="2009775"/>
          <a:ext cx="1392238" cy="68580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3" r:id="rId23" imgW="444500" imgH="419100" progId="Equation.DSMT4">
                  <p:embed/>
                </p:oleObj>
              </mc:Choice>
              <mc:Fallback>
                <p:oleObj r:id="rId23" imgW="444500" imgH="419100" progId="Equation.DSMT4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4042410" y="2009775"/>
                        <a:ext cx="1392238" cy="685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1" title="">
            <a:hlinkClick action="ppaction://ole?verb="/>
          </p:cNvPr>
          <p:cNvGraphicFramePr>
            <a:graphicFrameLocks noChangeAspect="1"/>
          </p:cNvGraphicFramePr>
          <p:nvPr>
            <p:custDataLst>
              <p:tags r:id="rId25"/>
            </p:custDataLst>
          </p:nvPr>
        </p:nvGraphicFramePr>
        <p:xfrm>
          <a:off x="7700010" y="1781175"/>
          <a:ext cx="1349375" cy="955675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4" r:id="rId26" imgW="431800" imgH="419100" progId="Equation.DSMT4">
                  <p:embed/>
                </p:oleObj>
              </mc:Choice>
              <mc:Fallback>
                <p:oleObj r:id="rId26" imgW="431800" imgH="419100" progId="Equation.DSMT4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7700010" y="1781175"/>
                        <a:ext cx="1349375" cy="9556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" title="">
            <a:hlinkClick action="ppaction://ole?verb="/>
          </p:cNvPr>
          <p:cNvGraphicFramePr>
            <a:graphicFrameLocks noChangeAspect="1"/>
          </p:cNvGraphicFramePr>
          <p:nvPr>
            <p:custDataLst>
              <p:tags r:id="rId28"/>
            </p:custDataLst>
          </p:nvPr>
        </p:nvGraphicFramePr>
        <p:xfrm>
          <a:off x="7700010" y="1323975"/>
          <a:ext cx="1466850" cy="461963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5" r:id="rId29" imgW="469265" imgH="203200" progId="Equation.DSMT4">
                  <p:embed/>
                </p:oleObj>
              </mc:Choice>
              <mc:Fallback>
                <p:oleObj r:id="rId29" imgW="469265" imgH="203200" progId="Equation.DSMT4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7700010" y="1323975"/>
                        <a:ext cx="1466850" cy="4619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左大括号 3" title=""/>
          <p:cNvSpPr/>
          <p:nvPr>
            <p:custDataLst>
              <p:tags r:id="rId31"/>
            </p:custDataLst>
          </p:nvPr>
        </p:nvSpPr>
        <p:spPr>
          <a:xfrm>
            <a:off x="7242810" y="1323975"/>
            <a:ext cx="381000" cy="1143000"/>
          </a:xfrm>
          <a:prstGeom prst="leftBrace">
            <a:avLst/>
          </a:prstGeom>
          <a:ln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左大括号 4" title=""/>
          <p:cNvSpPr/>
          <p:nvPr>
            <p:custDataLst>
              <p:tags r:id="rId32"/>
            </p:custDataLst>
          </p:nvPr>
        </p:nvSpPr>
        <p:spPr>
          <a:xfrm>
            <a:off x="3585210" y="1476375"/>
            <a:ext cx="381000" cy="1143000"/>
          </a:xfrm>
          <a:prstGeom prst="leftBrace">
            <a:avLst/>
          </a:prstGeom>
          <a:ln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矩形 13" title=""/>
          <p:cNvSpPr/>
          <p:nvPr>
            <p:custDataLst>
              <p:tags r:id="rId33"/>
            </p:custDataLst>
          </p:nvPr>
        </p:nvSpPr>
        <p:spPr>
          <a:xfrm>
            <a:off x="7928610" y="3076575"/>
            <a:ext cx="1652588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charset="0"/>
              </a:rPr>
              <a:t>1.5×10</a:t>
            </a:r>
            <a:r>
              <a:rPr lang="en-US" altLang="zh-CN" sz="2800" b="1" baseline="30000">
                <a:solidFill>
                  <a:srgbClr val="FF0000"/>
                </a:solidFill>
                <a:latin typeface="Times New Roman" panose="02020603050405020304" charset="0"/>
              </a:rPr>
              <a:t>6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charset="0"/>
              </a:rPr>
              <a:t>J</a:t>
            </a:r>
            <a:endParaRPr lang="zh-CN" altLang="en-US" sz="2800">
              <a:latin typeface="Arial" panose="020b0604020202020204" pitchFamily="34" charset="0"/>
            </a:endParaRPr>
          </a:p>
        </p:txBody>
      </p:sp>
      <p:grpSp>
        <p:nvGrpSpPr>
          <p:cNvPr id="15" name="组合 23" title=""/>
          <p:cNvGrpSpPr/>
          <p:nvPr>
            <p:custDataLst>
              <p:tags r:id="rId34"/>
            </p:custDataLst>
          </p:nvPr>
        </p:nvGrpSpPr>
        <p:grpSpPr>
          <a:xfrm>
            <a:off x="5414010" y="5133975"/>
            <a:ext cx="3633788" cy="523875"/>
            <a:chOff x="3581400" y="4343400"/>
            <a:chExt cx="3634217" cy="523220"/>
          </a:xfrm>
        </p:grpSpPr>
        <p:sp>
          <p:nvSpPr>
            <p:cNvPr id="22" name="TextBox 21"/>
            <p:cNvSpPr txBox="1"/>
            <p:nvPr>
              <p:custDataLst>
                <p:tags r:id="rId35"/>
              </p:custDataLst>
            </p:nvPr>
          </p:nvSpPr>
          <p:spPr>
            <a:xfrm>
              <a:off x="3581400" y="4343400"/>
              <a:ext cx="2514600" cy="523220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</a:bodyPr>
            <a:lstStyle/>
            <a:p>
              <a:pPr marR="0" defTabSz="914400"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kern="1200" cap="none" spc="0" normalizeH="0" baseline="0" noProof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天然气放热</a:t>
              </a:r>
              <a:endParaRPr kumimoji="0" lang="zh-CN" altLang="en-US" sz="2800" kern="1200" cap="none" spc="0" normalizeH="0" baseline="0" noProof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91" name="矩形 22"/>
            <p:cNvSpPr/>
            <p:nvPr>
              <p:custDataLst>
                <p:tags r:id="rId36"/>
              </p:custDataLst>
            </p:nvPr>
          </p:nvSpPr>
          <p:spPr>
            <a:xfrm>
              <a:off x="5562600" y="4343400"/>
              <a:ext cx="1653017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800" b="1">
                  <a:solidFill>
                    <a:srgbClr val="FF0000"/>
                  </a:solidFill>
                  <a:latin typeface="Times New Roman" panose="02020603050405020304" charset="0"/>
                </a:rPr>
                <a:t>8.1×10</a:t>
              </a:r>
              <a:r>
                <a:rPr lang="en-US" altLang="zh-CN" sz="2800" b="1" baseline="30000">
                  <a:solidFill>
                    <a:srgbClr val="FF0000"/>
                  </a:solidFill>
                  <a:latin typeface="Times New Roman" panose="02020603050405020304" charset="0"/>
                </a:rPr>
                <a:t>8</a:t>
              </a:r>
              <a:r>
                <a:rPr lang="en-US" altLang="zh-CN" sz="2800" b="1">
                  <a:solidFill>
                    <a:srgbClr val="FF0000"/>
                  </a:solidFill>
                  <a:latin typeface="Times New Roman" panose="02020603050405020304" charset="0"/>
                </a:rPr>
                <a:t>J</a:t>
              </a:r>
              <a:endParaRPr lang="zh-CN" altLang="en-US" sz="2800">
                <a:latin typeface="Arial" panose="020b0604020202020204" pitchFamily="34" charset="0"/>
              </a:endParaRPr>
            </a:p>
          </p:txBody>
        </p:sp>
      </p:grpSp>
      <p:grpSp>
        <p:nvGrpSpPr>
          <p:cNvPr id="16" name="组合 26" title=""/>
          <p:cNvGrpSpPr/>
          <p:nvPr>
            <p:custDataLst>
              <p:tags r:id="rId37"/>
            </p:custDataLst>
          </p:nvPr>
        </p:nvGrpSpPr>
        <p:grpSpPr>
          <a:xfrm>
            <a:off x="5490210" y="5895975"/>
            <a:ext cx="3322638" cy="523875"/>
            <a:chOff x="3429000" y="4953000"/>
            <a:chExt cx="3322490" cy="523220"/>
          </a:xfrm>
        </p:grpSpPr>
        <p:sp>
          <p:nvSpPr>
            <p:cNvPr id="25" name="TextBox 24"/>
            <p:cNvSpPr txBox="1"/>
            <p:nvPr>
              <p:custDataLst>
                <p:tags r:id="rId38"/>
              </p:custDataLst>
            </p:nvPr>
          </p:nvSpPr>
          <p:spPr>
            <a:xfrm>
              <a:off x="3429000" y="4953000"/>
              <a:ext cx="2057400" cy="523220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</a:bodyPr>
            <a:lstStyle/>
            <a:p>
              <a:pPr marR="0" defTabSz="914400"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kern="1200" cap="none" spc="0" normalizeH="0" baseline="0" noProof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干木柴质量</a:t>
              </a:r>
              <a:endParaRPr kumimoji="0" lang="zh-CN" altLang="en-US" sz="2800" kern="1200" cap="none" spc="0" normalizeH="0" baseline="0" noProof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89" name="矩形 25"/>
            <p:cNvSpPr/>
            <p:nvPr>
              <p:custDataLst>
                <p:tags r:id="rId39"/>
              </p:custDataLst>
            </p:nvPr>
          </p:nvSpPr>
          <p:spPr>
            <a:xfrm>
              <a:off x="5486400" y="4953000"/>
              <a:ext cx="1265090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800">
                  <a:solidFill>
                    <a:srgbClr val="FF0000"/>
                  </a:solidFill>
                  <a:latin typeface="Arial" panose="020b0604020202020204" pitchFamily="34" charset="0"/>
                </a:rPr>
                <a:t>67.5kg</a:t>
              </a:r>
              <a:endParaRPr lang="zh-CN" altLang="en-US" sz="2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</p:grpSp>
    </p:spTree>
    <p:custDataLst>
      <p:tags r:id="rId4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" grpId="0"/>
      <p:bldP spid="4" grpId="0" animBg="1"/>
      <p:bldP spid="5" grpId="0" animBg="1"/>
      <p:bldP spid="1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7250" cy="1332"/>
              <a:chOff x="487" y="636"/>
              <a:chExt cx="6821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5480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燃烧：放出热量</a:t>
                </a:r>
                <a:endParaRPr lang="zh-CN" altLang="en-US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四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pic>
        <p:nvPicPr>
          <p:cNvPr id="2" name="图片 1" title="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366520" y="986790"/>
            <a:ext cx="8972550" cy="4431665"/>
          </a:xfrm>
          <a:prstGeom prst="rect">
            <a:avLst/>
          </a:prstGeom>
        </p:spPr>
      </p:pic>
      <p:sp>
        <p:nvSpPr>
          <p:cNvPr id="3" name="文本框 2" title=""/>
          <p:cNvSpPr txBox="1"/>
          <p:nvPr>
            <p:custDataLst>
              <p:tags r:id="rId12"/>
            </p:custDataLst>
          </p:nvPr>
        </p:nvSpPr>
        <p:spPr>
          <a:xfrm>
            <a:off x="2189480" y="5531485"/>
            <a:ext cx="7115810" cy="902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1月份消耗天然气=</a:t>
            </a:r>
            <a:r>
              <a:rPr lang="en-US" altLang="zh-CN" sz="220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_____________</a:t>
            </a:r>
            <a:r>
              <a:rPr lang="zh-CN" altLang="en-US" sz="220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－</a:t>
            </a:r>
            <a:r>
              <a:rPr lang="en-US" altLang="zh-CN" sz="220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_____________</a:t>
            </a:r>
            <a:endParaRPr lang="en-US" altLang="zh-CN" sz="2200">
              <a:solidFill>
                <a:srgbClr val="002060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20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　　　　　　　　=</a:t>
            </a:r>
            <a:r>
              <a:rPr lang="en-US" altLang="zh-CN" sz="220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_________</a:t>
            </a:r>
            <a:r>
              <a:rPr lang="zh-CN" altLang="en-US" sz="220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。</a:t>
            </a:r>
            <a:endParaRPr lang="zh-CN" altLang="en-US" sz="2200">
              <a:solidFill>
                <a:srgbClr val="002060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5" name="文本框 4" title=""/>
          <p:cNvSpPr txBox="1"/>
          <p:nvPr>
            <p:custDataLst>
              <p:tags r:id="rId13"/>
            </p:custDataLst>
          </p:nvPr>
        </p:nvSpPr>
        <p:spPr>
          <a:xfrm>
            <a:off x="4707255" y="5531485"/>
            <a:ext cx="156464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000">
                <a:solidFill>
                  <a:srgbClr val="7030A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393.683m</a:t>
            </a:r>
            <a:r>
              <a:rPr lang="en-US" altLang="zh-CN" sz="2000" baseline="30000">
                <a:solidFill>
                  <a:srgbClr val="7030A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3</a:t>
            </a:r>
            <a:endParaRPr lang="en-US" altLang="zh-CN" sz="2000" baseline="30000">
              <a:solidFill>
                <a:srgbClr val="7030A0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6" name="文本框 5" title=""/>
          <p:cNvSpPr txBox="1"/>
          <p:nvPr>
            <p:custDataLst>
              <p:tags r:id="rId14"/>
            </p:custDataLst>
          </p:nvPr>
        </p:nvSpPr>
        <p:spPr>
          <a:xfrm>
            <a:off x="6696710" y="5531485"/>
            <a:ext cx="207518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000">
                <a:solidFill>
                  <a:srgbClr val="7030A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360.577m</a:t>
            </a:r>
            <a:r>
              <a:rPr lang="en-US" altLang="zh-CN" sz="2000" baseline="30000">
                <a:solidFill>
                  <a:srgbClr val="7030A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3</a:t>
            </a:r>
            <a:endParaRPr lang="en-US" altLang="zh-CN" sz="2000" baseline="30000">
              <a:solidFill>
                <a:srgbClr val="7030A0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7" name="文本框 6" title=""/>
          <p:cNvSpPr txBox="1"/>
          <p:nvPr>
            <p:custDataLst>
              <p:tags r:id="rId15"/>
            </p:custDataLst>
          </p:nvPr>
        </p:nvSpPr>
        <p:spPr>
          <a:xfrm>
            <a:off x="4707255" y="5930265"/>
            <a:ext cx="119062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000">
                <a:solidFill>
                  <a:srgbClr val="7030A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33.106m</a:t>
            </a:r>
            <a:r>
              <a:rPr lang="en-US" altLang="zh-CN" sz="2000" baseline="30000">
                <a:solidFill>
                  <a:srgbClr val="7030A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3</a:t>
            </a:r>
            <a:endParaRPr lang="en-US" altLang="zh-CN" sz="2000" baseline="30000">
              <a:solidFill>
                <a:srgbClr val="7030A0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</p:spTree>
    <p:custDataLst>
      <p:tags r:id="rId1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8100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" name="组合 1" title=""/>
          <p:cNvGrpSpPr/>
          <p:nvPr>
            <p:custDataLst>
              <p:tags r:id="rId3"/>
            </p:custDataLst>
          </p:nvPr>
        </p:nvGrpSpPr>
        <p:grpSpPr>
          <a:xfrm>
            <a:off x="0" y="135255"/>
            <a:ext cx="12192000" cy="853440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3" name="组合 12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6159" cy="1332"/>
              <a:chOff x="487" y="636"/>
              <a:chExt cx="5795" cy="1150"/>
            </a:xfrm>
          </p:grpSpPr>
          <p:sp>
            <p:nvSpPr>
              <p:cNvPr id="15" name="文本框 14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954" y="854"/>
                <a:ext cx="4328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rgbClr val="00206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本节小结</a:t>
                </a:r>
                <a:endParaRPr lang="zh-CN" altLang="zh-CN" sz="3300" b="1">
                  <a:solidFill>
                    <a:srgbClr val="00206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6" name="椭圆 15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7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71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endParaRPr lang="en-US" altLang="zh-CN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3" name="文本框 15362" title=""/>
          <p:cNvSpPr txBox="1"/>
          <p:nvPr>
            <p:custDataLst>
              <p:tags r:id="rId10"/>
            </p:custDataLst>
          </p:nvPr>
        </p:nvSpPr>
        <p:spPr>
          <a:xfrm>
            <a:off x="1416685" y="1524000"/>
            <a:ext cx="8686800" cy="4229100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一、内能</a:t>
            </a:r>
            <a:endParaRPr lang="zh-CN" altLang="en-US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、定义：</a:t>
            </a:r>
            <a:endParaRPr lang="zh-CN" altLang="en-US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、影响因素：温度；  质量、种类、结构、状态等</a:t>
            </a:r>
            <a:endParaRPr lang="zh-CN" altLang="en-US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二、改变内能的方式</a:t>
            </a:r>
            <a:endParaRPr lang="zh-CN" altLang="en-US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、热传递</a:t>
            </a:r>
            <a:endParaRPr lang="zh-CN" altLang="en-US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、做功</a:t>
            </a:r>
            <a:endParaRPr lang="zh-CN" altLang="en-US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三、燃料的热值</a:t>
            </a:r>
            <a:endParaRPr lang="zh-CN" altLang="en-US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楷体" panose="02010609060101010101" pitchFamily="49" charset="-122"/>
              </a:rPr>
              <a:t>       </a:t>
            </a:r>
            <a:endParaRPr lang="en-US" altLang="zh-CN" sz="2800" b="1">
              <a:solidFill>
                <a:srgbClr val="000000"/>
              </a:solidFill>
              <a:latin typeface="EU-BX" pitchFamily="65" charset="-122"/>
              <a:ea typeface="EU-BX" pitchFamily="65" charset="-122"/>
            </a:endParaRPr>
          </a:p>
        </p:txBody>
      </p:sp>
      <p:graphicFrame>
        <p:nvGraphicFramePr>
          <p:cNvPr id="39938" name="对象 5" title="">
            <a:hlinkClick action="ppaction://ole?verb="/>
          </p:cNvPr>
          <p:cNvGraphicFramePr>
            <a:graphicFrameLocks noChangeAspect="1"/>
          </p:cNvGraphicFramePr>
          <p:nvPr>
            <p:custDataLst>
              <p:tags r:id="rId11"/>
            </p:custDataLst>
          </p:nvPr>
        </p:nvGraphicFramePr>
        <p:xfrm>
          <a:off x="4359275" y="4665345"/>
          <a:ext cx="1708150" cy="83820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6" r:id="rId12" imgW="420370" imgH="394970" progId="Equation.KSEE3">
                  <p:embed/>
                </p:oleObj>
              </mc:Choice>
              <mc:Fallback>
                <p:oleObj r:id="rId12" imgW="420370" imgH="39497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359275" y="4665345"/>
                        <a:ext cx="1708150" cy="838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939" name="对象 1" title="">
            <a:hlinkClick action="ppaction://ole?verb="/>
          </p:cNvPr>
          <p:cNvGraphicFramePr>
            <a:graphicFrameLocks noChangeAspect="1"/>
          </p:cNvGraphicFramePr>
          <p:nvPr>
            <p:custDataLst>
              <p:tags r:id="rId14"/>
            </p:custDataLst>
          </p:nvPr>
        </p:nvGraphicFramePr>
        <p:xfrm>
          <a:off x="6929120" y="4665345"/>
          <a:ext cx="1314450" cy="896938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7" r:id="rId15" imgW="419735" imgH="394335" progId="Equation.KSEE3">
                  <p:embed/>
                </p:oleObj>
              </mc:Choice>
              <mc:Fallback>
                <p:oleObj r:id="rId15" imgW="419735" imgH="394335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929120" y="4665345"/>
                        <a:ext cx="1314450" cy="8969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7250" cy="1332"/>
              <a:chOff x="487" y="636"/>
              <a:chExt cx="6821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5480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温度与热运动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一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36866" name="Text Box 2" title="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8115300" y="3300730"/>
            <a:ext cx="3041650" cy="76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温度？</a:t>
            </a:r>
            <a:endParaRPr kumimoji="1" lang="zh-CN" altLang="en-US" sz="4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Text Box 2" title="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1468755" y="5794375"/>
            <a:ext cx="5975350" cy="76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 altLang="zh-CN"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 </a:t>
            </a:r>
            <a:r>
              <a:rPr kumimoji="1" lang="zh-CN" altLang="en-US"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温度</a:t>
            </a:r>
            <a:r>
              <a:rPr kumimoji="1" lang="zh-CN" altLang="en-US" sz="4000" b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kumimoji="1" lang="zh-CN" altLang="en-US" sz="4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物体的冷热程度。</a:t>
            </a:r>
            <a:endParaRPr kumimoji="1" lang="zh-CN" altLang="en-US" sz="40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内容占位符 3" title=""/>
          <p:cNvPicPr>
            <a:picLocks noChangeAspect="1"/>
          </p:cNvPicPr>
          <p:nvPr>
            <p:ph idx="1"/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012190" y="2477770"/>
            <a:ext cx="6597015" cy="3016250"/>
          </a:xfrm>
          <a:prstGeom prst="rect">
            <a:avLst/>
          </a:prstGeom>
        </p:spPr>
      </p:pic>
      <p:sp>
        <p:nvSpPr>
          <p:cNvPr id="3" name="文本框 2" title=""/>
          <p:cNvSpPr txBox="1"/>
          <p:nvPr>
            <p:custDataLst>
              <p:tags r:id="rId14"/>
            </p:custDataLst>
          </p:nvPr>
        </p:nvSpPr>
        <p:spPr>
          <a:xfrm>
            <a:off x="762000" y="1201420"/>
            <a:ext cx="975360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宏观现象中包含着许多微观的信息。对扩散现象的探究，可以帮我们了解分子世界中的一些奥秘。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  <p:bldP spid="2" grpId="0"/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8100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4" name="组合 3" title=""/>
          <p:cNvGrpSpPr/>
          <p:nvPr>
            <p:custDataLst>
              <p:tags r:id="rId3"/>
            </p:custDataLst>
          </p:nvPr>
        </p:nvGrpSpPr>
        <p:grpSpPr>
          <a:xfrm>
            <a:off x="0" y="135255"/>
            <a:ext cx="12192000" cy="853440"/>
            <a:chOff x="0" y="378"/>
            <a:chExt cx="19200" cy="1344"/>
          </a:xfrm>
        </p:grpSpPr>
        <p:sp>
          <p:nvSpPr>
            <p:cNvPr id="5" name="矩形 4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6" name="矩形 5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4" name="组合 13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6159" cy="1332"/>
              <a:chOff x="487" y="636"/>
              <a:chExt cx="5795" cy="1150"/>
            </a:xfrm>
          </p:grpSpPr>
          <p:sp>
            <p:nvSpPr>
              <p:cNvPr id="15" name="文本框 14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954" y="854"/>
                <a:ext cx="4328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rgbClr val="00206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课堂练习</a:t>
                </a:r>
                <a:endParaRPr lang="zh-CN" altLang="zh-CN" sz="3300" b="1">
                  <a:solidFill>
                    <a:srgbClr val="00206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6" name="椭圆 15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7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71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endParaRPr lang="en-US" altLang="zh-CN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19458" name="矩形 25603" title=""/>
          <p:cNvSpPr/>
          <p:nvPr>
            <p:custDataLst>
              <p:tags r:id="rId10"/>
            </p:custDataLst>
          </p:nvPr>
        </p:nvSpPr>
        <p:spPr>
          <a:xfrm>
            <a:off x="1671320" y="1191895"/>
            <a:ext cx="7186613" cy="2465388"/>
          </a:xfrm>
          <a:prstGeom prst="rect">
            <a:avLst/>
          </a:prstGeom>
          <a:noFill/>
          <a:ln w="28575">
            <a:noFill/>
          </a:ln>
        </p:spPr>
        <p:txBody>
          <a:bodyPr anchor="ctr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、下列属于通过做功途径改变物体内能的是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   )</a:t>
            </a:r>
            <a:endParaRPr lang="en-US" altLang="zh-CN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charset="0"/>
                <a:ea typeface="楷体" panose="02010609060101010101" pitchFamily="49" charset="-122"/>
              </a:rPr>
              <a:t>A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．在火炉上烧水，水温升高	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charset="0"/>
                <a:ea typeface="楷体" panose="02010609060101010101" pitchFamily="49" charset="-122"/>
              </a:rPr>
              <a:t>B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．感冒发烧，用冷毛巾敷额头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charset="0"/>
                <a:ea typeface="楷体" panose="02010609060101010101" pitchFamily="49" charset="-122"/>
              </a:rPr>
              <a:t>C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．用气筒给轮胎打气，气筒壁发热 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charset="0"/>
                <a:ea typeface="楷体" panose="02010609060101010101" pitchFamily="49" charset="-122"/>
              </a:rPr>
              <a:t>D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．炎热的夏天，柏油路面温度升高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7" name="文本框 25606" title=""/>
          <p:cNvSpPr txBox="1"/>
          <p:nvPr>
            <p:custDataLst>
              <p:tags r:id="rId11"/>
            </p:custDataLst>
          </p:nvPr>
        </p:nvSpPr>
        <p:spPr>
          <a:xfrm>
            <a:off x="7919720" y="1268095"/>
            <a:ext cx="9144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en-US" altLang="zh-CN" sz="2800" b="1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0" name="圆角矩形 25602" title=""/>
          <p:cNvSpPr/>
          <p:nvPr>
            <p:custDataLst>
              <p:tags r:id="rId12"/>
            </p:custDataLst>
          </p:nvPr>
        </p:nvSpPr>
        <p:spPr>
          <a:xfrm>
            <a:off x="1290320" y="3401695"/>
            <a:ext cx="7940675" cy="3673475"/>
          </a:xfrm>
          <a:prstGeom prst="roundRect">
            <a:avLst>
              <a:gd name="adj" fmla="val 16667"/>
            </a:avLst>
          </a:prstGeom>
          <a:noFill/>
          <a:ln w="9525">
            <a:noFill/>
          </a:ln>
        </p:spPr>
        <p:txBody>
          <a:bodyPr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9462" name="矩形 56323" title=""/>
          <p:cNvSpPr/>
          <p:nvPr>
            <p:custDataLst>
              <p:tags r:id="rId13"/>
            </p:custDataLst>
          </p:nvPr>
        </p:nvSpPr>
        <p:spPr>
          <a:xfrm>
            <a:off x="1366520" y="3858895"/>
            <a:ext cx="7135813" cy="2862263"/>
          </a:xfrm>
          <a:prstGeom prst="rect">
            <a:avLst/>
          </a:prstGeom>
          <a:noFill/>
          <a:ln w="28575">
            <a:noFill/>
          </a:ln>
        </p:spPr>
        <p:txBody>
          <a:bodyPr anchor="ctr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、关于物体的内能，下列说法正确的是（  ）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A. 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物体运动得越快，内能越大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B. 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物体被举得越高，内能越大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C. 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物体运动得越快，举得越高，内能越大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D. 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物体温度越高，内能越大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56326" title=""/>
          <p:cNvSpPr txBox="1"/>
          <p:nvPr>
            <p:custDataLst>
              <p:tags r:id="rId14"/>
            </p:custDataLst>
          </p:nvPr>
        </p:nvSpPr>
        <p:spPr>
          <a:xfrm>
            <a:off x="7098665" y="4028440"/>
            <a:ext cx="914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endParaRPr lang="en-US" altLang="zh-CN" sz="2400" b="1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7" grpId="0"/>
      <p:bldP spid="1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8100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4" name="组合 3" title=""/>
          <p:cNvGrpSpPr/>
          <p:nvPr>
            <p:custDataLst>
              <p:tags r:id="rId3"/>
            </p:custDataLst>
          </p:nvPr>
        </p:nvGrpSpPr>
        <p:grpSpPr>
          <a:xfrm>
            <a:off x="0" y="135255"/>
            <a:ext cx="12192000" cy="853440"/>
            <a:chOff x="0" y="378"/>
            <a:chExt cx="19200" cy="1344"/>
          </a:xfrm>
        </p:grpSpPr>
        <p:sp>
          <p:nvSpPr>
            <p:cNvPr id="5" name="矩形 4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6" name="矩形 5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4" name="组合 13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6159" cy="1332"/>
              <a:chOff x="487" y="636"/>
              <a:chExt cx="5795" cy="1150"/>
            </a:xfrm>
          </p:grpSpPr>
          <p:sp>
            <p:nvSpPr>
              <p:cNvPr id="15" name="文本框 14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954" y="854"/>
                <a:ext cx="4328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rgbClr val="00206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课堂练习</a:t>
                </a:r>
                <a:endParaRPr lang="zh-CN" altLang="zh-CN" sz="3300" b="1">
                  <a:solidFill>
                    <a:srgbClr val="00206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6" name="椭圆 15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7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71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endParaRPr lang="en-US" altLang="zh-CN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19457" name="圆角矩形 55298" title="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295400" y="2380298"/>
            <a:ext cx="7656513" cy="3489325"/>
          </a:xfrm>
          <a:prstGeom prst="roundRect">
            <a:avLst>
              <a:gd name="adj" fmla="val 16667"/>
            </a:avLst>
          </a:prstGeom>
          <a:noFill/>
          <a:ln w="12700">
            <a:noFill/>
            <a:round/>
          </a:ln>
          <a:effectLst>
            <a:outerShdw dist="56796" dir="3806097" algn="ctr" rotWithShape="0">
              <a:schemeClr val="bg2"/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483" name="矩形 55299" title=""/>
          <p:cNvSpPr/>
          <p:nvPr>
            <p:custDataLst>
              <p:tags r:id="rId11"/>
            </p:custDataLst>
          </p:nvPr>
        </p:nvSpPr>
        <p:spPr>
          <a:xfrm>
            <a:off x="1289050" y="1340485"/>
            <a:ext cx="7627938" cy="2678113"/>
          </a:xfrm>
          <a:prstGeom prst="rect">
            <a:avLst/>
          </a:prstGeom>
          <a:noFill/>
          <a:ln w="28575">
            <a:noFill/>
          </a:ln>
        </p:spPr>
        <p:txBody>
          <a:bodyPr anchor="ctr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下列关于温度、热量和内能的说法正确的是（   ）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charset="0"/>
                <a:ea typeface="楷体" panose="02010609060101010101" pitchFamily="49" charset="-122"/>
              </a:rPr>
              <a:t>A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 ℃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的冰可从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 ℃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的水中吸热   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charset="0"/>
                <a:ea typeface="楷体" panose="02010609060101010101" pitchFamily="49" charset="-122"/>
              </a:rPr>
              <a:t>B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 ℃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水的内能比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 ℃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水的内能大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charset="0"/>
                <a:ea typeface="楷体" panose="02010609060101010101" pitchFamily="49" charset="-122"/>
              </a:rPr>
              <a:t>C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．水的温度越高，所含热量越多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charset="0"/>
                <a:ea typeface="楷体" panose="02010609060101010101" pitchFamily="49" charset="-122"/>
              </a:rPr>
              <a:t>D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．物体的内能不会为零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301" name="矩形 55300" title=""/>
          <p:cNvSpPr/>
          <p:nvPr>
            <p:custDataLst>
              <p:tags r:id="rId12"/>
            </p:custDataLst>
          </p:nvPr>
        </p:nvSpPr>
        <p:spPr>
          <a:xfrm>
            <a:off x="1060450" y="4007485"/>
            <a:ext cx="7620000" cy="2627313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en-US" altLang="zh-CN" sz="23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3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解析：选</a:t>
            </a:r>
            <a:r>
              <a:rPr lang="en-US" altLang="zh-CN" sz="2400" b="1">
                <a:solidFill>
                  <a:srgbClr val="0000FF"/>
                </a:solidFill>
                <a:latin typeface="Times New Roman" panose="02020603050405020304" charset="0"/>
                <a:ea typeface="楷体" panose="02010609060101010101" pitchFamily="49" charset="-122"/>
              </a:rPr>
              <a:t>D</a:t>
            </a:r>
            <a:r>
              <a:rPr lang="en-US" altLang="zh-CN" sz="23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3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热传递的条件是物体间存在温度差，冰和水的温度相同，不能发生热传递，故</a:t>
            </a:r>
            <a:r>
              <a:rPr lang="en-US" altLang="zh-CN" sz="2400" b="1">
                <a:solidFill>
                  <a:srgbClr val="0000FF"/>
                </a:solidFill>
                <a:latin typeface="Times New Roman" panose="02020603050405020304" charset="0"/>
                <a:ea typeface="楷体" panose="02010609060101010101" pitchFamily="49" charset="-122"/>
              </a:rPr>
              <a:t>A</a:t>
            </a:r>
            <a:r>
              <a:rPr lang="zh-CN" altLang="en-US" sz="23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错；内能的大小除了跟温度有关，还与物体的质量、体积、状态有关，故</a:t>
            </a:r>
            <a:r>
              <a:rPr lang="en-US" altLang="zh-CN" sz="2400" b="1">
                <a:solidFill>
                  <a:srgbClr val="0000FF"/>
                </a:solidFill>
                <a:latin typeface="Times New Roman" panose="02020603050405020304" charset="0"/>
                <a:ea typeface="楷体" panose="02010609060101010101" pitchFamily="49" charset="-122"/>
              </a:rPr>
              <a:t>B</a:t>
            </a:r>
            <a:r>
              <a:rPr lang="zh-CN" altLang="en-US" sz="23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错；热量是个过程量，不能说一个物体“具有”、“含有”热量，故</a:t>
            </a:r>
            <a:r>
              <a:rPr lang="en-US" altLang="zh-CN" sz="2400" b="1">
                <a:solidFill>
                  <a:srgbClr val="0000FF"/>
                </a:solidFill>
                <a:latin typeface="Times New Roman" panose="02020603050405020304" charset="0"/>
                <a:ea typeface="楷体" panose="02010609060101010101" pitchFamily="49" charset="-122"/>
              </a:rPr>
              <a:t>C</a:t>
            </a:r>
            <a:r>
              <a:rPr lang="zh-CN" altLang="en-US" sz="23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错；任何物体都有内能，故</a:t>
            </a:r>
            <a:r>
              <a:rPr lang="en-US" altLang="zh-CN" sz="2400" b="1">
                <a:solidFill>
                  <a:srgbClr val="0000FF"/>
                </a:solidFill>
                <a:latin typeface="Times New Roman" panose="02020603050405020304" charset="0"/>
                <a:ea typeface="楷体" panose="02010609060101010101" pitchFamily="49" charset="-122"/>
              </a:rPr>
              <a:t>D</a:t>
            </a:r>
            <a:r>
              <a:rPr lang="zh-CN" altLang="en-US" sz="23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正确</a:t>
            </a:r>
            <a:r>
              <a:rPr lang="en-US" altLang="zh-CN" sz="23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en-US" altLang="zh-CN" sz="23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303" name="文本框 55302" title=""/>
          <p:cNvSpPr txBox="1"/>
          <p:nvPr>
            <p:custDataLst>
              <p:tags r:id="rId13"/>
            </p:custDataLst>
          </p:nvPr>
        </p:nvSpPr>
        <p:spPr>
          <a:xfrm>
            <a:off x="7842250" y="1264285"/>
            <a:ext cx="990600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endParaRPr lang="en-US" altLang="zh-CN" sz="4800" b="1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5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5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1" grpId="0"/>
      <p:bldP spid="5530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8100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4" name="组合 3" title=""/>
          <p:cNvGrpSpPr/>
          <p:nvPr>
            <p:custDataLst>
              <p:tags r:id="rId3"/>
            </p:custDataLst>
          </p:nvPr>
        </p:nvGrpSpPr>
        <p:grpSpPr>
          <a:xfrm>
            <a:off x="0" y="135255"/>
            <a:ext cx="12192000" cy="853440"/>
            <a:chOff x="0" y="378"/>
            <a:chExt cx="19200" cy="1344"/>
          </a:xfrm>
        </p:grpSpPr>
        <p:sp>
          <p:nvSpPr>
            <p:cNvPr id="5" name="矩形 4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6" name="矩形 5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4" name="组合 13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6159" cy="1332"/>
              <a:chOff x="487" y="636"/>
              <a:chExt cx="5795" cy="1150"/>
            </a:xfrm>
          </p:grpSpPr>
          <p:sp>
            <p:nvSpPr>
              <p:cNvPr id="15" name="文本框 14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954" y="854"/>
                <a:ext cx="4328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rgbClr val="00206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课堂练习</a:t>
                </a:r>
                <a:endParaRPr lang="zh-CN" altLang="zh-CN" sz="3300" b="1">
                  <a:solidFill>
                    <a:srgbClr val="00206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6" name="椭圆 15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7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71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endParaRPr lang="en-US" altLang="zh-CN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1506" name="矩形 57346" title=""/>
          <p:cNvSpPr/>
          <p:nvPr>
            <p:custDataLst>
              <p:tags r:id="rId10"/>
            </p:custDataLst>
          </p:nvPr>
        </p:nvSpPr>
        <p:spPr>
          <a:xfrm>
            <a:off x="1584325" y="1622425"/>
            <a:ext cx="7134225" cy="641350"/>
          </a:xfrm>
          <a:prstGeom prst="rect">
            <a:avLst/>
          </a:prstGeom>
          <a:noFill/>
          <a:ln w="28575">
            <a:noFill/>
          </a:ln>
        </p:spPr>
        <p:txBody>
          <a:bodyPr anchor="ctr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图中改变内能的方法与其他三种不同的是（　　） 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507" name="图片 57348" title="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2955925" y="2536825"/>
            <a:ext cx="1676400" cy="1371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8" name="图片 57350" title="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6003925" y="2536825"/>
            <a:ext cx="1084263" cy="1371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9" name="图片 57352" title="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3489325" y="4365625"/>
            <a:ext cx="658813" cy="1447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0" name="图片 57354" title="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5546725" y="4365625"/>
            <a:ext cx="1828800" cy="1524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11" name="矩形 57371" title=""/>
          <p:cNvSpPr/>
          <p:nvPr>
            <p:custDataLst>
              <p:tags r:id="rId19"/>
            </p:custDataLst>
          </p:nvPr>
        </p:nvSpPr>
        <p:spPr>
          <a:xfrm>
            <a:off x="2879725" y="3908425"/>
            <a:ext cx="492760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、钻木取火	    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、用热水袋取暖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2" name="矩形 57372" title=""/>
          <p:cNvSpPr/>
          <p:nvPr>
            <p:custDataLst>
              <p:tags r:id="rId20"/>
            </p:custDataLst>
          </p:nvPr>
        </p:nvSpPr>
        <p:spPr>
          <a:xfrm>
            <a:off x="2651125" y="5813425"/>
            <a:ext cx="5089525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、压缩气体做功  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、克服摩擦做功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374" name="矩形 57373" title=""/>
          <p:cNvSpPr/>
          <p:nvPr>
            <p:custDataLst>
              <p:tags r:id="rId21"/>
            </p:custDataLst>
          </p:nvPr>
        </p:nvSpPr>
        <p:spPr>
          <a:xfrm>
            <a:off x="7985125" y="1698625"/>
            <a:ext cx="43973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3300"/>
                </a:solidFill>
                <a:latin typeface="Times New Roman" panose="02020603050405020304" charset="0"/>
                <a:ea typeface="楷体" panose="02010609060101010101" pitchFamily="49" charset="-122"/>
              </a:rPr>
              <a:t>B</a:t>
            </a:r>
            <a:endParaRPr lang="en-US" altLang="zh-CN" sz="2400" b="1">
              <a:solidFill>
                <a:srgbClr val="FF3300"/>
              </a:solidFill>
              <a:latin typeface="Times New Roman" panose="0202060305040502030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7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7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8100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4" name="组合 3" title=""/>
          <p:cNvGrpSpPr/>
          <p:nvPr>
            <p:custDataLst>
              <p:tags r:id="rId3"/>
            </p:custDataLst>
          </p:nvPr>
        </p:nvGrpSpPr>
        <p:grpSpPr>
          <a:xfrm>
            <a:off x="0" y="135255"/>
            <a:ext cx="12192000" cy="853440"/>
            <a:chOff x="0" y="378"/>
            <a:chExt cx="19200" cy="1344"/>
          </a:xfrm>
        </p:grpSpPr>
        <p:sp>
          <p:nvSpPr>
            <p:cNvPr id="5" name="矩形 4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6" name="矩形 5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4" name="组合 13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6159" cy="1332"/>
              <a:chOff x="487" y="636"/>
              <a:chExt cx="5795" cy="1150"/>
            </a:xfrm>
          </p:grpSpPr>
          <p:sp>
            <p:nvSpPr>
              <p:cNvPr id="15" name="文本框 14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954" y="854"/>
                <a:ext cx="4328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rgbClr val="00206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课堂练习</a:t>
                </a:r>
                <a:endParaRPr lang="zh-CN" altLang="zh-CN" sz="3300" b="1">
                  <a:solidFill>
                    <a:srgbClr val="00206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6" name="椭圆 15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7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71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endParaRPr lang="en-US" altLang="zh-CN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2530" name="矩形 58370" title=""/>
          <p:cNvSpPr/>
          <p:nvPr>
            <p:custDataLst>
              <p:tags r:id="rId10"/>
            </p:custDataLst>
          </p:nvPr>
        </p:nvSpPr>
        <p:spPr>
          <a:xfrm>
            <a:off x="1702435" y="1614170"/>
            <a:ext cx="7239000" cy="1406525"/>
          </a:xfrm>
          <a:prstGeom prst="rect">
            <a:avLst/>
          </a:prstGeom>
          <a:noFill/>
          <a:ln w="28575">
            <a:noFill/>
          </a:ln>
        </p:spPr>
        <p:txBody>
          <a:bodyPr anchor="ctr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、以下取暖方式中，通过做功增加内能的是（　　）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2400" b="1">
                <a:latin typeface="Times New Roman" panose="02020603050405020304" charset="0"/>
                <a:ea typeface="楷体" panose="02010609060101010101" pitchFamily="49" charset="-122"/>
              </a:rPr>
              <a:t>A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．冬天晒太阳	      </a:t>
            </a:r>
            <a:r>
              <a:rPr lang="en-US" altLang="zh-CN" sz="2400" b="1">
                <a:latin typeface="Times New Roman" panose="02020603050405020304" charset="0"/>
                <a:ea typeface="楷体" panose="02010609060101010101" pitchFamily="49" charset="-122"/>
              </a:rPr>
              <a:t>B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．围坐篝火边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2400" b="1">
                <a:latin typeface="Times New Roman" panose="02020603050405020304" charset="0"/>
                <a:ea typeface="楷体" panose="02010609060101010101" pitchFamily="49" charset="-122"/>
              </a:rPr>
              <a:t>C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．用嘴向手哈气	</a:t>
            </a:r>
            <a:r>
              <a:rPr lang="en-US" altLang="zh-CN" sz="2400" b="1">
                <a:latin typeface="Times New Roman" panose="02020603050405020304" charset="0"/>
                <a:ea typeface="楷体" panose="02010609060101010101" pitchFamily="49" charset="-122"/>
              </a:rPr>
              <a:t>D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．双手用力对搓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372" name="矩形 58371" title=""/>
          <p:cNvSpPr/>
          <p:nvPr>
            <p:custDataLst>
              <p:tags r:id="rId11"/>
            </p:custDataLst>
          </p:nvPr>
        </p:nvSpPr>
        <p:spPr>
          <a:xfrm>
            <a:off x="1778635" y="3290570"/>
            <a:ext cx="7086600" cy="1844675"/>
          </a:xfrm>
          <a:prstGeom prst="rect">
            <a:avLst/>
          </a:prstGeom>
          <a:noFill/>
          <a:ln w="28575">
            <a:noFill/>
          </a:ln>
        </p:spPr>
        <p:txBody>
          <a:bodyPr anchor="ctr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解析：冬天晒太阳、围坐篝火边</a:t>
            </a:r>
            <a:r>
              <a:rPr lang="zh-CN" altLang="en-US" b="1">
                <a:solidFill>
                  <a:srgbClr val="0000FF"/>
                </a:solidFill>
                <a:latin typeface="Arial" panose="020b0604020202020204" pitchFamily="34" charset="0"/>
              </a:rPr>
              <a:t>、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用嘴向手“哈气”都属于能量的转移，即属于热传递改变物体内能；而双手用力对搓，手会感到暖和，属于做功改变内能，故</a:t>
            </a:r>
            <a:r>
              <a:rPr lang="en-US" altLang="zh-CN" sz="2400" b="1">
                <a:solidFill>
                  <a:srgbClr val="0000FF"/>
                </a:solidFill>
                <a:latin typeface="Times New Roman" panose="02020603050405020304" charset="0"/>
                <a:ea typeface="楷体" panose="02010609060101010101" pitchFamily="49" charset="-122"/>
              </a:rPr>
              <a:t>D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符合题意．故选</a:t>
            </a:r>
            <a:r>
              <a:rPr lang="en-US" altLang="zh-CN" sz="2400" b="1">
                <a:solidFill>
                  <a:srgbClr val="0000FF"/>
                </a:solidFill>
                <a:latin typeface="Times New Roman" panose="02020603050405020304" charset="0"/>
                <a:ea typeface="楷体" panose="02010609060101010101" pitchFamily="49" charset="-122"/>
              </a:rPr>
              <a:t>D</a:t>
            </a:r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en-US" altLang="zh-CN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374" name="文本框 58373" title=""/>
          <p:cNvSpPr txBox="1"/>
          <p:nvPr>
            <p:custDataLst>
              <p:tags r:id="rId12"/>
            </p:custDataLst>
          </p:nvPr>
        </p:nvSpPr>
        <p:spPr>
          <a:xfrm>
            <a:off x="8027035" y="1614170"/>
            <a:ext cx="838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endParaRPr lang="en-US" altLang="zh-CN" sz="2400" b="1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8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8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8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2" grpId="0"/>
      <p:bldP spid="5837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8100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4" name="组合 3" title=""/>
          <p:cNvGrpSpPr/>
          <p:nvPr>
            <p:custDataLst>
              <p:tags r:id="rId3"/>
            </p:custDataLst>
          </p:nvPr>
        </p:nvGrpSpPr>
        <p:grpSpPr>
          <a:xfrm>
            <a:off x="0" y="135255"/>
            <a:ext cx="12192000" cy="853440"/>
            <a:chOff x="0" y="378"/>
            <a:chExt cx="19200" cy="1344"/>
          </a:xfrm>
        </p:grpSpPr>
        <p:sp>
          <p:nvSpPr>
            <p:cNvPr id="5" name="矩形 4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6" name="矩形 5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4" name="组合 13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6159" cy="1332"/>
              <a:chOff x="487" y="636"/>
              <a:chExt cx="5795" cy="1150"/>
            </a:xfrm>
          </p:grpSpPr>
          <p:sp>
            <p:nvSpPr>
              <p:cNvPr id="15" name="文本框 14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954" y="854"/>
                <a:ext cx="4328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rgbClr val="00206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课堂练习</a:t>
                </a:r>
                <a:endParaRPr lang="zh-CN" altLang="zh-CN" sz="3300" b="1">
                  <a:solidFill>
                    <a:srgbClr val="00206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6" name="椭圆 15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7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71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endParaRPr lang="en-US" altLang="zh-CN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5602" name="矩形 59394" title=""/>
          <p:cNvSpPr/>
          <p:nvPr>
            <p:custDataLst>
              <p:tags r:id="rId10"/>
            </p:custDataLst>
          </p:nvPr>
        </p:nvSpPr>
        <p:spPr>
          <a:xfrm>
            <a:off x="1303655" y="1192213"/>
            <a:ext cx="7924800" cy="1863725"/>
          </a:xfrm>
          <a:prstGeom prst="rect">
            <a:avLst/>
          </a:prstGeom>
          <a:noFill/>
          <a:ln w="28575">
            <a:noFill/>
          </a:ln>
        </p:spPr>
        <p:txBody>
          <a:bodyPr anchor="ctr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6.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近期煤价节节攀升，少数不法商贩将煤矸石破碎后掺在优质煤中高价销售，客户为了不上当，最恰当的方法是检测下列物理量的中（　　）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．热值	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．体积   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．温度	 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．质量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396" name="矩形 59395" title=""/>
          <p:cNvSpPr/>
          <p:nvPr>
            <p:custDataLst>
              <p:tags r:id="rId11"/>
            </p:custDataLst>
          </p:nvPr>
        </p:nvSpPr>
        <p:spPr>
          <a:xfrm>
            <a:off x="1151255" y="3028950"/>
            <a:ext cx="8153400" cy="1844675"/>
          </a:xfrm>
          <a:prstGeom prst="rect">
            <a:avLst/>
          </a:prstGeom>
          <a:noFill/>
          <a:ln w="28575">
            <a:noFill/>
          </a:ln>
        </p:spPr>
        <p:txBody>
          <a:bodyPr anchor="ctr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解析：热值是燃料的一种特性，是指</a:t>
            </a:r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 kg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某种燃料完全燃烧放出的热量，热值越大的燃料在完全燃烧相同质量的燃料时放出的热量越多，掺假后煤的热值降低，所以可以用热值来区分．而从体积、质量、温度无法区分．故选</a:t>
            </a:r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A.</a:t>
            </a:r>
            <a:endParaRPr lang="en-US" altLang="zh-CN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398" name="文本框 59397" title=""/>
          <p:cNvSpPr txBox="1"/>
          <p:nvPr>
            <p:custDataLst>
              <p:tags r:id="rId12"/>
            </p:custDataLst>
          </p:nvPr>
        </p:nvSpPr>
        <p:spPr>
          <a:xfrm>
            <a:off x="4123055" y="2114550"/>
            <a:ext cx="609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en-US" altLang="zh-CN" sz="2400" b="1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6" name="矩形 59394" title=""/>
          <p:cNvSpPr/>
          <p:nvPr>
            <p:custDataLst>
              <p:tags r:id="rId13"/>
            </p:custDataLst>
          </p:nvPr>
        </p:nvSpPr>
        <p:spPr>
          <a:xfrm>
            <a:off x="1303655" y="4782503"/>
            <a:ext cx="7924800" cy="1420495"/>
          </a:xfrm>
          <a:prstGeom prst="rect">
            <a:avLst/>
          </a:prstGeom>
          <a:noFill/>
          <a:ln w="28575">
            <a:noFill/>
          </a:ln>
        </p:spPr>
        <p:txBody>
          <a:bodyPr anchor="ctr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7.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发射卫星的火箭用氢做燃料，主要是利用以下哪个因素较大？（　　）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   A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．体积	  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．热值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．温度	 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．质量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59397" title=""/>
          <p:cNvSpPr txBox="1"/>
          <p:nvPr>
            <p:custDataLst>
              <p:tags r:id="rId14"/>
            </p:custDataLst>
          </p:nvPr>
        </p:nvSpPr>
        <p:spPr>
          <a:xfrm>
            <a:off x="2599055" y="5238750"/>
            <a:ext cx="609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en-US" altLang="zh-CN" sz="2400" b="1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9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6" grpId="0"/>
      <p:bldP spid="59398" grpId="0"/>
      <p:bldP spid="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>
            <p:custDataLst>
              <p:tags r:id="rId3"/>
            </p:custDataLst>
          </p:nvPr>
        </p:nvSpPr>
        <p:spPr>
          <a:xfrm>
            <a:off x="3756025" y="919163"/>
            <a:ext cx="5080000" cy="70675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1.2   </a:t>
            </a: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内能和热量</a:t>
            </a:r>
            <a:endParaRPr lang="zh-CN" altLang="en-US" sz="4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 title=""/>
          <p:cNvSpPr txBox="1"/>
          <p:nvPr>
            <p:custDataLst>
              <p:tags r:id="rId4"/>
            </p:custDataLst>
          </p:nvPr>
        </p:nvSpPr>
        <p:spPr>
          <a:xfrm>
            <a:off x="467360" y="1699260"/>
            <a:ext cx="39655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24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一、</a:t>
            </a:r>
            <a:r>
              <a:rPr lang="zh-CN" altLang="zh-CN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温度与热运动</a:t>
            </a:r>
            <a:endParaRPr lang="zh-CN" altLang="zh-CN" sz="2400" b="1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9" name="文本框 8" title=""/>
          <p:cNvSpPr txBox="1"/>
          <p:nvPr>
            <p:custDataLst>
              <p:tags r:id="rId5"/>
            </p:custDataLst>
          </p:nvPr>
        </p:nvSpPr>
        <p:spPr>
          <a:xfrm>
            <a:off x="7671435" y="1751965"/>
            <a:ext cx="298831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四、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燃烧：放出热量</a:t>
            </a:r>
            <a:endParaRPr lang="zh-CN" altLang="en-US" sz="2400" b="1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10" name="组合 9" title=""/>
          <p:cNvGrpSpPr/>
          <p:nvPr>
            <p:custDataLst>
              <p:tags r:id="rId6"/>
            </p:custDataLst>
          </p:nvPr>
        </p:nvGrpSpPr>
        <p:grpSpPr>
          <a:xfrm>
            <a:off x="0" y="135255"/>
            <a:ext cx="12192000" cy="853440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7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8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3" name="组合 12"/>
            <p:cNvGrpSpPr/>
            <p:nvPr>
              <p:custDataLst>
                <p:tags r:id="rId9"/>
              </p:custDataLst>
            </p:nvPr>
          </p:nvGrpSpPr>
          <p:grpSpPr>
            <a:xfrm>
              <a:off x="494" y="378"/>
              <a:ext cx="6159" cy="1332"/>
              <a:chOff x="487" y="636"/>
              <a:chExt cx="5795" cy="1150"/>
            </a:xfrm>
          </p:grpSpPr>
          <p:sp>
            <p:nvSpPr>
              <p:cNvPr id="15" name="文本框 14"/>
              <p:cNvSpPr txBox="1"/>
              <p:nvPr>
                <p:custDataLst>
                  <p:tags r:id="rId10"/>
                </p:custDataLst>
              </p:nvPr>
            </p:nvSpPr>
            <p:spPr>
              <a:xfrm>
                <a:off x="1954" y="854"/>
                <a:ext cx="4328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rgbClr val="00206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板书设计</a:t>
                </a:r>
                <a:endParaRPr lang="zh-CN" altLang="zh-CN" sz="3300" b="1">
                  <a:solidFill>
                    <a:srgbClr val="00206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6" name="椭圆 15"/>
              <p:cNvSpPr/>
              <p:nvPr>
                <p:custDataLst>
                  <p:tags r:id="rId11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7" name="矩形 6"/>
              <p:cNvSpPr/>
              <p:nvPr>
                <p:custDataLst>
                  <p:tags r:id="rId12"/>
                </p:custDataLst>
              </p:nvPr>
            </p:nvSpPr>
            <p:spPr>
              <a:xfrm>
                <a:off x="71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endParaRPr lang="en-US" altLang="zh-CN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4" name="文本框 3" title=""/>
          <p:cNvSpPr txBox="1"/>
          <p:nvPr>
            <p:custDataLst>
              <p:tags r:id="rId13"/>
            </p:custDataLst>
          </p:nvPr>
        </p:nvSpPr>
        <p:spPr>
          <a:xfrm>
            <a:off x="600710" y="2072640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 </a:t>
            </a:r>
            <a:r>
              <a:rPr kumimoji="1" lang="zh-CN" altLang="en-US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温度：</a:t>
            </a:r>
            <a:endParaRPr kumimoji="1" lang="zh-CN" altLang="en-US" sz="2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 title=""/>
          <p:cNvSpPr txBox="1"/>
          <p:nvPr>
            <p:custDataLst>
              <p:tags r:id="rId14"/>
            </p:custDataLst>
          </p:nvPr>
        </p:nvSpPr>
        <p:spPr>
          <a:xfrm>
            <a:off x="600710" y="2440940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 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结论：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8" name="文本框 7" title=""/>
          <p:cNvSpPr txBox="1"/>
          <p:nvPr>
            <p:custDataLst>
              <p:tags r:id="rId15"/>
            </p:custDataLst>
          </p:nvPr>
        </p:nvSpPr>
        <p:spPr>
          <a:xfrm>
            <a:off x="469265" y="2808605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3 </a:t>
            </a:r>
            <a:r>
              <a:rPr lang="zh-CN" altLang="en-US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热运动：</a:t>
            </a:r>
            <a:endParaRPr lang="zh-CN" altLang="en-US" sz="2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4" name="文本框 13" title=""/>
          <p:cNvSpPr txBox="1"/>
          <p:nvPr>
            <p:custDataLst>
              <p:tags r:id="rId16"/>
            </p:custDataLst>
          </p:nvPr>
        </p:nvSpPr>
        <p:spPr>
          <a:xfrm>
            <a:off x="467360" y="3173730"/>
            <a:ext cx="328866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二、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物体的内能</a:t>
            </a:r>
            <a:endParaRPr lang="zh-CN" altLang="en-US" sz="2400" b="1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4" name="文本框 23" title=""/>
          <p:cNvSpPr txBox="1"/>
          <p:nvPr>
            <p:custDataLst>
              <p:tags r:id="rId17"/>
            </p:custDataLst>
          </p:nvPr>
        </p:nvSpPr>
        <p:spPr>
          <a:xfrm>
            <a:off x="600710" y="3544570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 </a:t>
            </a:r>
            <a:r>
              <a:rPr lang="zh-CN" altLang="en-US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定义：</a:t>
            </a:r>
            <a:endParaRPr lang="zh-CN" altLang="en-US" sz="2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6" name="文本框 25" title=""/>
          <p:cNvSpPr txBox="1"/>
          <p:nvPr>
            <p:custDataLst>
              <p:tags r:id="rId18"/>
            </p:custDataLst>
          </p:nvPr>
        </p:nvSpPr>
        <p:spPr>
          <a:xfrm>
            <a:off x="600710" y="3912235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 </a:t>
            </a:r>
            <a:r>
              <a:rPr lang="zh-CN" altLang="en-US" sz="20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单位：</a:t>
            </a:r>
            <a:endParaRPr lang="zh-CN" altLang="en-US" sz="200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7" name="文本框 26" title=""/>
          <p:cNvSpPr txBox="1"/>
          <p:nvPr>
            <p:custDataLst>
              <p:tags r:id="rId19"/>
            </p:custDataLst>
          </p:nvPr>
        </p:nvSpPr>
        <p:spPr>
          <a:xfrm>
            <a:off x="624840" y="4279900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altLang="en-US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影响内能的因素：</a:t>
            </a:r>
            <a:endParaRPr lang="zh-CN" altLang="en-US" sz="2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8" name="文本框 27" title=""/>
          <p:cNvSpPr txBox="1"/>
          <p:nvPr>
            <p:custDataLst>
              <p:tags r:id="rId20"/>
            </p:custDataLst>
          </p:nvPr>
        </p:nvSpPr>
        <p:spPr>
          <a:xfrm>
            <a:off x="313690" y="4648200"/>
            <a:ext cx="27946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补：一切物体</a:t>
            </a:r>
            <a:r>
              <a:rPr lang="zh-CN" altLang="en-US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（在任何情况下）都具有内能</a:t>
            </a:r>
            <a:r>
              <a:rPr lang="en-US" altLang="zh-CN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endParaRPr lang="en-US" altLang="zh-CN" sz="20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9" name="文本框 28" title=""/>
          <p:cNvSpPr txBox="1"/>
          <p:nvPr>
            <p:custDataLst>
              <p:tags r:id="rId21"/>
            </p:custDataLst>
          </p:nvPr>
        </p:nvSpPr>
        <p:spPr>
          <a:xfrm>
            <a:off x="4086225" y="1704340"/>
            <a:ext cx="372999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三、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改变内能的方式</a:t>
            </a:r>
            <a:endParaRPr lang="zh-CN" altLang="en-US" sz="2400" b="1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0" name="文本框 29" title=""/>
          <p:cNvSpPr txBox="1"/>
          <p:nvPr>
            <p:custDataLst>
              <p:tags r:id="rId22"/>
            </p:custDataLst>
          </p:nvPr>
        </p:nvSpPr>
        <p:spPr>
          <a:xfrm>
            <a:off x="4104640" y="2149475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>
                <a:sym typeface="+mn-ea"/>
              </a:rPr>
              <a:t>（一）热传递</a:t>
            </a:r>
            <a:endParaRPr lang="zh-CN" altLang="en-US" sz="2000">
              <a:sym typeface="+mn-ea"/>
            </a:endParaRPr>
          </a:p>
        </p:txBody>
      </p:sp>
      <p:sp>
        <p:nvSpPr>
          <p:cNvPr id="31" name="文本框 30" title=""/>
          <p:cNvSpPr txBox="1"/>
          <p:nvPr>
            <p:custDataLst>
              <p:tags r:id="rId23"/>
            </p:custDataLst>
          </p:nvPr>
        </p:nvSpPr>
        <p:spPr>
          <a:xfrm>
            <a:off x="4525645" y="2440940"/>
            <a:ext cx="244030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 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定义：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2" name="文本框 31" title=""/>
          <p:cNvSpPr txBox="1"/>
          <p:nvPr>
            <p:custDataLst>
              <p:tags r:id="rId24"/>
            </p:custDataLst>
          </p:nvPr>
        </p:nvSpPr>
        <p:spPr>
          <a:xfrm>
            <a:off x="4562475" y="2851785"/>
            <a:ext cx="2772410" cy="4102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补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热量：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4" name="文本框 33" title=""/>
          <p:cNvSpPr txBox="1"/>
          <p:nvPr>
            <p:custDataLst>
              <p:tags r:id="rId25"/>
            </p:custDataLst>
          </p:nvPr>
        </p:nvSpPr>
        <p:spPr>
          <a:xfrm>
            <a:off x="4518025" y="3214370"/>
            <a:ext cx="249682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 </a:t>
            </a:r>
            <a:r>
              <a:rPr lang="zh-CN" altLang="en-US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实质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：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5" name="文本框 34" title=""/>
          <p:cNvSpPr txBox="1"/>
          <p:nvPr>
            <p:custDataLst>
              <p:tags r:id="rId26"/>
            </p:custDataLst>
          </p:nvPr>
        </p:nvSpPr>
        <p:spPr>
          <a:xfrm>
            <a:off x="4510405" y="3551555"/>
            <a:ext cx="26924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 </a:t>
            </a:r>
            <a:r>
              <a:rPr lang="zh-CN" altLang="en-US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条件：</a:t>
            </a:r>
            <a:r>
              <a:rPr lang="en-US" altLang="zh-CN" sz="2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endParaRPr lang="en-US" altLang="zh-CN" sz="200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6" name="文本框 35" title=""/>
          <p:cNvSpPr txBox="1"/>
          <p:nvPr>
            <p:custDataLst>
              <p:tags r:id="rId27"/>
            </p:custDataLst>
          </p:nvPr>
        </p:nvSpPr>
        <p:spPr>
          <a:xfrm>
            <a:off x="4518025" y="3888740"/>
            <a:ext cx="26924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 </a:t>
            </a:r>
            <a:r>
              <a:rPr lang="zh-CN" altLang="en-US" sz="2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方向</a:t>
            </a:r>
            <a:r>
              <a:rPr lang="zh-CN" altLang="en-US" sz="2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：</a:t>
            </a:r>
            <a:endParaRPr lang="zh-CN" altLang="en-US" sz="200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7" name="文本框 36" title=""/>
          <p:cNvSpPr txBox="1"/>
          <p:nvPr>
            <p:custDataLst>
              <p:tags r:id="rId28"/>
            </p:custDataLst>
          </p:nvPr>
        </p:nvSpPr>
        <p:spPr>
          <a:xfrm>
            <a:off x="4316730" y="4225925"/>
            <a:ext cx="23679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（二）做功：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8" name="文本框 37" title=""/>
          <p:cNvSpPr txBox="1"/>
          <p:nvPr>
            <p:custDataLst>
              <p:tags r:id="rId29"/>
            </p:custDataLst>
          </p:nvPr>
        </p:nvSpPr>
        <p:spPr>
          <a:xfrm>
            <a:off x="4636135" y="4678045"/>
            <a:ext cx="244030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 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定义：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9" name="文本框 38" title=""/>
          <p:cNvSpPr txBox="1"/>
          <p:nvPr>
            <p:custDataLst>
              <p:tags r:id="rId30"/>
            </p:custDataLst>
          </p:nvPr>
        </p:nvSpPr>
        <p:spPr>
          <a:xfrm>
            <a:off x="4636135" y="4972050"/>
            <a:ext cx="196532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 </a:t>
            </a:r>
            <a:r>
              <a:rPr lang="zh-CN" altLang="en-US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实质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：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0" name="文本框 39" title=""/>
          <p:cNvSpPr txBox="1"/>
          <p:nvPr>
            <p:custDataLst>
              <p:tags r:id="rId31"/>
            </p:custDataLst>
          </p:nvPr>
        </p:nvSpPr>
        <p:spPr>
          <a:xfrm>
            <a:off x="4636135" y="5268595"/>
            <a:ext cx="256730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2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 </a:t>
            </a:r>
            <a:r>
              <a:rPr lang="zh-CN" altLang="en-US" sz="2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总结：</a:t>
            </a:r>
            <a:endParaRPr lang="zh-CN" altLang="en-US" sz="200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1" name="文本框 40" title=""/>
          <p:cNvSpPr txBox="1"/>
          <p:nvPr>
            <p:custDataLst>
              <p:tags r:id="rId32"/>
            </p:custDataLst>
          </p:nvPr>
        </p:nvSpPr>
        <p:spPr>
          <a:xfrm>
            <a:off x="4104640" y="5598160"/>
            <a:ext cx="257937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补：热传递和做功在改变物体内能上是</a:t>
            </a:r>
            <a:r>
              <a:rPr lang="zh-CN" altLang="en-US" sz="2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等效的</a:t>
            </a:r>
            <a:endParaRPr lang="zh-CN" altLang="en-US" sz="20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ea"/>
            </a:endParaRPr>
          </a:p>
        </p:txBody>
      </p:sp>
      <p:sp>
        <p:nvSpPr>
          <p:cNvPr id="24585" name="Text Box 4" title=""/>
          <p:cNvSpPr txBox="1"/>
          <p:nvPr>
            <p:custDataLst>
              <p:tags r:id="rId33"/>
            </p:custDataLst>
          </p:nvPr>
        </p:nvSpPr>
        <p:spPr>
          <a:xfrm>
            <a:off x="8141335" y="2212340"/>
            <a:ext cx="3077210" cy="398780"/>
          </a:xfrm>
          <a:prstGeom prst="rect">
            <a:avLst/>
          </a:prstGeom>
          <a:noFill/>
          <a:ln w="38100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（一）认识燃料</a:t>
            </a:r>
            <a:endParaRPr lang="zh-CN" altLang="en-US" sz="2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2" name="文本框 41" title=""/>
          <p:cNvSpPr txBox="1"/>
          <p:nvPr>
            <p:custDataLst>
              <p:tags r:id="rId34"/>
            </p:custDataLst>
          </p:nvPr>
        </p:nvSpPr>
        <p:spPr>
          <a:xfrm>
            <a:off x="7939405" y="2630170"/>
            <a:ext cx="204787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１</a:t>
            </a:r>
            <a:r>
              <a:rPr lang="en-US" altLang="zh-CN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en-US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分类：</a:t>
            </a:r>
            <a:endParaRPr lang="zh-CN" altLang="en-US" sz="20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3" name="文本框 42" title=""/>
          <p:cNvSpPr txBox="1"/>
          <p:nvPr>
            <p:custDataLst>
              <p:tags r:id="rId35"/>
            </p:custDataLst>
          </p:nvPr>
        </p:nvSpPr>
        <p:spPr>
          <a:xfrm>
            <a:off x="8012430" y="3038475"/>
            <a:ext cx="382778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000" b="1" noProof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 </a:t>
            </a:r>
            <a:r>
              <a:rPr lang="zh-CN" altLang="en-US" sz="2000" b="1" noProof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能量转化：</a:t>
            </a:r>
            <a:endParaRPr lang="zh-CN" altLang="en-US" sz="2000" b="1" noProof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057" name="Text Box 4" title=""/>
          <p:cNvSpPr txBox="1"/>
          <p:nvPr>
            <p:custDataLst>
              <p:tags r:id="rId36"/>
            </p:custDataLst>
          </p:nvPr>
        </p:nvSpPr>
        <p:spPr>
          <a:xfrm>
            <a:off x="8159115" y="3446780"/>
            <a:ext cx="3810000" cy="398780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（二）热值</a:t>
            </a:r>
            <a:r>
              <a:rPr lang="zh-CN" altLang="en-US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q</a:t>
            </a:r>
            <a:r>
              <a:rPr lang="zh-CN" altLang="en-US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endParaRPr lang="zh-CN" altLang="en-US" sz="2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4" name="文本框 43" title=""/>
          <p:cNvSpPr txBox="1"/>
          <p:nvPr>
            <p:custDataLst>
              <p:tags r:id="rId37"/>
            </p:custDataLst>
          </p:nvPr>
        </p:nvSpPr>
        <p:spPr>
          <a:xfrm>
            <a:off x="7835265" y="3855085"/>
            <a:ext cx="410527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 </a:t>
            </a:r>
            <a:r>
              <a:rPr lang="zh-CN" altLang="en-US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定义：</a:t>
            </a:r>
            <a:endParaRPr lang="zh-CN" altLang="en-US" sz="20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5" name="文本框 44" title=""/>
          <p:cNvSpPr txBox="1"/>
          <p:nvPr>
            <p:custDataLst>
              <p:tags r:id="rId38"/>
            </p:custDataLst>
          </p:nvPr>
        </p:nvSpPr>
        <p:spPr>
          <a:xfrm>
            <a:off x="7816215" y="4279900"/>
            <a:ext cx="413385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 </a:t>
            </a:r>
            <a:r>
              <a:rPr lang="zh-CN" altLang="en-US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公式：</a:t>
            </a:r>
            <a:endParaRPr lang="zh-CN" altLang="en-US" sz="20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6" name="Text Box 7" title=""/>
          <p:cNvSpPr txBox="1"/>
          <p:nvPr>
            <p:custDataLst>
              <p:tags r:id="rId39"/>
            </p:custDataLst>
          </p:nvPr>
        </p:nvSpPr>
        <p:spPr>
          <a:xfrm>
            <a:off x="7718425" y="5032375"/>
            <a:ext cx="226885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3 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单位：</a:t>
            </a:r>
            <a:r>
              <a:rPr lang="en-US" altLang="zh-CN" sz="2000" b="1" i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J/kg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endParaRPr lang="zh-CN" altLang="en-US" sz="2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7" name="文本框 46" title=""/>
          <p:cNvSpPr txBox="1"/>
          <p:nvPr>
            <p:custDataLst>
              <p:tags r:id="rId40"/>
            </p:custDataLst>
          </p:nvPr>
        </p:nvSpPr>
        <p:spPr>
          <a:xfrm>
            <a:off x="7939405" y="5784850"/>
            <a:ext cx="32264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影响因素：</a:t>
            </a:r>
            <a:r>
              <a:rPr lang="zh-CN" altLang="en-US" sz="2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燃料种类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21508" name="对象 5" title="">
            <a:hlinkClick action="ppaction://ole?verb="/>
          </p:cNvPr>
          <p:cNvGraphicFramePr>
            <a:graphicFrameLocks noChangeAspect="1"/>
          </p:cNvGraphicFramePr>
          <p:nvPr>
            <p:custDataLst>
              <p:tags r:id="rId41"/>
            </p:custDataLst>
          </p:nvPr>
        </p:nvGraphicFramePr>
        <p:xfrm>
          <a:off x="8968105" y="4263390"/>
          <a:ext cx="1019175" cy="50038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8" r:id="rId42" imgW="420370" imgH="394970" progId="Equation.KSEE3">
                  <p:embed/>
                </p:oleObj>
              </mc:Choice>
              <mc:Fallback>
                <p:oleObj r:id="rId42" imgW="420370" imgH="39497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8968105" y="4263390"/>
                        <a:ext cx="1019175" cy="5003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对象 47" title="">
            <a:hlinkClick action="ppaction://ole?verb="/>
          </p:cNvPr>
          <p:cNvGraphicFramePr>
            <a:graphicFrameLocks noChangeAspect="1"/>
          </p:cNvGraphicFramePr>
          <p:nvPr>
            <p:custDataLst>
              <p:tags r:id="rId44"/>
            </p:custDataLst>
          </p:nvPr>
        </p:nvGraphicFramePr>
        <p:xfrm>
          <a:off x="10379710" y="4108450"/>
          <a:ext cx="969010" cy="66167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9" r:id="rId45" imgW="419735" imgH="394335" progId="Equation.KSEE3">
                  <p:embed/>
                </p:oleObj>
              </mc:Choice>
              <mc:Fallback>
                <p:oleObj r:id="rId45" imgW="419735" imgH="394335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10379710" y="4108450"/>
                        <a:ext cx="969010" cy="6616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07" name="文本框 4" title=""/>
          <p:cNvSpPr txBox="1"/>
          <p:nvPr>
            <p:custDataLst>
              <p:tags r:id="rId47"/>
            </p:custDataLst>
          </p:nvPr>
        </p:nvSpPr>
        <p:spPr>
          <a:xfrm>
            <a:off x="10502265" y="4968240"/>
            <a:ext cx="919163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charset="0"/>
                <a:ea typeface="华文新魏" pitchFamily="2" charset="-122"/>
                <a:sym typeface="Arial" panose="020b0604020202020204" pitchFamily="34" charset="0"/>
              </a:rPr>
              <a:t> 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charset="0"/>
                <a:ea typeface="华文新魏" pitchFamily="2" charset="-122"/>
                <a:sym typeface="Arial" panose="020b0604020202020204" pitchFamily="34" charset="0"/>
              </a:rPr>
              <a:t>J/m</a:t>
            </a:r>
            <a:r>
              <a:rPr lang="en-US" altLang="zh-CN" sz="2400" b="1" i="1" baseline="30000">
                <a:solidFill>
                  <a:srgbClr val="FF0000"/>
                </a:solidFill>
                <a:latin typeface="Times New Roman" panose="02020603050405020304" charset="0"/>
                <a:ea typeface="华文新魏" pitchFamily="2" charset="-122"/>
                <a:sym typeface="Arial" panose="020b0604020202020204" pitchFamily="34" charset="0"/>
              </a:rPr>
              <a:t>3</a:t>
            </a:r>
            <a:endParaRPr lang="zh-CN" altLang="en-US" sz="2400" b="1">
              <a:solidFill>
                <a:srgbClr val="FF0000"/>
              </a:solidFill>
              <a:latin typeface="Times New Roman" panose="02020603050405020304" charset="0"/>
              <a:ea typeface="华文新魏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7250" cy="1332"/>
              <a:chOff x="487" y="636"/>
              <a:chExt cx="6821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5480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温度与热运动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一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3" name="文本框 2" title=""/>
          <p:cNvSpPr txBox="1"/>
          <p:nvPr>
            <p:custDataLst>
              <p:tags r:id="rId10"/>
            </p:custDataLst>
          </p:nvPr>
        </p:nvSpPr>
        <p:spPr>
          <a:xfrm>
            <a:off x="414655" y="1274445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solidFill>
                  <a:schemeClr val="accent3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【实验探究】</a:t>
            </a:r>
            <a:r>
              <a:rPr lang="zh-CN" altLang="en-US" sz="240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温度对扩散的影响</a:t>
            </a:r>
            <a:endParaRPr lang="zh-CN" altLang="en-US" sz="2400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" name="文本框 3" title=""/>
          <p:cNvSpPr txBox="1"/>
          <p:nvPr>
            <p:custDataLst>
              <p:tags r:id="rId11"/>
            </p:custDataLst>
          </p:nvPr>
        </p:nvSpPr>
        <p:spPr>
          <a:xfrm>
            <a:off x="762000" y="1821815"/>
            <a:ext cx="994410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把两滴蓝墨水分别同时滴入盛有冷水和热水的两个玻璃杯中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1-2-2)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比较两杯水中墨水扩散的快慢，能得出什么结论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4" name="media1" title="">
            <a:hlinkClick action="ppaction://media"/>
          </p:cNvPr>
          <p:cNvPicPr/>
          <p:nvPr>
            <a:videoFile r:link="rId14"/>
            <p:custDataLst>
              <p:tags r:id="rId13"/>
            </p:custDataLst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762000" y="2651760"/>
            <a:ext cx="9280525" cy="4153535"/>
          </a:xfrm>
          <a:prstGeom prst="rect">
            <a:avLst/>
          </a:prstGeom>
        </p:spPr>
      </p:pic>
    </p:spTree>
    <p:custDataLst>
      <p:tags r:id="rId1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7250" cy="1332"/>
              <a:chOff x="487" y="636"/>
              <a:chExt cx="6821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5480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温度与热运动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一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pic>
        <p:nvPicPr>
          <p:cNvPr id="13" name="图片 12" title="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767715" y="1330960"/>
            <a:ext cx="4521200" cy="3249930"/>
          </a:xfrm>
          <a:prstGeom prst="rect">
            <a:avLst/>
          </a:prstGeom>
        </p:spPr>
      </p:pic>
      <p:sp>
        <p:nvSpPr>
          <p:cNvPr id="1027" name="矩形 24577" title=""/>
          <p:cNvSpPr/>
          <p:nvPr>
            <p:custDataLst>
              <p:tags r:id="rId12"/>
            </p:custDataLst>
          </p:nvPr>
        </p:nvSpPr>
        <p:spPr>
          <a:xfrm>
            <a:off x="6007100" y="1511300"/>
            <a:ext cx="3886200" cy="1076325"/>
          </a:xfrm>
          <a:prstGeom prst="rect">
            <a:avLst/>
          </a:prstGeom>
          <a:noFill/>
          <a:ln w="38100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影响扩散快慢的主要因素是什么？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TextBox 3" title=""/>
          <p:cNvSpPr txBox="1"/>
          <p:nvPr>
            <p:custDataLst>
              <p:tags r:id="rId13"/>
            </p:custDataLst>
          </p:nvPr>
        </p:nvSpPr>
        <p:spPr>
          <a:xfrm>
            <a:off x="6870700" y="3167380"/>
            <a:ext cx="1066800" cy="58356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kern="1200" cap="none" spc="0" normalizeH="0" baseline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温度</a:t>
            </a:r>
            <a:endParaRPr kumimoji="0" lang="zh-CN" altLang="en-US" sz="3200" b="1" kern="1200" cap="none" spc="0" normalizeH="0" baseline="0" noProof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矩形 27651" title=""/>
          <p:cNvSpPr/>
          <p:nvPr>
            <p:custDataLst>
              <p:tags r:id="rId14"/>
            </p:custDataLst>
          </p:nvPr>
        </p:nvSpPr>
        <p:spPr>
          <a:xfrm>
            <a:off x="609600" y="4864100"/>
            <a:ext cx="10603865" cy="1764665"/>
          </a:xfrm>
          <a:prstGeom prst="rect">
            <a:avLst/>
          </a:prstGeom>
          <a:noFill/>
          <a:ln w="38100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</a:pPr>
            <a:r>
              <a:rPr lang="en-US" altLang="zh-CN" sz="3600" b="1">
                <a:latin typeface="宋体" panose="02010600030101010101" pitchFamily="2" charset="-122"/>
              </a:rPr>
              <a:t>2 </a:t>
            </a:r>
            <a:r>
              <a:rPr lang="zh-CN" altLang="en-US" sz="3600" b="1">
                <a:latin typeface="宋体" panose="02010600030101010101" pitchFamily="2" charset="-122"/>
              </a:rPr>
              <a:t>结论：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温度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</a:rPr>
              <a:t>越高，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扩散就越快，说明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</a:rPr>
              <a:t>分子的无规则运动就越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剧烈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</a:rPr>
              <a:t>，</a:t>
            </a:r>
            <a:endParaRPr lang="en-US" altLang="zh-CN" sz="24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3 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热运动：  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物体内部大量分子的无规则运动叫做</a:t>
            </a:r>
            <a:r>
              <a:rPr lang="zh-CN" altLang="en-US" sz="2800" b="1">
                <a:solidFill>
                  <a:srgbClr val="FF3300"/>
                </a:solidFill>
                <a:latin typeface="宋体" panose="02010600030101010101" pitchFamily="2" charset="-122"/>
              </a:rPr>
              <a:t>热运动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en-US" altLang="zh-CN" sz="28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  <p:custDataLst>
      <p:tags r:id="rId1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28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charRg st="28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charRg st="28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7250" cy="1332"/>
              <a:chOff x="487" y="636"/>
              <a:chExt cx="6821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5480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物体的内能</a:t>
                </a:r>
                <a:endParaRPr lang="zh-CN" altLang="en-US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二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8194" name="文本框 29699" title=""/>
          <p:cNvSpPr txBox="1"/>
          <p:nvPr>
            <p:custDataLst>
              <p:tags r:id="rId10"/>
            </p:custDataLst>
          </p:nvPr>
        </p:nvSpPr>
        <p:spPr>
          <a:xfrm>
            <a:off x="1643380" y="3286760"/>
            <a:ext cx="5986145" cy="27679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45000"/>
              </a:lnSpc>
              <a:buClr>
                <a:schemeClr val="tx1"/>
              </a:buClr>
            </a:pP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运动的物体具有动能，那么处于热运动的分子是否具有动能？</a:t>
            </a:r>
            <a:endParaRPr lang="en-US" altLang="zh-CN" sz="24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45000"/>
              </a:lnSpc>
              <a:buClr>
                <a:schemeClr val="tx1"/>
              </a:buClr>
            </a:pP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受到地球吸引的物体若被举高，具有重力势能；分子与分子之间也有相互作用力，分子之间是否也具有势能？</a:t>
            </a:r>
            <a:endParaRPr lang="zh-CN" altLang="en-US" sz="24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8195" name="图片 29700" title="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8001000" y="3810000"/>
            <a:ext cx="1668463" cy="1931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6" name="图片 29701" title="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9896475" y="3538855"/>
            <a:ext cx="1793875" cy="2305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 title=""/>
          <p:cNvSpPr txBox="1"/>
          <p:nvPr>
            <p:custDataLst>
              <p:tags r:id="rId15"/>
            </p:custDataLst>
          </p:nvPr>
        </p:nvSpPr>
        <p:spPr>
          <a:xfrm>
            <a:off x="309880" y="3426460"/>
            <a:ext cx="1219200" cy="52322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kern="1200" cap="none" spc="0" normalizeH="0" baseline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思考：</a:t>
            </a:r>
            <a:endParaRPr kumimoji="0" lang="zh-CN" altLang="en-US" sz="2800" kern="1200" cap="none" spc="0" normalizeH="0" baseline="0" noProof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TextBox 7" title=""/>
          <p:cNvSpPr txBox="1"/>
          <p:nvPr>
            <p:custDataLst>
              <p:tags r:id="rId16"/>
            </p:custDataLst>
          </p:nvPr>
        </p:nvSpPr>
        <p:spPr>
          <a:xfrm>
            <a:off x="5524500" y="3949700"/>
            <a:ext cx="1143000" cy="58477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kern="1200" cap="none" spc="0" normalizeH="0" baseline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有</a:t>
            </a:r>
            <a:endParaRPr kumimoji="0" lang="zh-CN" altLang="en-US" sz="3200" b="1" kern="1200" cap="none" spc="0" normalizeH="0" baseline="0" noProof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TextBox 8" title=""/>
          <p:cNvSpPr txBox="1"/>
          <p:nvPr>
            <p:custDataLst>
              <p:tags r:id="rId17"/>
            </p:custDataLst>
          </p:nvPr>
        </p:nvSpPr>
        <p:spPr>
          <a:xfrm>
            <a:off x="5524500" y="5600700"/>
            <a:ext cx="1143000" cy="58477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kern="1200" cap="none" spc="0" normalizeH="0" baseline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有</a:t>
            </a:r>
            <a:endParaRPr kumimoji="0" lang="zh-CN" altLang="en-US" sz="3200" b="1" kern="1200" cap="none" spc="0" normalizeH="0" baseline="0" noProof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文本框 30722" title=""/>
          <p:cNvSpPr txBox="1"/>
          <p:nvPr>
            <p:custDataLst>
              <p:tags r:id="rId18"/>
            </p:custDataLst>
          </p:nvPr>
        </p:nvSpPr>
        <p:spPr>
          <a:xfrm>
            <a:off x="1071880" y="1108710"/>
            <a:ext cx="8458200" cy="11382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定义：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物体内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所有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分子的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动能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和分子间相互作用的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势能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的总和，叫做物体的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内能</a:t>
            </a:r>
            <a:r>
              <a:rPr lang="en-US" altLang="zh-CN" sz="2800" b="1">
                <a:solidFill>
                  <a:srgbClr val="E327D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8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" name="文本框 12" title=""/>
          <p:cNvSpPr txBox="1"/>
          <p:nvPr>
            <p:custDataLst>
              <p:tags r:id="rId19"/>
            </p:custDataLst>
          </p:nvPr>
        </p:nvSpPr>
        <p:spPr>
          <a:xfrm>
            <a:off x="1202690" y="2486025"/>
            <a:ext cx="134747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6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</a:t>
            </a:r>
            <a:r>
              <a:rPr lang="zh-CN" altLang="en-US" sz="26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单位：</a:t>
            </a:r>
            <a:endParaRPr lang="en-US" altLang="zh-CN" sz="260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5" name="文本框 14" title=""/>
          <p:cNvSpPr txBox="1"/>
          <p:nvPr>
            <p:custDataLst>
              <p:tags r:id="rId20"/>
            </p:custDataLst>
          </p:nvPr>
        </p:nvSpPr>
        <p:spPr>
          <a:xfrm>
            <a:off x="2575560" y="2486025"/>
            <a:ext cx="3562985" cy="514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5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焦耳</a:t>
            </a:r>
            <a:r>
              <a:rPr lang="zh-CN" altLang="en-US" sz="25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(简称</a:t>
            </a:r>
            <a:r>
              <a:rPr lang="zh-CN" altLang="en-US" sz="25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焦</a:t>
            </a:r>
            <a:r>
              <a:rPr lang="zh-CN" altLang="en-US" sz="25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，用</a:t>
            </a:r>
            <a:r>
              <a:rPr lang="zh-CN" altLang="en-US" sz="25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J</a:t>
            </a:r>
            <a:r>
              <a:rPr lang="zh-CN" altLang="en-US" sz="25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表示)</a:t>
            </a:r>
            <a:endParaRPr lang="zh-CN" altLang="en-US" sz="250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2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7250" cy="1332"/>
              <a:chOff x="487" y="636"/>
              <a:chExt cx="6821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5480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物体的内能</a:t>
                </a:r>
                <a:endParaRPr lang="zh-CN" altLang="en-US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二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32771" name="文本框 32770" title=""/>
          <p:cNvSpPr txBox="1"/>
          <p:nvPr>
            <p:custDataLst>
              <p:tags r:id="rId10"/>
            </p:custDataLst>
          </p:nvPr>
        </p:nvSpPr>
        <p:spPr>
          <a:xfrm>
            <a:off x="309880" y="1806575"/>
            <a:ext cx="10768965" cy="43561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、内能与机械能是一回事吗？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8E163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en-US" sz="2800" b="1">
              <a:solidFill>
                <a:srgbClr val="8E163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8E163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内能的大小跟分子的热运动和分子间相互作用有关；机械能跟机械运动有关，故两者不是一回事</a:t>
            </a:r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en-US" altLang="zh-CN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endParaRPr lang="en-US" altLang="zh-CN" sz="28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、比较静止在地面上的球和运动在空中的球所具有的机械能和内能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en-US" altLang="zh-CN" sz="28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静止在地面上的球没有机械能，运动在空中的球具有机械能；但无论在地上还是在空中，都具有内能</a:t>
            </a:r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en-US" altLang="zh-CN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19" name="文本框 1" title=""/>
          <p:cNvSpPr txBox="1"/>
          <p:nvPr>
            <p:custDataLst>
              <p:tags r:id="rId11"/>
            </p:custDataLst>
          </p:nvPr>
        </p:nvSpPr>
        <p:spPr>
          <a:xfrm>
            <a:off x="748030" y="1143635"/>
            <a:ext cx="45605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>
                <a:latin typeface="Arial" panose="020b0604020202020204" pitchFamily="34" charset="0"/>
              </a:rPr>
              <a:t>拓展思考：</a:t>
            </a:r>
            <a:endParaRPr lang="zh-CN" altLang="en-US" sz="3200">
              <a:latin typeface="Arial" panose="020b0604020202020204" pitchFamily="34" charset="0"/>
            </a:endParaRPr>
          </a:p>
        </p:txBody>
      </p: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7250" cy="1332"/>
              <a:chOff x="487" y="636"/>
              <a:chExt cx="6821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5480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物体的内能</a:t>
                </a:r>
                <a:endParaRPr lang="zh-CN" altLang="en-US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二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10242" name="矩形 31746" title=""/>
          <p:cNvSpPr/>
          <p:nvPr>
            <p:custDataLst>
              <p:tags r:id="rId10"/>
            </p:custDataLst>
          </p:nvPr>
        </p:nvSpPr>
        <p:spPr>
          <a:xfrm>
            <a:off x="749300" y="1366838"/>
            <a:ext cx="8699500" cy="521970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楷体_GB2312" panose="02010609030101010101" charset="-122"/>
                <a:ea typeface="楷体" panose="02010609060101010101" pitchFamily="49" charset="-122"/>
              </a:rPr>
              <a:t>思考：炽热的铁水有内能，南极的冰山是否有内能？</a:t>
            </a:r>
            <a:endParaRPr lang="en-US" altLang="zh-CN" sz="2800" b="1">
              <a:solidFill>
                <a:srgbClr val="000000"/>
              </a:solidFill>
              <a:latin typeface="楷体_GB2312" panose="02010609030101010101" charset="-122"/>
              <a:ea typeface="楷体" panose="02010609060101010101" pitchFamily="49" charset="-122"/>
            </a:endParaRPr>
          </a:p>
        </p:txBody>
      </p:sp>
      <p:pic>
        <p:nvPicPr>
          <p:cNvPr id="10243" name="图片 31747" title="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278890" y="2145030"/>
            <a:ext cx="3065780" cy="3216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title="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4740275" y="2066925"/>
            <a:ext cx="5657215" cy="3221355"/>
          </a:xfrm>
          <a:prstGeom prst="rect">
            <a:avLst/>
          </a:prstGeom>
        </p:spPr>
      </p:pic>
      <p:sp>
        <p:nvSpPr>
          <p:cNvPr id="31750" name="文本框 31749" title=""/>
          <p:cNvSpPr txBox="1"/>
          <p:nvPr>
            <p:custDataLst>
              <p:tags r:id="rId15"/>
            </p:custDataLst>
          </p:nvPr>
        </p:nvSpPr>
        <p:spPr>
          <a:xfrm>
            <a:off x="1052195" y="5617210"/>
            <a:ext cx="9981565" cy="645160"/>
          </a:xfrm>
          <a:prstGeom prst="rect">
            <a:avLst/>
          </a:prstGeom>
          <a:noFill/>
          <a:ln w="38100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>
                <a:solidFill>
                  <a:srgbClr val="FF3300"/>
                </a:solidFill>
                <a:latin typeface="楷体_GB2312" panose="02010609030101010101" charset="-122"/>
                <a:ea typeface="楷体" panose="02010609060101010101" pitchFamily="49" charset="-122"/>
              </a:rPr>
              <a:t>补：一切物体</a:t>
            </a:r>
            <a:r>
              <a:rPr lang="zh-CN" altLang="en-US" sz="3600" b="1">
                <a:solidFill>
                  <a:srgbClr val="000000"/>
                </a:solidFill>
                <a:latin typeface="楷体_GB2312" panose="02010609030101010101" charset="-122"/>
                <a:ea typeface="楷体" panose="02010609060101010101" pitchFamily="49" charset="-122"/>
              </a:rPr>
              <a:t>（在任何情况下）都具有内能</a:t>
            </a:r>
            <a:r>
              <a:rPr lang="en-US" altLang="zh-CN" sz="3600" b="1">
                <a:solidFill>
                  <a:srgbClr val="000000"/>
                </a:solidFill>
                <a:latin typeface="楷体_GB2312" panose="02010609030101010101" charset="-122"/>
                <a:ea typeface="楷体" panose="02010609060101010101" pitchFamily="49" charset="-122"/>
              </a:rPr>
              <a:t>.</a:t>
            </a:r>
            <a:endParaRPr lang="en-US" altLang="zh-CN" sz="3600" b="1">
              <a:solidFill>
                <a:srgbClr val="000000"/>
              </a:solidFill>
              <a:latin typeface="楷体_GB2312" panose="02010609030101010101" charset="-122"/>
              <a:ea typeface="楷体" panose="02010609060101010101" pitchFamily="49" charset="-122"/>
            </a:endParaRPr>
          </a:p>
        </p:txBody>
      </p:sp>
    </p:spTree>
    <p:custDataLst>
      <p:tags r:id="rId1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7250" cy="1332"/>
              <a:chOff x="487" y="636"/>
              <a:chExt cx="6821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5480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物体的内能</a:t>
                </a:r>
                <a:endParaRPr lang="zh-CN" altLang="en-US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二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11266" name="文本框 33794" title=""/>
          <p:cNvSpPr txBox="1"/>
          <p:nvPr>
            <p:custDataLst>
              <p:tags r:id="rId10"/>
            </p:custDataLst>
          </p:nvPr>
        </p:nvSpPr>
        <p:spPr>
          <a:xfrm>
            <a:off x="1202690" y="1484630"/>
            <a:ext cx="465455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0000"/>
                </a:solidFill>
                <a:latin typeface="华文行楷" pitchFamily="2" charset="-122"/>
                <a:ea typeface="楷体" panose="02010609060101010101" pitchFamily="49" charset="-122"/>
              </a:rPr>
              <a:t>3.</a:t>
            </a:r>
            <a:r>
              <a:rPr lang="zh-CN" altLang="en-US" sz="4000" b="1">
                <a:solidFill>
                  <a:srgbClr val="FF0000"/>
                </a:solidFill>
                <a:latin typeface="华文行楷" pitchFamily="2" charset="-122"/>
                <a:ea typeface="楷体" panose="02010609060101010101" pitchFamily="49" charset="-122"/>
              </a:rPr>
              <a:t>影响内能的因素</a:t>
            </a:r>
            <a:endParaRPr lang="zh-CN" altLang="en-US" sz="4000" b="1">
              <a:solidFill>
                <a:srgbClr val="FF0000"/>
              </a:solidFill>
              <a:latin typeface="华文行楷" pitchFamily="2" charset="-122"/>
              <a:ea typeface="楷体" panose="02010609060101010101" pitchFamily="49" charset="-122"/>
            </a:endParaRPr>
          </a:p>
        </p:txBody>
      </p:sp>
      <p:sp>
        <p:nvSpPr>
          <p:cNvPr id="3" name="文本框 33795" title=""/>
          <p:cNvSpPr txBox="1"/>
          <p:nvPr>
            <p:custDataLst>
              <p:tags r:id="rId11"/>
            </p:custDataLst>
          </p:nvPr>
        </p:nvSpPr>
        <p:spPr>
          <a:xfrm>
            <a:off x="897890" y="2094230"/>
            <a:ext cx="8686800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kern="1200" cap="none" spc="0" normalizeH="0" baseline="0" noProof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 (1)</a:t>
            </a:r>
            <a:r>
              <a:rPr kumimoji="0" lang="zh-CN" altLang="en-US" sz="2800" b="1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温度</a:t>
            </a:r>
            <a:endParaRPr kumimoji="0" lang="zh-CN" altLang="en-US" sz="2800" b="1" kern="1200" cap="none" spc="0" normalizeH="0" baseline="0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 (2)</a:t>
            </a:r>
            <a:r>
              <a:rPr kumimoji="0" lang="zh-CN" altLang="en-US" sz="24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还和物体内部</a:t>
            </a:r>
            <a:r>
              <a:rPr kumimoji="0" lang="zh-CN" altLang="en-US" sz="2400" b="1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分子的多少（质量）</a:t>
            </a:r>
            <a:r>
              <a:rPr kumimoji="0" lang="zh-CN" altLang="en-US" sz="24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、</a:t>
            </a:r>
            <a:r>
              <a:rPr kumimoji="0" lang="zh-CN" altLang="en-US" sz="2400" b="1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种类</a:t>
            </a:r>
            <a:r>
              <a:rPr kumimoji="0" lang="zh-CN" altLang="en-US" sz="24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、</a:t>
            </a:r>
            <a:r>
              <a:rPr kumimoji="0" lang="zh-CN" altLang="en-US" sz="2400" b="1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结构</a:t>
            </a:r>
            <a:r>
              <a:rPr kumimoji="0" lang="zh-CN" altLang="en-US" sz="24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、</a:t>
            </a:r>
            <a:r>
              <a:rPr kumimoji="0" lang="zh-CN" altLang="en-US" sz="2400" b="1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状态</a:t>
            </a:r>
            <a:r>
              <a:rPr kumimoji="0" lang="zh-CN" altLang="en-US" sz="24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等因素有关</a:t>
            </a:r>
            <a:r>
              <a:rPr kumimoji="0" lang="en-US" altLang="zh-CN" sz="24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.</a:t>
            </a:r>
            <a:endParaRPr kumimoji="0" lang="en-US" altLang="zh-CN" sz="2400" b="1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0484" name="Text Box 4" title=""/>
          <p:cNvSpPr txBox="1"/>
          <p:nvPr>
            <p:custDataLst>
              <p:tags r:id="rId12"/>
            </p:custDataLst>
          </p:nvPr>
        </p:nvSpPr>
        <p:spPr>
          <a:xfrm>
            <a:off x="1050290" y="3313430"/>
            <a:ext cx="842486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★</a:t>
            </a:r>
            <a:r>
              <a:rPr lang="zh-CN" altLang="en-US" sz="2800" b="1">
                <a:latin typeface="Arial" panose="020b0604020202020204" pitchFamily="34" charset="0"/>
                <a:ea typeface="楷体" panose="02010609060101010101" pitchFamily="49" charset="-122"/>
              </a:rPr>
              <a:t>同一物体，温度越高，内能越多</a:t>
            </a:r>
            <a:r>
              <a:rPr lang="en-US" altLang="zh-CN" sz="2800" b="1">
                <a:latin typeface="Arial" panose="020b0604020202020204" pitchFamily="34" charset="0"/>
                <a:ea typeface="楷体" panose="02010609060101010101" pitchFamily="49" charset="-122"/>
              </a:rPr>
              <a:t>.</a:t>
            </a:r>
            <a:endParaRPr lang="en-US" altLang="zh-CN" sz="2800" b="1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20485" name="Text Box 5" title=""/>
          <p:cNvSpPr txBox="1"/>
          <p:nvPr>
            <p:custDataLst>
              <p:tags r:id="rId13"/>
            </p:custDataLst>
          </p:nvPr>
        </p:nvSpPr>
        <p:spPr>
          <a:xfrm>
            <a:off x="1202690" y="3923030"/>
            <a:ext cx="8305800" cy="954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★★一般情况下</a:t>
            </a:r>
            <a:r>
              <a:rPr lang="zh-CN" altLang="en-US" sz="2800" b="1">
                <a:latin typeface="Arial" panose="020b0604020202020204" pitchFamily="34" charset="0"/>
                <a:ea typeface="楷体" panose="02010609060101010101" pitchFamily="49" charset="-122"/>
              </a:rPr>
              <a:t>同种物质，相同温度时，质量越大，内能越大</a:t>
            </a:r>
            <a:r>
              <a:rPr lang="en-US" altLang="zh-CN" sz="2800" b="1">
                <a:latin typeface="Arial" panose="020b0604020202020204" pitchFamily="34" charset="0"/>
                <a:ea typeface="楷体" panose="02010609060101010101" pitchFamily="49" charset="-122"/>
              </a:rPr>
              <a:t>.</a:t>
            </a:r>
            <a:endParaRPr lang="en-US" altLang="zh-CN" sz="2800" b="1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4" name="文本框 3" title=""/>
          <p:cNvSpPr txBox="1"/>
          <p:nvPr>
            <p:custDataLst>
              <p:tags r:id="rId14"/>
            </p:custDataLst>
          </p:nvPr>
        </p:nvSpPr>
        <p:spPr>
          <a:xfrm>
            <a:off x="800100" y="4864100"/>
            <a:ext cx="8449945" cy="1815882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深度思考：</a:t>
            </a:r>
            <a:endParaRPr kumimoji="0" lang="en-US" altLang="zh-CN" sz="2800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           1.</a:t>
            </a:r>
            <a:r>
              <a:rPr kumimoji="0" lang="zh-CN" altLang="en-US" sz="28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物体的内能增加，温度是否一定升高？</a:t>
            </a:r>
            <a:endParaRPr kumimoji="0" lang="zh-CN" altLang="en-US" sz="2800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            2.</a:t>
            </a:r>
            <a:r>
              <a:rPr kumimoji="0" lang="zh-CN" altLang="en-US" sz="28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不同的物体能否容易比较内能？</a:t>
            </a:r>
            <a:endParaRPr kumimoji="0" lang="zh-CN" altLang="en-US" sz="2800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custDataLst>
      <p:tags r:id="rId1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UNIQUEID" val="6836"/>
</p:tagLst>
</file>

<file path=ppt/tags/tag10.xml><?xml version="1.0" encoding="utf-8"?>
<p:tagLst xmlns:p="http://schemas.openxmlformats.org/presentationml/2006/main">
  <p:tag name="AS_UNIQUEID" val="633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AS_UNIQUEID" val="6851"/>
</p:tagLst>
</file>

<file path=ppt/tags/tag101.xml><?xml version="1.0" encoding="utf-8"?>
<p:tagLst xmlns:p="http://schemas.openxmlformats.org/presentationml/2006/main">
  <p:tag name="AS_UNIQUEID" val="574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2.xml><?xml version="1.0" encoding="utf-8"?>
<p:tagLst xmlns:p="http://schemas.openxmlformats.org/presentationml/2006/main">
  <p:tag name="AS_UNIQUEID" val="574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3.xml><?xml version="1.0" encoding="utf-8"?>
<p:tagLst xmlns:p="http://schemas.openxmlformats.org/presentationml/2006/main">
  <p:tag name="AS_UNIQUEID" val="574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4.xml><?xml version="1.0" encoding="utf-8"?>
<p:tagLst xmlns:p="http://schemas.openxmlformats.org/presentationml/2006/main">
  <p:tag name="AS_UNIQUEID" val="574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5.xml><?xml version="1.0" encoding="utf-8"?>
<p:tagLst xmlns:p="http://schemas.openxmlformats.org/presentationml/2006/main">
  <p:tag name="AS_UNIQUEID" val="574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6.xml><?xml version="1.0" encoding="utf-8"?>
<p:tagLst xmlns:p="http://schemas.openxmlformats.org/presentationml/2006/main">
  <p:tag name="AS_UNIQUEID" val="6852"/>
</p:tagLst>
</file>

<file path=ppt/tags/tag107.xml><?xml version="1.0" encoding="utf-8"?>
<p:tagLst xmlns:p="http://schemas.openxmlformats.org/presentationml/2006/main">
  <p:tag name="AS_UNIQUEID" val="575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8.xml><?xml version="1.0" encoding="utf-8"?>
<p:tagLst xmlns:p="http://schemas.openxmlformats.org/presentationml/2006/main">
  <p:tag name="AS_UNIQUEID" val="575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9.xml><?xml version="1.0" encoding="utf-8"?>
<p:tagLst xmlns:p="http://schemas.openxmlformats.org/presentationml/2006/main">
  <p:tag name="AS_UNIQUEID" val="575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.xml><?xml version="1.0" encoding="utf-8"?>
<p:tagLst xmlns:p="http://schemas.openxmlformats.org/presentationml/2006/main">
  <p:tag name="AS_UNIQUEID" val="633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0.xml><?xml version="1.0" encoding="utf-8"?>
<p:tagLst xmlns:p="http://schemas.openxmlformats.org/presentationml/2006/main">
  <p:tag name="AS_UNIQUEID" val="575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1.xml><?xml version="1.0" encoding="utf-8"?>
<p:tagLst xmlns:p="http://schemas.openxmlformats.org/presentationml/2006/main">
  <p:tag name="AS_UNIQUEID" val="575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2.xml><?xml version="1.0" encoding="utf-8"?>
<p:tagLst xmlns:p="http://schemas.openxmlformats.org/presentationml/2006/main">
  <p:tag name="AS_UNIQUEID" val="6853"/>
</p:tagLst>
</file>

<file path=ppt/tags/tag113.xml><?xml version="1.0" encoding="utf-8"?>
<p:tagLst xmlns:p="http://schemas.openxmlformats.org/presentationml/2006/main">
  <p:tag name="AS_UNIQUEID" val="575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4.xml><?xml version="1.0" encoding="utf-8"?>
<p:tagLst xmlns:p="http://schemas.openxmlformats.org/presentationml/2006/main">
  <p:tag name="AS_UNIQUEID" val="575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5.xml><?xml version="1.0" encoding="utf-8"?>
<p:tagLst xmlns:p="http://schemas.openxmlformats.org/presentationml/2006/main">
  <p:tag name="AS_UNIQUEID" val="575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6.xml><?xml version="1.0" encoding="utf-8"?>
<p:tagLst xmlns:p="http://schemas.openxmlformats.org/presentationml/2006/main">
  <p:tag name="AS_UNIQUEID" val="576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7.xml><?xml version="1.0" encoding="utf-8"?>
<p:tagLst xmlns:p="http://schemas.openxmlformats.org/presentationml/2006/main">
  <p:tag name="AS_UNIQUEID" val="576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8.xml><?xml version="1.0" encoding="utf-8"?>
<p:tagLst xmlns:p="http://schemas.openxmlformats.org/presentationml/2006/main">
  <p:tag name="AS_UNIQUEID" val="576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9.xml><?xml version="1.0" encoding="utf-8"?>
<p:tagLst xmlns:p="http://schemas.openxmlformats.org/presentationml/2006/main">
  <p:tag name="AS_UNIQUEID" val="6854"/>
</p:tagLst>
</file>

<file path=ppt/tags/tag12.xml><?xml version="1.0" encoding="utf-8"?>
<p:tagLst xmlns:p="http://schemas.openxmlformats.org/presentationml/2006/main">
  <p:tag name="AS_UNIQUEID" val="633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0.xml><?xml version="1.0" encoding="utf-8"?>
<p:tagLst xmlns:p="http://schemas.openxmlformats.org/presentationml/2006/main">
  <p:tag name="AS_UNIQUEID" val="576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21.xml><?xml version="1.0" encoding="utf-8"?>
<p:tagLst xmlns:p="http://schemas.openxmlformats.org/presentationml/2006/main">
  <p:tag name="AS_UNIQUEID" val="576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22.xml><?xml version="1.0" encoding="utf-8"?>
<p:tagLst xmlns:p="http://schemas.openxmlformats.org/presentationml/2006/main">
  <p:tag name="AS_UNIQUEID" val="576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23.xml><?xml version="1.0" encoding="utf-8"?>
<p:tagLst xmlns:p="http://schemas.openxmlformats.org/presentationml/2006/main">
  <p:tag name="AS_UNIQUEID" val="57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24.xml><?xml version="1.0" encoding="utf-8"?>
<p:tagLst xmlns:p="http://schemas.openxmlformats.org/presentationml/2006/main">
  <p:tag name="AS_UNIQUEID" val="576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25.xml><?xml version="1.0" encoding="utf-8"?>
<p:tagLst xmlns:p="http://schemas.openxmlformats.org/presentationml/2006/main">
  <p:tag name="AS_UNIQUEID" val="576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26.xml><?xml version="1.0" encoding="utf-8"?>
<p:tagLst xmlns:p="http://schemas.openxmlformats.org/presentationml/2006/main">
  <p:tag name="AS_UNIQUEID" val="577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27.xml><?xml version="1.0" encoding="utf-8"?>
<p:tagLst xmlns:p="http://schemas.openxmlformats.org/presentationml/2006/main">
  <p:tag name="AS_UNIQUEID" val="577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28.xml><?xml version="1.0" encoding="utf-8"?>
<p:tagLst xmlns:p="http://schemas.openxmlformats.org/presentationml/2006/main">
  <p:tag name="AS_UNIQUEID" val="6855"/>
</p:tagLst>
</file>

<file path=ppt/tags/tag129.xml><?xml version="1.0" encoding="utf-8"?>
<p:tagLst xmlns:p="http://schemas.openxmlformats.org/presentationml/2006/main">
  <p:tag name="AS_UNIQUEID" val="577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3.xml><?xml version="1.0" encoding="utf-8"?>
<p:tagLst xmlns:p="http://schemas.openxmlformats.org/presentationml/2006/main">
  <p:tag name="AS_UNIQUEID" val="6838"/>
</p:tagLst>
</file>

<file path=ppt/tags/tag130.xml><?xml version="1.0" encoding="utf-8"?>
<p:tagLst xmlns:p="http://schemas.openxmlformats.org/presentationml/2006/main">
  <p:tag name="AS_UNIQUEID" val="577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31.xml><?xml version="1.0" encoding="utf-8"?>
<p:tagLst xmlns:p="http://schemas.openxmlformats.org/presentationml/2006/main">
  <p:tag name="AS_UNIQUEID" val="577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32.xml><?xml version="1.0" encoding="utf-8"?>
<p:tagLst xmlns:p="http://schemas.openxmlformats.org/presentationml/2006/main">
  <p:tag name="AS_UNIQUEID" val="577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33.xml><?xml version="1.0" encoding="utf-8"?>
<p:tagLst xmlns:p="http://schemas.openxmlformats.org/presentationml/2006/main">
  <p:tag name="AS_UNIQUEID" val="6856"/>
</p:tagLst>
</file>

<file path=ppt/tags/tag134.xml><?xml version="1.0" encoding="utf-8"?>
<p:tagLst xmlns:p="http://schemas.openxmlformats.org/presentationml/2006/main">
  <p:tag name="AS_UNIQUEID" val="577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35.xml><?xml version="1.0" encoding="utf-8"?>
<p:tagLst xmlns:p="http://schemas.openxmlformats.org/presentationml/2006/main">
  <p:tag name="AS_UNIQUEID" val="577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36.xml><?xml version="1.0" encoding="utf-8"?>
<p:tagLst xmlns:p="http://schemas.openxmlformats.org/presentationml/2006/main">
  <p:tag name="AS_UNIQUEID" val="578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37.xml><?xml version="1.0" encoding="utf-8"?>
<p:tagLst xmlns:p="http://schemas.openxmlformats.org/presentationml/2006/main">
  <p:tag name="AS_UNIQUEID" val="6857"/>
</p:tagLst>
</file>

<file path=ppt/tags/tag138.xml><?xml version="1.0" encoding="utf-8"?>
<p:tagLst xmlns:p="http://schemas.openxmlformats.org/presentationml/2006/main">
  <p:tag name="AS_UNIQUEID" val="578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39.xml><?xml version="1.0" encoding="utf-8"?>
<p:tagLst xmlns:p="http://schemas.openxmlformats.org/presentationml/2006/main">
  <p:tag name="AS_UNIQUEID" val="578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4.xml><?xml version="1.0" encoding="utf-8"?>
<p:tagLst xmlns:p="http://schemas.openxmlformats.org/presentationml/2006/main">
  <p:tag name="AS_UNIQUEID" val="633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.xml><?xml version="1.0" encoding="utf-8"?>
<p:tagLst xmlns:p="http://schemas.openxmlformats.org/presentationml/2006/main">
  <p:tag name="AS_UNIQUEID" val="578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41.xml><?xml version="1.0" encoding="utf-8"?>
<p:tagLst xmlns:p="http://schemas.openxmlformats.org/presentationml/2006/main">
  <p:tag name="AS_UNIQUEID" val="578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42.xml><?xml version="1.0" encoding="utf-8"?>
<p:tagLst xmlns:p="http://schemas.openxmlformats.org/presentationml/2006/main">
  <p:tag name="AS_UNIQUEID" val="578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43.xml><?xml version="1.0" encoding="utf-8"?>
<p:tagLst xmlns:p="http://schemas.openxmlformats.org/presentationml/2006/main">
  <p:tag name="AS_UNIQUEID" val="578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44.xml><?xml version="1.0" encoding="utf-8"?>
<p:tagLst xmlns:p="http://schemas.openxmlformats.org/presentationml/2006/main">
  <p:tag name="AS_UNIQUEID" val="6858"/>
</p:tagLst>
</file>

<file path=ppt/tags/tag145.xml><?xml version="1.0" encoding="utf-8"?>
<p:tagLst xmlns:p="http://schemas.openxmlformats.org/presentationml/2006/main">
  <p:tag name="AS_UNIQUEID" val="578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46.xml><?xml version="1.0" encoding="utf-8"?>
<p:tagLst xmlns:p="http://schemas.openxmlformats.org/presentationml/2006/main">
  <p:tag name="AS_UNIQUEID" val="579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47.xml><?xml version="1.0" encoding="utf-8"?>
<p:tagLst xmlns:p="http://schemas.openxmlformats.org/presentationml/2006/main">
  <p:tag name="AS_UNIQUEID" val="579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48.xml><?xml version="1.0" encoding="utf-8"?>
<p:tagLst xmlns:p="http://schemas.openxmlformats.org/presentationml/2006/main">
  <p:tag name="AS_UNIQUEID" val="579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49.xml><?xml version="1.0" encoding="utf-8"?>
<p:tagLst xmlns:p="http://schemas.openxmlformats.org/presentationml/2006/main">
  <p:tag name="AS_UNIQUEID" val="579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5.xml><?xml version="1.0" encoding="utf-8"?>
<p:tagLst xmlns:p="http://schemas.openxmlformats.org/presentationml/2006/main">
  <p:tag name="AS_UNIQUEID" val="633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.xml><?xml version="1.0" encoding="utf-8"?>
<p:tagLst xmlns:p="http://schemas.openxmlformats.org/presentationml/2006/main">
  <p:tag name="AS_UNIQUEID" val="6859"/>
</p:tagLst>
</file>

<file path=ppt/tags/tag151.xml><?xml version="1.0" encoding="utf-8"?>
<p:tagLst xmlns:p="http://schemas.openxmlformats.org/presentationml/2006/main">
  <p:tag name="AS_UNIQUEID" val="579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52.xml><?xml version="1.0" encoding="utf-8"?>
<p:tagLst xmlns:p="http://schemas.openxmlformats.org/presentationml/2006/main">
  <p:tag name="AS_UNIQUEID" val="579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53.xml><?xml version="1.0" encoding="utf-8"?>
<p:tagLst xmlns:p="http://schemas.openxmlformats.org/presentationml/2006/main">
  <p:tag name="AS_UNIQUEID" val="579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54.xml><?xml version="1.0" encoding="utf-8"?>
<p:tagLst xmlns:p="http://schemas.openxmlformats.org/presentationml/2006/main">
  <p:tag name="AS_UNIQUEID" val="579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55.xml><?xml version="1.0" encoding="utf-8"?>
<p:tagLst xmlns:p="http://schemas.openxmlformats.org/presentationml/2006/main">
  <p:tag name="AS_UNIQUEID" val="6860"/>
</p:tagLst>
</file>

<file path=ppt/tags/tag156.xml><?xml version="1.0" encoding="utf-8"?>
<p:tagLst xmlns:p="http://schemas.openxmlformats.org/presentationml/2006/main">
  <p:tag name="AS_UNIQUEID" val="580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57.xml><?xml version="1.0" encoding="utf-8"?>
<p:tagLst xmlns:p="http://schemas.openxmlformats.org/presentationml/2006/main">
  <p:tag name="AS_UNIQUEID" val="580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58.xml><?xml version="1.0" encoding="utf-8"?>
<p:tagLst xmlns:p="http://schemas.openxmlformats.org/presentationml/2006/main">
  <p:tag name="AS_UNIQUEID" val="580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59.xml><?xml version="1.0" encoding="utf-8"?>
<p:tagLst xmlns:p="http://schemas.openxmlformats.org/presentationml/2006/main">
  <p:tag name="AS_UNIQUEID" val="580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.xml><?xml version="1.0" encoding="utf-8"?>
<p:tagLst xmlns:p="http://schemas.openxmlformats.org/presentationml/2006/main">
  <p:tag name="AS_UNIQUEID" val="634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0.xml><?xml version="1.0" encoding="utf-8"?>
<p:tagLst xmlns:p="http://schemas.openxmlformats.org/presentationml/2006/main">
  <p:tag name="AS_UNIQUEID" val="580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1.xml><?xml version="1.0" encoding="utf-8"?>
<p:tagLst xmlns:p="http://schemas.openxmlformats.org/presentationml/2006/main">
  <p:tag name="AS_UNIQUEID" val="6861"/>
</p:tagLst>
</file>

<file path=ppt/tags/tag162.xml><?xml version="1.0" encoding="utf-8"?>
<p:tagLst xmlns:p="http://schemas.openxmlformats.org/presentationml/2006/main">
  <p:tag name="AS_UNIQUEID" val="5806"/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3.xml><?xml version="1.0" encoding="utf-8"?>
<p:tagLst xmlns:p="http://schemas.openxmlformats.org/presentationml/2006/main">
  <p:tag name="AS_UNIQUEID" val="5807"/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4.xml><?xml version="1.0" encoding="utf-8"?>
<p:tagLst xmlns:p="http://schemas.openxmlformats.org/presentationml/2006/main">
  <p:tag name="AS_UNIQUEID" val="580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5.xml><?xml version="1.0" encoding="utf-8"?>
<p:tagLst xmlns:p="http://schemas.openxmlformats.org/presentationml/2006/main">
  <p:tag name="AS_UNIQUEID" val="580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6.xml><?xml version="1.0" encoding="utf-8"?>
<p:tagLst xmlns:p="http://schemas.openxmlformats.org/presentationml/2006/main">
  <p:tag name="AS_UNIQUEID" val="581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7.xml><?xml version="1.0" encoding="utf-8"?>
<p:tagLst xmlns:p="http://schemas.openxmlformats.org/presentationml/2006/main">
  <p:tag name="AS_UNIQUEID" val="5811"/>
</p:tagLst>
</file>

<file path=ppt/tags/tag168.xml><?xml version="1.0" encoding="utf-8"?>
<p:tagLst xmlns:p="http://schemas.openxmlformats.org/presentationml/2006/main">
  <p:tag name="AS_UNIQUEID" val="6428"/>
</p:tagLst>
</file>

<file path=ppt/tags/tag169.xml><?xml version="1.0" encoding="utf-8"?>
<p:tagLst xmlns:p="http://schemas.openxmlformats.org/presentationml/2006/main">
  <p:tag name="AS_UNIQUEID" val="6862"/>
</p:tagLst>
</file>

<file path=ppt/tags/tag17.xml><?xml version="1.0" encoding="utf-8"?>
<p:tagLst xmlns:p="http://schemas.openxmlformats.org/presentationml/2006/main">
  <p:tag name="AS_UNIQUEID" val="634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71.xml><?xml version="1.0" encoding="utf-8"?>
<p:tagLst xmlns:p="http://schemas.openxmlformats.org/presentationml/2006/main">
  <p:tag name="AS_UNIQUEID" val="6863"/>
</p:tagLst>
</file>

<file path=ppt/tags/tag172.xml><?xml version="1.0" encoding="utf-8"?>
<p:tagLst xmlns:p="http://schemas.openxmlformats.org/presentationml/2006/main">
  <p:tag name="AS_UNIQUEID" val="6430"/>
</p:tagLst>
</file>

<file path=ppt/tags/tag173.xml><?xml version="1.0" encoding="utf-8"?>
<p:tagLst xmlns:p="http://schemas.openxmlformats.org/presentationml/2006/main">
  <p:tag name="AS_UNIQUEID" val="6431"/>
</p:tagLst>
</file>

<file path=ppt/tags/tag174.xml><?xml version="1.0" encoding="utf-8"?>
<p:tagLst xmlns:p="http://schemas.openxmlformats.org/presentationml/2006/main">
  <p:tag name="AS_UNIQUEID" val="6432"/>
</p:tagLst>
</file>

<file path=ppt/tags/tag175.xml><?xml version="1.0" encoding="utf-8"?>
<p:tagLst xmlns:p="http://schemas.openxmlformats.org/presentationml/2006/main">
  <p:tag name="AS_UNIQUEID" val="6433"/>
</p:tagLst>
</file>

<file path=ppt/tags/tag176.xml><?xml version="1.0" encoding="utf-8"?>
<p:tagLst xmlns:p="http://schemas.openxmlformats.org/presentationml/2006/main">
  <p:tag name="AS_UNIQUEID" val="6434"/>
</p:tagLst>
</file>

<file path=ppt/tags/tag177.xml><?xml version="1.0" encoding="utf-8"?>
<p:tagLst xmlns:p="http://schemas.openxmlformats.org/presentationml/2006/main">
  <p:tag name="AS_UNIQUEID" val="6435"/>
</p:tagLst>
</file>

<file path=ppt/tags/tag178.xml><?xml version="1.0" encoding="utf-8"?>
<p:tagLst xmlns:p="http://schemas.openxmlformats.org/presentationml/2006/main">
  <p:tag name="AS_UNIQUEID" val="6864"/>
</p:tagLst>
</file>

<file path=ppt/tags/tag179.xml><?xml version="1.0" encoding="utf-8"?>
<p:tagLst xmlns:p="http://schemas.openxmlformats.org/presentationml/2006/main">
  <p:tag name="AS_UNIQUEID" val="4504"/>
</p:tagLst>
</file>

<file path=ppt/tags/tag18.xml><?xml version="1.0" encoding="utf-8"?>
<p:tagLst xmlns:p="http://schemas.openxmlformats.org/presentationml/2006/main">
  <p:tag name="AS_UNIQUEID" val="634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0.xml><?xml version="1.0" encoding="utf-8"?>
<p:tagLst xmlns:p="http://schemas.openxmlformats.org/presentationml/2006/main">
  <p:tag name="AS_UNIQUEID" val="4505"/>
</p:tagLst>
</file>

<file path=ppt/tags/tag181.xml><?xml version="1.0" encoding="utf-8"?>
<p:tagLst xmlns:p="http://schemas.openxmlformats.org/presentationml/2006/main">
  <p:tag name="AS_UNIQUEID" val="4506"/>
</p:tagLst>
</file>

<file path=ppt/tags/tag182.xml><?xml version="1.0" encoding="utf-8"?>
<p:tagLst xmlns:p="http://schemas.openxmlformats.org/presentationml/2006/main">
  <p:tag name="AS_UNIQUEID" val="4507"/>
  <p:tag name="KSO_WM_BEAUTIFY_FLAG" val=""/>
</p:tagLst>
</file>

<file path=ppt/tags/tag183.xml><?xml version="1.0" encoding="utf-8"?>
<p:tagLst xmlns:p="http://schemas.openxmlformats.org/presentationml/2006/main">
  <p:tag name="AS_UNIQUEID" val="4509"/>
</p:tagLst>
</file>

<file path=ppt/tags/tag184.xml><?xml version="1.0" encoding="utf-8"?>
<p:tagLst xmlns:p="http://schemas.openxmlformats.org/presentationml/2006/main">
  <p:tag name="AS_UNIQUEID" val="4512"/>
  <p:tag name="KSO_WM_BEAUTIFY_FLAG" val=""/>
</p:tagLst>
</file>

<file path=ppt/tags/tag185.xml><?xml version="1.0" encoding="utf-8"?>
<p:tagLst xmlns:p="http://schemas.openxmlformats.org/presentationml/2006/main">
  <p:tag name="AS_UNIQUEID" val="4514"/>
  <p:tag name="KSO_WM_BEAUTIFY_FLAG" val=""/>
</p:tagLst>
</file>

<file path=ppt/tags/tag186.xml><?xml version="1.0" encoding="utf-8"?>
<p:tagLst xmlns:p="http://schemas.openxmlformats.org/presentationml/2006/main">
  <p:tag name="AS_UNIQUEID" val="4703"/>
</p:tagLst>
</file>

<file path=ppt/tags/tag187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88.xml><?xml version="1.0" encoding="utf-8"?>
<p:tagLst xmlns:p="http://schemas.openxmlformats.org/presentationml/2006/main">
  <p:tag name="AS_UNIQUEID" val="6865"/>
</p:tagLst>
</file>

<file path=ppt/tags/tag189.xml><?xml version="1.0" encoding="utf-8"?>
<p:tagLst xmlns:p="http://schemas.openxmlformats.org/presentationml/2006/main">
  <p:tag name="AS_UNIQUEID" val="4520"/>
</p:tagLst>
</file>

<file path=ppt/tags/tag19.xml><?xml version="1.0" encoding="utf-8"?>
<p:tagLst xmlns:p="http://schemas.openxmlformats.org/presentationml/2006/main">
  <p:tag name="AS_UNIQUEID" val="6839"/>
</p:tagLst>
</file>

<file path=ppt/tags/tag190.xml><?xml version="1.0" encoding="utf-8"?>
<p:tagLst xmlns:p="http://schemas.openxmlformats.org/presentationml/2006/main">
  <p:tag name="AS_UNIQUEID" val="4521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191.xml><?xml version="1.0" encoding="utf-8"?>
<p:tagLst xmlns:p="http://schemas.openxmlformats.org/presentationml/2006/main">
  <p:tag name="AS_UNIQUEID" val="4522"/>
  <p:tag name="KSO_WM_BEAUTIFY_FLAG" val=""/>
</p:tagLst>
</file>

<file path=ppt/tags/tag192.xml><?xml version="1.0" encoding="utf-8"?>
<p:tagLst xmlns:p="http://schemas.openxmlformats.org/presentationml/2006/main">
  <p:tag name="AS_UNIQUEID" val="4523"/>
</p:tagLst>
</file>

<file path=ppt/tags/tag193.xml><?xml version="1.0" encoding="utf-8"?>
<p:tagLst xmlns:p="http://schemas.openxmlformats.org/presentationml/2006/main">
  <p:tag name="AS_UNIQUEID" val="4524"/>
  <p:tag name="KSO_WM_BEAUTIFY_FLAG" val=""/>
</p:tagLst>
</file>

<file path=ppt/tags/tag194.xml><?xml version="1.0" encoding="utf-8"?>
<p:tagLst xmlns:p="http://schemas.openxmlformats.org/presentationml/2006/main">
  <p:tag name="AS_UNIQUEID" val="4525"/>
  <p:tag name="KSO_WM_BEAUTIFY_FLAG" val=""/>
</p:tagLst>
</file>

<file path=ppt/tags/tag195.xml><?xml version="1.0" encoding="utf-8"?>
<p:tagLst xmlns:p="http://schemas.openxmlformats.org/presentationml/2006/main">
  <p:tag name="AS_UNIQUEID" val="4526"/>
  <p:tag name="KSO_WM_BEAUTIFY_FLAG" val=""/>
</p:tagLst>
</file>

<file path=ppt/tags/tag196.xml><?xml version="1.0" encoding="utf-8"?>
<p:tagLst xmlns:p="http://schemas.openxmlformats.org/presentationml/2006/main">
  <p:tag name="AS_UNIQUEID" val="4527"/>
  <p:tag name="KSO_WM_BEAUTIFY_FLAG" val=""/>
</p:tagLst>
</file>

<file path=ppt/tags/tag197.xml><?xml version="1.0" encoding="utf-8"?>
<p:tagLst xmlns:p="http://schemas.openxmlformats.org/presentationml/2006/main">
  <p:tag name="AS_UNIQUEID" val="6866"/>
</p:tagLst>
</file>

<file path=ppt/tags/tag198.xml><?xml version="1.0" encoding="utf-8"?>
<p:tagLst xmlns:p="http://schemas.openxmlformats.org/presentationml/2006/main">
  <p:tag name="AS_UNIQUEID" val="6867"/>
</p:tagLst>
</file>

<file path=ppt/tags/tag19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2.xml><?xml version="1.0" encoding="utf-8"?>
<p:tagLst xmlns:p="http://schemas.openxmlformats.org/presentationml/2006/main">
  <p:tag name="AS_UNIQUEID" val="632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AS_UNIQUEID" val="634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0.xml><?xml version="1.0" encoding="utf-8"?>
<p:tagLst xmlns:p="http://schemas.openxmlformats.org/presentationml/2006/main">
  <p:tag name="AS_UNIQUEID" val="6868"/>
</p:tagLst>
</file>

<file path=ppt/tags/tag201.xml><?xml version="1.0" encoding="utf-8"?>
<p:tagLst xmlns:p="http://schemas.openxmlformats.org/presentationml/2006/main">
  <p:tag name="AS_UNIQUEID" val="1725"/>
</p:tagLst>
</file>

<file path=ppt/tags/tag202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203.xml><?xml version="1.0" encoding="utf-8"?>
<p:tagLst xmlns:p="http://schemas.openxmlformats.org/presentationml/2006/main">
  <p:tag name="AS_UNIQUEID" val="1727"/>
  <p:tag name="KSO_WM_BEAUTIFY_FLAG" val=""/>
</p:tagLst>
</file>

<file path=ppt/tags/tag204.xml><?xml version="1.0" encoding="utf-8"?>
<p:tagLst xmlns:p="http://schemas.openxmlformats.org/presentationml/2006/main">
  <p:tag name="AS_UNIQUEID" val="1728"/>
</p:tagLst>
</file>

<file path=ppt/tags/tag205.xml><?xml version="1.0" encoding="utf-8"?>
<p:tagLst xmlns:p="http://schemas.openxmlformats.org/presentationml/2006/main">
  <p:tag name="AS_UNIQUEID" val="1729"/>
  <p:tag name="KSO_WM_BEAUTIFY_FLAG" val=""/>
</p:tagLst>
</file>

<file path=ppt/tags/tag206.xml><?xml version="1.0" encoding="utf-8"?>
<p:tagLst xmlns:p="http://schemas.openxmlformats.org/presentationml/2006/main">
  <p:tag name="AS_UNIQUEID" val="1731"/>
  <p:tag name="KSO_WM_BEAUTIFY_FLAG" val=""/>
</p:tagLst>
</file>

<file path=ppt/tags/tag207.xml><?xml version="1.0" encoding="utf-8"?>
<p:tagLst xmlns:p="http://schemas.openxmlformats.org/presentationml/2006/main">
  <p:tag name="AS_UNIQUEID" val="1732"/>
  <p:tag name="KSO_WM_BEAUTIFY_FLAG" val=""/>
</p:tagLst>
</file>

<file path=ppt/tags/tag208.xml><?xml version="1.0" encoding="utf-8"?>
<p:tagLst xmlns:p="http://schemas.openxmlformats.org/presentationml/2006/main">
  <p:tag name="AS_UNIQUEID" val="6869"/>
</p:tagLst>
</file>

<file path=ppt/tags/tag209.xml><?xml version="1.0" encoding="utf-8"?>
<p:tagLst xmlns:p="http://schemas.openxmlformats.org/presentationml/2006/main">
  <p:tag name="AS_UNIQUEID" val="6870"/>
</p:tagLst>
</file>

<file path=ppt/tags/tag21.xml><?xml version="1.0" encoding="utf-8"?>
<p:tagLst xmlns:p="http://schemas.openxmlformats.org/presentationml/2006/main">
  <p:tag name="AS_UNIQUEID" val="634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0.xml><?xml version="1.0" encoding="utf-8"?>
<p:tagLst xmlns:p="http://schemas.openxmlformats.org/presentationml/2006/main">
  <p:tag name="AS_UNIQUEID" val="633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11.xml><?xml version="1.0" encoding="utf-8"?>
<p:tagLst xmlns:p="http://schemas.openxmlformats.org/presentationml/2006/main">
  <p:tag name="AS_UNIQUEID" val="6871"/>
</p:tagLst>
</file>

<file path=ppt/tags/tag21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213.xml><?xml version="1.0" encoding="utf-8"?>
<p:tagLst xmlns:p="http://schemas.openxmlformats.org/presentationml/2006/main">
  <p:tag name="AS_UNIQUEID" val="6872"/>
</p:tagLst>
</file>

<file path=ppt/tags/tag214.xml><?xml version="1.0" encoding="utf-8"?>
<p:tagLst xmlns:p="http://schemas.openxmlformats.org/presentationml/2006/main">
  <p:tag name="AS_UNIQUEID" val="1725"/>
</p:tagLst>
</file>

<file path=ppt/tags/tag215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216.xml><?xml version="1.0" encoding="utf-8"?>
<p:tagLst xmlns:p="http://schemas.openxmlformats.org/presentationml/2006/main">
  <p:tag name="AS_UNIQUEID" val="1727"/>
  <p:tag name="KSO_WM_BEAUTIFY_FLAG" val=""/>
</p:tagLst>
</file>

<file path=ppt/tags/tag217.xml><?xml version="1.0" encoding="utf-8"?>
<p:tagLst xmlns:p="http://schemas.openxmlformats.org/presentationml/2006/main">
  <p:tag name="AS_UNIQUEID" val="1728"/>
</p:tagLst>
</file>

<file path=ppt/tags/tag218.xml><?xml version="1.0" encoding="utf-8"?>
<p:tagLst xmlns:p="http://schemas.openxmlformats.org/presentationml/2006/main">
  <p:tag name="AS_UNIQUEID" val="1729"/>
  <p:tag name="KSO_WM_BEAUTIFY_FLAG" val=""/>
</p:tagLst>
</file>

<file path=ppt/tags/tag219.xml><?xml version="1.0" encoding="utf-8"?>
<p:tagLst xmlns:p="http://schemas.openxmlformats.org/presentationml/2006/main">
  <p:tag name="AS_UNIQUEID" val="1731"/>
  <p:tag name="KSO_WM_BEAUTIFY_FLAG" val=""/>
</p:tagLst>
</file>

<file path=ppt/tags/tag22.xml><?xml version="1.0" encoding="utf-8"?>
<p:tagLst xmlns:p="http://schemas.openxmlformats.org/presentationml/2006/main">
  <p:tag name="AS_UNIQUEID" val="634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0.xml><?xml version="1.0" encoding="utf-8"?>
<p:tagLst xmlns:p="http://schemas.openxmlformats.org/presentationml/2006/main">
  <p:tag name="AS_UNIQUEID" val="1732"/>
  <p:tag name="KSO_WM_BEAUTIFY_FLAG" val=""/>
</p:tagLst>
</file>

<file path=ppt/tags/tag221.xml><?xml version="1.0" encoding="utf-8"?>
<p:tagLst xmlns:p="http://schemas.openxmlformats.org/presentationml/2006/main">
  <p:tag name="AS_UNIQUEID" val="6873"/>
</p:tagLst>
</file>

<file path=ppt/tags/tag222.xml><?xml version="1.0" encoding="utf-8"?>
<p:tagLst xmlns:p="http://schemas.openxmlformats.org/presentationml/2006/main">
  <p:tag name="AS_UNIQUEID" val="6874"/>
</p:tagLst>
</file>

<file path=ppt/tags/tag223.xml><?xml version="1.0" encoding="utf-8"?>
<p:tagLst xmlns:p="http://schemas.openxmlformats.org/presentationml/2006/main">
  <p:tag name="AS_UNIQUEID" val="6875"/>
</p:tagLst>
</file>

<file path=ppt/tags/tag22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225.xml><?xml version="1.0" encoding="utf-8"?>
<p:tagLst xmlns:p="http://schemas.openxmlformats.org/presentationml/2006/main">
  <p:tag name="AS_UNIQUEID" val="6876"/>
</p:tagLst>
</file>

<file path=ppt/tags/tag226.xml><?xml version="1.0" encoding="utf-8"?>
<p:tagLst xmlns:p="http://schemas.openxmlformats.org/presentationml/2006/main">
  <p:tag name="AS_UNIQUEID" val="1725"/>
</p:tagLst>
</file>

<file path=ppt/tags/tag227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228.xml><?xml version="1.0" encoding="utf-8"?>
<p:tagLst xmlns:p="http://schemas.openxmlformats.org/presentationml/2006/main">
  <p:tag name="AS_UNIQUEID" val="1727"/>
  <p:tag name="KSO_WM_BEAUTIFY_FLAG" val=""/>
</p:tagLst>
</file>

<file path=ppt/tags/tag229.xml><?xml version="1.0" encoding="utf-8"?>
<p:tagLst xmlns:p="http://schemas.openxmlformats.org/presentationml/2006/main">
  <p:tag name="AS_UNIQUEID" val="1728"/>
</p:tagLst>
</file>

<file path=ppt/tags/tag23.xml><?xml version="1.0" encoding="utf-8"?>
<p:tagLst xmlns:p="http://schemas.openxmlformats.org/presentationml/2006/main">
  <p:tag name="AS_UNIQUEID" val="634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30.xml><?xml version="1.0" encoding="utf-8"?>
<p:tagLst xmlns:p="http://schemas.openxmlformats.org/presentationml/2006/main">
  <p:tag name="AS_UNIQUEID" val="1729"/>
  <p:tag name="KSO_WM_BEAUTIFY_FLAG" val=""/>
</p:tagLst>
</file>

<file path=ppt/tags/tag231.xml><?xml version="1.0" encoding="utf-8"?>
<p:tagLst xmlns:p="http://schemas.openxmlformats.org/presentationml/2006/main">
  <p:tag name="AS_UNIQUEID" val="1731"/>
  <p:tag name="KSO_WM_BEAUTIFY_FLAG" val=""/>
</p:tagLst>
</file>

<file path=ppt/tags/tag232.xml><?xml version="1.0" encoding="utf-8"?>
<p:tagLst xmlns:p="http://schemas.openxmlformats.org/presentationml/2006/main">
  <p:tag name="AS_UNIQUEID" val="1732"/>
  <p:tag name="KSO_WM_BEAUTIFY_FLAG" val=""/>
</p:tagLst>
</file>

<file path=ppt/tags/tag233.xml><?xml version="1.0" encoding="utf-8"?>
<p:tagLst xmlns:p="http://schemas.openxmlformats.org/presentationml/2006/main">
  <p:tag name="AS_UNIQUEID" val="6877"/>
</p:tagLst>
</file>

<file path=ppt/tags/tag234.xml><?xml version="1.0" encoding="utf-8"?>
<p:tagLst xmlns:p="http://schemas.openxmlformats.org/presentationml/2006/main">
  <p:tag name="AS_UNIQUEID" val="6878"/>
</p:tagLst>
</file>

<file path=ppt/tags/tag235.xml><?xml version="1.0" encoding="utf-8"?>
<p:tagLst xmlns:p="http://schemas.openxmlformats.org/presentationml/2006/main">
  <p:tag name="AS_UNIQUEID" val="6879"/>
</p:tagLst>
</file>

<file path=ppt/tags/tag236.xml><?xml version="1.0" encoding="utf-8"?>
<p:tagLst xmlns:p="http://schemas.openxmlformats.org/presentationml/2006/main">
  <p:tag name="AS_UNIQUEID" val="6880"/>
</p:tagLst>
</file>

<file path=ppt/tags/tag23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238.xml><?xml version="1.0" encoding="utf-8"?>
<p:tagLst xmlns:p="http://schemas.openxmlformats.org/presentationml/2006/main">
  <p:tag name="AS_UNIQUEID" val="6881"/>
</p:tagLst>
</file>

<file path=ppt/tags/tag239.xml><?xml version="1.0" encoding="utf-8"?>
<p:tagLst xmlns:p="http://schemas.openxmlformats.org/presentationml/2006/main">
  <p:tag name="AS_UNIQUEID" val="1725"/>
</p:tagLst>
</file>

<file path=ppt/tags/tag24.xml><?xml version="1.0" encoding="utf-8"?>
<p:tagLst xmlns:p="http://schemas.openxmlformats.org/presentationml/2006/main">
  <p:tag name="AS_UNIQUEID" val="634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0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241.xml><?xml version="1.0" encoding="utf-8"?>
<p:tagLst xmlns:p="http://schemas.openxmlformats.org/presentationml/2006/main">
  <p:tag name="AS_UNIQUEID" val="1727"/>
  <p:tag name="KSO_WM_BEAUTIFY_FLAG" val=""/>
</p:tagLst>
</file>

<file path=ppt/tags/tag242.xml><?xml version="1.0" encoding="utf-8"?>
<p:tagLst xmlns:p="http://schemas.openxmlformats.org/presentationml/2006/main">
  <p:tag name="AS_UNIQUEID" val="1728"/>
</p:tagLst>
</file>

<file path=ppt/tags/tag243.xml><?xml version="1.0" encoding="utf-8"?>
<p:tagLst xmlns:p="http://schemas.openxmlformats.org/presentationml/2006/main">
  <p:tag name="AS_UNIQUEID" val="1729"/>
  <p:tag name="KSO_WM_BEAUTIFY_FLAG" val=""/>
</p:tagLst>
</file>

<file path=ppt/tags/tag244.xml><?xml version="1.0" encoding="utf-8"?>
<p:tagLst xmlns:p="http://schemas.openxmlformats.org/presentationml/2006/main">
  <p:tag name="AS_UNIQUEID" val="1731"/>
  <p:tag name="KSO_WM_BEAUTIFY_FLAG" val=""/>
</p:tagLst>
</file>

<file path=ppt/tags/tag245.xml><?xml version="1.0" encoding="utf-8"?>
<p:tagLst xmlns:p="http://schemas.openxmlformats.org/presentationml/2006/main">
  <p:tag name="AS_UNIQUEID" val="1732"/>
  <p:tag name="KSO_WM_BEAUTIFY_FLAG" val=""/>
</p:tagLst>
</file>

<file path=ppt/tags/tag246.xml><?xml version="1.0" encoding="utf-8"?>
<p:tagLst xmlns:p="http://schemas.openxmlformats.org/presentationml/2006/main">
  <p:tag name="AS_UNIQUEID" val="6882"/>
</p:tagLst>
</file>

<file path=ppt/tags/tag247.xml><?xml version="1.0" encoding="utf-8"?>
<p:tagLst xmlns:p="http://schemas.openxmlformats.org/presentationml/2006/main">
  <p:tag name="AS_UNIQUEID" val="6883"/>
</p:tagLst>
</file>

<file path=ppt/tags/tag248.xml><?xml version="1.0" encoding="utf-8"?>
<p:tagLst xmlns:p="http://schemas.openxmlformats.org/presentationml/2006/main">
  <p:tag name="AS_UNIQUEID" val="6884"/>
</p:tagLst>
</file>

<file path=ppt/tags/tag249.xml><?xml version="1.0" encoding="utf-8"?>
<p:tagLst xmlns:p="http://schemas.openxmlformats.org/presentationml/2006/main">
  <p:tag name="AS_UNIQUEID" val="6885"/>
</p:tagLst>
</file>

<file path=ppt/tags/tag25.xml><?xml version="1.0" encoding="utf-8"?>
<p:tagLst xmlns:p="http://schemas.openxmlformats.org/presentationml/2006/main">
  <p:tag name="AS_UNIQUEID" val="634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0.xml><?xml version="1.0" encoding="utf-8"?>
<p:tagLst xmlns:p="http://schemas.openxmlformats.org/presentationml/2006/main">
  <p:tag name="AS_UNIQUEID" val="6886"/>
</p:tagLst>
</file>

<file path=ppt/tags/tag251.xml><?xml version="1.0" encoding="utf-8"?>
<p:tagLst xmlns:p="http://schemas.openxmlformats.org/presentationml/2006/main">
  <p:tag name="AS_UNIQUEID" val="6887"/>
</p:tagLst>
</file>

<file path=ppt/tags/tag252.xml><?xml version="1.0" encoding="utf-8"?>
<p:tagLst xmlns:p="http://schemas.openxmlformats.org/presentationml/2006/main">
  <p:tag name="AS_UNIQUEID" val="6888"/>
</p:tagLst>
</file>

<file path=ppt/tags/tag253.xml><?xml version="1.0" encoding="utf-8"?>
<p:tagLst xmlns:p="http://schemas.openxmlformats.org/presentationml/2006/main">
  <p:tag name="AS_UNIQUEID" val="1895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254.xml><?xml version="1.0" encoding="utf-8"?>
<p:tagLst xmlns:p="http://schemas.openxmlformats.org/presentationml/2006/main">
  <p:tag name="AS_UNIQUEID" val="1896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25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256.xml><?xml version="1.0" encoding="utf-8"?>
<p:tagLst xmlns:p="http://schemas.openxmlformats.org/presentationml/2006/main">
  <p:tag name="AS_UNIQUEID" val="6889"/>
</p:tagLst>
</file>

<file path=ppt/tags/tag257.xml><?xml version="1.0" encoding="utf-8"?>
<p:tagLst xmlns:p="http://schemas.openxmlformats.org/presentationml/2006/main">
  <p:tag name="AS_UNIQUEID" val="1725"/>
</p:tagLst>
</file>

<file path=ppt/tags/tag258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259.xml><?xml version="1.0" encoding="utf-8"?>
<p:tagLst xmlns:p="http://schemas.openxmlformats.org/presentationml/2006/main">
  <p:tag name="AS_UNIQUEID" val="1727"/>
  <p:tag name="KSO_WM_BEAUTIFY_FLAG" val=""/>
</p:tagLst>
</file>

<file path=ppt/tags/tag26.xml><?xml version="1.0" encoding="utf-8"?>
<p:tagLst xmlns:p="http://schemas.openxmlformats.org/presentationml/2006/main">
  <p:tag name="AS_UNIQUEID" val="6840"/>
</p:tagLst>
</file>

<file path=ppt/tags/tag260.xml><?xml version="1.0" encoding="utf-8"?>
<p:tagLst xmlns:p="http://schemas.openxmlformats.org/presentationml/2006/main">
  <p:tag name="AS_UNIQUEID" val="1728"/>
</p:tagLst>
</file>

<file path=ppt/tags/tag261.xml><?xml version="1.0" encoding="utf-8"?>
<p:tagLst xmlns:p="http://schemas.openxmlformats.org/presentationml/2006/main">
  <p:tag name="AS_UNIQUEID" val="1729"/>
  <p:tag name="KSO_WM_BEAUTIFY_FLAG" val=""/>
</p:tagLst>
</file>

<file path=ppt/tags/tag262.xml><?xml version="1.0" encoding="utf-8"?>
<p:tagLst xmlns:p="http://schemas.openxmlformats.org/presentationml/2006/main">
  <p:tag name="AS_UNIQUEID" val="1731"/>
  <p:tag name="KSO_WM_BEAUTIFY_FLAG" val=""/>
</p:tagLst>
</file>

<file path=ppt/tags/tag263.xml><?xml version="1.0" encoding="utf-8"?>
<p:tagLst xmlns:p="http://schemas.openxmlformats.org/presentationml/2006/main">
  <p:tag name="AS_UNIQUEID" val="1732"/>
  <p:tag name="KSO_WM_BEAUTIFY_FLAG" val=""/>
</p:tagLst>
</file>

<file path=ppt/tags/tag264.xml><?xml version="1.0" encoding="utf-8"?>
<p:tagLst xmlns:p="http://schemas.openxmlformats.org/presentationml/2006/main">
  <p:tag name="AS_UNIQUEID" val="6890"/>
</p:tagLst>
</file>

<file path=ppt/tags/tag265.xml><?xml version="1.0" encoding="utf-8"?>
<p:tagLst xmlns:p="http://schemas.openxmlformats.org/presentationml/2006/main">
  <p:tag name="AS_UNIQUEID" val="6891"/>
</p:tagLst>
</file>

<file path=ppt/tags/tag2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267.xml><?xml version="1.0" encoding="utf-8"?>
<p:tagLst xmlns:p="http://schemas.openxmlformats.org/presentationml/2006/main">
  <p:tag name="AS_UNIQUEID" val="6892"/>
</p:tagLst>
</file>

<file path=ppt/tags/tag268.xml><?xml version="1.0" encoding="utf-8"?>
<p:tagLst xmlns:p="http://schemas.openxmlformats.org/presentationml/2006/main">
  <p:tag name="AS_UNIQUEID" val="1725"/>
</p:tagLst>
</file>

<file path=ppt/tags/tag269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27.xml><?xml version="1.0" encoding="utf-8"?>
<p:tagLst xmlns:p="http://schemas.openxmlformats.org/presentationml/2006/main">
  <p:tag name="AS_UNIQUEID" val="635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0.xml><?xml version="1.0" encoding="utf-8"?>
<p:tagLst xmlns:p="http://schemas.openxmlformats.org/presentationml/2006/main">
  <p:tag name="AS_UNIQUEID" val="1727"/>
  <p:tag name="KSO_WM_BEAUTIFY_FLAG" val=""/>
</p:tagLst>
</file>

<file path=ppt/tags/tag271.xml><?xml version="1.0" encoding="utf-8"?>
<p:tagLst xmlns:p="http://schemas.openxmlformats.org/presentationml/2006/main">
  <p:tag name="AS_UNIQUEID" val="1728"/>
</p:tagLst>
</file>

<file path=ppt/tags/tag272.xml><?xml version="1.0" encoding="utf-8"?>
<p:tagLst xmlns:p="http://schemas.openxmlformats.org/presentationml/2006/main">
  <p:tag name="AS_UNIQUEID" val="1729"/>
  <p:tag name="KSO_WM_BEAUTIFY_FLAG" val=""/>
</p:tagLst>
</file>

<file path=ppt/tags/tag273.xml><?xml version="1.0" encoding="utf-8"?>
<p:tagLst xmlns:p="http://schemas.openxmlformats.org/presentationml/2006/main">
  <p:tag name="AS_UNIQUEID" val="1731"/>
  <p:tag name="KSO_WM_BEAUTIFY_FLAG" val=""/>
</p:tagLst>
</file>

<file path=ppt/tags/tag274.xml><?xml version="1.0" encoding="utf-8"?>
<p:tagLst xmlns:p="http://schemas.openxmlformats.org/presentationml/2006/main">
  <p:tag name="AS_UNIQUEID" val="1732"/>
  <p:tag name="KSO_WM_BEAUTIFY_FLAG" val=""/>
</p:tagLst>
</file>

<file path=ppt/tags/tag275.xml><?xml version="1.0" encoding="utf-8"?>
<p:tagLst xmlns:p="http://schemas.openxmlformats.org/presentationml/2006/main">
  <p:tag name="AS_UNIQUEID" val="6893"/>
</p:tagLst>
</file>

<file path=ppt/tags/tag276.xml><?xml version="1.0" encoding="utf-8"?>
<p:tagLst xmlns:p="http://schemas.openxmlformats.org/presentationml/2006/main">
  <p:tag name="AS_UNIQUEID" val="6894"/>
</p:tagLst>
</file>

<file path=ppt/tags/tag277.xml><?xml version="1.0" encoding="utf-8"?>
<p:tagLst xmlns:p="http://schemas.openxmlformats.org/presentationml/2006/main">
  <p:tag name="AS_UNIQUEID" val="6895"/>
</p:tagLst>
</file>

<file path=ppt/tags/tag278.xml><?xml version="1.0" encoding="utf-8"?>
<p:tagLst xmlns:p="http://schemas.openxmlformats.org/presentationml/2006/main">
  <p:tag name="AS_UNIQUEID" val="6896"/>
</p:tagLst>
</file>

<file path=ppt/tags/tag27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28.xml><?xml version="1.0" encoding="utf-8"?>
<p:tagLst xmlns:p="http://schemas.openxmlformats.org/presentationml/2006/main">
  <p:tag name="AS_UNIQUEID" val="635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0.xml><?xml version="1.0" encoding="utf-8"?>
<p:tagLst xmlns:p="http://schemas.openxmlformats.org/presentationml/2006/main">
  <p:tag name="AS_UNIQUEID" val="6897"/>
</p:tagLst>
</file>

<file path=ppt/tags/tag281.xml><?xml version="1.0" encoding="utf-8"?>
<p:tagLst xmlns:p="http://schemas.openxmlformats.org/presentationml/2006/main">
  <p:tag name="AS_UNIQUEID" val="1725"/>
</p:tagLst>
</file>

<file path=ppt/tags/tag282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283.xml><?xml version="1.0" encoding="utf-8"?>
<p:tagLst xmlns:p="http://schemas.openxmlformats.org/presentationml/2006/main">
  <p:tag name="AS_UNIQUEID" val="1727"/>
  <p:tag name="KSO_WM_BEAUTIFY_FLAG" val=""/>
</p:tagLst>
</file>

<file path=ppt/tags/tag284.xml><?xml version="1.0" encoding="utf-8"?>
<p:tagLst xmlns:p="http://schemas.openxmlformats.org/presentationml/2006/main">
  <p:tag name="AS_UNIQUEID" val="1728"/>
</p:tagLst>
</file>

<file path=ppt/tags/tag285.xml><?xml version="1.0" encoding="utf-8"?>
<p:tagLst xmlns:p="http://schemas.openxmlformats.org/presentationml/2006/main">
  <p:tag name="AS_UNIQUEID" val="1729"/>
  <p:tag name="KSO_WM_BEAUTIFY_FLAG" val=""/>
</p:tagLst>
</file>

<file path=ppt/tags/tag286.xml><?xml version="1.0" encoding="utf-8"?>
<p:tagLst xmlns:p="http://schemas.openxmlformats.org/presentationml/2006/main">
  <p:tag name="AS_UNIQUEID" val="1731"/>
  <p:tag name="KSO_WM_BEAUTIFY_FLAG" val=""/>
</p:tagLst>
</file>

<file path=ppt/tags/tag287.xml><?xml version="1.0" encoding="utf-8"?>
<p:tagLst xmlns:p="http://schemas.openxmlformats.org/presentationml/2006/main">
  <p:tag name="AS_UNIQUEID" val="1732"/>
  <p:tag name="KSO_WM_BEAUTIFY_FLAG" val=""/>
</p:tagLst>
</file>

<file path=ppt/tags/tag288.xml><?xml version="1.0" encoding="utf-8"?>
<p:tagLst xmlns:p="http://schemas.openxmlformats.org/presentationml/2006/main">
  <p:tag name="AS_UNIQUEID" val="6898"/>
</p:tagLst>
</file>

<file path=ppt/tags/tag289.xml><?xml version="1.0" encoding="utf-8"?>
<p:tagLst xmlns:p="http://schemas.openxmlformats.org/presentationml/2006/main">
  <p:tag name="AS_UNIQUEID" val="6899"/>
</p:tagLst>
</file>

<file path=ppt/tags/tag29.xml><?xml version="1.0" encoding="utf-8"?>
<p:tagLst xmlns:p="http://schemas.openxmlformats.org/presentationml/2006/main">
  <p:tag name="AS_UNIQUEID" val="635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0.xml><?xml version="1.0" encoding="utf-8"?>
<p:tagLst xmlns:p="http://schemas.openxmlformats.org/presentationml/2006/main">
  <p:tag name="AS_UNIQUEID" val="6900"/>
</p:tagLst>
</file>

<file path=ppt/tags/tag291.xml><?xml version="1.0" encoding="utf-8"?>
<p:tagLst xmlns:p="http://schemas.openxmlformats.org/presentationml/2006/main">
  <p:tag name="AS_UNIQUEID" val="6901"/>
</p:tagLst>
</file>

<file path=ppt/tags/tag292.xml><?xml version="1.0" encoding="utf-8"?>
<p:tagLst xmlns:p="http://schemas.openxmlformats.org/presentationml/2006/main">
  <p:tag name="AS_UNIQUEID" val="6902"/>
</p:tagLst>
</file>

<file path=ppt/tags/tag29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294.xml><?xml version="1.0" encoding="utf-8"?>
<p:tagLst xmlns:p="http://schemas.openxmlformats.org/presentationml/2006/main">
  <p:tag name="AS_UNIQUEID" val="6903"/>
</p:tagLst>
</file>

<file path=ppt/tags/tag295.xml><?xml version="1.0" encoding="utf-8"?>
<p:tagLst xmlns:p="http://schemas.openxmlformats.org/presentationml/2006/main">
  <p:tag name="AS_UNIQUEID" val="1725"/>
</p:tagLst>
</file>

<file path=ppt/tags/tag296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297.xml><?xml version="1.0" encoding="utf-8"?>
<p:tagLst xmlns:p="http://schemas.openxmlformats.org/presentationml/2006/main">
  <p:tag name="AS_UNIQUEID" val="1727"/>
  <p:tag name="KSO_WM_BEAUTIFY_FLAG" val=""/>
</p:tagLst>
</file>

<file path=ppt/tags/tag298.xml><?xml version="1.0" encoding="utf-8"?>
<p:tagLst xmlns:p="http://schemas.openxmlformats.org/presentationml/2006/main">
  <p:tag name="AS_UNIQUEID" val="1728"/>
</p:tagLst>
</file>

<file path=ppt/tags/tag299.xml><?xml version="1.0" encoding="utf-8"?>
<p:tagLst xmlns:p="http://schemas.openxmlformats.org/presentationml/2006/main">
  <p:tag name="AS_UNIQUEID" val="1729"/>
  <p:tag name="KSO_WM_BEAUTIFY_FLAG" val=""/>
</p:tagLst>
</file>

<file path=ppt/tags/tag3.xml><?xml version="1.0" encoding="utf-8"?>
<p:tagLst xmlns:p="http://schemas.openxmlformats.org/presentationml/2006/main">
  <p:tag name="AS_UNIQUEID" val="632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AS_UNIQUEID" val="635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00.xml><?xml version="1.0" encoding="utf-8"?>
<p:tagLst xmlns:p="http://schemas.openxmlformats.org/presentationml/2006/main">
  <p:tag name="AS_UNIQUEID" val="1731"/>
  <p:tag name="KSO_WM_BEAUTIFY_FLAG" val=""/>
</p:tagLst>
</file>

<file path=ppt/tags/tag301.xml><?xml version="1.0" encoding="utf-8"?>
<p:tagLst xmlns:p="http://schemas.openxmlformats.org/presentationml/2006/main">
  <p:tag name="AS_UNIQUEID" val="1732"/>
  <p:tag name="KSO_WM_BEAUTIFY_FLAG" val=""/>
</p:tagLst>
</file>

<file path=ppt/tags/tag302.xml><?xml version="1.0" encoding="utf-8"?>
<p:tagLst xmlns:p="http://schemas.openxmlformats.org/presentationml/2006/main">
  <p:tag name="AS_UNIQUEID" val="6904"/>
</p:tagLst>
</file>

<file path=ppt/tags/tag303.xml><?xml version="1.0" encoding="utf-8"?>
<p:tagLst xmlns:p="http://schemas.openxmlformats.org/presentationml/2006/main">
  <p:tag name="AS_UNIQUEID" val="6905"/>
</p:tagLst>
</file>

<file path=ppt/tags/tag304.xml><?xml version="1.0" encoding="utf-8"?>
<p:tagLst xmlns:p="http://schemas.openxmlformats.org/presentationml/2006/main">
  <p:tag name="AS_UNIQUEID" val="6906"/>
</p:tagLst>
</file>

<file path=ppt/tags/tag30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306.xml><?xml version="1.0" encoding="utf-8"?>
<p:tagLst xmlns:p="http://schemas.openxmlformats.org/presentationml/2006/main">
  <p:tag name="AS_UNIQUEID" val="6907"/>
</p:tagLst>
</file>

<file path=ppt/tags/tag307.xml><?xml version="1.0" encoding="utf-8"?>
<p:tagLst xmlns:p="http://schemas.openxmlformats.org/presentationml/2006/main">
  <p:tag name="AS_UNIQUEID" val="1725"/>
</p:tagLst>
</file>

<file path=ppt/tags/tag308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309.xml><?xml version="1.0" encoding="utf-8"?>
<p:tagLst xmlns:p="http://schemas.openxmlformats.org/presentationml/2006/main">
  <p:tag name="AS_UNIQUEID" val="1727"/>
  <p:tag name="KSO_WM_BEAUTIFY_FLAG" val=""/>
</p:tagLst>
</file>

<file path=ppt/tags/tag31.xml><?xml version="1.0" encoding="utf-8"?>
<p:tagLst xmlns:p="http://schemas.openxmlformats.org/presentationml/2006/main">
  <p:tag name="AS_UNIQUEID" val="635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0.xml><?xml version="1.0" encoding="utf-8"?>
<p:tagLst xmlns:p="http://schemas.openxmlformats.org/presentationml/2006/main">
  <p:tag name="AS_UNIQUEID" val="1728"/>
</p:tagLst>
</file>

<file path=ppt/tags/tag311.xml><?xml version="1.0" encoding="utf-8"?>
<p:tagLst xmlns:p="http://schemas.openxmlformats.org/presentationml/2006/main">
  <p:tag name="AS_UNIQUEID" val="1729"/>
  <p:tag name="KSO_WM_BEAUTIFY_FLAG" val=""/>
</p:tagLst>
</file>

<file path=ppt/tags/tag312.xml><?xml version="1.0" encoding="utf-8"?>
<p:tagLst xmlns:p="http://schemas.openxmlformats.org/presentationml/2006/main">
  <p:tag name="AS_UNIQUEID" val="1731"/>
  <p:tag name="KSO_WM_BEAUTIFY_FLAG" val=""/>
</p:tagLst>
</file>

<file path=ppt/tags/tag313.xml><?xml version="1.0" encoding="utf-8"?>
<p:tagLst xmlns:p="http://schemas.openxmlformats.org/presentationml/2006/main">
  <p:tag name="AS_UNIQUEID" val="1732"/>
  <p:tag name="KSO_WM_BEAUTIFY_FLAG" val=""/>
</p:tagLst>
</file>

<file path=ppt/tags/tag314.xml><?xml version="1.0" encoding="utf-8"?>
<p:tagLst xmlns:p="http://schemas.openxmlformats.org/presentationml/2006/main">
  <p:tag name="AS_UNIQUEID" val="6908"/>
</p:tagLst>
</file>

<file path=ppt/tags/tag315.xml><?xml version="1.0" encoding="utf-8"?>
<p:tagLst xmlns:p="http://schemas.openxmlformats.org/presentationml/2006/main">
  <p:tag name="AS_UNIQUEID" val="6909"/>
</p:tagLst>
</file>

<file path=ppt/tags/tag316.xml><?xml version="1.0" encoding="utf-8"?>
<p:tagLst xmlns:p="http://schemas.openxmlformats.org/presentationml/2006/main">
  <p:tag name="AS_UNIQUEID" val="6910"/>
</p:tagLst>
</file>

<file path=ppt/tags/tag317.xml><?xml version="1.0" encoding="utf-8"?>
<p:tagLst xmlns:p="http://schemas.openxmlformats.org/presentationml/2006/main">
  <p:tag name="AS_UNIQUEID" val="6911"/>
</p:tagLst>
</file>

<file path=ppt/tags/tag318.xml><?xml version="1.0" encoding="utf-8"?>
<p:tagLst xmlns:p="http://schemas.openxmlformats.org/presentationml/2006/main">
  <p:tag name="AS_UNIQUEID" val="6912"/>
</p:tagLst>
</file>

<file path=ppt/tags/tag31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32.xml><?xml version="1.0" encoding="utf-8"?>
<p:tagLst xmlns:p="http://schemas.openxmlformats.org/presentationml/2006/main">
  <p:tag name="AS_UNIQUEID" val="635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0.xml><?xml version="1.0" encoding="utf-8"?>
<p:tagLst xmlns:p="http://schemas.openxmlformats.org/presentationml/2006/main">
  <p:tag name="AS_UNIQUEID" val="6913"/>
</p:tagLst>
</file>

<file path=ppt/tags/tag321.xml><?xml version="1.0" encoding="utf-8"?>
<p:tagLst xmlns:p="http://schemas.openxmlformats.org/presentationml/2006/main">
  <p:tag name="AS_UNIQUEID" val="1725"/>
</p:tagLst>
</file>

<file path=ppt/tags/tag322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323.xml><?xml version="1.0" encoding="utf-8"?>
<p:tagLst xmlns:p="http://schemas.openxmlformats.org/presentationml/2006/main">
  <p:tag name="AS_UNIQUEID" val="1727"/>
  <p:tag name="KSO_WM_BEAUTIFY_FLAG" val=""/>
</p:tagLst>
</file>

<file path=ppt/tags/tag324.xml><?xml version="1.0" encoding="utf-8"?>
<p:tagLst xmlns:p="http://schemas.openxmlformats.org/presentationml/2006/main">
  <p:tag name="AS_UNIQUEID" val="1728"/>
</p:tagLst>
</file>

<file path=ppt/tags/tag325.xml><?xml version="1.0" encoding="utf-8"?>
<p:tagLst xmlns:p="http://schemas.openxmlformats.org/presentationml/2006/main">
  <p:tag name="AS_UNIQUEID" val="1729"/>
  <p:tag name="KSO_WM_BEAUTIFY_FLAG" val=""/>
</p:tagLst>
</file>

<file path=ppt/tags/tag326.xml><?xml version="1.0" encoding="utf-8"?>
<p:tagLst xmlns:p="http://schemas.openxmlformats.org/presentationml/2006/main">
  <p:tag name="AS_UNIQUEID" val="1731"/>
  <p:tag name="KSO_WM_BEAUTIFY_FLAG" val=""/>
</p:tagLst>
</file>

<file path=ppt/tags/tag327.xml><?xml version="1.0" encoding="utf-8"?>
<p:tagLst xmlns:p="http://schemas.openxmlformats.org/presentationml/2006/main">
  <p:tag name="AS_UNIQUEID" val="1732"/>
  <p:tag name="KSO_WM_BEAUTIFY_FLAG" val=""/>
</p:tagLst>
</file>

<file path=ppt/tags/tag328.xml><?xml version="1.0" encoding="utf-8"?>
<p:tagLst xmlns:p="http://schemas.openxmlformats.org/presentationml/2006/main">
  <p:tag name="AS_UNIQUEID" val="6914"/>
</p:tagLst>
</file>

<file path=ppt/tags/tag329.xml><?xml version="1.0" encoding="utf-8"?>
<p:tagLst xmlns:p="http://schemas.openxmlformats.org/presentationml/2006/main">
  <p:tag name="AS_UNIQUEID" val="6915"/>
</p:tagLst>
</file>

<file path=ppt/tags/tag33.xml><?xml version="1.0" encoding="utf-8"?>
<p:tagLst xmlns:p="http://schemas.openxmlformats.org/presentationml/2006/main">
  <p:tag name="AS_UNIQUEID" val="635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0.xml><?xml version="1.0" encoding="utf-8"?>
<p:tagLst xmlns:p="http://schemas.openxmlformats.org/presentationml/2006/main">
  <p:tag name="AS_UNIQUEID" val="6916"/>
</p:tagLst>
</file>

<file path=ppt/tags/tag331.xml><?xml version="1.0" encoding="utf-8"?>
<p:tagLst xmlns:p="http://schemas.openxmlformats.org/presentationml/2006/main">
  <p:tag name="AS_UNIQUEID" val="6917"/>
</p:tagLst>
</file>

<file path=ppt/tags/tag332.xml><?xml version="1.0" encoding="utf-8"?>
<p:tagLst xmlns:p="http://schemas.openxmlformats.org/presentationml/2006/main">
  <p:tag name="AS_UNIQUEID" val="6918"/>
</p:tagLst>
</file>

<file path=ppt/tags/tag333.xml><?xml version="1.0" encoding="utf-8"?>
<p:tagLst xmlns:p="http://schemas.openxmlformats.org/presentationml/2006/main">
  <p:tag name="AS_UNIQUEID" val="6919"/>
</p:tagLst>
</file>

<file path=ppt/tags/tag334.xml><?xml version="1.0" encoding="utf-8"?>
<p:tagLst xmlns:p="http://schemas.openxmlformats.org/presentationml/2006/main">
  <p:tag name="AS_UNIQUEID" val="2095"/>
</p:tagLst>
</file>

<file path=ppt/tags/tag335.xml><?xml version="1.0" encoding="utf-8"?>
<p:tagLst xmlns:p="http://schemas.openxmlformats.org/presentationml/2006/main">
  <p:tag name="AS_UNIQUEID" val="2096"/>
</p:tagLst>
</file>

<file path=ppt/tags/tag336.xml><?xml version="1.0" encoding="utf-8"?>
<p:tagLst xmlns:p="http://schemas.openxmlformats.org/presentationml/2006/main">
  <p:tag name="AS_UNIQUEID" val="2097"/>
</p:tagLst>
</file>

<file path=ppt/tags/tag337.xml><?xml version="1.0" encoding="utf-8"?>
<p:tagLst xmlns:p="http://schemas.openxmlformats.org/presentationml/2006/main">
  <p:tag name="AS_UNIQUEID" val="2098"/>
</p:tagLst>
</file>

<file path=ppt/tags/tag338.xml><?xml version="1.0" encoding="utf-8"?>
<p:tagLst xmlns:p="http://schemas.openxmlformats.org/presentationml/2006/main">
  <p:tag name="AS_UNIQUEID" val="6920"/>
</p:tagLst>
</file>

<file path=ppt/tags/tag339.xml><?xml version="1.0" encoding="utf-8"?>
<p:tagLst xmlns:p="http://schemas.openxmlformats.org/presentationml/2006/main">
  <p:tag name="AS_UNIQUEID" val="6921"/>
</p:tagLst>
</file>

<file path=ppt/tags/tag34.xml><?xml version="1.0" encoding="utf-8"?>
<p:tagLst xmlns:p="http://schemas.openxmlformats.org/presentationml/2006/main">
  <p:tag name="AS_UNIQUEID" val="635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341.xml><?xml version="1.0" encoding="utf-8"?>
<p:tagLst xmlns:p="http://schemas.openxmlformats.org/presentationml/2006/main">
  <p:tag name="AS_UNIQUEID" val="6922"/>
</p:tagLst>
</file>

<file path=ppt/tags/tag342.xml><?xml version="1.0" encoding="utf-8"?>
<p:tagLst xmlns:p="http://schemas.openxmlformats.org/presentationml/2006/main">
  <p:tag name="AS_UNIQUEID" val="1725"/>
</p:tagLst>
</file>

<file path=ppt/tags/tag343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344.xml><?xml version="1.0" encoding="utf-8"?>
<p:tagLst xmlns:p="http://schemas.openxmlformats.org/presentationml/2006/main">
  <p:tag name="AS_UNIQUEID" val="1727"/>
  <p:tag name="KSO_WM_BEAUTIFY_FLAG" val=""/>
</p:tagLst>
</file>

<file path=ppt/tags/tag345.xml><?xml version="1.0" encoding="utf-8"?>
<p:tagLst xmlns:p="http://schemas.openxmlformats.org/presentationml/2006/main">
  <p:tag name="AS_UNIQUEID" val="1728"/>
</p:tagLst>
</file>

<file path=ppt/tags/tag346.xml><?xml version="1.0" encoding="utf-8"?>
<p:tagLst xmlns:p="http://schemas.openxmlformats.org/presentationml/2006/main">
  <p:tag name="AS_UNIQUEID" val="1729"/>
  <p:tag name="KSO_WM_BEAUTIFY_FLAG" val=""/>
</p:tagLst>
</file>

<file path=ppt/tags/tag347.xml><?xml version="1.0" encoding="utf-8"?>
<p:tagLst xmlns:p="http://schemas.openxmlformats.org/presentationml/2006/main">
  <p:tag name="AS_UNIQUEID" val="1731"/>
  <p:tag name="KSO_WM_BEAUTIFY_FLAG" val=""/>
</p:tagLst>
</file>

<file path=ppt/tags/tag348.xml><?xml version="1.0" encoding="utf-8"?>
<p:tagLst xmlns:p="http://schemas.openxmlformats.org/presentationml/2006/main">
  <p:tag name="AS_UNIQUEID" val="1732"/>
  <p:tag name="KSO_WM_BEAUTIFY_FLAG" val=""/>
</p:tagLst>
</file>

<file path=ppt/tags/tag349.xml><?xml version="1.0" encoding="utf-8"?>
<p:tagLst xmlns:p="http://schemas.openxmlformats.org/presentationml/2006/main">
  <p:tag name="AS_UNIQUEID" val="6923"/>
</p:tagLst>
</file>

<file path=ppt/tags/tag35.xml><?xml version="1.0" encoding="utf-8"?>
<p:tagLst xmlns:p="http://schemas.openxmlformats.org/presentationml/2006/main">
  <p:tag name="AS_UNIQUEID" val="6841"/>
</p:tagLst>
</file>

<file path=ppt/tags/tag350.xml><?xml version="1.0" encoding="utf-8"?>
<p:tagLst xmlns:p="http://schemas.openxmlformats.org/presentationml/2006/main">
  <p:tag name="AS_UNIQUEID" val="6924"/>
</p:tagLst>
</file>

<file path=ppt/tags/tag351.xml><?xml version="1.0" encoding="utf-8"?>
<p:tagLst xmlns:p="http://schemas.openxmlformats.org/presentationml/2006/main">
  <p:tag name="AS_UNIQUEID" val="6925"/>
</p:tagLst>
</file>

<file path=ppt/tags/tag352.xml><?xml version="1.0" encoding="utf-8"?>
<p:tagLst xmlns:p="http://schemas.openxmlformats.org/presentationml/2006/main">
  <p:tag name="AS_UNIQUEID" val="6926"/>
</p:tagLst>
</file>

<file path=ppt/tags/tag353.xml><?xml version="1.0" encoding="utf-8"?>
<p:tagLst xmlns:p="http://schemas.openxmlformats.org/presentationml/2006/main">
  <p:tag name="AS_UNIQUEID" val="6927"/>
</p:tagLst>
</file>

<file path=ppt/tags/tag354.xml><?xml version="1.0" encoding="utf-8"?>
<p:tagLst xmlns:p="http://schemas.openxmlformats.org/presentationml/2006/main">
  <p:tag name="AS_UNIQUEID" val="6928"/>
</p:tagLst>
</file>

<file path=ppt/tags/tag355.xml><?xml version="1.0" encoding="utf-8"?>
<p:tagLst xmlns:p="http://schemas.openxmlformats.org/presentationml/2006/main">
  <p:tag name="AS_UNIQUEID" val="6929"/>
</p:tagLst>
</file>

<file path=ppt/tags/tag356.xml><?xml version="1.0" encoding="utf-8"?>
<p:tagLst xmlns:p="http://schemas.openxmlformats.org/presentationml/2006/main">
  <p:tag name="AS_UNIQUEID" val="6930"/>
</p:tagLst>
</file>

<file path=ppt/tags/tag357.xml><?xml version="1.0" encoding="utf-8"?>
<p:tagLst xmlns:p="http://schemas.openxmlformats.org/presentationml/2006/main">
  <p:tag name="AS_UNIQUEID" val="6931"/>
</p:tagLst>
</file>

<file path=ppt/tags/tag358.xml><?xml version="1.0" encoding="utf-8"?>
<p:tagLst xmlns:p="http://schemas.openxmlformats.org/presentationml/2006/main">
  <p:tag name="AS_UNIQUEID" val="7092"/>
</p:tagLst>
</file>

<file path=ppt/tags/tag35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36.xml><?xml version="1.0" encoding="utf-8"?>
<p:tagLst xmlns:p="http://schemas.openxmlformats.org/presentationml/2006/main">
  <p:tag name="AS_UNIQUEID" val="636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60.xml><?xml version="1.0" encoding="utf-8"?>
<p:tagLst xmlns:p="http://schemas.openxmlformats.org/presentationml/2006/main">
  <p:tag name="AS_UNIQUEID" val="6932"/>
</p:tagLst>
</file>

<file path=ppt/tags/tag361.xml><?xml version="1.0" encoding="utf-8"?>
<p:tagLst xmlns:p="http://schemas.openxmlformats.org/presentationml/2006/main">
  <p:tag name="AS_UNIQUEID" val="1725"/>
</p:tagLst>
</file>

<file path=ppt/tags/tag362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363.xml><?xml version="1.0" encoding="utf-8"?>
<p:tagLst xmlns:p="http://schemas.openxmlformats.org/presentationml/2006/main">
  <p:tag name="AS_UNIQUEID" val="1727"/>
  <p:tag name="KSO_WM_BEAUTIFY_FLAG" val=""/>
</p:tagLst>
</file>

<file path=ppt/tags/tag364.xml><?xml version="1.0" encoding="utf-8"?>
<p:tagLst xmlns:p="http://schemas.openxmlformats.org/presentationml/2006/main">
  <p:tag name="AS_UNIQUEID" val="1728"/>
</p:tagLst>
</file>

<file path=ppt/tags/tag365.xml><?xml version="1.0" encoding="utf-8"?>
<p:tagLst xmlns:p="http://schemas.openxmlformats.org/presentationml/2006/main">
  <p:tag name="AS_UNIQUEID" val="1729"/>
  <p:tag name="KSO_WM_BEAUTIFY_FLAG" val=""/>
</p:tagLst>
</file>

<file path=ppt/tags/tag366.xml><?xml version="1.0" encoding="utf-8"?>
<p:tagLst xmlns:p="http://schemas.openxmlformats.org/presentationml/2006/main">
  <p:tag name="AS_UNIQUEID" val="1731"/>
  <p:tag name="KSO_WM_BEAUTIFY_FLAG" val=""/>
</p:tagLst>
</file>

<file path=ppt/tags/tag367.xml><?xml version="1.0" encoding="utf-8"?>
<p:tagLst xmlns:p="http://schemas.openxmlformats.org/presentationml/2006/main">
  <p:tag name="AS_UNIQUEID" val="1732"/>
  <p:tag name="KSO_WM_BEAUTIFY_FLAG" val=""/>
</p:tagLst>
</file>

<file path=ppt/tags/tag368.xml><?xml version="1.0" encoding="utf-8"?>
<p:tagLst xmlns:p="http://schemas.openxmlformats.org/presentationml/2006/main">
  <p:tag name="AS_UNIQUEID" val="6933"/>
</p:tagLst>
</file>

<file path=ppt/tags/tag369.xml><?xml version="1.0" encoding="utf-8"?>
<p:tagLst xmlns:p="http://schemas.openxmlformats.org/presentationml/2006/main">
  <p:tag name="AS_UNIQUEID" val="6934"/>
</p:tagLst>
</file>

<file path=ppt/tags/tag37.xml><?xml version="1.0" encoding="utf-8"?>
<p:tagLst xmlns:p="http://schemas.openxmlformats.org/presentationml/2006/main">
  <p:tag name="AS_UNIQUEID" val="636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70.xml><?xml version="1.0" encoding="utf-8"?>
<p:tagLst xmlns:p="http://schemas.openxmlformats.org/presentationml/2006/main">
  <p:tag name="AS_UNIQUEID" val="6935"/>
</p:tagLst>
</file>

<file path=ppt/tags/tag371.xml><?xml version="1.0" encoding="utf-8"?>
<p:tagLst xmlns:p="http://schemas.openxmlformats.org/presentationml/2006/main">
  <p:tag name="AS_UNIQUEID" val="6936"/>
</p:tagLst>
</file>

<file path=ppt/tags/tag372.xml><?xml version="1.0" encoding="utf-8"?>
<p:tagLst xmlns:p="http://schemas.openxmlformats.org/presentationml/2006/main">
  <p:tag name="AS_UNIQUEID" val="6937"/>
</p:tagLst>
</file>

<file path=ppt/tags/tag373.xml><?xml version="1.0" encoding="utf-8"?>
<p:tagLst xmlns:p="http://schemas.openxmlformats.org/presentationml/2006/main">
  <p:tag name="AS_UNIQUEID" val="6938"/>
</p:tagLst>
</file>

<file path=ppt/tags/tag374.xml><?xml version="1.0" encoding="utf-8"?>
<p:tagLst xmlns:p="http://schemas.openxmlformats.org/presentationml/2006/main">
  <p:tag name="AS_UNIQUEID" val="6939"/>
</p:tagLst>
</file>

<file path=ppt/tags/tag375.xml><?xml version="1.0" encoding="utf-8"?>
<p:tagLst xmlns:p="http://schemas.openxmlformats.org/presentationml/2006/main">
  <p:tag name="AS_UNIQUEID" val="6940"/>
</p:tagLst>
</file>

<file path=ppt/tags/tag376.xml><?xml version="1.0" encoding="utf-8"?>
<p:tagLst xmlns:p="http://schemas.openxmlformats.org/presentationml/2006/main">
  <p:tag name="AS_UNIQUEID" val="6941"/>
</p:tagLst>
</file>

<file path=ppt/tags/tag377.xml><?xml version="1.0" encoding="utf-8"?>
<p:tagLst xmlns:p="http://schemas.openxmlformats.org/presentationml/2006/main">
  <p:tag name="AS_UNIQUEID" val="6942"/>
</p:tagLst>
</file>

<file path=ppt/tags/tag378.xml><?xml version="1.0" encoding="utf-8"?>
<p:tagLst xmlns:p="http://schemas.openxmlformats.org/presentationml/2006/main">
  <p:tag name="AS_UNIQUEID" val="6943"/>
</p:tagLst>
</file>

<file path=ppt/tags/tag379.xml><?xml version="1.0" encoding="utf-8"?>
<p:tagLst xmlns:p="http://schemas.openxmlformats.org/presentationml/2006/main">
  <p:tag name="AS_UNIQUEID" val="6944"/>
</p:tagLst>
</file>

<file path=ppt/tags/tag38.xml><?xml version="1.0" encoding="utf-8"?>
<p:tagLst xmlns:p="http://schemas.openxmlformats.org/presentationml/2006/main">
  <p:tag name="AS_UNIQUEID" val="636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80.xml><?xml version="1.0" encoding="utf-8"?>
<p:tagLst xmlns:p="http://schemas.openxmlformats.org/presentationml/2006/main">
  <p:tag name="AS_UNIQUEID" val="6945"/>
</p:tagLst>
</file>

<file path=ppt/tags/tag381.xml><?xml version="1.0" encoding="utf-8"?>
<p:tagLst xmlns:p="http://schemas.openxmlformats.org/presentationml/2006/main">
  <p:tag name="AS_UNIQUEID" val="6946"/>
</p:tagLst>
</file>

<file path=ppt/tags/tag382.xml><?xml version="1.0" encoding="utf-8"?>
<p:tagLst xmlns:p="http://schemas.openxmlformats.org/presentationml/2006/main">
  <p:tag name="AS_UNIQUEID" val="6947"/>
</p:tagLst>
</file>

<file path=ppt/tags/tag383.xml><?xml version="1.0" encoding="utf-8"?>
<p:tagLst xmlns:p="http://schemas.openxmlformats.org/presentationml/2006/main">
  <p:tag name="AS_UNIQUEID" val="6948"/>
</p:tagLst>
</file>

<file path=ppt/tags/tag384.xml><?xml version="1.0" encoding="utf-8"?>
<p:tagLst xmlns:p="http://schemas.openxmlformats.org/presentationml/2006/main">
  <p:tag name="AS_UNIQUEID" val="6949"/>
</p:tagLst>
</file>

<file path=ppt/tags/tag385.xml><?xml version="1.0" encoding="utf-8"?>
<p:tagLst xmlns:p="http://schemas.openxmlformats.org/presentationml/2006/main">
  <p:tag name="AS_UNIQUEID" val="6950"/>
</p:tagLst>
</file>

<file path=ppt/tags/tag38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387.xml><?xml version="1.0" encoding="utf-8"?>
<p:tagLst xmlns:p="http://schemas.openxmlformats.org/presentationml/2006/main">
  <p:tag name="AS_UNIQUEID" val="6951"/>
</p:tagLst>
</file>

<file path=ppt/tags/tag388.xml><?xml version="1.0" encoding="utf-8"?>
<p:tagLst xmlns:p="http://schemas.openxmlformats.org/presentationml/2006/main">
  <p:tag name="AS_UNIQUEID" val="1725"/>
</p:tagLst>
</file>

<file path=ppt/tags/tag389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39.xml><?xml version="1.0" encoding="utf-8"?>
<p:tagLst xmlns:p="http://schemas.openxmlformats.org/presentationml/2006/main">
  <p:tag name="AS_UNIQUEID" val="636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0.xml><?xml version="1.0" encoding="utf-8"?>
<p:tagLst xmlns:p="http://schemas.openxmlformats.org/presentationml/2006/main">
  <p:tag name="AS_UNIQUEID" val="1727"/>
  <p:tag name="KSO_WM_BEAUTIFY_FLAG" val=""/>
</p:tagLst>
</file>

<file path=ppt/tags/tag391.xml><?xml version="1.0" encoding="utf-8"?>
<p:tagLst xmlns:p="http://schemas.openxmlformats.org/presentationml/2006/main">
  <p:tag name="AS_UNIQUEID" val="1728"/>
</p:tagLst>
</file>

<file path=ppt/tags/tag392.xml><?xml version="1.0" encoding="utf-8"?>
<p:tagLst xmlns:p="http://schemas.openxmlformats.org/presentationml/2006/main">
  <p:tag name="AS_UNIQUEID" val="1729"/>
  <p:tag name="KSO_WM_BEAUTIFY_FLAG" val=""/>
</p:tagLst>
</file>

<file path=ppt/tags/tag393.xml><?xml version="1.0" encoding="utf-8"?>
<p:tagLst xmlns:p="http://schemas.openxmlformats.org/presentationml/2006/main">
  <p:tag name="AS_UNIQUEID" val="1731"/>
  <p:tag name="KSO_WM_BEAUTIFY_FLAG" val=""/>
</p:tagLst>
</file>

<file path=ppt/tags/tag394.xml><?xml version="1.0" encoding="utf-8"?>
<p:tagLst xmlns:p="http://schemas.openxmlformats.org/presentationml/2006/main">
  <p:tag name="AS_UNIQUEID" val="1732"/>
  <p:tag name="KSO_WM_BEAUTIFY_FLAG" val=""/>
</p:tagLst>
</file>

<file path=ppt/tags/tag395.xml><?xml version="1.0" encoding="utf-8"?>
<p:tagLst xmlns:p="http://schemas.openxmlformats.org/presentationml/2006/main">
  <p:tag name="AS_UNIQUEID" val="6952"/>
</p:tagLst>
</file>

<file path=ppt/tags/tag396.xml><?xml version="1.0" encoding="utf-8"?>
<p:tagLst xmlns:p="http://schemas.openxmlformats.org/presentationml/2006/main">
  <p:tag name="AS_UNIQUEID" val="6953"/>
</p:tagLst>
</file>

<file path=ppt/tags/tag39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398.xml><?xml version="1.0" encoding="utf-8"?>
<p:tagLst xmlns:p="http://schemas.openxmlformats.org/presentationml/2006/main">
  <p:tag name="AS_UNIQUEID" val="6954"/>
</p:tagLst>
</file>

<file path=ppt/tags/tag399.xml><?xml version="1.0" encoding="utf-8"?>
<p:tagLst xmlns:p="http://schemas.openxmlformats.org/presentationml/2006/main">
  <p:tag name="AS_UNIQUEID" val="1725"/>
</p:tagLst>
</file>

<file path=ppt/tags/tag4.xml><?xml version="1.0" encoding="utf-8"?>
<p:tagLst xmlns:p="http://schemas.openxmlformats.org/presentationml/2006/main">
  <p:tag name="AS_UNIQUEID" val="632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AS_UNIQUEID" val="6842"/>
</p:tagLst>
</file>

<file path=ppt/tags/tag400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401.xml><?xml version="1.0" encoding="utf-8"?>
<p:tagLst xmlns:p="http://schemas.openxmlformats.org/presentationml/2006/main">
  <p:tag name="AS_UNIQUEID" val="1727"/>
  <p:tag name="KSO_WM_BEAUTIFY_FLAG" val=""/>
</p:tagLst>
</file>

<file path=ppt/tags/tag402.xml><?xml version="1.0" encoding="utf-8"?>
<p:tagLst xmlns:p="http://schemas.openxmlformats.org/presentationml/2006/main">
  <p:tag name="AS_UNIQUEID" val="1728"/>
</p:tagLst>
</file>

<file path=ppt/tags/tag403.xml><?xml version="1.0" encoding="utf-8"?>
<p:tagLst xmlns:p="http://schemas.openxmlformats.org/presentationml/2006/main">
  <p:tag name="AS_UNIQUEID" val="1729"/>
  <p:tag name="KSO_WM_BEAUTIFY_FLAG" val=""/>
</p:tagLst>
</file>

<file path=ppt/tags/tag404.xml><?xml version="1.0" encoding="utf-8"?>
<p:tagLst xmlns:p="http://schemas.openxmlformats.org/presentationml/2006/main">
  <p:tag name="AS_UNIQUEID" val="1731"/>
  <p:tag name="KSO_WM_BEAUTIFY_FLAG" val=""/>
</p:tagLst>
</file>

<file path=ppt/tags/tag405.xml><?xml version="1.0" encoding="utf-8"?>
<p:tagLst xmlns:p="http://schemas.openxmlformats.org/presentationml/2006/main">
  <p:tag name="AS_UNIQUEID" val="1732"/>
  <p:tag name="KSO_WM_BEAUTIFY_FLAG" val=""/>
</p:tagLst>
</file>

<file path=ppt/tags/tag406.xml><?xml version="1.0" encoding="utf-8"?>
<p:tagLst xmlns:p="http://schemas.openxmlformats.org/presentationml/2006/main">
  <p:tag name="AS_UNIQUEID" val="2207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407.xml><?xml version="1.0" encoding="utf-8"?>
<p:tagLst xmlns:p="http://schemas.openxmlformats.org/presentationml/2006/main">
  <p:tag name="AS_UNIQUEID" val="6955"/>
</p:tagLst>
</file>

<file path=ppt/tags/tag40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409.xml><?xml version="1.0" encoding="utf-8"?>
<p:tagLst xmlns:p="http://schemas.openxmlformats.org/presentationml/2006/main">
  <p:tag name="AS_UNIQUEID" val="6956"/>
</p:tagLst>
</file>

<file path=ppt/tags/tag41.xml><?xml version="1.0" encoding="utf-8"?>
<p:tagLst xmlns:p="http://schemas.openxmlformats.org/presentationml/2006/main">
  <p:tag name="AS_UNIQUEID" val="636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10.xml><?xml version="1.0" encoding="utf-8"?>
<p:tagLst xmlns:p="http://schemas.openxmlformats.org/presentationml/2006/main">
  <p:tag name="AS_UNIQUEID" val="1725"/>
</p:tagLst>
</file>

<file path=ppt/tags/tag411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412.xml><?xml version="1.0" encoding="utf-8"?>
<p:tagLst xmlns:p="http://schemas.openxmlformats.org/presentationml/2006/main">
  <p:tag name="AS_UNIQUEID" val="1727"/>
  <p:tag name="KSO_WM_BEAUTIFY_FLAG" val=""/>
</p:tagLst>
</file>

<file path=ppt/tags/tag413.xml><?xml version="1.0" encoding="utf-8"?>
<p:tagLst xmlns:p="http://schemas.openxmlformats.org/presentationml/2006/main">
  <p:tag name="AS_UNIQUEID" val="1728"/>
</p:tagLst>
</file>

<file path=ppt/tags/tag414.xml><?xml version="1.0" encoding="utf-8"?>
<p:tagLst xmlns:p="http://schemas.openxmlformats.org/presentationml/2006/main">
  <p:tag name="AS_UNIQUEID" val="1729"/>
  <p:tag name="KSO_WM_BEAUTIFY_FLAG" val=""/>
</p:tagLst>
</file>

<file path=ppt/tags/tag415.xml><?xml version="1.0" encoding="utf-8"?>
<p:tagLst xmlns:p="http://schemas.openxmlformats.org/presentationml/2006/main">
  <p:tag name="AS_UNIQUEID" val="1731"/>
  <p:tag name="KSO_WM_BEAUTIFY_FLAG" val=""/>
</p:tagLst>
</file>

<file path=ppt/tags/tag416.xml><?xml version="1.0" encoding="utf-8"?>
<p:tagLst xmlns:p="http://schemas.openxmlformats.org/presentationml/2006/main">
  <p:tag name="AS_UNIQUEID" val="1732"/>
  <p:tag name="KSO_WM_BEAUTIFY_FLAG" val=""/>
</p:tagLst>
</file>

<file path=ppt/tags/tag417.xml><?xml version="1.0" encoding="utf-8"?>
<p:tagLst xmlns:p="http://schemas.openxmlformats.org/presentationml/2006/main">
  <p:tag name="AS_UNIQUEID" val="6957"/>
</p:tagLst>
</file>

<file path=ppt/tags/tag418.xml><?xml version="1.0" encoding="utf-8"?>
<p:tagLst xmlns:p="http://schemas.openxmlformats.org/presentationml/2006/main">
  <p:tag name="AS_UNIQUEID" val="2207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41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42.xml><?xml version="1.0" encoding="utf-8"?>
<p:tagLst xmlns:p="http://schemas.openxmlformats.org/presentationml/2006/main">
  <p:tag name="AS_UNIQUEID" val="636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20.xml><?xml version="1.0" encoding="utf-8"?>
<p:tagLst xmlns:p="http://schemas.openxmlformats.org/presentationml/2006/main">
  <p:tag name="AS_UNIQUEID" val="6958"/>
</p:tagLst>
</file>

<file path=ppt/tags/tag421.xml><?xml version="1.0" encoding="utf-8"?>
<p:tagLst xmlns:p="http://schemas.openxmlformats.org/presentationml/2006/main">
  <p:tag name="AS_UNIQUEID" val="1725"/>
</p:tagLst>
</file>

<file path=ppt/tags/tag422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423.xml><?xml version="1.0" encoding="utf-8"?>
<p:tagLst xmlns:p="http://schemas.openxmlformats.org/presentationml/2006/main">
  <p:tag name="AS_UNIQUEID" val="1727"/>
  <p:tag name="KSO_WM_BEAUTIFY_FLAG" val=""/>
</p:tagLst>
</file>

<file path=ppt/tags/tag424.xml><?xml version="1.0" encoding="utf-8"?>
<p:tagLst xmlns:p="http://schemas.openxmlformats.org/presentationml/2006/main">
  <p:tag name="AS_UNIQUEID" val="1728"/>
</p:tagLst>
</file>

<file path=ppt/tags/tag425.xml><?xml version="1.0" encoding="utf-8"?>
<p:tagLst xmlns:p="http://schemas.openxmlformats.org/presentationml/2006/main">
  <p:tag name="AS_UNIQUEID" val="1729"/>
  <p:tag name="KSO_WM_BEAUTIFY_FLAG" val=""/>
</p:tagLst>
</file>

<file path=ppt/tags/tag426.xml><?xml version="1.0" encoding="utf-8"?>
<p:tagLst xmlns:p="http://schemas.openxmlformats.org/presentationml/2006/main">
  <p:tag name="AS_UNIQUEID" val="1731"/>
  <p:tag name="KSO_WM_BEAUTIFY_FLAG" val=""/>
</p:tagLst>
</file>

<file path=ppt/tags/tag427.xml><?xml version="1.0" encoding="utf-8"?>
<p:tagLst xmlns:p="http://schemas.openxmlformats.org/presentationml/2006/main">
  <p:tag name="AS_UNIQUEID" val="1732"/>
  <p:tag name="KSO_WM_BEAUTIFY_FLAG" val=""/>
</p:tagLst>
</file>

<file path=ppt/tags/tag428.xml><?xml version="1.0" encoding="utf-8"?>
<p:tagLst xmlns:p="http://schemas.openxmlformats.org/presentationml/2006/main">
  <p:tag name="AS_UNIQUEID" val="2207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429.xml><?xml version="1.0" encoding="utf-8"?>
<p:tagLst xmlns:p="http://schemas.openxmlformats.org/presentationml/2006/main">
  <p:tag name="AS_UNIQUEID" val="6959"/>
</p:tagLst>
</file>

<file path=ppt/tags/tag43.xml><?xml version="1.0" encoding="utf-8"?>
<p:tagLst xmlns:p="http://schemas.openxmlformats.org/presentationml/2006/main">
  <p:tag name="AS_UNIQUEID" val="63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3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431.xml><?xml version="1.0" encoding="utf-8"?>
<p:tagLst xmlns:p="http://schemas.openxmlformats.org/presentationml/2006/main">
  <p:tag name="AS_UNIQUEID" val="6960"/>
</p:tagLst>
</file>

<file path=ppt/tags/tag432.xml><?xml version="1.0" encoding="utf-8"?>
<p:tagLst xmlns:p="http://schemas.openxmlformats.org/presentationml/2006/main">
  <p:tag name="AS_UNIQUEID" val="1725"/>
</p:tagLst>
</file>

<file path=ppt/tags/tag433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434.xml><?xml version="1.0" encoding="utf-8"?>
<p:tagLst xmlns:p="http://schemas.openxmlformats.org/presentationml/2006/main">
  <p:tag name="AS_UNIQUEID" val="1727"/>
  <p:tag name="KSO_WM_BEAUTIFY_FLAG" val=""/>
</p:tagLst>
</file>

<file path=ppt/tags/tag435.xml><?xml version="1.0" encoding="utf-8"?>
<p:tagLst xmlns:p="http://schemas.openxmlformats.org/presentationml/2006/main">
  <p:tag name="AS_UNIQUEID" val="1728"/>
</p:tagLst>
</file>

<file path=ppt/tags/tag436.xml><?xml version="1.0" encoding="utf-8"?>
<p:tagLst xmlns:p="http://schemas.openxmlformats.org/presentationml/2006/main">
  <p:tag name="AS_UNIQUEID" val="1729"/>
  <p:tag name="KSO_WM_BEAUTIFY_FLAG" val=""/>
</p:tagLst>
</file>

<file path=ppt/tags/tag437.xml><?xml version="1.0" encoding="utf-8"?>
<p:tagLst xmlns:p="http://schemas.openxmlformats.org/presentationml/2006/main">
  <p:tag name="AS_UNIQUEID" val="1731"/>
  <p:tag name="KSO_WM_BEAUTIFY_FLAG" val=""/>
</p:tagLst>
</file>

<file path=ppt/tags/tag438.xml><?xml version="1.0" encoding="utf-8"?>
<p:tagLst xmlns:p="http://schemas.openxmlformats.org/presentationml/2006/main">
  <p:tag name="AS_UNIQUEID" val="1732"/>
  <p:tag name="KSO_WM_BEAUTIFY_FLAG" val=""/>
</p:tagLst>
</file>

<file path=ppt/tags/tag439.xml><?xml version="1.0" encoding="utf-8"?>
<p:tagLst xmlns:p="http://schemas.openxmlformats.org/presentationml/2006/main">
  <p:tag name="AS_UNIQUEID" val="6961"/>
</p:tagLst>
</file>

<file path=ppt/tags/tag44.xml><?xml version="1.0" encoding="utf-8"?>
<p:tagLst xmlns:p="http://schemas.openxmlformats.org/presentationml/2006/main">
  <p:tag name="AS_UNIQUEID" val="6843"/>
</p:tagLst>
</file>

<file path=ppt/tags/tag440.xml><?xml version="1.0" encoding="utf-8"?>
<p:tagLst xmlns:p="http://schemas.openxmlformats.org/presentationml/2006/main">
  <p:tag name="AS_UNIQUEID" val="6962"/>
</p:tagLst>
</file>

<file path=ppt/tags/tag441.xml><?xml version="1.0" encoding="utf-8"?>
<p:tagLst xmlns:p="http://schemas.openxmlformats.org/presentationml/2006/main">
  <p:tag name="AS_UNIQUEID" val="6963"/>
</p:tagLst>
</file>

<file path=ppt/tags/tag442.xml><?xml version="1.0" encoding="utf-8"?>
<p:tagLst xmlns:p="http://schemas.openxmlformats.org/presentationml/2006/main">
  <p:tag name="AS_UNIQUEID" val="6964"/>
</p:tagLst>
</file>

<file path=ppt/tags/tag443.xml><?xml version="1.0" encoding="utf-8"?>
<p:tagLst xmlns:p="http://schemas.openxmlformats.org/presentationml/2006/main">
  <p:tag name="AS_UNIQUEID" val="6965"/>
</p:tagLst>
</file>

<file path=ppt/tags/tag44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445.xml><?xml version="1.0" encoding="utf-8"?>
<p:tagLst xmlns:p="http://schemas.openxmlformats.org/presentationml/2006/main">
  <p:tag name="AS_UNIQUEID" val="6966"/>
</p:tagLst>
</file>

<file path=ppt/tags/tag446.xml><?xml version="1.0" encoding="utf-8"?>
<p:tagLst xmlns:p="http://schemas.openxmlformats.org/presentationml/2006/main">
  <p:tag name="AS_UNIQUEID" val="1725"/>
</p:tagLst>
</file>

<file path=ppt/tags/tag447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448.xml><?xml version="1.0" encoding="utf-8"?>
<p:tagLst xmlns:p="http://schemas.openxmlformats.org/presentationml/2006/main">
  <p:tag name="AS_UNIQUEID" val="1727"/>
  <p:tag name="KSO_WM_BEAUTIFY_FLAG" val=""/>
</p:tagLst>
</file>

<file path=ppt/tags/tag449.xml><?xml version="1.0" encoding="utf-8"?>
<p:tagLst xmlns:p="http://schemas.openxmlformats.org/presentationml/2006/main">
  <p:tag name="AS_UNIQUEID" val="1728"/>
</p:tagLst>
</file>

<file path=ppt/tags/tag45.xml><?xml version="1.0" encoding="utf-8"?>
<p:tagLst xmlns:p="http://schemas.openxmlformats.org/presentationml/2006/main">
  <p:tag name="AS_UNIQUEID" val="636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50.xml><?xml version="1.0" encoding="utf-8"?>
<p:tagLst xmlns:p="http://schemas.openxmlformats.org/presentationml/2006/main">
  <p:tag name="AS_UNIQUEID" val="1729"/>
  <p:tag name="KSO_WM_BEAUTIFY_FLAG" val=""/>
</p:tagLst>
</file>

<file path=ppt/tags/tag451.xml><?xml version="1.0" encoding="utf-8"?>
<p:tagLst xmlns:p="http://schemas.openxmlformats.org/presentationml/2006/main">
  <p:tag name="AS_UNIQUEID" val="1731"/>
  <p:tag name="KSO_WM_BEAUTIFY_FLAG" val=""/>
</p:tagLst>
</file>

<file path=ppt/tags/tag452.xml><?xml version="1.0" encoding="utf-8"?>
<p:tagLst xmlns:p="http://schemas.openxmlformats.org/presentationml/2006/main">
  <p:tag name="AS_UNIQUEID" val="1732"/>
  <p:tag name="KSO_WM_BEAUTIFY_FLAG" val=""/>
</p:tagLst>
</file>

<file path=ppt/tags/tag453.xml><?xml version="1.0" encoding="utf-8"?>
<p:tagLst xmlns:p="http://schemas.openxmlformats.org/presentationml/2006/main">
  <p:tag name="AS_UNIQUEID" val="6967"/>
</p:tagLst>
</file>

<file path=ppt/tags/tag454.xml><?xml version="1.0" encoding="utf-8"?>
<p:tagLst xmlns:p="http://schemas.openxmlformats.org/presentationml/2006/main">
  <p:tag name="AS_UNIQUEID" val="6968"/>
</p:tagLst>
</file>

<file path=ppt/tags/tag45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456.xml><?xml version="1.0" encoding="utf-8"?>
<p:tagLst xmlns:p="http://schemas.openxmlformats.org/presentationml/2006/main">
  <p:tag name="AS_UNIQUEID" val="6969"/>
</p:tagLst>
</file>

<file path=ppt/tags/tag457.xml><?xml version="1.0" encoding="utf-8"?>
<p:tagLst xmlns:p="http://schemas.openxmlformats.org/presentationml/2006/main">
  <p:tag name="AS_UNIQUEID" val="1725"/>
</p:tagLst>
</file>

<file path=ppt/tags/tag458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459.xml><?xml version="1.0" encoding="utf-8"?>
<p:tagLst xmlns:p="http://schemas.openxmlformats.org/presentationml/2006/main">
  <p:tag name="AS_UNIQUEID" val="1727"/>
  <p:tag name="KSO_WM_BEAUTIFY_FLAG" val=""/>
</p:tagLst>
</file>

<file path=ppt/tags/tag46.xml><?xml version="1.0" encoding="utf-8"?>
<p:tagLst xmlns:p="http://schemas.openxmlformats.org/presentationml/2006/main">
  <p:tag name="AS_UNIQUEID" val="637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0.xml><?xml version="1.0" encoding="utf-8"?>
<p:tagLst xmlns:p="http://schemas.openxmlformats.org/presentationml/2006/main">
  <p:tag name="AS_UNIQUEID" val="1728"/>
</p:tagLst>
</file>

<file path=ppt/tags/tag461.xml><?xml version="1.0" encoding="utf-8"?>
<p:tagLst xmlns:p="http://schemas.openxmlformats.org/presentationml/2006/main">
  <p:tag name="AS_UNIQUEID" val="1729"/>
  <p:tag name="KSO_WM_BEAUTIFY_FLAG" val=""/>
</p:tagLst>
</file>

<file path=ppt/tags/tag462.xml><?xml version="1.0" encoding="utf-8"?>
<p:tagLst xmlns:p="http://schemas.openxmlformats.org/presentationml/2006/main">
  <p:tag name="AS_UNIQUEID" val="1731"/>
  <p:tag name="KSO_WM_BEAUTIFY_FLAG" val=""/>
</p:tagLst>
</file>

<file path=ppt/tags/tag463.xml><?xml version="1.0" encoding="utf-8"?>
<p:tagLst xmlns:p="http://schemas.openxmlformats.org/presentationml/2006/main">
  <p:tag name="AS_UNIQUEID" val="1732"/>
  <p:tag name="KSO_WM_BEAUTIFY_FLAG" val=""/>
</p:tagLst>
</file>

<file path=ppt/tags/tag464.xml><?xml version="1.0" encoding="utf-8"?>
<p:tagLst xmlns:p="http://schemas.openxmlformats.org/presentationml/2006/main">
  <p:tag name="AS_UNIQUEID" val="6970"/>
</p:tagLst>
</file>

<file path=ppt/tags/tag4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466.xml><?xml version="1.0" encoding="utf-8"?>
<p:tagLst xmlns:p="http://schemas.openxmlformats.org/presentationml/2006/main">
  <p:tag name="AS_UNIQUEID" val="6971"/>
</p:tagLst>
</file>

<file path=ppt/tags/tag467.xml><?xml version="1.0" encoding="utf-8"?>
<p:tagLst xmlns:p="http://schemas.openxmlformats.org/presentationml/2006/main">
  <p:tag name="AS_UNIQUEID" val="1725"/>
</p:tagLst>
</file>

<file path=ppt/tags/tag468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469.xml><?xml version="1.0" encoding="utf-8"?>
<p:tagLst xmlns:p="http://schemas.openxmlformats.org/presentationml/2006/main">
  <p:tag name="AS_UNIQUEID" val="1727"/>
  <p:tag name="KSO_WM_BEAUTIFY_FLAG" val=""/>
</p:tagLst>
</file>

<file path=ppt/tags/tag47.xml><?xml version="1.0" encoding="utf-8"?>
<p:tagLst xmlns:p="http://schemas.openxmlformats.org/presentationml/2006/main">
  <p:tag name="AS_UNIQUEID" val="637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0.xml><?xml version="1.0" encoding="utf-8"?>
<p:tagLst xmlns:p="http://schemas.openxmlformats.org/presentationml/2006/main">
  <p:tag name="AS_UNIQUEID" val="1728"/>
</p:tagLst>
</file>

<file path=ppt/tags/tag471.xml><?xml version="1.0" encoding="utf-8"?>
<p:tagLst xmlns:p="http://schemas.openxmlformats.org/presentationml/2006/main">
  <p:tag name="AS_UNIQUEID" val="1729"/>
  <p:tag name="KSO_WM_BEAUTIFY_FLAG" val=""/>
</p:tagLst>
</file>

<file path=ppt/tags/tag472.xml><?xml version="1.0" encoding="utf-8"?>
<p:tagLst xmlns:p="http://schemas.openxmlformats.org/presentationml/2006/main">
  <p:tag name="AS_UNIQUEID" val="1731"/>
  <p:tag name="KSO_WM_BEAUTIFY_FLAG" val=""/>
</p:tagLst>
</file>

<file path=ppt/tags/tag473.xml><?xml version="1.0" encoding="utf-8"?>
<p:tagLst xmlns:p="http://schemas.openxmlformats.org/presentationml/2006/main">
  <p:tag name="AS_UNIQUEID" val="1732"/>
  <p:tag name="KSO_WM_BEAUTIFY_FLAG" val=""/>
</p:tagLst>
</file>

<file path=ppt/tags/tag474.xml><?xml version="1.0" encoding="utf-8"?>
<p:tagLst xmlns:p="http://schemas.openxmlformats.org/presentationml/2006/main">
  <p:tag name="AS_UNIQUEID" val="6972"/>
</p:tagLst>
</file>

<file path=ppt/tags/tag475.xml><?xml version="1.0" encoding="utf-8"?>
<p:tagLst xmlns:p="http://schemas.openxmlformats.org/presentationml/2006/main">
  <p:tag name="AS_UNIQUEID" val="6973"/>
</p:tagLst>
</file>

<file path=ppt/tags/tag476.xml><?xml version="1.0" encoding="utf-8"?>
<p:tagLst xmlns:p="http://schemas.openxmlformats.org/presentationml/2006/main">
  <p:tag name="AS_UNIQUEID" val="6974"/>
</p:tagLst>
</file>

<file path=ppt/tags/tag47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478.xml><?xml version="1.0" encoding="utf-8"?>
<p:tagLst xmlns:p="http://schemas.openxmlformats.org/presentationml/2006/main">
  <p:tag name="AS_UNIQUEID" val="6975"/>
</p:tagLst>
</file>

<file path=ppt/tags/tag479.xml><?xml version="1.0" encoding="utf-8"?>
<p:tagLst xmlns:p="http://schemas.openxmlformats.org/presentationml/2006/main">
  <p:tag name="AS_UNIQUEID" val="1725"/>
</p:tagLst>
</file>

<file path=ppt/tags/tag48.xml><?xml version="1.0" encoding="utf-8"?>
<p:tagLst xmlns:p="http://schemas.openxmlformats.org/presentationml/2006/main">
  <p:tag name="AS_UNIQUEID" val="637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0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481.xml><?xml version="1.0" encoding="utf-8"?>
<p:tagLst xmlns:p="http://schemas.openxmlformats.org/presentationml/2006/main">
  <p:tag name="AS_UNIQUEID" val="1727"/>
  <p:tag name="KSO_WM_BEAUTIFY_FLAG" val=""/>
</p:tagLst>
</file>

<file path=ppt/tags/tag482.xml><?xml version="1.0" encoding="utf-8"?>
<p:tagLst xmlns:p="http://schemas.openxmlformats.org/presentationml/2006/main">
  <p:tag name="AS_UNIQUEID" val="1728"/>
</p:tagLst>
</file>

<file path=ppt/tags/tag483.xml><?xml version="1.0" encoding="utf-8"?>
<p:tagLst xmlns:p="http://schemas.openxmlformats.org/presentationml/2006/main">
  <p:tag name="AS_UNIQUEID" val="1729"/>
  <p:tag name="KSO_WM_BEAUTIFY_FLAG" val=""/>
</p:tagLst>
</file>

<file path=ppt/tags/tag484.xml><?xml version="1.0" encoding="utf-8"?>
<p:tagLst xmlns:p="http://schemas.openxmlformats.org/presentationml/2006/main">
  <p:tag name="AS_UNIQUEID" val="1731"/>
  <p:tag name="KSO_WM_BEAUTIFY_FLAG" val=""/>
</p:tagLst>
</file>

<file path=ppt/tags/tag485.xml><?xml version="1.0" encoding="utf-8"?>
<p:tagLst xmlns:p="http://schemas.openxmlformats.org/presentationml/2006/main">
  <p:tag name="AS_UNIQUEID" val="1732"/>
  <p:tag name="KSO_WM_BEAUTIFY_FLAG" val=""/>
</p:tagLst>
</file>

<file path=ppt/tags/tag486.xml><?xml version="1.0" encoding="utf-8"?>
<p:tagLst xmlns:p="http://schemas.openxmlformats.org/presentationml/2006/main">
  <p:tag name="AS_UNIQUEID" val="2462"/>
</p:tagLst>
</file>

<file path=ppt/tags/tag487.xml><?xml version="1.0" encoding="utf-8"?>
<p:tagLst xmlns:p="http://schemas.openxmlformats.org/presentationml/2006/main">
  <p:tag name="AS_UNIQUEID" val="2465"/>
</p:tagLst>
</file>

<file path=ppt/tags/tag488.xml><?xml version="1.0" encoding="utf-8"?>
<p:tagLst xmlns:p="http://schemas.openxmlformats.org/presentationml/2006/main">
  <p:tag name="AS_UNIQUEID" val="2466"/>
</p:tagLst>
</file>

<file path=ppt/tags/tag489.xml><?xml version="1.0" encoding="utf-8"?>
<p:tagLst xmlns:p="http://schemas.openxmlformats.org/presentationml/2006/main">
  <p:tag name="AS_UNIQUEID" val="2467"/>
</p:tagLst>
</file>

<file path=ppt/tags/tag49.xml><?xml version="1.0" encoding="utf-8"?>
<p:tagLst xmlns:p="http://schemas.openxmlformats.org/presentationml/2006/main">
  <p:tag name="AS_UNIQUEID" val="637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0.xml><?xml version="1.0" encoding="utf-8"?>
<p:tagLst xmlns:p="http://schemas.openxmlformats.org/presentationml/2006/main">
  <p:tag name="AS_UNIQUEID" val="2468"/>
</p:tagLst>
</file>

<file path=ppt/tags/tag491.xml><?xml version="1.0" encoding="utf-8"?>
<p:tagLst xmlns:p="http://schemas.openxmlformats.org/presentationml/2006/main">
  <p:tag name="AS_UNIQUEID" val="2469"/>
</p:tagLst>
</file>

<file path=ppt/tags/tag492.xml><?xml version="1.0" encoding="utf-8"?>
<p:tagLst xmlns:p="http://schemas.openxmlformats.org/presentationml/2006/main">
  <p:tag name="AS_UNIQUEID" val="6976"/>
</p:tagLst>
</file>

<file path=ppt/tags/tag493.xml><?xml version="1.0" encoding="utf-8"?>
<p:tagLst xmlns:p="http://schemas.openxmlformats.org/presentationml/2006/main">
  <p:tag name="AS_UNIQUEID" val="6977"/>
</p:tagLst>
</file>

<file path=ppt/tags/tag494.xml><?xml version="1.0" encoding="utf-8"?>
<p:tagLst xmlns:p="http://schemas.openxmlformats.org/presentationml/2006/main">
  <p:tag name="AS_UNIQUEID" val="6978"/>
</p:tagLst>
</file>

<file path=ppt/tags/tag495.xml><?xml version="1.0" encoding="utf-8"?>
<p:tagLst xmlns:p="http://schemas.openxmlformats.org/presentationml/2006/main">
  <p:tag name="AS_UNIQUEID" val="6979"/>
</p:tagLst>
</file>

<file path=ppt/tags/tag49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497.xml><?xml version="1.0" encoding="utf-8"?>
<p:tagLst xmlns:p="http://schemas.openxmlformats.org/presentationml/2006/main">
  <p:tag name="AS_UNIQUEID" val="6980"/>
</p:tagLst>
</file>

<file path=ppt/tags/tag498.xml><?xml version="1.0" encoding="utf-8"?>
<p:tagLst xmlns:p="http://schemas.openxmlformats.org/presentationml/2006/main">
  <p:tag name="AS_UNIQUEID" val="1725"/>
</p:tagLst>
</file>

<file path=ppt/tags/tag499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5.xml><?xml version="1.0" encoding="utf-8"?>
<p:tagLst xmlns:p="http://schemas.openxmlformats.org/presentationml/2006/main">
  <p:tag name="AS_UNIQUEID" val="632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AS_UNIQUEID" val="637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00.xml><?xml version="1.0" encoding="utf-8"?>
<p:tagLst xmlns:p="http://schemas.openxmlformats.org/presentationml/2006/main">
  <p:tag name="AS_UNIQUEID" val="1727"/>
  <p:tag name="KSO_WM_BEAUTIFY_FLAG" val=""/>
</p:tagLst>
</file>

<file path=ppt/tags/tag501.xml><?xml version="1.0" encoding="utf-8"?>
<p:tagLst xmlns:p="http://schemas.openxmlformats.org/presentationml/2006/main">
  <p:tag name="AS_UNIQUEID" val="1728"/>
</p:tagLst>
</file>

<file path=ppt/tags/tag502.xml><?xml version="1.0" encoding="utf-8"?>
<p:tagLst xmlns:p="http://schemas.openxmlformats.org/presentationml/2006/main">
  <p:tag name="AS_UNIQUEID" val="1729"/>
  <p:tag name="KSO_WM_BEAUTIFY_FLAG" val=""/>
</p:tagLst>
</file>

<file path=ppt/tags/tag503.xml><?xml version="1.0" encoding="utf-8"?>
<p:tagLst xmlns:p="http://schemas.openxmlformats.org/presentationml/2006/main">
  <p:tag name="AS_UNIQUEID" val="1731"/>
  <p:tag name="KSO_WM_BEAUTIFY_FLAG" val=""/>
</p:tagLst>
</file>

<file path=ppt/tags/tag504.xml><?xml version="1.0" encoding="utf-8"?>
<p:tagLst xmlns:p="http://schemas.openxmlformats.org/presentationml/2006/main">
  <p:tag name="AS_UNIQUEID" val="1732"/>
  <p:tag name="KSO_WM_BEAUTIFY_FLAG" val=""/>
</p:tagLst>
</file>

<file path=ppt/tags/tag505.xml><?xml version="1.0" encoding="utf-8"?>
<p:tagLst xmlns:p="http://schemas.openxmlformats.org/presentationml/2006/main">
  <p:tag name="AS_UNIQUEID" val="6981"/>
</p:tagLst>
</file>

<file path=ppt/tags/tag506.xml><?xml version="1.0" encoding="utf-8"?>
<p:tagLst xmlns:p="http://schemas.openxmlformats.org/presentationml/2006/main">
  <p:tag name="AS_UNIQUEID" val="6982"/>
</p:tagLst>
</file>

<file path=ppt/tags/tag507.xml><?xml version="1.0" encoding="utf-8"?>
<p:tagLst xmlns:p="http://schemas.openxmlformats.org/presentationml/2006/main">
  <p:tag name="AS_UNIQUEID" val="6983"/>
</p:tagLst>
</file>

<file path=ppt/tags/tag508.xml><?xml version="1.0" encoding="utf-8"?>
<p:tagLst xmlns:p="http://schemas.openxmlformats.org/presentationml/2006/main">
  <p:tag name="AS_UNIQUEID" val="6984"/>
</p:tagLst>
</file>

<file path=ppt/tags/tag509.xml><?xml version="1.0" encoding="utf-8"?>
<p:tagLst xmlns:p="http://schemas.openxmlformats.org/presentationml/2006/main">
  <p:tag name="AS_UNIQUEID" val="6985"/>
</p:tagLst>
</file>

<file path=ppt/tags/tag51.xml><?xml version="1.0" encoding="utf-8"?>
<p:tagLst xmlns:p="http://schemas.openxmlformats.org/presentationml/2006/main">
  <p:tag name="AS_UNIQUEID" val="6844"/>
</p:tagLst>
</file>

<file path=ppt/tags/tag510.xml><?xml version="1.0" encoding="utf-8"?>
<p:tagLst xmlns:p="http://schemas.openxmlformats.org/presentationml/2006/main">
  <p:tag name="AS_UNIQUEID" val="6986"/>
</p:tagLst>
</file>

<file path=ppt/tags/tag511.xml><?xml version="1.0" encoding="utf-8"?>
<p:tagLst xmlns:p="http://schemas.openxmlformats.org/presentationml/2006/main">
  <p:tag name="AS_UNIQUEID" val="6987"/>
</p:tagLst>
</file>

<file path=ppt/tags/tag512.xml><?xml version="1.0" encoding="utf-8"?>
<p:tagLst xmlns:p="http://schemas.openxmlformats.org/presentationml/2006/main">
  <p:tag name="AS_UNIQUEID" val="6988"/>
</p:tagLst>
</file>

<file path=ppt/tags/tag51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514.xml><?xml version="1.0" encoding="utf-8"?>
<p:tagLst xmlns:p="http://schemas.openxmlformats.org/presentationml/2006/main">
  <p:tag name="AS_UNIQUEID" val="6989"/>
</p:tagLst>
</file>

<file path=ppt/tags/tag515.xml><?xml version="1.0" encoding="utf-8"?>
<p:tagLst xmlns:p="http://schemas.openxmlformats.org/presentationml/2006/main">
  <p:tag name="AS_UNIQUEID" val="1725"/>
</p:tagLst>
</file>

<file path=ppt/tags/tag516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517.xml><?xml version="1.0" encoding="utf-8"?>
<p:tagLst xmlns:p="http://schemas.openxmlformats.org/presentationml/2006/main">
  <p:tag name="AS_UNIQUEID" val="1727"/>
  <p:tag name="KSO_WM_BEAUTIFY_FLAG" val=""/>
</p:tagLst>
</file>

<file path=ppt/tags/tag518.xml><?xml version="1.0" encoding="utf-8"?>
<p:tagLst xmlns:p="http://schemas.openxmlformats.org/presentationml/2006/main">
  <p:tag name="AS_UNIQUEID" val="1728"/>
</p:tagLst>
</file>

<file path=ppt/tags/tag519.xml><?xml version="1.0" encoding="utf-8"?>
<p:tagLst xmlns:p="http://schemas.openxmlformats.org/presentationml/2006/main">
  <p:tag name="AS_UNIQUEID" val="1729"/>
  <p:tag name="KSO_WM_BEAUTIFY_FLAG" val=""/>
</p:tagLst>
</file>

<file path=ppt/tags/tag52.xml><?xml version="1.0" encoding="utf-8"?>
<p:tagLst xmlns:p="http://schemas.openxmlformats.org/presentationml/2006/main">
  <p:tag name="AS_UNIQUEID" val="637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20.xml><?xml version="1.0" encoding="utf-8"?>
<p:tagLst xmlns:p="http://schemas.openxmlformats.org/presentationml/2006/main">
  <p:tag name="AS_UNIQUEID" val="1731"/>
  <p:tag name="KSO_WM_BEAUTIFY_FLAG" val=""/>
</p:tagLst>
</file>

<file path=ppt/tags/tag521.xml><?xml version="1.0" encoding="utf-8"?>
<p:tagLst xmlns:p="http://schemas.openxmlformats.org/presentationml/2006/main">
  <p:tag name="AS_UNIQUEID" val="1732"/>
  <p:tag name="KSO_WM_BEAUTIFY_FLAG" val=""/>
</p:tagLst>
</file>

<file path=ppt/tags/tag522.xml><?xml version="1.0" encoding="utf-8"?>
<p:tagLst xmlns:p="http://schemas.openxmlformats.org/presentationml/2006/main">
  <p:tag name="AS_UNIQUEID" val="6990"/>
</p:tagLst>
</file>

<file path=ppt/tags/tag523.xml><?xml version="1.0" encoding="utf-8"?>
<p:tagLst xmlns:p="http://schemas.openxmlformats.org/presentationml/2006/main">
  <p:tag name="AS_UNIQUEID" val="6991"/>
</p:tagLst>
</file>

<file path=ppt/tags/tag524.xml><?xml version="1.0" encoding="utf-8"?>
<p:tagLst xmlns:p="http://schemas.openxmlformats.org/presentationml/2006/main">
  <p:tag name="AS_UNIQUEID" val="6992"/>
</p:tagLst>
</file>

<file path=ppt/tags/tag525.xml><?xml version="1.0" encoding="utf-8"?>
<p:tagLst xmlns:p="http://schemas.openxmlformats.org/presentationml/2006/main">
  <p:tag name="AS_UNIQUEID" val="6993"/>
</p:tagLst>
</file>

<file path=ppt/tags/tag526.xml><?xml version="1.0" encoding="utf-8"?>
<p:tagLst xmlns:p="http://schemas.openxmlformats.org/presentationml/2006/main">
  <p:tag name="AS_UNIQUEID" val="6994"/>
</p:tagLst>
</file>

<file path=ppt/tags/tag527.xml><?xml version="1.0" encoding="utf-8"?>
<p:tagLst xmlns:p="http://schemas.openxmlformats.org/presentationml/2006/main">
  <p:tag name="AS_UNIQUEID" val="6995"/>
</p:tagLst>
</file>

<file path=ppt/tags/tag528.xml><?xml version="1.0" encoding="utf-8"?>
<p:tagLst xmlns:p="http://schemas.openxmlformats.org/presentationml/2006/main">
  <p:tag name="AS_UNIQUEID" val="6996"/>
</p:tagLst>
</file>

<file path=ppt/tags/tag529.xml><?xml version="1.0" encoding="utf-8"?>
<p:tagLst xmlns:p="http://schemas.openxmlformats.org/presentationml/2006/main">
  <p:tag name="AS_UNIQUEID" val="6997"/>
</p:tagLst>
</file>

<file path=ppt/tags/tag53.xml><?xml version="1.0" encoding="utf-8"?>
<p:tagLst xmlns:p="http://schemas.openxmlformats.org/presentationml/2006/main">
  <p:tag name="AS_UNIQUEID" val="637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0.xml><?xml version="1.0" encoding="utf-8"?>
<p:tagLst xmlns:p="http://schemas.openxmlformats.org/presentationml/2006/main">
  <p:tag name="AS_UNIQUEID" val="6998"/>
</p:tagLst>
</file>

<file path=ppt/tags/tag531.xml><?xml version="1.0" encoding="utf-8"?>
<p:tagLst xmlns:p="http://schemas.openxmlformats.org/presentationml/2006/main">
  <p:tag name="AS_UNIQUEID" val="6999"/>
</p:tagLst>
</file>

<file path=ppt/tags/tag53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533.xml><?xml version="1.0" encoding="utf-8"?>
<p:tagLst xmlns:p="http://schemas.openxmlformats.org/presentationml/2006/main">
  <p:tag name="AS_UNIQUEID" val="7000"/>
</p:tagLst>
</file>

<file path=ppt/tags/tag534.xml><?xml version="1.0" encoding="utf-8"?>
<p:tagLst xmlns:p="http://schemas.openxmlformats.org/presentationml/2006/main">
  <p:tag name="AS_UNIQUEID" val="7001"/>
</p:tagLst>
</file>

<file path=ppt/tags/tag535.xml><?xml version="1.0" encoding="utf-8"?>
<p:tagLst xmlns:p="http://schemas.openxmlformats.org/presentationml/2006/main">
  <p:tag name="AS_UNIQUEID" val="7002"/>
</p:tagLst>
</file>

<file path=ppt/tags/tag536.xml><?xml version="1.0" encoding="utf-8"?>
<p:tagLst xmlns:p="http://schemas.openxmlformats.org/presentationml/2006/main">
  <p:tag name="AS_UNIQUEID" val="7003"/>
</p:tagLst>
</file>

<file path=ppt/tags/tag537.xml><?xml version="1.0" encoding="utf-8"?>
<p:tagLst xmlns:p="http://schemas.openxmlformats.org/presentationml/2006/main">
  <p:tag name="AS_UNIQUEID" val="7004"/>
</p:tagLst>
</file>

<file path=ppt/tags/tag538.xml><?xml version="1.0" encoding="utf-8"?>
<p:tagLst xmlns:p="http://schemas.openxmlformats.org/presentationml/2006/main">
  <p:tag name="AS_UNIQUEID" val="7005"/>
</p:tagLst>
</file>

<file path=ppt/tags/tag539.xml><?xml version="1.0" encoding="utf-8"?>
<p:tagLst xmlns:p="http://schemas.openxmlformats.org/presentationml/2006/main">
  <p:tag name="AS_UNIQUEID" val="1725"/>
</p:tagLst>
</file>

<file path=ppt/tags/tag54.xml><?xml version="1.0" encoding="utf-8"?>
<p:tagLst xmlns:p="http://schemas.openxmlformats.org/presentationml/2006/main">
  <p:tag name="AS_UNIQUEID" val="637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0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541.xml><?xml version="1.0" encoding="utf-8"?>
<p:tagLst xmlns:p="http://schemas.openxmlformats.org/presentationml/2006/main">
  <p:tag name="AS_UNIQUEID" val="1727"/>
  <p:tag name="KSO_WM_BEAUTIFY_FLAG" val=""/>
</p:tagLst>
</file>

<file path=ppt/tags/tag542.xml><?xml version="1.0" encoding="utf-8"?>
<p:tagLst xmlns:p="http://schemas.openxmlformats.org/presentationml/2006/main">
  <p:tag name="AS_UNIQUEID" val="1728"/>
</p:tagLst>
</file>

<file path=ppt/tags/tag543.xml><?xml version="1.0" encoding="utf-8"?>
<p:tagLst xmlns:p="http://schemas.openxmlformats.org/presentationml/2006/main">
  <p:tag name="AS_UNIQUEID" val="1729"/>
  <p:tag name="KSO_WM_BEAUTIFY_FLAG" val=""/>
</p:tagLst>
</file>

<file path=ppt/tags/tag544.xml><?xml version="1.0" encoding="utf-8"?>
<p:tagLst xmlns:p="http://schemas.openxmlformats.org/presentationml/2006/main">
  <p:tag name="AS_UNIQUEID" val="1731"/>
  <p:tag name="KSO_WM_BEAUTIFY_FLAG" val=""/>
</p:tagLst>
</file>

<file path=ppt/tags/tag545.xml><?xml version="1.0" encoding="utf-8"?>
<p:tagLst xmlns:p="http://schemas.openxmlformats.org/presentationml/2006/main">
  <p:tag name="AS_UNIQUEID" val="1732"/>
  <p:tag name="KSO_WM_BEAUTIFY_FLAG" val=""/>
</p:tagLst>
</file>

<file path=ppt/tags/tag54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547.xml><?xml version="1.0" encoding="utf-8"?>
<p:tagLst xmlns:p="http://schemas.openxmlformats.org/presentationml/2006/main">
  <p:tag name="AS_UNIQUEID" val="7006"/>
</p:tagLst>
</file>

<file path=ppt/tags/tag548.xml><?xml version="1.0" encoding="utf-8"?>
<p:tagLst xmlns:p="http://schemas.openxmlformats.org/presentationml/2006/main">
  <p:tag name="AS_UNIQUEID" val="1725"/>
</p:tagLst>
</file>

<file path=ppt/tags/tag549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55.xml><?xml version="1.0" encoding="utf-8"?>
<p:tagLst xmlns:p="http://schemas.openxmlformats.org/presentationml/2006/main">
  <p:tag name="AS_UNIQUEID" val="637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0.xml><?xml version="1.0" encoding="utf-8"?>
<p:tagLst xmlns:p="http://schemas.openxmlformats.org/presentationml/2006/main">
  <p:tag name="AS_UNIQUEID" val="1727"/>
  <p:tag name="KSO_WM_BEAUTIFY_FLAG" val=""/>
</p:tagLst>
</file>

<file path=ppt/tags/tag551.xml><?xml version="1.0" encoding="utf-8"?>
<p:tagLst xmlns:p="http://schemas.openxmlformats.org/presentationml/2006/main">
  <p:tag name="AS_UNIQUEID" val="1728"/>
</p:tagLst>
</file>

<file path=ppt/tags/tag552.xml><?xml version="1.0" encoding="utf-8"?>
<p:tagLst xmlns:p="http://schemas.openxmlformats.org/presentationml/2006/main">
  <p:tag name="AS_UNIQUEID" val="1729"/>
  <p:tag name="KSO_WM_BEAUTIFY_FLAG" val=""/>
</p:tagLst>
</file>

<file path=ppt/tags/tag553.xml><?xml version="1.0" encoding="utf-8"?>
<p:tagLst xmlns:p="http://schemas.openxmlformats.org/presentationml/2006/main">
  <p:tag name="AS_UNIQUEID" val="1731"/>
  <p:tag name="KSO_WM_BEAUTIFY_FLAG" val=""/>
</p:tagLst>
</file>

<file path=ppt/tags/tag554.xml><?xml version="1.0" encoding="utf-8"?>
<p:tagLst xmlns:p="http://schemas.openxmlformats.org/presentationml/2006/main">
  <p:tag name="AS_UNIQUEID" val="1732"/>
  <p:tag name="KSO_WM_BEAUTIFY_FLAG" val=""/>
</p:tagLst>
</file>

<file path=ppt/tags/tag555.xml><?xml version="1.0" encoding="utf-8"?>
<p:tagLst xmlns:p="http://schemas.openxmlformats.org/presentationml/2006/main">
  <p:tag name="AS_UNIQUEID" val="7007"/>
</p:tagLst>
</file>

<file path=ppt/tags/tag556.xml><?xml version="1.0" encoding="utf-8"?>
<p:tagLst xmlns:p="http://schemas.openxmlformats.org/presentationml/2006/main">
  <p:tag name="AS_UNIQUEID" val="7008"/>
</p:tagLst>
</file>

<file path=ppt/tags/tag557.xml><?xml version="1.0" encoding="utf-8"?>
<p:tagLst xmlns:p="http://schemas.openxmlformats.org/presentationml/2006/main">
  <p:tag name="AS_UNIQUEID" val="7009"/>
</p:tagLst>
</file>

<file path=ppt/tags/tag558.xml><?xml version="1.0" encoding="utf-8"?>
<p:tagLst xmlns:p="http://schemas.openxmlformats.org/presentationml/2006/main">
  <p:tag name="AS_UNIQUEID" val="7010"/>
</p:tagLst>
</file>

<file path=ppt/tags/tag559.xml><?xml version="1.0" encoding="utf-8"?>
<p:tagLst xmlns:p="http://schemas.openxmlformats.org/presentationml/2006/main">
  <p:tag name="AS_UNIQUEID" val="7011"/>
</p:tagLst>
</file>

<file path=ppt/tags/tag56.xml><?xml version="1.0" encoding="utf-8"?>
<p:tagLst xmlns:p="http://schemas.openxmlformats.org/presentationml/2006/main">
  <p:tag name="AS_UNIQUEID" val="638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60.xml><?xml version="1.0" encoding="utf-8"?>
<p:tagLst xmlns:p="http://schemas.openxmlformats.org/presentationml/2006/main">
  <p:tag name="AS_UNIQUEID" val="7012"/>
</p:tagLst>
</file>

<file path=ppt/tags/tag561.xml><?xml version="1.0" encoding="utf-8"?>
<p:tagLst xmlns:p="http://schemas.openxmlformats.org/presentationml/2006/main">
  <p:tag name="AS_UNIQUEID" val="7013"/>
</p:tagLst>
</file>

<file path=ppt/tags/tag562.xml><?xml version="1.0" encoding="utf-8"?>
<p:tagLst xmlns:p="http://schemas.openxmlformats.org/presentationml/2006/main">
  <p:tag name="AS_UNIQUEID" val="7014"/>
</p:tagLst>
</file>

<file path=ppt/tags/tag563.xml><?xml version="1.0" encoding="utf-8"?>
<p:tagLst xmlns:p="http://schemas.openxmlformats.org/presentationml/2006/main">
  <p:tag name="AS_UNIQUEID" val="7015"/>
</p:tagLst>
</file>

<file path=ppt/tags/tag564.xml><?xml version="1.0" encoding="utf-8"?>
<p:tagLst xmlns:p="http://schemas.openxmlformats.org/presentationml/2006/main">
  <p:tag name="AS_UNIQUEID" val="7016"/>
</p:tagLst>
</file>

<file path=ppt/tags/tag565.xml><?xml version="1.0" encoding="utf-8"?>
<p:tagLst xmlns:p="http://schemas.openxmlformats.org/presentationml/2006/main">
  <p:tag name="AS_UNIQUEID" val="7017"/>
</p:tagLst>
</file>

<file path=ppt/tags/tag566.xml><?xml version="1.0" encoding="utf-8"?>
<p:tagLst xmlns:p="http://schemas.openxmlformats.org/presentationml/2006/main">
  <p:tag name="AS_UNIQUEID" val="7018"/>
</p:tagLst>
</file>

<file path=ppt/tags/tag567.xml><?xml version="1.0" encoding="utf-8"?>
<p:tagLst xmlns:p="http://schemas.openxmlformats.org/presentationml/2006/main">
  <p:tag name="AS_UNIQUEID" val="7019"/>
</p:tagLst>
</file>

<file path=ppt/tags/tag568.xml><?xml version="1.0" encoding="utf-8"?>
<p:tagLst xmlns:p="http://schemas.openxmlformats.org/presentationml/2006/main">
  <p:tag name="AS_UNIQUEID" val="7020"/>
</p:tagLst>
</file>

<file path=ppt/tags/tag569.xml><?xml version="1.0" encoding="utf-8"?>
<p:tagLst xmlns:p="http://schemas.openxmlformats.org/presentationml/2006/main">
  <p:tag name="AS_UNIQUEID" val="7021"/>
</p:tagLst>
</file>

<file path=ppt/tags/tag57.xml><?xml version="1.0" encoding="utf-8"?>
<p:tagLst xmlns:p="http://schemas.openxmlformats.org/presentationml/2006/main">
  <p:tag name="AS_UNIQUEID" val="6845"/>
</p:tagLst>
</file>

<file path=ppt/tags/tag570.xml><?xml version="1.0" encoding="utf-8"?>
<p:tagLst xmlns:p="http://schemas.openxmlformats.org/presentationml/2006/main">
  <p:tag name="AS_UNIQUEID" val="7022"/>
</p:tagLst>
</file>

<file path=ppt/tags/tag571.xml><?xml version="1.0" encoding="utf-8"?>
<p:tagLst xmlns:p="http://schemas.openxmlformats.org/presentationml/2006/main">
  <p:tag name="AS_UNIQUEID" val="7023"/>
</p:tagLst>
</file>

<file path=ppt/tags/tag572.xml><?xml version="1.0" encoding="utf-8"?>
<p:tagLst xmlns:p="http://schemas.openxmlformats.org/presentationml/2006/main">
  <p:tag name="AS_UNIQUEID" val="7024"/>
</p:tagLst>
</file>

<file path=ppt/tags/tag57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574.xml><?xml version="1.0" encoding="utf-8"?>
<p:tagLst xmlns:p="http://schemas.openxmlformats.org/presentationml/2006/main">
  <p:tag name="AS_UNIQUEID" val="7025"/>
</p:tagLst>
</file>

<file path=ppt/tags/tag575.xml><?xml version="1.0" encoding="utf-8"?>
<p:tagLst xmlns:p="http://schemas.openxmlformats.org/presentationml/2006/main">
  <p:tag name="AS_UNIQUEID" val="1725"/>
</p:tagLst>
</file>

<file path=ppt/tags/tag576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577.xml><?xml version="1.0" encoding="utf-8"?>
<p:tagLst xmlns:p="http://schemas.openxmlformats.org/presentationml/2006/main">
  <p:tag name="AS_UNIQUEID" val="1727"/>
  <p:tag name="KSO_WM_BEAUTIFY_FLAG" val=""/>
</p:tagLst>
</file>

<file path=ppt/tags/tag578.xml><?xml version="1.0" encoding="utf-8"?>
<p:tagLst xmlns:p="http://schemas.openxmlformats.org/presentationml/2006/main">
  <p:tag name="AS_UNIQUEID" val="1728"/>
</p:tagLst>
</file>

<file path=ppt/tags/tag579.xml><?xml version="1.0" encoding="utf-8"?>
<p:tagLst xmlns:p="http://schemas.openxmlformats.org/presentationml/2006/main">
  <p:tag name="AS_UNIQUEID" val="1729"/>
  <p:tag name="KSO_WM_BEAUTIFY_FLAG" val=""/>
</p:tagLst>
</file>

<file path=ppt/tags/tag58.xml><?xml version="1.0" encoding="utf-8"?>
<p:tagLst xmlns:p="http://schemas.openxmlformats.org/presentationml/2006/main">
  <p:tag name="AS_UNIQUEID" val="638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80.xml><?xml version="1.0" encoding="utf-8"?>
<p:tagLst xmlns:p="http://schemas.openxmlformats.org/presentationml/2006/main">
  <p:tag name="AS_UNIQUEID" val="1731"/>
  <p:tag name="KSO_WM_BEAUTIFY_FLAG" val=""/>
</p:tagLst>
</file>

<file path=ppt/tags/tag581.xml><?xml version="1.0" encoding="utf-8"?>
<p:tagLst xmlns:p="http://schemas.openxmlformats.org/presentationml/2006/main">
  <p:tag name="AS_UNIQUEID" val="1732"/>
  <p:tag name="KSO_WM_BEAUTIFY_FLAG" val=""/>
</p:tagLst>
</file>

<file path=ppt/tags/tag582.xml><?xml version="1.0" encoding="utf-8"?>
<p:tagLst xmlns:p="http://schemas.openxmlformats.org/presentationml/2006/main">
  <p:tag name="AS_UNIQUEID" val="7026"/>
</p:tagLst>
</file>

<file path=ppt/tags/tag583.xml><?xml version="1.0" encoding="utf-8"?>
<p:tagLst xmlns:p="http://schemas.openxmlformats.org/presentationml/2006/main">
  <p:tag name="AS_UNIQUEID" val="7027"/>
</p:tagLst>
</file>

<file path=ppt/tags/tag584.xml><?xml version="1.0" encoding="utf-8"?>
<p:tagLst xmlns:p="http://schemas.openxmlformats.org/presentationml/2006/main">
  <p:tag name="AS_UNIQUEID" val="2673"/>
</p:tagLst>
</file>

<file path=ppt/tags/tag585.xml><?xml version="1.0" encoding="utf-8"?>
<p:tagLst xmlns:p="http://schemas.openxmlformats.org/presentationml/2006/main">
  <p:tag name="AS_UNIQUEID" val="2674"/>
</p:tagLst>
</file>

<file path=ppt/tags/tag586.xml><?xml version="1.0" encoding="utf-8"?>
<p:tagLst xmlns:p="http://schemas.openxmlformats.org/presentationml/2006/main">
  <p:tag name="AS_UNIQUEID" val="2675"/>
</p:tagLst>
</file>

<file path=ppt/tags/tag58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588.xml><?xml version="1.0" encoding="utf-8"?>
<p:tagLst xmlns:p="http://schemas.openxmlformats.org/presentationml/2006/main">
  <p:tag name="AS_UNIQUEID" val="7028"/>
</p:tagLst>
</file>

<file path=ppt/tags/tag589.xml><?xml version="1.0" encoding="utf-8"?>
<p:tagLst xmlns:p="http://schemas.openxmlformats.org/presentationml/2006/main">
  <p:tag name="AS_UNIQUEID" val="2307"/>
</p:tagLst>
</file>

<file path=ppt/tags/tag59.xml><?xml version="1.0" encoding="utf-8"?>
<p:tagLst xmlns:p="http://schemas.openxmlformats.org/presentationml/2006/main">
  <p:tag name="AS_UNIQUEID" val="638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0.xml><?xml version="1.0" encoding="utf-8"?>
<p:tagLst xmlns:p="http://schemas.openxmlformats.org/presentationml/2006/main">
  <p:tag name="AS_UNIQUEID" val="2308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591.xml><?xml version="1.0" encoding="utf-8"?>
<p:tagLst xmlns:p="http://schemas.openxmlformats.org/presentationml/2006/main">
  <p:tag name="AS_UNIQUEID" val="2309"/>
  <p:tag name="KSO_WM_BEAUTIFY_FLAG" val=""/>
</p:tagLst>
</file>

<file path=ppt/tags/tag592.xml><?xml version="1.0" encoding="utf-8"?>
<p:tagLst xmlns:p="http://schemas.openxmlformats.org/presentationml/2006/main">
  <p:tag name="AS_UNIQUEID" val="2310"/>
</p:tagLst>
</file>

<file path=ppt/tags/tag593.xml><?xml version="1.0" encoding="utf-8"?>
<p:tagLst xmlns:p="http://schemas.openxmlformats.org/presentationml/2006/main">
  <p:tag name="AS_UNIQUEID" val="2311"/>
  <p:tag name="KSO_WM_BEAUTIFY_FLAG" val=""/>
</p:tagLst>
</file>

<file path=ppt/tags/tag594.xml><?xml version="1.0" encoding="utf-8"?>
<p:tagLst xmlns:p="http://schemas.openxmlformats.org/presentationml/2006/main">
  <p:tag name="AS_UNIQUEID" val="2313"/>
  <p:tag name="KSO_WM_BEAUTIFY_FLAG" val=""/>
</p:tagLst>
</file>

<file path=ppt/tags/tag595.xml><?xml version="1.0" encoding="utf-8"?>
<p:tagLst xmlns:p="http://schemas.openxmlformats.org/presentationml/2006/main">
  <p:tag name="AS_UNIQUEID" val="2314"/>
  <p:tag name="KSO_WM_BEAUTIFY_FLAG" val=""/>
</p:tagLst>
</file>

<file path=ppt/tags/tag596.xml><?xml version="1.0" encoding="utf-8"?>
<p:tagLst xmlns:p="http://schemas.openxmlformats.org/presentationml/2006/main">
  <p:tag name="AS_UNIQUEID" val="7029"/>
</p:tagLst>
</file>

<file path=ppt/tags/tag597.xml><?xml version="1.0" encoding="utf-8"?>
<p:tagLst xmlns:p="http://schemas.openxmlformats.org/presentationml/2006/main">
  <p:tag name="AS_UNIQUEID" val="7030"/>
</p:tagLst>
</file>

<file path=ppt/tags/tag598.xml><?xml version="1.0" encoding="utf-8"?>
<p:tagLst xmlns:p="http://schemas.openxmlformats.org/presentationml/2006/main">
  <p:tag name="AS_UNIQUEID" val="7031"/>
</p:tagLst>
</file>

<file path=ppt/tags/tag599.xml><?xml version="1.0" encoding="utf-8"?>
<p:tagLst xmlns:p="http://schemas.openxmlformats.org/presentationml/2006/main">
  <p:tag name="AS_UNIQUEID" val="7032"/>
</p:tagLst>
</file>

<file path=ppt/tags/tag6.xml><?xml version="1.0" encoding="utf-8"?>
<p:tagLst xmlns:p="http://schemas.openxmlformats.org/presentationml/2006/main">
  <p:tag name="AS_UNIQUEID" val="633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AS_UNIQUEID" val="638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00.xml><?xml version="1.0" encoding="utf-8"?>
<p:tagLst xmlns:p="http://schemas.openxmlformats.org/presentationml/2006/main">
  <p:tag name="AS_UNIQUEID" val="2307"/>
</p:tagLst>
</file>

<file path=ppt/tags/tag601.xml><?xml version="1.0" encoding="utf-8"?>
<p:tagLst xmlns:p="http://schemas.openxmlformats.org/presentationml/2006/main">
  <p:tag name="AS_UNIQUEID" val="2308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602.xml><?xml version="1.0" encoding="utf-8"?>
<p:tagLst xmlns:p="http://schemas.openxmlformats.org/presentationml/2006/main">
  <p:tag name="AS_UNIQUEID" val="2309"/>
  <p:tag name="KSO_WM_BEAUTIFY_FLAG" val=""/>
</p:tagLst>
</file>

<file path=ppt/tags/tag603.xml><?xml version="1.0" encoding="utf-8"?>
<p:tagLst xmlns:p="http://schemas.openxmlformats.org/presentationml/2006/main">
  <p:tag name="AS_UNIQUEID" val="2310"/>
</p:tagLst>
</file>

<file path=ppt/tags/tag604.xml><?xml version="1.0" encoding="utf-8"?>
<p:tagLst xmlns:p="http://schemas.openxmlformats.org/presentationml/2006/main">
  <p:tag name="AS_UNIQUEID" val="2311"/>
  <p:tag name="KSO_WM_BEAUTIFY_FLAG" val=""/>
</p:tagLst>
</file>

<file path=ppt/tags/tag605.xml><?xml version="1.0" encoding="utf-8"?>
<p:tagLst xmlns:p="http://schemas.openxmlformats.org/presentationml/2006/main">
  <p:tag name="AS_UNIQUEID" val="2313"/>
  <p:tag name="KSO_WM_BEAUTIFY_FLAG" val=""/>
</p:tagLst>
</file>

<file path=ppt/tags/tag606.xml><?xml version="1.0" encoding="utf-8"?>
<p:tagLst xmlns:p="http://schemas.openxmlformats.org/presentationml/2006/main">
  <p:tag name="AS_UNIQUEID" val="2314"/>
  <p:tag name="KSO_WM_BEAUTIFY_FLAG" val=""/>
</p:tagLst>
</file>

<file path=ppt/tags/tag607.xml><?xml version="1.0" encoding="utf-8"?>
<p:tagLst xmlns:p="http://schemas.openxmlformats.org/presentationml/2006/main">
  <p:tag name="AS_UNIQUEID" val="7033"/>
</p:tagLst>
</file>

<file path=ppt/tags/tag608.xml><?xml version="1.0" encoding="utf-8"?>
<p:tagLst xmlns:p="http://schemas.openxmlformats.org/presentationml/2006/main">
  <p:tag name="AS_UNIQUEID" val="7034"/>
</p:tagLst>
</file>

<file path=ppt/tags/tag609.xml><?xml version="1.0" encoding="utf-8"?>
<p:tagLst xmlns:p="http://schemas.openxmlformats.org/presentationml/2006/main">
  <p:tag name="AS_UNIQUEID" val="7035"/>
</p:tagLst>
</file>

<file path=ppt/tags/tag61.xml><?xml version="1.0" encoding="utf-8"?>
<p:tagLst xmlns:p="http://schemas.openxmlformats.org/presentationml/2006/main">
  <p:tag name="AS_UNIQUEID" val="6385"/>
</p:tagLst>
</file>

<file path=ppt/tags/tag610.xml><?xml version="1.0" encoding="utf-8"?>
<p:tagLst xmlns:p="http://schemas.openxmlformats.org/presentationml/2006/main">
  <p:tag name="AS_UNIQUEID" val="7036"/>
</p:tagLst>
</file>

<file path=ppt/tags/tag611.xml><?xml version="1.0" encoding="utf-8"?>
<p:tagLst xmlns:p="http://schemas.openxmlformats.org/presentationml/2006/main">
  <p:tag name="AS_UNIQUEID" val="7037"/>
</p:tagLst>
</file>

<file path=ppt/tags/tag612.xml><?xml version="1.0" encoding="utf-8"?>
<p:tagLst xmlns:p="http://schemas.openxmlformats.org/presentationml/2006/main">
  <p:tag name="AS_UNIQUEID" val="7038"/>
</p:tagLst>
</file>

<file path=ppt/tags/tag613.xml><?xml version="1.0" encoding="utf-8"?>
<p:tagLst xmlns:p="http://schemas.openxmlformats.org/presentationml/2006/main">
  <p:tag name="AS_UNIQUEID" val="2307"/>
</p:tagLst>
</file>

<file path=ppt/tags/tag614.xml><?xml version="1.0" encoding="utf-8"?>
<p:tagLst xmlns:p="http://schemas.openxmlformats.org/presentationml/2006/main">
  <p:tag name="AS_UNIQUEID" val="2308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615.xml><?xml version="1.0" encoding="utf-8"?>
<p:tagLst xmlns:p="http://schemas.openxmlformats.org/presentationml/2006/main">
  <p:tag name="AS_UNIQUEID" val="2309"/>
  <p:tag name="KSO_WM_BEAUTIFY_FLAG" val=""/>
</p:tagLst>
</file>

<file path=ppt/tags/tag616.xml><?xml version="1.0" encoding="utf-8"?>
<p:tagLst xmlns:p="http://schemas.openxmlformats.org/presentationml/2006/main">
  <p:tag name="AS_UNIQUEID" val="2310"/>
</p:tagLst>
</file>

<file path=ppt/tags/tag617.xml><?xml version="1.0" encoding="utf-8"?>
<p:tagLst xmlns:p="http://schemas.openxmlformats.org/presentationml/2006/main">
  <p:tag name="AS_UNIQUEID" val="2311"/>
  <p:tag name="KSO_WM_BEAUTIFY_FLAG" val=""/>
</p:tagLst>
</file>

<file path=ppt/tags/tag618.xml><?xml version="1.0" encoding="utf-8"?>
<p:tagLst xmlns:p="http://schemas.openxmlformats.org/presentationml/2006/main">
  <p:tag name="AS_UNIQUEID" val="2313"/>
  <p:tag name="KSO_WM_BEAUTIFY_FLAG" val=""/>
</p:tagLst>
</file>

<file path=ppt/tags/tag619.xml><?xml version="1.0" encoding="utf-8"?>
<p:tagLst xmlns:p="http://schemas.openxmlformats.org/presentationml/2006/main">
  <p:tag name="AS_UNIQUEID" val="2314"/>
  <p:tag name="KSO_WM_BEAUTIFY_FLAG" val=""/>
</p:tagLst>
</file>

<file path=ppt/tags/tag62.xml><?xml version="1.0" encoding="utf-8"?>
<p:tagLst xmlns:p="http://schemas.openxmlformats.org/presentationml/2006/main">
  <p:tag name="AS_UNIQUEID" val="6846"/>
</p:tagLst>
</file>

<file path=ppt/tags/tag620.xml><?xml version="1.0" encoding="utf-8"?>
<p:tagLst xmlns:p="http://schemas.openxmlformats.org/presentationml/2006/main">
  <p:tag name="AS_UNIQUEID" val="7039"/>
</p:tagLst>
</file>

<file path=ppt/tags/tag621.xml><?xml version="1.0" encoding="utf-8"?>
<p:tagLst xmlns:p="http://schemas.openxmlformats.org/presentationml/2006/main">
  <p:tag name="AS_UNIQUEID" val="7040"/>
</p:tagLst>
</file>

<file path=ppt/tags/tag622.xml><?xml version="1.0" encoding="utf-8"?>
<p:tagLst xmlns:p="http://schemas.openxmlformats.org/presentationml/2006/main">
  <p:tag name="AS_UNIQUEID" val="7041"/>
</p:tagLst>
</file>

<file path=ppt/tags/tag623.xml><?xml version="1.0" encoding="utf-8"?>
<p:tagLst xmlns:p="http://schemas.openxmlformats.org/presentationml/2006/main">
  <p:tag name="AS_UNIQUEID" val="7042"/>
</p:tagLst>
</file>

<file path=ppt/tags/tag624.xml><?xml version="1.0" encoding="utf-8"?>
<p:tagLst xmlns:p="http://schemas.openxmlformats.org/presentationml/2006/main">
  <p:tag name="AS_UNIQUEID" val="7043"/>
</p:tagLst>
</file>

<file path=ppt/tags/tag625.xml><?xml version="1.0" encoding="utf-8"?>
<p:tagLst xmlns:p="http://schemas.openxmlformats.org/presentationml/2006/main">
  <p:tag name="AS_UNIQUEID" val="2307"/>
</p:tagLst>
</file>

<file path=ppt/tags/tag626.xml><?xml version="1.0" encoding="utf-8"?>
<p:tagLst xmlns:p="http://schemas.openxmlformats.org/presentationml/2006/main">
  <p:tag name="AS_UNIQUEID" val="2308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627.xml><?xml version="1.0" encoding="utf-8"?>
<p:tagLst xmlns:p="http://schemas.openxmlformats.org/presentationml/2006/main">
  <p:tag name="AS_UNIQUEID" val="2309"/>
  <p:tag name="KSO_WM_BEAUTIFY_FLAG" val=""/>
</p:tagLst>
</file>

<file path=ppt/tags/tag628.xml><?xml version="1.0" encoding="utf-8"?>
<p:tagLst xmlns:p="http://schemas.openxmlformats.org/presentationml/2006/main">
  <p:tag name="AS_UNIQUEID" val="2310"/>
</p:tagLst>
</file>

<file path=ppt/tags/tag629.xml><?xml version="1.0" encoding="utf-8"?>
<p:tagLst xmlns:p="http://schemas.openxmlformats.org/presentationml/2006/main">
  <p:tag name="AS_UNIQUEID" val="2311"/>
  <p:tag name="KSO_WM_BEAUTIFY_FLAG" val=""/>
</p:tagLst>
</file>

<file path=ppt/tags/tag63.xml><?xml version="1.0" encoding="utf-8"?>
<p:tagLst xmlns:p="http://schemas.openxmlformats.org/presentationml/2006/main">
  <p:tag name="AS_UNIQUEID" val="638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30.xml><?xml version="1.0" encoding="utf-8"?>
<p:tagLst xmlns:p="http://schemas.openxmlformats.org/presentationml/2006/main">
  <p:tag name="AS_UNIQUEID" val="2313"/>
  <p:tag name="KSO_WM_BEAUTIFY_FLAG" val=""/>
</p:tagLst>
</file>

<file path=ppt/tags/tag631.xml><?xml version="1.0" encoding="utf-8"?>
<p:tagLst xmlns:p="http://schemas.openxmlformats.org/presentationml/2006/main">
  <p:tag name="AS_UNIQUEID" val="2314"/>
  <p:tag name="KSO_WM_BEAUTIFY_FLAG" val=""/>
</p:tagLst>
</file>

<file path=ppt/tags/tag632.xml><?xml version="1.0" encoding="utf-8"?>
<p:tagLst xmlns:p="http://schemas.openxmlformats.org/presentationml/2006/main">
  <p:tag name="AS_UNIQUEID" val="7044"/>
</p:tagLst>
</file>

<file path=ppt/tags/tag633.xml><?xml version="1.0" encoding="utf-8"?>
<p:tagLst xmlns:p="http://schemas.openxmlformats.org/presentationml/2006/main">
  <p:tag name="AS_UNIQUEID" val="7045"/>
</p:tagLst>
</file>

<file path=ppt/tags/tag634.xml><?xml version="1.0" encoding="utf-8"?>
<p:tagLst xmlns:p="http://schemas.openxmlformats.org/presentationml/2006/main">
  <p:tag name="AS_UNIQUEID" val="7046"/>
</p:tagLst>
</file>

<file path=ppt/tags/tag635.xml><?xml version="1.0" encoding="utf-8"?>
<p:tagLst xmlns:p="http://schemas.openxmlformats.org/presentationml/2006/main">
  <p:tag name="AS_UNIQUEID" val="7047"/>
</p:tagLst>
</file>

<file path=ppt/tags/tag636.xml><?xml version="1.0" encoding="utf-8"?>
<p:tagLst xmlns:p="http://schemas.openxmlformats.org/presentationml/2006/main">
  <p:tag name="AS_UNIQUEID" val="7048"/>
</p:tagLst>
</file>

<file path=ppt/tags/tag637.xml><?xml version="1.0" encoding="utf-8"?>
<p:tagLst xmlns:p="http://schemas.openxmlformats.org/presentationml/2006/main">
  <p:tag name="AS_UNIQUEID" val="7049"/>
</p:tagLst>
</file>

<file path=ppt/tags/tag638.xml><?xml version="1.0" encoding="utf-8"?>
<p:tagLst xmlns:p="http://schemas.openxmlformats.org/presentationml/2006/main">
  <p:tag name="AS_UNIQUEID" val="7050"/>
</p:tagLst>
</file>

<file path=ppt/tags/tag639.xml><?xml version="1.0" encoding="utf-8"?>
<p:tagLst xmlns:p="http://schemas.openxmlformats.org/presentationml/2006/main">
  <p:tag name="AS_UNIQUEID" val="7051"/>
</p:tagLst>
</file>

<file path=ppt/tags/tag64.xml><?xml version="1.0" encoding="utf-8"?>
<p:tagLst xmlns:p="http://schemas.openxmlformats.org/presentationml/2006/main">
  <p:tag name="AS_UNIQUEID" val="638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0.xml><?xml version="1.0" encoding="utf-8"?>
<p:tagLst xmlns:p="http://schemas.openxmlformats.org/presentationml/2006/main">
  <p:tag name="AS_UNIQUEID" val="7052"/>
</p:tagLst>
</file>

<file path=ppt/tags/tag641.xml><?xml version="1.0" encoding="utf-8"?>
<p:tagLst xmlns:p="http://schemas.openxmlformats.org/presentationml/2006/main">
  <p:tag name="AS_UNIQUEID" val="2307"/>
</p:tagLst>
</file>

<file path=ppt/tags/tag642.xml><?xml version="1.0" encoding="utf-8"?>
<p:tagLst xmlns:p="http://schemas.openxmlformats.org/presentationml/2006/main">
  <p:tag name="AS_UNIQUEID" val="2308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643.xml><?xml version="1.0" encoding="utf-8"?>
<p:tagLst xmlns:p="http://schemas.openxmlformats.org/presentationml/2006/main">
  <p:tag name="AS_UNIQUEID" val="2309"/>
  <p:tag name="KSO_WM_BEAUTIFY_FLAG" val=""/>
</p:tagLst>
</file>

<file path=ppt/tags/tag644.xml><?xml version="1.0" encoding="utf-8"?>
<p:tagLst xmlns:p="http://schemas.openxmlformats.org/presentationml/2006/main">
  <p:tag name="AS_UNIQUEID" val="2310"/>
</p:tagLst>
</file>

<file path=ppt/tags/tag645.xml><?xml version="1.0" encoding="utf-8"?>
<p:tagLst xmlns:p="http://schemas.openxmlformats.org/presentationml/2006/main">
  <p:tag name="AS_UNIQUEID" val="2311"/>
  <p:tag name="KSO_WM_BEAUTIFY_FLAG" val=""/>
</p:tagLst>
</file>

<file path=ppt/tags/tag646.xml><?xml version="1.0" encoding="utf-8"?>
<p:tagLst xmlns:p="http://schemas.openxmlformats.org/presentationml/2006/main">
  <p:tag name="AS_UNIQUEID" val="2313"/>
  <p:tag name="KSO_WM_BEAUTIFY_FLAG" val=""/>
</p:tagLst>
</file>

<file path=ppt/tags/tag647.xml><?xml version="1.0" encoding="utf-8"?>
<p:tagLst xmlns:p="http://schemas.openxmlformats.org/presentationml/2006/main">
  <p:tag name="AS_UNIQUEID" val="2314"/>
  <p:tag name="KSO_WM_BEAUTIFY_FLAG" val=""/>
</p:tagLst>
</file>

<file path=ppt/tags/tag648.xml><?xml version="1.0" encoding="utf-8"?>
<p:tagLst xmlns:p="http://schemas.openxmlformats.org/presentationml/2006/main">
  <p:tag name="AS_UNIQUEID" val="7053"/>
</p:tagLst>
</file>

<file path=ppt/tags/tag649.xml><?xml version="1.0" encoding="utf-8"?>
<p:tagLst xmlns:p="http://schemas.openxmlformats.org/presentationml/2006/main">
  <p:tag name="AS_UNIQUEID" val="7054"/>
</p:tagLst>
</file>

<file path=ppt/tags/tag65.xml><?xml version="1.0" encoding="utf-8"?>
<p:tagLst xmlns:p="http://schemas.openxmlformats.org/presentationml/2006/main">
  <p:tag name="AS_UNIQUEID" val="638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50.xml><?xml version="1.0" encoding="utf-8"?>
<p:tagLst xmlns:p="http://schemas.openxmlformats.org/presentationml/2006/main">
  <p:tag name="AS_UNIQUEID" val="7055"/>
</p:tagLst>
</file>

<file path=ppt/tags/tag651.xml><?xml version="1.0" encoding="utf-8"?>
<p:tagLst xmlns:p="http://schemas.openxmlformats.org/presentationml/2006/main">
  <p:tag name="AS_UNIQUEID" val="7056"/>
</p:tagLst>
</file>

<file path=ppt/tags/tag652.xml><?xml version="1.0" encoding="utf-8"?>
<p:tagLst xmlns:p="http://schemas.openxmlformats.org/presentationml/2006/main">
  <p:tag name="AS_UNIQUEID" val="2307"/>
</p:tagLst>
</file>

<file path=ppt/tags/tag653.xml><?xml version="1.0" encoding="utf-8"?>
<p:tagLst xmlns:p="http://schemas.openxmlformats.org/presentationml/2006/main">
  <p:tag name="AS_UNIQUEID" val="2308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654.xml><?xml version="1.0" encoding="utf-8"?>
<p:tagLst xmlns:p="http://schemas.openxmlformats.org/presentationml/2006/main">
  <p:tag name="AS_UNIQUEID" val="2309"/>
  <p:tag name="KSO_WM_BEAUTIFY_FLAG" val=""/>
</p:tagLst>
</file>

<file path=ppt/tags/tag655.xml><?xml version="1.0" encoding="utf-8"?>
<p:tagLst xmlns:p="http://schemas.openxmlformats.org/presentationml/2006/main">
  <p:tag name="AS_UNIQUEID" val="2310"/>
</p:tagLst>
</file>

<file path=ppt/tags/tag656.xml><?xml version="1.0" encoding="utf-8"?>
<p:tagLst xmlns:p="http://schemas.openxmlformats.org/presentationml/2006/main">
  <p:tag name="AS_UNIQUEID" val="2311"/>
  <p:tag name="KSO_WM_BEAUTIFY_FLAG" val=""/>
</p:tagLst>
</file>

<file path=ppt/tags/tag657.xml><?xml version="1.0" encoding="utf-8"?>
<p:tagLst xmlns:p="http://schemas.openxmlformats.org/presentationml/2006/main">
  <p:tag name="AS_UNIQUEID" val="2313"/>
  <p:tag name="KSO_WM_BEAUTIFY_FLAG" val=""/>
</p:tagLst>
</file>

<file path=ppt/tags/tag658.xml><?xml version="1.0" encoding="utf-8"?>
<p:tagLst xmlns:p="http://schemas.openxmlformats.org/presentationml/2006/main">
  <p:tag name="AS_UNIQUEID" val="2314"/>
  <p:tag name="KSO_WM_BEAUTIFY_FLAG" val=""/>
</p:tagLst>
</file>

<file path=ppt/tags/tag659.xml><?xml version="1.0" encoding="utf-8"?>
<p:tagLst xmlns:p="http://schemas.openxmlformats.org/presentationml/2006/main">
  <p:tag name="AS_UNIQUEID" val="7057"/>
</p:tagLst>
</file>

<file path=ppt/tags/tag66.xml><?xml version="1.0" encoding="utf-8"?>
<p:tagLst xmlns:p="http://schemas.openxmlformats.org/presentationml/2006/main">
  <p:tag name="AS_UNIQUEID" val="639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60.xml><?xml version="1.0" encoding="utf-8"?>
<p:tagLst xmlns:p="http://schemas.openxmlformats.org/presentationml/2006/main">
  <p:tag name="AS_UNIQUEID" val="7058"/>
</p:tagLst>
</file>

<file path=ppt/tags/tag661.xml><?xml version="1.0" encoding="utf-8"?>
<p:tagLst xmlns:p="http://schemas.openxmlformats.org/presentationml/2006/main">
  <p:tag name="AS_UNIQUEID" val="7059"/>
</p:tagLst>
</file>

<file path=ppt/tags/tag662.xml><?xml version="1.0" encoding="utf-8"?>
<p:tagLst xmlns:p="http://schemas.openxmlformats.org/presentationml/2006/main">
  <p:tag name="AS_UNIQUEID" val="7060"/>
</p:tagLst>
</file>

<file path=ppt/tags/tag663.xml><?xml version="1.0" encoding="utf-8"?>
<p:tagLst xmlns:p="http://schemas.openxmlformats.org/presentationml/2006/main">
  <p:tag name="AS_UNIQUEID" val="7061"/>
</p:tagLst>
</file>

<file path=ppt/tags/tag664.xml><?xml version="1.0" encoding="utf-8"?>
<p:tagLst xmlns:p="http://schemas.openxmlformats.org/presentationml/2006/main">
  <p:tag name="AS_UNIQUEID" val="7062"/>
</p:tagLst>
</file>

<file path=ppt/tags/tag665.xml><?xml version="1.0" encoding="utf-8"?>
<p:tagLst xmlns:p="http://schemas.openxmlformats.org/presentationml/2006/main">
  <p:tag name="AS_UNIQUEID" val="6823"/>
</p:tagLst>
</file>

<file path=ppt/tags/tag666.xml><?xml version="1.0" encoding="utf-8"?>
<p:tagLst xmlns:p="http://schemas.openxmlformats.org/presentationml/2006/main">
  <p:tag name="AS_UNIQUEID" val="6824"/>
</p:tagLst>
</file>

<file path=ppt/tags/tag667.xml><?xml version="1.0" encoding="utf-8"?>
<p:tagLst xmlns:p="http://schemas.openxmlformats.org/presentationml/2006/main">
  <p:tag name="AS_UNIQUEID" val="6835"/>
</p:tagLst>
</file>

<file path=ppt/tags/tag668.xml><?xml version="1.0" encoding="utf-8"?>
<p:tagLst xmlns:p="http://schemas.openxmlformats.org/presentationml/2006/main">
  <p:tag name="AS_UNIQUEID" val="2307"/>
</p:tagLst>
</file>

<file path=ppt/tags/tag669.xml><?xml version="1.0" encoding="utf-8"?>
<p:tagLst xmlns:p="http://schemas.openxmlformats.org/presentationml/2006/main">
  <p:tag name="AS_UNIQUEID" val="2308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67.xml><?xml version="1.0" encoding="utf-8"?>
<p:tagLst xmlns:p="http://schemas.openxmlformats.org/presentationml/2006/main">
  <p:tag name="AS_UNIQUEID" val="639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70.xml><?xml version="1.0" encoding="utf-8"?>
<p:tagLst xmlns:p="http://schemas.openxmlformats.org/presentationml/2006/main">
  <p:tag name="AS_UNIQUEID" val="2309"/>
  <p:tag name="KSO_WM_BEAUTIFY_FLAG" val=""/>
</p:tagLst>
</file>

<file path=ppt/tags/tag671.xml><?xml version="1.0" encoding="utf-8"?>
<p:tagLst xmlns:p="http://schemas.openxmlformats.org/presentationml/2006/main">
  <p:tag name="AS_UNIQUEID" val="2310"/>
</p:tagLst>
</file>

<file path=ppt/tags/tag672.xml><?xml version="1.0" encoding="utf-8"?>
<p:tagLst xmlns:p="http://schemas.openxmlformats.org/presentationml/2006/main">
  <p:tag name="AS_UNIQUEID" val="2311"/>
  <p:tag name="KSO_WM_BEAUTIFY_FLAG" val=""/>
</p:tagLst>
</file>

<file path=ppt/tags/tag673.xml><?xml version="1.0" encoding="utf-8"?>
<p:tagLst xmlns:p="http://schemas.openxmlformats.org/presentationml/2006/main">
  <p:tag name="AS_UNIQUEID" val="2313"/>
  <p:tag name="KSO_WM_BEAUTIFY_FLAG" val=""/>
</p:tagLst>
</file>

<file path=ppt/tags/tag674.xml><?xml version="1.0" encoding="utf-8"?>
<p:tagLst xmlns:p="http://schemas.openxmlformats.org/presentationml/2006/main">
  <p:tag name="AS_UNIQUEID" val="2314"/>
  <p:tag name="KSO_WM_BEAUTIFY_FLAG" val=""/>
</p:tagLst>
</file>

<file path=ppt/tags/tag675.xml><?xml version="1.0" encoding="utf-8"?>
<p:tagLst xmlns:p="http://schemas.openxmlformats.org/presentationml/2006/main">
  <p:tag name="AS_UNIQUEID" val="7063"/>
</p:tagLst>
</file>

<file path=ppt/tags/tag676.xml><?xml version="1.0" encoding="utf-8"?>
<p:tagLst xmlns:p="http://schemas.openxmlformats.org/presentationml/2006/main">
  <p:tag name="AS_UNIQUEID" val="7064"/>
</p:tagLst>
</file>

<file path=ppt/tags/tag677.xml><?xml version="1.0" encoding="utf-8"?>
<p:tagLst xmlns:p="http://schemas.openxmlformats.org/presentationml/2006/main">
  <p:tag name="AS_UNIQUEID" val="7065"/>
</p:tagLst>
</file>

<file path=ppt/tags/tag678.xml><?xml version="1.0" encoding="utf-8"?>
<p:tagLst xmlns:p="http://schemas.openxmlformats.org/presentationml/2006/main">
  <p:tag name="AS_UNIQUEID" val="6832"/>
</p:tagLst>
</file>

<file path=ppt/tags/tag679.xml><?xml version="1.0" encoding="utf-8"?>
<p:tagLst xmlns:p="http://schemas.openxmlformats.org/presentationml/2006/main">
  <p:tag name="AS_UNIQUEID" val="7066"/>
</p:tagLst>
</file>

<file path=ppt/tags/tag68.xml><?xml version="1.0" encoding="utf-8"?>
<p:tagLst xmlns:p="http://schemas.openxmlformats.org/presentationml/2006/main">
  <p:tag name="AS_UNIQUEID" val="6847"/>
</p:tagLst>
</file>

<file path=ppt/tags/tag680.xml><?xml version="1.0" encoding="utf-8"?>
<p:tagLst xmlns:p="http://schemas.openxmlformats.org/presentationml/2006/main">
  <p:tag name="AS_UNIQUEID" val="7067"/>
</p:tagLst>
</file>

<file path=ppt/tags/tag681.xml><?xml version="1.0" encoding="utf-8"?>
<p:tagLst xmlns:p="http://schemas.openxmlformats.org/presentationml/2006/main">
  <p:tag name="AS_UNIQUEID" val="7068"/>
</p:tagLst>
</file>

<file path=ppt/tags/tag682.xml><?xml version="1.0" encoding="utf-8"?>
<p:tagLst xmlns:p="http://schemas.openxmlformats.org/presentationml/2006/main">
  <p:tag name="AS_UNIQUEID" val="7069"/>
</p:tagLst>
</file>

<file path=ppt/tags/tag683.xml><?xml version="1.0" encoding="utf-8"?>
<p:tagLst xmlns:p="http://schemas.openxmlformats.org/presentationml/2006/main">
  <p:tag name="AS_UNIQUEID" val="6832"/>
</p:tagLst>
</file>

<file path=ppt/tags/tag684.xml><?xml version="1.0" encoding="utf-8"?>
<p:tagLst xmlns:p="http://schemas.openxmlformats.org/presentationml/2006/main">
  <p:tag name="AS_UNIQUEID" val="7070"/>
</p:tagLst>
</file>

<file path=ppt/tags/tag685.xml><?xml version="1.0" encoding="utf-8"?>
<p:tagLst xmlns:p="http://schemas.openxmlformats.org/presentationml/2006/main">
  <p:tag name="AS_UNIQUEID" val="7071"/>
</p:tagLst>
</file>

<file path=ppt/tags/tag686.xml><?xml version="1.0" encoding="utf-8"?>
<p:tagLst xmlns:p="http://schemas.openxmlformats.org/presentationml/2006/main">
  <p:tag name="AS_UNIQUEID" val="7072"/>
</p:tagLst>
</file>

<file path=ppt/tags/tag687.xml><?xml version="1.0" encoding="utf-8"?>
<p:tagLst xmlns:p="http://schemas.openxmlformats.org/presentationml/2006/main">
  <p:tag name="AS_UNIQUEID" val="7073"/>
</p:tagLst>
</file>

<file path=ppt/tags/tag688.xml><?xml version="1.0" encoding="utf-8"?>
<p:tagLst xmlns:p="http://schemas.openxmlformats.org/presentationml/2006/main">
  <p:tag name="AS_UNIQUEID" val="7074"/>
</p:tagLst>
</file>

<file path=ppt/tags/tag689.xml><?xml version="1.0" encoding="utf-8"?>
<p:tagLst xmlns:p="http://schemas.openxmlformats.org/presentationml/2006/main">
  <p:tag name="AS_UNIQUEID" val="7075"/>
</p:tagLst>
</file>

<file path=ppt/tags/tag69.xml><?xml version="1.0" encoding="utf-8"?>
<p:tagLst xmlns:p="http://schemas.openxmlformats.org/presentationml/2006/main">
  <p:tag name="AS_UNIQUEID" val="6393"/>
  <p:tag name="KSO_WM_BEAUTIFY_FLAG" val="#fgm#"/>
  <p:tag name="KSO_WM_LAYOUT_CHECK_HASH" val="b80820b227f7a61bce90a36fcc36b3ef8468e9dc"/>
  <p:tag name="KSO_WM_NEWLAYOUT_ID" val="75"/>
  <p:tag name="KSO_WM_UNIT_INDEX" val="1"/>
  <p:tag name="KSO_WM_UNIT_TYPE" val="a"/>
</p:tagLst>
</file>

<file path=ppt/tags/tag690.xml><?xml version="1.0" encoding="utf-8"?>
<p:tagLst xmlns:p="http://schemas.openxmlformats.org/presentationml/2006/main">
  <p:tag name="AS_UNIQUEID" val="7076"/>
</p:tagLst>
</file>

<file path=ppt/tags/tag691.xml><?xml version="1.0" encoding="utf-8"?>
<p:tagLst xmlns:p="http://schemas.openxmlformats.org/presentationml/2006/main">
  <p:tag name="AS_UNIQUEID" val="7077"/>
</p:tagLst>
</file>

<file path=ppt/tags/tag692.xml><?xml version="1.0" encoding="utf-8"?>
<p:tagLst xmlns:p="http://schemas.openxmlformats.org/presentationml/2006/main">
  <p:tag name="AS_UNIQUEID" val="7078"/>
</p:tagLst>
</file>

<file path=ppt/tags/tag693.xml><?xml version="1.0" encoding="utf-8"?>
<p:tagLst xmlns:p="http://schemas.openxmlformats.org/presentationml/2006/main">
  <p:tag name="AS_UNIQUEID" val="7079"/>
</p:tagLst>
</file>

<file path=ppt/tags/tag694.xml><?xml version="1.0" encoding="utf-8"?>
<p:tagLst xmlns:p="http://schemas.openxmlformats.org/presentationml/2006/main">
  <p:tag name="AS_UNIQUEID" val="7080"/>
</p:tagLst>
</file>

<file path=ppt/tags/tag695.xml><?xml version="1.0" encoding="utf-8"?>
<p:tagLst xmlns:p="http://schemas.openxmlformats.org/presentationml/2006/main">
  <p:tag name="AS_UNIQUEID" val="7081"/>
</p:tagLst>
</file>

<file path=ppt/tags/tag696.xml><?xml version="1.0" encoding="utf-8"?>
<p:tagLst xmlns:p="http://schemas.openxmlformats.org/presentationml/2006/main">
  <p:tag name="AS_UNIQUEID" val="7082"/>
</p:tagLst>
</file>

<file path=ppt/tags/tag697.xml><?xml version="1.0" encoding="utf-8"?>
<p:tagLst xmlns:p="http://schemas.openxmlformats.org/presentationml/2006/main">
  <p:tag name="AS_UNIQUEID" val="7083"/>
</p:tagLst>
</file>

<file path=ppt/tags/tag698.xml><?xml version="1.0" encoding="utf-8"?>
<p:tagLst xmlns:p="http://schemas.openxmlformats.org/presentationml/2006/main">
  <p:tag name="AS_UNIQUEID" val="7084"/>
</p:tagLst>
</file>

<file path=ppt/tags/tag699.xml><?xml version="1.0" encoding="utf-8"?>
<p:tagLst xmlns:p="http://schemas.openxmlformats.org/presentationml/2006/main">
  <p:tag name="AS_UNIQUEID" val="7085"/>
</p:tagLst>
</file>

<file path=ppt/tags/tag7.xml><?xml version="1.0" encoding="utf-8"?>
<p:tagLst xmlns:p="http://schemas.openxmlformats.org/presentationml/2006/main">
  <p:tag name="AS_UNIQUEID" val="6837"/>
</p:tagLst>
</file>

<file path=ppt/tags/tag70.xml><?xml version="1.0" encoding="utf-8"?>
<p:tagLst xmlns:p="http://schemas.openxmlformats.org/presentationml/2006/main">
  <p:tag name="AS_UNIQUEID" val="6394"/>
  <p:tag name="KSO_WM_BEAUTIFY_FLAG" val="#fgm#"/>
  <p:tag name="KSO_WM_DIAGRAM_GROUP_CODE" val="1"/>
  <p:tag name="KSO_WM_UNIT_INDEX" val="1_1_1"/>
  <p:tag name="KSO_WM_UNIT_TYPE" val="l_h_a"/>
</p:tagLst>
</file>

<file path=ppt/tags/tag700.xml><?xml version="1.0" encoding="utf-8"?>
<p:tagLst xmlns:p="http://schemas.openxmlformats.org/presentationml/2006/main">
  <p:tag name="AS_UNIQUEID" val="7086"/>
</p:tagLst>
</file>

<file path=ppt/tags/tag701.xml><?xml version="1.0" encoding="utf-8"?>
<p:tagLst xmlns:p="http://schemas.openxmlformats.org/presentationml/2006/main">
  <p:tag name="AS_UNIQUEID" val="7087"/>
</p:tagLst>
</file>

<file path=ppt/tags/tag702.xml><?xml version="1.0" encoding="utf-8"?>
<p:tagLst xmlns:p="http://schemas.openxmlformats.org/presentationml/2006/main">
  <p:tag name="AS_UNIQUEID" val="7088"/>
</p:tagLst>
</file>

<file path=ppt/tags/tag703.xml><?xml version="1.0" encoding="utf-8"?>
<p:tagLst xmlns:p="http://schemas.openxmlformats.org/presentationml/2006/main">
  <p:tag name="AS_UNIQUEID" val="7089"/>
</p:tagLst>
</file>

<file path=ppt/tags/tag704.xml><?xml version="1.0" encoding="utf-8"?>
<p:tagLst xmlns:p="http://schemas.openxmlformats.org/presentationml/2006/main">
  <p:tag name="AS_UNIQUEID" val="7090"/>
</p:tagLst>
</file>

<file path=ppt/tags/tag705.xml><?xml version="1.0" encoding="utf-8"?>
<p:tagLst xmlns:p="http://schemas.openxmlformats.org/presentationml/2006/main">
  <p:tag name="AS_UNIQUEID" val="7091"/>
</p:tagLst>
</file>

<file path=ppt/tags/tag706.xml><?xml version="1.0" encoding="utf-8"?>
<p:tagLst xmlns:p="http://schemas.openxmlformats.org/presentationml/2006/main">
  <p:tag name="AS_OS" val="Unix 3.10 unknown"/>
  <p:tag name="AS_RELEASE_DATE" val="2023.03.31"/>
  <p:tag name="AS_TITLE" val="Aspose.Slides for Java"/>
  <p:tag name="AS_VERSION" val="23.3"/>
</p:tagLst>
</file>

<file path=ppt/tags/tag71.xml><?xml version="1.0" encoding="utf-8"?>
<p:tagLst xmlns:p="http://schemas.openxmlformats.org/presentationml/2006/main">
  <p:tag name="AS_UNIQUEID" val="6395"/>
  <p:tag name="KSO_WM_BEAUTIFY_FLAG" val="#fgm#"/>
  <p:tag name="KSO_WM_DIAGRAM_GROUP_CODE" val="1"/>
  <p:tag name="KSO_WM_UNIT_INDEX" val="1_1_1"/>
  <p:tag name="KSO_WM_UNIT_TYPE" val="l_h_f"/>
</p:tagLst>
</file>

<file path=ppt/tags/tag72.xml><?xml version="1.0" encoding="utf-8"?>
<p:tagLst xmlns:p="http://schemas.openxmlformats.org/presentationml/2006/main">
  <p:tag name="AS_UNIQUEID" val="6396"/>
  <p:tag name="KSO_WM_BEAUTIFY_FLAG" val="#fgm#"/>
  <p:tag name="KSO_WM_DIAGRAM_GROUP_CODE" val="1"/>
  <p:tag name="KSO_WM_UNIT_INDEX" val="1_2_1"/>
  <p:tag name="KSO_WM_UNIT_TYPE" val="l_h_a"/>
</p:tagLst>
</file>

<file path=ppt/tags/tag73.xml><?xml version="1.0" encoding="utf-8"?>
<p:tagLst xmlns:p="http://schemas.openxmlformats.org/presentationml/2006/main">
  <p:tag name="AS_UNIQUEID" val="6397"/>
  <p:tag name="KSO_WM_BEAUTIFY_FLAG" val="#fgm#"/>
  <p:tag name="KSO_WM_DIAGRAM_GROUP_CODE" val="1"/>
  <p:tag name="KSO_WM_UNIT_INDEX" val="1_2_1"/>
  <p:tag name="KSO_WM_UNIT_TYPE" val="l_h_f"/>
</p:tagLst>
</file>

<file path=ppt/tags/tag74.xml><?xml version="1.0" encoding="utf-8"?>
<p:tagLst xmlns:p="http://schemas.openxmlformats.org/presentationml/2006/main">
  <p:tag name="AS_UNIQUEID" val="6398"/>
  <p:tag name="KSO_WM_BEAUTIFY_FLAG" val="#fgm#"/>
  <p:tag name="KSO_WM_DIAGRAM_GROUP_CODE" val="1"/>
  <p:tag name="KSO_WM_UNIT_INDEX" val="1_3_1"/>
  <p:tag name="KSO_WM_UNIT_TYPE" val="l_h_a"/>
</p:tagLst>
</file>

<file path=ppt/tags/tag75.xml><?xml version="1.0" encoding="utf-8"?>
<p:tagLst xmlns:p="http://schemas.openxmlformats.org/presentationml/2006/main">
  <p:tag name="AS_UNIQUEID" val="6399"/>
  <p:tag name="KSO_WM_BEAUTIFY_FLAG" val="#fgm#"/>
  <p:tag name="KSO_WM_DIAGRAM_GROUP_CODE" val="1"/>
  <p:tag name="KSO_WM_UNIT_INDEX" val="1_3_1"/>
  <p:tag name="KSO_WM_UNIT_TYPE" val="l_h_f"/>
</p:tagLst>
</file>

<file path=ppt/tags/tag76.xml><?xml version="1.0" encoding="utf-8"?>
<p:tagLst xmlns:p="http://schemas.openxmlformats.org/presentationml/2006/main">
  <p:tag name="AS_UNIQUEID" val="6400"/>
  <p:tag name="KSO_WM_BEAUTIFY_FLAG" val="#fgm#"/>
  <p:tag name="KSO_WM_DIAGRAM_GROUP_CODE" val="1"/>
  <p:tag name="KSO_WM_UNIT_INDEX" val="1_4_1"/>
  <p:tag name="KSO_WM_UNIT_TYPE" val="l_h_a"/>
</p:tagLst>
</file>

<file path=ppt/tags/tag77.xml><?xml version="1.0" encoding="utf-8"?>
<p:tagLst xmlns:p="http://schemas.openxmlformats.org/presentationml/2006/main">
  <p:tag name="AS_UNIQUEID" val="6401"/>
  <p:tag name="KSO_WM_BEAUTIFY_FLAG" val="#fgm#"/>
  <p:tag name="KSO_WM_DIAGRAM_GROUP_CODE" val="1"/>
  <p:tag name="KSO_WM_UNIT_INDEX" val="1_4_1"/>
  <p:tag name="KSO_WM_UNIT_TYPE" val="l_h_f"/>
</p:tagLst>
</file>

<file path=ppt/tags/tag78.xml><?xml version="1.0" encoding="utf-8"?>
<p:tagLst xmlns:p="http://schemas.openxmlformats.org/presentationml/2006/main">
  <p:tag name="AS_UNIQUEID" val="6402"/>
  <p:tag name="KSO_WM_BEAUTIFY_FLAG" val="#fgm#"/>
  <p:tag name="KSO_WM_DIAGRAM_GROUP_CODE" val="1"/>
  <p:tag name="KSO_WM_UNIT_INDEX" val="1_5_1"/>
  <p:tag name="KSO_WM_UNIT_TYPE" val="l_h_a"/>
</p:tagLst>
</file>

<file path=ppt/tags/tag79.xml><?xml version="1.0" encoding="utf-8"?>
<p:tagLst xmlns:p="http://schemas.openxmlformats.org/presentationml/2006/main">
  <p:tag name="AS_UNIQUEID" val="6403"/>
  <p:tag name="KSO_WM_BEAUTIFY_FLAG" val="#fgm#"/>
  <p:tag name="KSO_WM_DIAGRAM_GROUP_CODE" val="1"/>
  <p:tag name="KSO_WM_UNIT_INDEX" val="1_5_1"/>
  <p:tag name="KSO_WM_UNIT_TYPE" val="l_h_f"/>
</p:tagLst>
</file>

<file path=ppt/tags/tag8.xml><?xml version="1.0" encoding="utf-8"?>
<p:tagLst xmlns:p="http://schemas.openxmlformats.org/presentationml/2006/main">
  <p:tag name="AS_UNIQUEID" val="633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AS_UNIQUEID" val="6404"/>
  <p:tag name="KSO_WM_BEAUTIFY_FLAG" val="#fgm#"/>
  <p:tag name="KSO_WM_DIAGRAM_GROUP_CODE" val="1"/>
  <p:tag name="KSO_WM_UNIT_INDEX" val="1_6_1"/>
  <p:tag name="KSO_WM_UNIT_TYPE" val="l_h_a"/>
</p:tagLst>
</file>

<file path=ppt/tags/tag81.xml><?xml version="1.0" encoding="utf-8"?>
<p:tagLst xmlns:p="http://schemas.openxmlformats.org/presentationml/2006/main">
  <p:tag name="AS_UNIQUEID" val="6405"/>
  <p:tag name="KSO_WM_BEAUTIFY_FLAG" val="#fgm#"/>
  <p:tag name="KSO_WM_DIAGRAM_GROUP_CODE" val="1"/>
  <p:tag name="KSO_WM_UNIT_INDEX" val="1_6_1"/>
  <p:tag name="KSO_WM_UNIT_TYPE" val="l_h_f"/>
</p:tagLst>
</file>

<file path=ppt/tags/tag82.xml><?xml version="1.0" encoding="utf-8"?>
<p:tagLst xmlns:p="http://schemas.openxmlformats.org/presentationml/2006/main">
  <p:tag name="AS_UNIQUEID" val="6406"/>
</p:tagLst>
</file>

<file path=ppt/tags/tag83.xml><?xml version="1.0" encoding="utf-8"?>
<p:tagLst xmlns:p="http://schemas.openxmlformats.org/presentationml/2006/main">
  <p:tag name="AS_UNIQUEID" val="6407"/>
</p:tagLst>
</file>

<file path=ppt/tags/tag84.xml><?xml version="1.0" encoding="utf-8"?>
<p:tagLst xmlns:p="http://schemas.openxmlformats.org/presentationml/2006/main">
  <p:tag name="AS_UNIQUEID" val="6408"/>
</p:tagLst>
</file>

<file path=ppt/tags/tag85.xml><?xml version="1.0" encoding="utf-8"?>
<p:tagLst xmlns:p="http://schemas.openxmlformats.org/presentationml/2006/main">
  <p:tag name="AS_UNIQUEID" val="6848"/>
</p:tagLst>
</file>

<file path=ppt/tags/tag86.xml><?xml version="1.0" encoding="utf-8"?>
<p:tagLst xmlns:p="http://schemas.openxmlformats.org/presentationml/2006/main">
  <p:tag name="AS_UNIQUEID" val="6410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7.xml><?xml version="1.0" encoding="utf-8"?>
<p:tagLst xmlns:p="http://schemas.openxmlformats.org/presentationml/2006/main">
  <p:tag name="AS_UNIQUEID" val="6411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8.xml><?xml version="1.0" encoding="utf-8"?>
<p:tagLst xmlns:p="http://schemas.openxmlformats.org/presentationml/2006/main">
  <p:tag name="AS_UNIQUEID" val="641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9.xml><?xml version="1.0" encoding="utf-8"?>
<p:tagLst xmlns:p="http://schemas.openxmlformats.org/presentationml/2006/main">
  <p:tag name="AS_UNIQUEID" val="641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9.xml><?xml version="1.0" encoding="utf-8"?>
<p:tagLst xmlns:p="http://schemas.openxmlformats.org/presentationml/2006/main">
  <p:tag name="AS_UNIQUEID" val="633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AS_UNIQUEID" val="641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91.xml><?xml version="1.0" encoding="utf-8"?>
<p:tagLst xmlns:p="http://schemas.openxmlformats.org/presentationml/2006/main">
  <p:tag name="AS_UNIQUEID" val="6415"/>
</p:tagLst>
</file>

<file path=ppt/tags/tag92.xml><?xml version="1.0" encoding="utf-8"?>
<p:tagLst xmlns:p="http://schemas.openxmlformats.org/presentationml/2006/main">
  <p:tag name="AS_UNIQUEID" val="6849"/>
</p:tagLst>
</file>

<file path=ppt/tags/tag9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94.xml><?xml version="1.0" encoding="utf-8"?>
<p:tagLst xmlns:p="http://schemas.openxmlformats.org/presentationml/2006/main">
  <p:tag name="AS_UNIQUEID" val="6850"/>
</p:tagLst>
</file>

<file path=ppt/tags/tag95.xml><?xml version="1.0" encoding="utf-8"?>
<p:tagLst xmlns:p="http://schemas.openxmlformats.org/presentationml/2006/main">
  <p:tag name="AS_UNIQUEID" val="573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6.xml><?xml version="1.0" encoding="utf-8"?>
<p:tagLst xmlns:p="http://schemas.openxmlformats.org/presentationml/2006/main">
  <p:tag name="AS_UNIQUEID" val="574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7.xml><?xml version="1.0" encoding="utf-8"?>
<p:tagLst xmlns:p="http://schemas.openxmlformats.org/presentationml/2006/main">
  <p:tag name="AS_UNIQUEID" val="574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8.xml><?xml version="1.0" encoding="utf-8"?>
<p:tagLst xmlns:p="http://schemas.openxmlformats.org/presentationml/2006/main">
  <p:tag name="AS_UNIQUEID" val="574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9.xml><?xml version="1.0" encoding="utf-8"?>
<p:tagLst xmlns:p="http://schemas.openxmlformats.org/presentationml/2006/main">
  <p:tag name="AS_UNIQUEID" val="574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Calibri Light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Paragraphs>270</Paragraphs>
  <Slides>35</Slides>
  <Notes>0</Notes>
  <HiddenSlides>0</HiddenSlides>
  <MMClips>5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9" baseType="lpstr">
      <vt:lpstr>Arial</vt:lpstr>
      <vt:lpstr>微软雅黑</vt:lpstr>
      <vt:lpstr>Wingdings</vt:lpstr>
      <vt:lpstr>Calibri Light</vt:lpstr>
      <vt:lpstr>Calibri</vt:lpstr>
      <vt:lpstr>宋体</vt:lpstr>
      <vt:lpstr>楷体</vt:lpstr>
      <vt:lpstr>楷体_GB2312</vt:lpstr>
      <vt:lpstr>华文行楷</vt:lpstr>
      <vt:lpstr>Times New Roman</vt:lpstr>
      <vt:lpstr>华文新魏</vt:lpstr>
      <vt:lpstr>黑体</vt:lpstr>
      <vt:lpstr>EU-BX</vt:lpstr>
      <vt:lpstr>WPS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23.0300</AppVersion>
  <TotalTime>0</TotalTime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2025-08-08T13:01:11Z</cp:lastPrinted>
  <dcterms:created xsi:type="dcterms:W3CDTF">2025-08-08T13:01:11Z</dcterms:created>
  <dcterms:modified xsi:type="dcterms:W3CDTF">2025-08-08T05:01:11Z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