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7149" r:id="rId6"/>
    <p:sldId id="7150" r:id="rId7"/>
    <p:sldId id="7151" r:id="rId8"/>
    <p:sldId id="7152" r:id="rId9"/>
    <p:sldId id="7153" r:id="rId10"/>
    <p:sldId id="7154" r:id="rId11"/>
    <p:sldId id="7155" r:id="rId12"/>
    <p:sldId id="7156" r:id="rId13"/>
    <p:sldId id="7157" r:id="rId14"/>
    <p:sldId id="7158" r:id="rId15"/>
    <p:sldId id="7159" r:id="rId16"/>
    <p:sldId id="7160" r:id="rId17"/>
    <p:sldId id="7161" r:id="rId18"/>
    <p:sldId id="7162" r:id="rId19"/>
    <p:sldId id="7163" r:id="rId20"/>
    <p:sldId id="7164" r:id="rId21"/>
    <p:sldId id="7165" r:id="rId22"/>
    <p:sldId id="7166" r:id="rId23"/>
    <p:sldId id="7167" r:id="rId24"/>
    <p:sldId id="7168" r:id="rId25"/>
    <p:sldId id="7169" r:id="rId26"/>
    <p:sldId id="7170" r:id="rId27"/>
    <p:sldId id="7171" r:id="rId28"/>
    <p:sldId id="7172" r:id="rId29"/>
    <p:sldId id="7173" r:id="rId30"/>
    <p:sldId id="7174" r:id="rId31"/>
    <p:sldId id="7175" r:id="rId32"/>
    <p:sldId id="7176" r:id="rId33"/>
    <p:sldId id="7177" r:id="rId34"/>
  </p:sldIdLst>
  <p:sldSz cx="9144000" cy="5143500" type="screen16x9"/>
  <p:notesSz cx="6858000" cy="9144000"/>
  <p:custDataLst>
    <p:tags r:id="rId35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tags" Target="tags/tag467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2.xml" /><Relationship Id="rId4" Type="http://schemas.openxmlformats.org/officeDocument/2006/relationships/tags" Target="../tags/tag413.xml" /><Relationship Id="rId5" Type="http://schemas.openxmlformats.org/officeDocument/2006/relationships/tags" Target="../tags/tag414.xml" /><Relationship Id="rId6" Type="http://schemas.openxmlformats.org/officeDocument/2006/relationships/tags" Target="../tags/tag415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tags" Target="../tags/tag429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6.xml" /><Relationship Id="rId4" Type="http://schemas.openxmlformats.org/officeDocument/2006/relationships/tags" Target="../tags/tag447.xml" /><Relationship Id="rId5" Type="http://schemas.openxmlformats.org/officeDocument/2006/relationships/tags" Target="../tags/tag448.xml" /><Relationship Id="rId6" Type="http://schemas.openxmlformats.org/officeDocument/2006/relationships/tags" Target="../tags/tag44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4.xml" /><Relationship Id="rId4" Type="http://schemas.openxmlformats.org/officeDocument/2006/relationships/tags" Target="../tags/tag335.xml" /><Relationship Id="rId5" Type="http://schemas.openxmlformats.org/officeDocument/2006/relationships/tags" Target="../tags/tag336.xml" /><Relationship Id="rId6" Type="http://schemas.openxmlformats.org/officeDocument/2006/relationships/tags" Target="../tags/tag33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3.xml" /><Relationship Id="rId4" Type="http://schemas.openxmlformats.org/officeDocument/2006/relationships/tags" Target="../tags/tag344.xml" /><Relationship Id="rId5" Type="http://schemas.openxmlformats.org/officeDocument/2006/relationships/tags" Target="../tags/tag345.xml" /><Relationship Id="rId6" Type="http://schemas.openxmlformats.org/officeDocument/2006/relationships/tags" Target="../tags/tag34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6.xml" /><Relationship Id="rId4" Type="http://schemas.openxmlformats.org/officeDocument/2006/relationships/tags" Target="../tags/tag357.xml" /><Relationship Id="rId5" Type="http://schemas.openxmlformats.org/officeDocument/2006/relationships/tags" Target="../tags/tag358.xml" /><Relationship Id="rId6" Type="http://schemas.openxmlformats.org/officeDocument/2006/relationships/tags" Target="../tags/tag359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7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tags" Target="../tags/tag38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2.xml" /><Relationship Id="rId4" Type="http://schemas.openxmlformats.org/officeDocument/2006/relationships/tags" Target="../tags/tag393.xml" /><Relationship Id="rId5" Type="http://schemas.openxmlformats.org/officeDocument/2006/relationships/tags" Target="../tags/tag394.xml" /><Relationship Id="rId6" Type="http://schemas.openxmlformats.org/officeDocument/2006/relationships/tags" Target="../tags/tag39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2.xml" /><Relationship Id="rId4" Type="http://schemas.openxmlformats.org/officeDocument/2006/relationships/tags" Target="../tags/tag403.xml" /><Relationship Id="rId5" Type="http://schemas.openxmlformats.org/officeDocument/2006/relationships/tags" Target="../tags/tag404.xml" /><Relationship Id="rId6" Type="http://schemas.openxmlformats.org/officeDocument/2006/relationships/tags" Target="../tags/tag40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512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fld id="{EBB593DE-EBE0-4990-87D3-2F45B57FDA3B}" type="slidenum">
              <a:rPr lang="zh-CN" altLang="en-US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2A98610-376C-4DFA-B2A5-21339A573394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4.png" /><Relationship Id="rId11" Type="http://schemas.openxmlformats.org/officeDocument/2006/relationships/tags" Target="../tags/tag265.xml" /><Relationship Id="rId12" Type="http://schemas.openxmlformats.org/officeDocument/2006/relationships/tags" Target="../tags/tag266.xml" /><Relationship Id="rId13" Type="http://schemas.openxmlformats.org/officeDocument/2006/relationships/tags" Target="../tags/tag267.xml" /><Relationship Id="rId14" Type="http://schemas.openxmlformats.org/officeDocument/2006/relationships/tags" Target="../tags/tag268.xml" /><Relationship Id="rId15" Type="http://schemas.openxmlformats.org/officeDocument/2006/relationships/tags" Target="../tags/tag269.xml" /><Relationship Id="rId16" Type="http://schemas.openxmlformats.org/officeDocument/2006/relationships/slide" Target="slide2.xml" TargetMode="Internal" /><Relationship Id="rId2" Type="http://schemas.openxmlformats.org/officeDocument/2006/relationships/tags" Target="../tags/tag258.xml" /><Relationship Id="rId3" Type="http://schemas.openxmlformats.org/officeDocument/2006/relationships/tags" Target="../tags/tag259.xml" /><Relationship Id="rId4" Type="http://schemas.openxmlformats.org/officeDocument/2006/relationships/tags" Target="../tags/tag260.xml" /><Relationship Id="rId5" Type="http://schemas.openxmlformats.org/officeDocument/2006/relationships/tags" Target="../tags/tag261.xml" /><Relationship Id="rId6" Type="http://schemas.openxmlformats.org/officeDocument/2006/relationships/tags" Target="../tags/tag262.xml" /><Relationship Id="rId7" Type="http://schemas.openxmlformats.org/officeDocument/2006/relationships/tags" Target="../tags/tag263.xml" /><Relationship Id="rId8" Type="http://schemas.openxmlformats.org/officeDocument/2006/relationships/image" Target="../media/image33.png" /><Relationship Id="rId9" Type="http://schemas.openxmlformats.org/officeDocument/2006/relationships/tags" Target="../tags/tag26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8.xml" /><Relationship Id="rId11" Type="http://schemas.openxmlformats.org/officeDocument/2006/relationships/tags" Target="../tags/tag279.xml" /><Relationship Id="rId12" Type="http://schemas.openxmlformats.org/officeDocument/2006/relationships/tags" Target="../tags/tag280.xml" /><Relationship Id="rId13" Type="http://schemas.openxmlformats.org/officeDocument/2006/relationships/tags" Target="../tags/tag281.xml" /><Relationship Id="rId14" Type="http://schemas.openxmlformats.org/officeDocument/2006/relationships/tags" Target="../tags/tag282.xml" /><Relationship Id="rId15" Type="http://schemas.openxmlformats.org/officeDocument/2006/relationships/slide" Target="slide2.xml" TargetMode="Internal" /><Relationship Id="rId2" Type="http://schemas.openxmlformats.org/officeDocument/2006/relationships/tags" Target="../tags/tag270.xml" /><Relationship Id="rId3" Type="http://schemas.openxmlformats.org/officeDocument/2006/relationships/tags" Target="../tags/tag271.xml" /><Relationship Id="rId4" Type="http://schemas.openxmlformats.org/officeDocument/2006/relationships/tags" Target="../tags/tag272.xml" /><Relationship Id="rId5" Type="http://schemas.openxmlformats.org/officeDocument/2006/relationships/tags" Target="../tags/tag273.xml" /><Relationship Id="rId6" Type="http://schemas.openxmlformats.org/officeDocument/2006/relationships/tags" Target="../tags/tag274.xml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tags" Target="../tags/tag27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" Target="slide2.xml" TargetMode="Internal" /><Relationship Id="rId2" Type="http://schemas.openxmlformats.org/officeDocument/2006/relationships/tags" Target="../tags/tag283.xml" /><Relationship Id="rId3" Type="http://schemas.openxmlformats.org/officeDocument/2006/relationships/tags" Target="../tags/tag284.xml" /><Relationship Id="rId4" Type="http://schemas.openxmlformats.org/officeDocument/2006/relationships/tags" Target="../tags/tag285.xml" /><Relationship Id="rId5" Type="http://schemas.openxmlformats.org/officeDocument/2006/relationships/tags" Target="../tags/tag286.xml" /><Relationship Id="rId6" Type="http://schemas.openxmlformats.org/officeDocument/2006/relationships/tags" Target="../tags/tag287.xml" /><Relationship Id="rId7" Type="http://schemas.openxmlformats.org/officeDocument/2006/relationships/tags" Target="../tags/tag288.xml" /><Relationship Id="rId8" Type="http://schemas.openxmlformats.org/officeDocument/2006/relationships/tags" Target="../tags/tag289.xml" /><Relationship Id="rId9" Type="http://schemas.openxmlformats.org/officeDocument/2006/relationships/tags" Target="../tags/tag29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7.xml" /><Relationship Id="rId11" Type="http://schemas.openxmlformats.org/officeDocument/2006/relationships/tags" Target="../tags/tag298.xml" /><Relationship Id="rId12" Type="http://schemas.openxmlformats.org/officeDocument/2006/relationships/tags" Target="../tags/tag299.xml" /><Relationship Id="rId13" Type="http://schemas.openxmlformats.org/officeDocument/2006/relationships/slide" Target="slide2.xml" TargetMode="Internal" /><Relationship Id="rId2" Type="http://schemas.openxmlformats.org/officeDocument/2006/relationships/tags" Target="../tags/tag291.xml" /><Relationship Id="rId3" Type="http://schemas.openxmlformats.org/officeDocument/2006/relationships/tags" Target="../tags/tag292.xml" /><Relationship Id="rId4" Type="http://schemas.openxmlformats.org/officeDocument/2006/relationships/tags" Target="../tags/tag293.xml" /><Relationship Id="rId5" Type="http://schemas.openxmlformats.org/officeDocument/2006/relationships/tags" Target="../tags/tag294.xml" /><Relationship Id="rId6" Type="http://schemas.openxmlformats.org/officeDocument/2006/relationships/image" Target="NULL" TargetMode="External" /><Relationship Id="rId7" Type="http://schemas.openxmlformats.org/officeDocument/2006/relationships/image" Target="../media/image35.png" /><Relationship Id="rId8" Type="http://schemas.openxmlformats.org/officeDocument/2006/relationships/tags" Target="../tags/tag295.xml" /><Relationship Id="rId9" Type="http://schemas.openxmlformats.org/officeDocument/2006/relationships/tags" Target="../tags/tag296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8.xml" /><Relationship Id="rId11" Type="http://schemas.openxmlformats.org/officeDocument/2006/relationships/tags" Target="../tags/tag309.xml" /><Relationship Id="rId12" Type="http://schemas.openxmlformats.org/officeDocument/2006/relationships/slide" Target="slide2.xml" TargetMode="Internal" /><Relationship Id="rId2" Type="http://schemas.openxmlformats.org/officeDocument/2006/relationships/tags" Target="../tags/tag300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tags" Target="../tags/tag304.xml" /><Relationship Id="rId7" Type="http://schemas.openxmlformats.org/officeDocument/2006/relationships/tags" Target="../tags/tag305.xml" /><Relationship Id="rId8" Type="http://schemas.openxmlformats.org/officeDocument/2006/relationships/tags" Target="../tags/tag306.xml" /><Relationship Id="rId9" Type="http://schemas.openxmlformats.org/officeDocument/2006/relationships/tags" Target="../tags/tag30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8.xml" /><Relationship Id="rId11" Type="http://schemas.openxmlformats.org/officeDocument/2006/relationships/tags" Target="../tags/tag319.xml" /><Relationship Id="rId12" Type="http://schemas.openxmlformats.org/officeDocument/2006/relationships/tags" Target="../tags/tag320.xml" /><Relationship Id="rId13" Type="http://schemas.openxmlformats.org/officeDocument/2006/relationships/tags" Target="../tags/tag321.xml" /><Relationship Id="rId14" Type="http://schemas.openxmlformats.org/officeDocument/2006/relationships/tags" Target="../tags/tag322.xml" /><Relationship Id="rId15" Type="http://schemas.openxmlformats.org/officeDocument/2006/relationships/tags" Target="../tags/tag323.xml" /><Relationship Id="rId16" Type="http://schemas.openxmlformats.org/officeDocument/2006/relationships/tags" Target="../tags/tag324.xml" /><Relationship Id="rId17" Type="http://schemas.openxmlformats.org/officeDocument/2006/relationships/slide" Target="slide2.xml" TargetMode="Internal" /><Relationship Id="rId2" Type="http://schemas.openxmlformats.org/officeDocument/2006/relationships/tags" Target="../tags/tag310.xml" /><Relationship Id="rId3" Type="http://schemas.openxmlformats.org/officeDocument/2006/relationships/tags" Target="../tags/tag311.xml" /><Relationship Id="rId4" Type="http://schemas.openxmlformats.org/officeDocument/2006/relationships/tags" Target="../tags/tag312.xml" /><Relationship Id="rId5" Type="http://schemas.openxmlformats.org/officeDocument/2006/relationships/tags" Target="../tags/tag313.xml" /><Relationship Id="rId6" Type="http://schemas.openxmlformats.org/officeDocument/2006/relationships/tags" Target="../tags/tag314.xml" /><Relationship Id="rId7" Type="http://schemas.openxmlformats.org/officeDocument/2006/relationships/tags" Target="../tags/tag315.xml" /><Relationship Id="rId8" Type="http://schemas.openxmlformats.org/officeDocument/2006/relationships/tags" Target="../tags/tag316.xml" /><Relationship Id="rId9" Type="http://schemas.openxmlformats.org/officeDocument/2006/relationships/tags" Target="../tags/tag317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3.xml" /><Relationship Id="rId11" Type="http://schemas.openxmlformats.org/officeDocument/2006/relationships/slide" Target="slide2.xml" TargetMode="Internal" /><Relationship Id="rId2" Type="http://schemas.openxmlformats.org/officeDocument/2006/relationships/tags" Target="../tags/tag325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Relationship Id="rId7" Type="http://schemas.openxmlformats.org/officeDocument/2006/relationships/tags" Target="../tags/tag330.xml" /><Relationship Id="rId8" Type="http://schemas.openxmlformats.org/officeDocument/2006/relationships/tags" Target="../tags/tag331.xml" /><Relationship Id="rId9" Type="http://schemas.openxmlformats.org/officeDocument/2006/relationships/tags" Target="../tags/tag332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338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tags" Target="../tags/tag341.xml" /><Relationship Id="rId7" Type="http://schemas.openxmlformats.org/officeDocument/2006/relationships/tags" Target="../tags/tag34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52.xml" /><Relationship Id="rId11" Type="http://schemas.openxmlformats.org/officeDocument/2006/relationships/image" Target="../media/image38.png" /><Relationship Id="rId12" Type="http://schemas.openxmlformats.org/officeDocument/2006/relationships/tags" Target="../tags/tag353.xml" /><Relationship Id="rId13" Type="http://schemas.openxmlformats.org/officeDocument/2006/relationships/tags" Target="../tags/tag354.xml" /><Relationship Id="rId14" Type="http://schemas.openxmlformats.org/officeDocument/2006/relationships/tags" Target="../tags/tag355.xml" /><Relationship Id="rId15" Type="http://schemas.openxmlformats.org/officeDocument/2006/relationships/image" Target="../media/image39.png" /><Relationship Id="rId2" Type="http://schemas.openxmlformats.org/officeDocument/2006/relationships/notesSlide" Target="../notesSlides/notesSlide4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tags" Target="../tags/tag349.xml" /><Relationship Id="rId6" Type="http://schemas.openxmlformats.org/officeDocument/2006/relationships/tags" Target="../tags/tag350.xml" /><Relationship Id="rId7" Type="http://schemas.openxmlformats.org/officeDocument/2006/relationships/image" Target="../media/image36.png" /><Relationship Id="rId8" Type="http://schemas.openxmlformats.org/officeDocument/2006/relationships/image" Target="../media/image37.jpeg" /><Relationship Id="rId9" Type="http://schemas.openxmlformats.org/officeDocument/2006/relationships/tags" Target="../tags/tag35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66.xml" /><Relationship Id="rId11" Type="http://schemas.openxmlformats.org/officeDocument/2006/relationships/image" Target="../media/image41.png" /><Relationship Id="rId2" Type="http://schemas.openxmlformats.org/officeDocument/2006/relationships/notesSlide" Target="../notesSlides/notesSlide5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image" Target="../media/image40.jpeg" /><Relationship Id="rId6" Type="http://schemas.openxmlformats.org/officeDocument/2006/relationships/tags" Target="../tags/tag362.xml" /><Relationship Id="rId7" Type="http://schemas.openxmlformats.org/officeDocument/2006/relationships/tags" Target="../tags/tag363.xml" /><Relationship Id="rId8" Type="http://schemas.openxmlformats.org/officeDocument/2006/relationships/tags" Target="../tags/tag364.xml" /><Relationship Id="rId9" Type="http://schemas.openxmlformats.org/officeDocument/2006/relationships/tags" Target="../tags/tag36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6.xml" /><Relationship Id="rId11" Type="http://schemas.openxmlformats.org/officeDocument/2006/relationships/slide" Target="slide6.xml" TargetMode="Internal" /><Relationship Id="rId12" Type="http://schemas.openxmlformats.org/officeDocument/2006/relationships/slide" Target="slide7.xml" TargetMode="Internal" /><Relationship Id="rId13" Type="http://schemas.openxmlformats.org/officeDocument/2006/relationships/tags" Target="../tags/tag117.xml" /><Relationship Id="rId14" Type="http://schemas.openxmlformats.org/officeDocument/2006/relationships/tags" Target="../tags/tag118.xml" /><Relationship Id="rId15" Type="http://schemas.openxmlformats.org/officeDocument/2006/relationships/tags" Target="../tags/tag119.xml" /><Relationship Id="rId16" Type="http://schemas.openxmlformats.org/officeDocument/2006/relationships/slide" Target="slide8.xml" TargetMode="Internal" /><Relationship Id="rId17" Type="http://schemas.openxmlformats.org/officeDocument/2006/relationships/tags" Target="../tags/tag120.xml" /><Relationship Id="rId18" Type="http://schemas.openxmlformats.org/officeDocument/2006/relationships/tags" Target="../tags/tag121.xml" /><Relationship Id="rId19" Type="http://schemas.openxmlformats.org/officeDocument/2006/relationships/tags" Target="../tags/tag122.xml" /><Relationship Id="rId2" Type="http://schemas.openxmlformats.org/officeDocument/2006/relationships/notesSlide" Target="../notesSlides/notesSlide1.xml" /><Relationship Id="rId20" Type="http://schemas.openxmlformats.org/officeDocument/2006/relationships/slide" Target="slide3.xml" TargetMode="Internal" /><Relationship Id="rId21" Type="http://schemas.openxmlformats.org/officeDocument/2006/relationships/tags" Target="../tags/tag123.xml" /><Relationship Id="rId22" Type="http://schemas.openxmlformats.org/officeDocument/2006/relationships/tags" Target="../tags/tag124.xml" /><Relationship Id="rId23" Type="http://schemas.openxmlformats.org/officeDocument/2006/relationships/tags" Target="../tags/tag125.xml" /><Relationship Id="rId24" Type="http://schemas.openxmlformats.org/officeDocument/2006/relationships/tags" Target="../tags/tag126.xml" /><Relationship Id="rId25" Type="http://schemas.openxmlformats.org/officeDocument/2006/relationships/tags" Target="../tags/tag127.xml" /><Relationship Id="rId26" Type="http://schemas.openxmlformats.org/officeDocument/2006/relationships/tags" Target="../tags/tag128.xml" /><Relationship Id="rId27" Type="http://schemas.openxmlformats.org/officeDocument/2006/relationships/tags" Target="../tags/tag129.xml" /><Relationship Id="rId28" Type="http://schemas.openxmlformats.org/officeDocument/2006/relationships/tags" Target="../tags/tag130.xml" /><Relationship Id="rId29" Type="http://schemas.openxmlformats.org/officeDocument/2006/relationships/tags" Target="../tags/tag131.xml" /><Relationship Id="rId3" Type="http://schemas.openxmlformats.org/officeDocument/2006/relationships/tags" Target="../tags/tag109.xml" /><Relationship Id="rId30" Type="http://schemas.openxmlformats.org/officeDocument/2006/relationships/tags" Target="../tags/tag132.xml" /><Relationship Id="rId31" Type="http://schemas.openxmlformats.org/officeDocument/2006/relationships/tags" Target="../tags/tag133.xml" /><Relationship Id="rId32" Type="http://schemas.openxmlformats.org/officeDocument/2006/relationships/tags" Target="../tags/tag134.xml" /><Relationship Id="rId33" Type="http://schemas.openxmlformats.org/officeDocument/2006/relationships/tags" Target="../tags/tag135.xml" /><Relationship Id="rId34" Type="http://schemas.openxmlformats.org/officeDocument/2006/relationships/tags" Target="../tags/tag136.xml" /><Relationship Id="rId35" Type="http://schemas.openxmlformats.org/officeDocument/2006/relationships/tags" Target="../tags/tag137.xml" /><Relationship Id="rId36" Type="http://schemas.openxmlformats.org/officeDocument/2006/relationships/tags" Target="../tags/tag138.xml" /><Relationship Id="rId37" Type="http://schemas.openxmlformats.org/officeDocument/2006/relationships/tags" Target="../tags/tag139.xml" /><Relationship Id="rId38" Type="http://schemas.openxmlformats.org/officeDocument/2006/relationships/tags" Target="../tags/tag140.xml" /><Relationship Id="rId39" Type="http://schemas.openxmlformats.org/officeDocument/2006/relationships/tags" Target="../tags/tag141.xml" /><Relationship Id="rId4" Type="http://schemas.openxmlformats.org/officeDocument/2006/relationships/tags" Target="../tags/tag110.xml" /><Relationship Id="rId40" Type="http://schemas.openxmlformats.org/officeDocument/2006/relationships/tags" Target="../tags/tag142.xml" /><Relationship Id="rId41" Type="http://schemas.openxmlformats.org/officeDocument/2006/relationships/tags" Target="../tags/tag143.xml" /><Relationship Id="rId42" Type="http://schemas.openxmlformats.org/officeDocument/2006/relationships/tags" Target="../tags/tag144.xml" /><Relationship Id="rId43" Type="http://schemas.openxmlformats.org/officeDocument/2006/relationships/tags" Target="../tags/tag145.xml" /><Relationship Id="rId44" Type="http://schemas.openxmlformats.org/officeDocument/2006/relationships/tags" Target="../tags/tag146.xml" /><Relationship Id="rId45" Type="http://schemas.openxmlformats.org/officeDocument/2006/relationships/tags" Target="../tags/tag147.xml" /><Relationship Id="rId46" Type="http://schemas.openxmlformats.org/officeDocument/2006/relationships/tags" Target="../tags/tag148.xml" /><Relationship Id="rId47" Type="http://schemas.openxmlformats.org/officeDocument/2006/relationships/tags" Target="../tags/tag149.xml" /><Relationship Id="rId48" Type="http://schemas.openxmlformats.org/officeDocument/2006/relationships/tags" Target="../tags/tag150.xml" /><Relationship Id="rId49" Type="http://schemas.openxmlformats.org/officeDocument/2006/relationships/tags" Target="../tags/tag151.xml" /><Relationship Id="rId5" Type="http://schemas.openxmlformats.org/officeDocument/2006/relationships/tags" Target="../tags/tag111.xml" /><Relationship Id="rId50" Type="http://schemas.openxmlformats.org/officeDocument/2006/relationships/tags" Target="../tags/tag152.xml" /><Relationship Id="rId51" Type="http://schemas.openxmlformats.org/officeDocument/2006/relationships/tags" Target="../tags/tag153.xml" /><Relationship Id="rId52" Type="http://schemas.openxmlformats.org/officeDocument/2006/relationships/tags" Target="../tags/tag154.xml" /><Relationship Id="rId53" Type="http://schemas.openxmlformats.org/officeDocument/2006/relationships/tags" Target="../tags/tag155.xml" /><Relationship Id="rId54" Type="http://schemas.openxmlformats.org/officeDocument/2006/relationships/tags" Target="../tags/tag156.xml" /><Relationship Id="rId55" Type="http://schemas.openxmlformats.org/officeDocument/2006/relationships/tags" Target="../tags/tag157.xml" /><Relationship Id="rId56" Type="http://schemas.openxmlformats.org/officeDocument/2006/relationships/tags" Target="../tags/tag158.xml" /><Relationship Id="rId57" Type="http://schemas.openxmlformats.org/officeDocument/2006/relationships/tags" Target="../tags/tag159.xml" /><Relationship Id="rId58" Type="http://schemas.openxmlformats.org/officeDocument/2006/relationships/tags" Target="../tags/tag160.xml" /><Relationship Id="rId59" Type="http://schemas.openxmlformats.org/officeDocument/2006/relationships/tags" Target="../tags/tag161.xml" /><Relationship Id="rId6" Type="http://schemas.openxmlformats.org/officeDocument/2006/relationships/tags" Target="../tags/tag112.xml" /><Relationship Id="rId60" Type="http://schemas.openxmlformats.org/officeDocument/2006/relationships/tags" Target="../tags/tag162.xml" /><Relationship Id="rId61" Type="http://schemas.openxmlformats.org/officeDocument/2006/relationships/tags" Target="../tags/tag163.xml" /><Relationship Id="rId62" Type="http://schemas.openxmlformats.org/officeDocument/2006/relationships/tags" Target="../tags/tag164.xml" /><Relationship Id="rId63" Type="http://schemas.openxmlformats.org/officeDocument/2006/relationships/tags" Target="../tags/tag165.xml" /><Relationship Id="rId64" Type="http://schemas.openxmlformats.org/officeDocument/2006/relationships/tags" Target="../tags/tag166.xml" /><Relationship Id="rId65" Type="http://schemas.openxmlformats.org/officeDocument/2006/relationships/tags" Target="../tags/tag167.xml" /><Relationship Id="rId66" Type="http://schemas.openxmlformats.org/officeDocument/2006/relationships/tags" Target="../tags/tag168.xml" /><Relationship Id="rId7" Type="http://schemas.openxmlformats.org/officeDocument/2006/relationships/tags" Target="../tags/tag113.xml" /><Relationship Id="rId8" Type="http://schemas.openxmlformats.org/officeDocument/2006/relationships/tags" Target="../tags/tag114.xml" /><Relationship Id="rId9" Type="http://schemas.openxmlformats.org/officeDocument/2006/relationships/tags" Target="../tags/tag11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77.xml" /><Relationship Id="rId11" Type="http://schemas.openxmlformats.org/officeDocument/2006/relationships/image" Target="../media/image43.png" /><Relationship Id="rId12" Type="http://schemas.openxmlformats.org/officeDocument/2006/relationships/image" Target="../media/image40.jpeg" /><Relationship Id="rId13" Type="http://schemas.openxmlformats.org/officeDocument/2006/relationships/tags" Target="../tags/tag378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371.xml" /><Relationship Id="rId4" Type="http://schemas.openxmlformats.org/officeDocument/2006/relationships/tags" Target="../tags/tag372.xml" /><Relationship Id="rId5" Type="http://schemas.openxmlformats.org/officeDocument/2006/relationships/tags" Target="../tags/tag373.xml" /><Relationship Id="rId6" Type="http://schemas.openxmlformats.org/officeDocument/2006/relationships/tags" Target="../tags/tag374.xml" /><Relationship Id="rId7" Type="http://schemas.openxmlformats.org/officeDocument/2006/relationships/tags" Target="../tags/tag375.xml" /><Relationship Id="rId8" Type="http://schemas.openxmlformats.org/officeDocument/2006/relationships/image" Target="../media/image42.png" /><Relationship Id="rId9" Type="http://schemas.openxmlformats.org/officeDocument/2006/relationships/tags" Target="../tags/tag37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88.xml" /><Relationship Id="rId11" Type="http://schemas.openxmlformats.org/officeDocument/2006/relationships/image" Target="../media/image46.jpeg" /><Relationship Id="rId12" Type="http://schemas.openxmlformats.org/officeDocument/2006/relationships/tags" Target="../tags/tag389.xml" /><Relationship Id="rId13" Type="http://schemas.openxmlformats.org/officeDocument/2006/relationships/tags" Target="../tags/tag390.xml" /><Relationship Id="rId14" Type="http://schemas.openxmlformats.org/officeDocument/2006/relationships/tags" Target="../tags/tag391.xml" /><Relationship Id="rId15" Type="http://schemas.openxmlformats.org/officeDocument/2006/relationships/image" Target="../media/image47.png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83.xml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tags" Target="../tags/tag386.xml" /><Relationship Id="rId7" Type="http://schemas.openxmlformats.org/officeDocument/2006/relationships/image" Target="../media/image44.png" /><Relationship Id="rId8" Type="http://schemas.openxmlformats.org/officeDocument/2006/relationships/image" Target="../media/image45.jpeg" /><Relationship Id="rId9" Type="http://schemas.openxmlformats.org/officeDocument/2006/relationships/tags" Target="../tags/tag38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00.xml" /><Relationship Id="rId11" Type="http://schemas.openxmlformats.org/officeDocument/2006/relationships/tags" Target="../tags/tag401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Relationship Id="rId6" Type="http://schemas.openxmlformats.org/officeDocument/2006/relationships/image" Target="../media/image48.png" /><Relationship Id="rId7" Type="http://schemas.openxmlformats.org/officeDocument/2006/relationships/image" Target="../media/image45.jpeg" /><Relationship Id="rId8" Type="http://schemas.openxmlformats.org/officeDocument/2006/relationships/tags" Target="../tags/tag399.xml" /><Relationship Id="rId9" Type="http://schemas.openxmlformats.org/officeDocument/2006/relationships/image" Target="../media/image49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11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406.xml" /><Relationship Id="rId4" Type="http://schemas.openxmlformats.org/officeDocument/2006/relationships/image" Target="../media/image50.jpeg" /><Relationship Id="rId5" Type="http://schemas.openxmlformats.org/officeDocument/2006/relationships/tags" Target="../tags/tag407.xml" /><Relationship Id="rId6" Type="http://schemas.openxmlformats.org/officeDocument/2006/relationships/tags" Target="../tags/tag408.xml" /><Relationship Id="rId7" Type="http://schemas.openxmlformats.org/officeDocument/2006/relationships/tags" Target="../tags/tag409.xml" /><Relationship Id="rId8" Type="http://schemas.openxmlformats.org/officeDocument/2006/relationships/tags" Target="../tags/tag410.xml" /><Relationship Id="rId9" Type="http://schemas.openxmlformats.org/officeDocument/2006/relationships/image" Target="../media/image51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2.png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416.xml" /><Relationship Id="rId4" Type="http://schemas.openxmlformats.org/officeDocument/2006/relationships/image" Target="../media/image50.jpeg" /><Relationship Id="rId5" Type="http://schemas.openxmlformats.org/officeDocument/2006/relationships/tags" Target="../tags/tag417.xml" /><Relationship Id="rId6" Type="http://schemas.openxmlformats.org/officeDocument/2006/relationships/tags" Target="../tags/tag418.xml" /><Relationship Id="rId7" Type="http://schemas.openxmlformats.org/officeDocument/2006/relationships/tags" Target="../tags/tag419.xml" /><Relationship Id="rId8" Type="http://schemas.openxmlformats.org/officeDocument/2006/relationships/tags" Target="../tags/tag420.xml" /><Relationship Id="rId9" Type="http://schemas.openxmlformats.org/officeDocument/2006/relationships/tags" Target="../tags/tag421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22.xml" /><Relationship Id="rId3" Type="http://schemas.openxmlformats.org/officeDocument/2006/relationships/tags" Target="../tags/tag423.xml" /><Relationship Id="rId4" Type="http://schemas.openxmlformats.org/officeDocument/2006/relationships/image" Target="../media/image50.jpeg" /><Relationship Id="rId5" Type="http://schemas.openxmlformats.org/officeDocument/2006/relationships/tags" Target="../tags/tag424.xml" /><Relationship Id="rId6" Type="http://schemas.openxmlformats.org/officeDocument/2006/relationships/tags" Target="../tags/tag42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5.jpeg" /><Relationship Id="rId11" Type="http://schemas.openxmlformats.org/officeDocument/2006/relationships/tags" Target="../tags/tag435.xml" /><Relationship Id="rId12" Type="http://schemas.openxmlformats.org/officeDocument/2006/relationships/image" Target="../media/image37.jpeg" /><Relationship Id="rId13" Type="http://schemas.openxmlformats.org/officeDocument/2006/relationships/tags" Target="../tags/tag436.xml" /><Relationship Id="rId14" Type="http://schemas.openxmlformats.org/officeDocument/2006/relationships/tags" Target="../tags/tag437.xml" /><Relationship Id="rId15" Type="http://schemas.openxmlformats.org/officeDocument/2006/relationships/tags" Target="../tags/tag438.xml" /><Relationship Id="rId16" Type="http://schemas.openxmlformats.org/officeDocument/2006/relationships/tags" Target="../tags/tag439.xml" /><Relationship Id="rId17" Type="http://schemas.openxmlformats.org/officeDocument/2006/relationships/image" Target="../media/image55.png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30.xml" /><Relationship Id="rId4" Type="http://schemas.openxmlformats.org/officeDocument/2006/relationships/image" Target="../media/image53.jpeg" /><Relationship Id="rId5" Type="http://schemas.openxmlformats.org/officeDocument/2006/relationships/tags" Target="../tags/tag431.xml" /><Relationship Id="rId6" Type="http://schemas.openxmlformats.org/officeDocument/2006/relationships/tags" Target="../tags/tag432.xml" /><Relationship Id="rId7" Type="http://schemas.openxmlformats.org/officeDocument/2006/relationships/tags" Target="../tags/tag433.xml" /><Relationship Id="rId8" Type="http://schemas.openxmlformats.org/officeDocument/2006/relationships/tags" Target="../tags/tag434.xml" /><Relationship Id="rId9" Type="http://schemas.openxmlformats.org/officeDocument/2006/relationships/image" Target="../media/image54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40.xml" /><Relationship Id="rId3" Type="http://schemas.openxmlformats.org/officeDocument/2006/relationships/tags" Target="../tags/tag441.xml" /><Relationship Id="rId4" Type="http://schemas.openxmlformats.org/officeDocument/2006/relationships/tags" Target="../tags/tag442.xml" /><Relationship Id="rId5" Type="http://schemas.openxmlformats.org/officeDocument/2006/relationships/image" Target="../media/image56.png" /><Relationship Id="rId6" Type="http://schemas.openxmlformats.org/officeDocument/2006/relationships/tags" Target="../tags/tag443.xml" /><Relationship Id="rId7" Type="http://schemas.openxmlformats.org/officeDocument/2006/relationships/image" Target="../media/image53.jpeg" /><Relationship Id="rId8" Type="http://schemas.openxmlformats.org/officeDocument/2006/relationships/tags" Target="../tags/tag444.xml" /><Relationship Id="rId9" Type="http://schemas.openxmlformats.org/officeDocument/2006/relationships/tags" Target="../tags/tag445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55.xml" /><Relationship Id="rId11" Type="http://schemas.openxmlformats.org/officeDocument/2006/relationships/tags" Target="../tags/tag456.xml" /><Relationship Id="rId12" Type="http://schemas.openxmlformats.org/officeDocument/2006/relationships/image" Target="../media/image58.png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450.xml" /><Relationship Id="rId4" Type="http://schemas.openxmlformats.org/officeDocument/2006/relationships/image" Target="../media/image53.jpeg" /><Relationship Id="rId5" Type="http://schemas.openxmlformats.org/officeDocument/2006/relationships/tags" Target="../tags/tag451.xml" /><Relationship Id="rId6" Type="http://schemas.openxmlformats.org/officeDocument/2006/relationships/tags" Target="../tags/tag452.xml" /><Relationship Id="rId7" Type="http://schemas.openxmlformats.org/officeDocument/2006/relationships/tags" Target="../tags/tag453.xml" /><Relationship Id="rId8" Type="http://schemas.openxmlformats.org/officeDocument/2006/relationships/tags" Target="../tags/tag454.xml" /><Relationship Id="rId9" Type="http://schemas.openxmlformats.org/officeDocument/2006/relationships/image" Target="../media/image57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57.xml" /><Relationship Id="rId3" Type="http://schemas.openxmlformats.org/officeDocument/2006/relationships/tags" Target="../tags/tag458.xml" /><Relationship Id="rId4" Type="http://schemas.openxmlformats.org/officeDocument/2006/relationships/tags" Target="../tags/tag459.xml" /><Relationship Id="rId5" Type="http://schemas.openxmlformats.org/officeDocument/2006/relationships/image" Target="../media/image59.png" /><Relationship Id="rId6" Type="http://schemas.openxmlformats.org/officeDocument/2006/relationships/image" Target="../media/image53.jpeg" /><Relationship Id="rId7" Type="http://schemas.openxmlformats.org/officeDocument/2006/relationships/tags" Target="../tags/tag460.xml" /><Relationship Id="rId8" Type="http://schemas.openxmlformats.org/officeDocument/2006/relationships/tags" Target="../tags/tag46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0.xml" /><Relationship Id="rId11" Type="http://schemas.openxmlformats.org/officeDocument/2006/relationships/tags" Target="../tags/tag181.xml" /><Relationship Id="rId12" Type="http://schemas.openxmlformats.org/officeDocument/2006/relationships/tags" Target="../tags/tag182.xml" /><Relationship Id="rId13" Type="http://schemas.openxmlformats.org/officeDocument/2006/relationships/tags" Target="../tags/tag183.xml" /><Relationship Id="rId14" Type="http://schemas.openxmlformats.org/officeDocument/2006/relationships/tags" Target="../tags/tag184.xml" /><Relationship Id="rId15" Type="http://schemas.openxmlformats.org/officeDocument/2006/relationships/slide" Target="slide2.xml" TargetMode="Internal" /><Relationship Id="rId16" Type="http://schemas.openxmlformats.org/officeDocument/2006/relationships/image" Target="../media/image30.png" /><Relationship Id="rId17" Type="http://schemas.openxmlformats.org/officeDocument/2006/relationships/tags" Target="../tags/tag18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73.xml" /><Relationship Id="rId4" Type="http://schemas.openxmlformats.org/officeDocument/2006/relationships/tags" Target="../tags/tag174.xml" /><Relationship Id="rId5" Type="http://schemas.openxmlformats.org/officeDocument/2006/relationships/tags" Target="../tags/tag175.xml" /><Relationship Id="rId6" Type="http://schemas.openxmlformats.org/officeDocument/2006/relationships/tags" Target="../tags/tag176.xml" /><Relationship Id="rId7" Type="http://schemas.openxmlformats.org/officeDocument/2006/relationships/tags" Target="../tags/tag177.xml" /><Relationship Id="rId8" Type="http://schemas.openxmlformats.org/officeDocument/2006/relationships/tags" Target="../tags/tag178.xml" /><Relationship Id="rId9" Type="http://schemas.openxmlformats.org/officeDocument/2006/relationships/tags" Target="../tags/tag179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62.xml" /><Relationship Id="rId3" Type="http://schemas.openxmlformats.org/officeDocument/2006/relationships/tags" Target="../tags/tag463.xml" /><Relationship Id="rId4" Type="http://schemas.openxmlformats.org/officeDocument/2006/relationships/tags" Target="../tags/tag464.xml" /><Relationship Id="rId5" Type="http://schemas.openxmlformats.org/officeDocument/2006/relationships/image" Target="../media/image60.png" /><Relationship Id="rId6" Type="http://schemas.openxmlformats.org/officeDocument/2006/relationships/image" Target="../media/image53.jpeg" /><Relationship Id="rId7" Type="http://schemas.openxmlformats.org/officeDocument/2006/relationships/tags" Target="../tags/tag465.xml" /><Relationship Id="rId8" Type="http://schemas.openxmlformats.org/officeDocument/2006/relationships/tags" Target="../tags/tag46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1.png" /><Relationship Id="rId11" Type="http://schemas.openxmlformats.org/officeDocument/2006/relationships/tags" Target="../tags/tag194.xml" /><Relationship Id="rId12" Type="http://schemas.openxmlformats.org/officeDocument/2006/relationships/tags" Target="../tags/tag195.xml" /><Relationship Id="rId13" Type="http://schemas.openxmlformats.org/officeDocument/2006/relationships/tags" Target="../tags/tag196.xml" /><Relationship Id="rId14" Type="http://schemas.openxmlformats.org/officeDocument/2006/relationships/tags" Target="../tags/tag197.xml" /><Relationship Id="rId15" Type="http://schemas.openxmlformats.org/officeDocument/2006/relationships/tags" Target="../tags/tag198.xml" /><Relationship Id="rId16" Type="http://schemas.openxmlformats.org/officeDocument/2006/relationships/slide" Target="slide2.xml" TargetMode="Internal" /><Relationship Id="rId2" Type="http://schemas.openxmlformats.org/officeDocument/2006/relationships/tags" Target="../tags/tag186.xml" /><Relationship Id="rId3" Type="http://schemas.openxmlformats.org/officeDocument/2006/relationships/tags" Target="../tags/tag18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7.xml" /><Relationship Id="rId11" Type="http://schemas.openxmlformats.org/officeDocument/2006/relationships/tags" Target="../tags/tag208.xml" /><Relationship Id="rId12" Type="http://schemas.openxmlformats.org/officeDocument/2006/relationships/tags" Target="../tags/tag209.xml" /><Relationship Id="rId13" Type="http://schemas.openxmlformats.org/officeDocument/2006/relationships/tags" Target="../tags/tag210.xml" /><Relationship Id="rId14" Type="http://schemas.openxmlformats.org/officeDocument/2006/relationships/tags" Target="../tags/tag211.xml" /><Relationship Id="rId15" Type="http://schemas.openxmlformats.org/officeDocument/2006/relationships/slide" Target="slide2.xml" TargetMode="Internal" /><Relationship Id="rId2" Type="http://schemas.openxmlformats.org/officeDocument/2006/relationships/tags" Target="../tags/tag199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tags" Target="../tags/tag20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" Target="slide2.xml" TargetMode="Internal" /><Relationship Id="rId2" Type="http://schemas.openxmlformats.org/officeDocument/2006/relationships/tags" Target="../tags/tag212.xml" /><Relationship Id="rId3" Type="http://schemas.openxmlformats.org/officeDocument/2006/relationships/tags" Target="../tags/tag213.xml" /><Relationship Id="rId4" Type="http://schemas.openxmlformats.org/officeDocument/2006/relationships/tags" Target="../tags/tag214.xml" /><Relationship Id="rId5" Type="http://schemas.openxmlformats.org/officeDocument/2006/relationships/tags" Target="../tags/tag215.xml" /><Relationship Id="rId6" Type="http://schemas.openxmlformats.org/officeDocument/2006/relationships/tags" Target="../tags/tag216.xml" /><Relationship Id="rId7" Type="http://schemas.openxmlformats.org/officeDocument/2006/relationships/tags" Target="../tags/tag217.xml" /><Relationship Id="rId8" Type="http://schemas.openxmlformats.org/officeDocument/2006/relationships/tags" Target="../tags/tag218.xml" /><Relationship Id="rId9" Type="http://schemas.openxmlformats.org/officeDocument/2006/relationships/tags" Target="../tags/tag21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8.xml" /><Relationship Id="rId11" Type="http://schemas.openxmlformats.org/officeDocument/2006/relationships/tags" Target="../tags/tag229.xml" /><Relationship Id="rId12" Type="http://schemas.openxmlformats.org/officeDocument/2006/relationships/tags" Target="../tags/tag230.xml" /><Relationship Id="rId13" Type="http://schemas.openxmlformats.org/officeDocument/2006/relationships/tags" Target="../tags/tag231.xml" /><Relationship Id="rId14" Type="http://schemas.openxmlformats.org/officeDocument/2006/relationships/slide" Target="slide2.xml" TargetMode="Internal" /><Relationship Id="rId2" Type="http://schemas.openxmlformats.org/officeDocument/2006/relationships/tags" Target="../tags/tag220.xml" /><Relationship Id="rId3" Type="http://schemas.openxmlformats.org/officeDocument/2006/relationships/tags" Target="../tags/tag221.xml" /><Relationship Id="rId4" Type="http://schemas.openxmlformats.org/officeDocument/2006/relationships/tags" Target="../tags/tag222.xml" /><Relationship Id="rId5" Type="http://schemas.openxmlformats.org/officeDocument/2006/relationships/tags" Target="../tags/tag223.xml" /><Relationship Id="rId6" Type="http://schemas.openxmlformats.org/officeDocument/2006/relationships/tags" Target="../tags/tag224.xml" /><Relationship Id="rId7" Type="http://schemas.openxmlformats.org/officeDocument/2006/relationships/tags" Target="../tags/tag225.xml" /><Relationship Id="rId8" Type="http://schemas.openxmlformats.org/officeDocument/2006/relationships/tags" Target="../tags/tag226.xml" /><Relationship Id="rId9" Type="http://schemas.openxmlformats.org/officeDocument/2006/relationships/tags" Target="../tags/tag22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8.xml" /><Relationship Id="rId11" Type="http://schemas.openxmlformats.org/officeDocument/2006/relationships/tags" Target="../tags/tag239.xml" /><Relationship Id="rId12" Type="http://schemas.openxmlformats.org/officeDocument/2006/relationships/tags" Target="../tags/tag240.xml" /><Relationship Id="rId13" Type="http://schemas.openxmlformats.org/officeDocument/2006/relationships/tags" Target="../tags/tag241.xml" /><Relationship Id="rId14" Type="http://schemas.openxmlformats.org/officeDocument/2006/relationships/tags" Target="../tags/tag242.xml" /><Relationship Id="rId15" Type="http://schemas.openxmlformats.org/officeDocument/2006/relationships/tags" Target="../tags/tag243.xml" /><Relationship Id="rId16" Type="http://schemas.openxmlformats.org/officeDocument/2006/relationships/tags" Target="../tags/tag244.xml" /><Relationship Id="rId17" Type="http://schemas.openxmlformats.org/officeDocument/2006/relationships/tags" Target="../tags/tag245.xml" /><Relationship Id="rId18" Type="http://schemas.openxmlformats.org/officeDocument/2006/relationships/slide" Target="slide2.xml" TargetMode="Internal" /><Relationship Id="rId2" Type="http://schemas.openxmlformats.org/officeDocument/2006/relationships/tags" Target="../tags/tag232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image" Target="NULL" TargetMode="External" /><Relationship Id="rId6" Type="http://schemas.openxmlformats.org/officeDocument/2006/relationships/image" Target="../media/image32.png" /><Relationship Id="rId7" Type="http://schemas.openxmlformats.org/officeDocument/2006/relationships/tags" Target="../tags/tag235.xml" /><Relationship Id="rId8" Type="http://schemas.openxmlformats.org/officeDocument/2006/relationships/tags" Target="../tags/tag236.xml" /><Relationship Id="rId9" Type="http://schemas.openxmlformats.org/officeDocument/2006/relationships/tags" Target="../tags/tag237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2.xml" /><Relationship Id="rId11" Type="http://schemas.openxmlformats.org/officeDocument/2006/relationships/tags" Target="../tags/tag253.xml" /><Relationship Id="rId12" Type="http://schemas.openxmlformats.org/officeDocument/2006/relationships/tags" Target="../tags/tag254.xml" /><Relationship Id="rId13" Type="http://schemas.openxmlformats.org/officeDocument/2006/relationships/tags" Target="../tags/tag255.xml" /><Relationship Id="rId14" Type="http://schemas.openxmlformats.org/officeDocument/2006/relationships/tags" Target="../tags/tag256.xml" /><Relationship Id="rId15" Type="http://schemas.openxmlformats.org/officeDocument/2006/relationships/tags" Target="../tags/tag257.xml" /><Relationship Id="rId16" Type="http://schemas.openxmlformats.org/officeDocument/2006/relationships/slide" Target="slide2.xml" TargetMode="Internal" /><Relationship Id="rId2" Type="http://schemas.openxmlformats.org/officeDocument/2006/relationships/tags" Target="../tags/tag246.xml" /><Relationship Id="rId3" Type="http://schemas.openxmlformats.org/officeDocument/2006/relationships/tags" Target="../tags/tag247.xml" /><Relationship Id="rId4" Type="http://schemas.openxmlformats.org/officeDocument/2006/relationships/tags" Target="../tags/tag248.xml" /><Relationship Id="rId5" Type="http://schemas.openxmlformats.org/officeDocument/2006/relationships/tags" Target="../tags/tag249.xml" /><Relationship Id="rId6" Type="http://schemas.openxmlformats.org/officeDocument/2006/relationships/image" Target="NULL" TargetMode="External" /><Relationship Id="rId7" Type="http://schemas.openxmlformats.org/officeDocument/2006/relationships/image" Target="../media/image32.png" /><Relationship Id="rId8" Type="http://schemas.openxmlformats.org/officeDocument/2006/relationships/tags" Target="../tags/tag250.xml" /><Relationship Id="rId9" Type="http://schemas.openxmlformats.org/officeDocument/2006/relationships/tags" Target="../tags/tag25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章末复习</a:t>
            </a:r>
            <a:endParaRPr lang="zh-CN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第十六章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电压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电阻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人教版九年级物理第十六章《电压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电阻》综合练习题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________</a:t>
            </a:r>
            <a:r>
              <a:rPr lang="zh-CN" altLang="en-US" sz="100">
                <a:noFill/>
              </a:rPr>
              <a:t>是形成电流的原因，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是提供电压的装置。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一节新干电池电压为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，家庭电路电压为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，对人体安全电压不高于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串联电路电压规律：总电压等于各用电器两端电压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；并联电路电压规律：各支路两端电压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电源电压。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电阻是导体本身的一种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，其大小与导体材料、长度、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和温度有关，与电压、电流无关。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滑动变阻器通过改变接入电路中电阻丝的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改变电阻，接线原则是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关于电压和电流的关系，下列说法正确的是（）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有电流一定有电压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有电压一定有电流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没有电压也能有电流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电压与电流无关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下列关于电压表使用的说法正确的是（）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串联在电路中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电流负进正出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可直接测电源电压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不能测量用电器电压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两根同种材料、长度相同的导线，粗导线比细导线电阻（）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相等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滑动变阻器闭合开关前滑片调至最大阻值处，目的是（）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加快电流流动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保护电路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方便调节电压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增大电源电压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两灯并联在电路中，下列电压关系正确的是（）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U</a:t>
            </a:r>
            <a:r>
              <a:rPr lang="zh-CN" altLang="en-US" sz="100">
                <a:noFill/>
              </a:rPr>
              <a:t>总</a:t>
            </a:r>
            <a:r>
              <a:rPr lang="en-US" altLang="zh-CN" sz="100">
                <a:noFill/>
              </a:rPr>
              <a:t>=U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+U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B. U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＞</a:t>
            </a:r>
            <a:r>
              <a:rPr lang="en-US" altLang="zh-CN" sz="100">
                <a:noFill/>
              </a:rPr>
              <a:t>U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C. U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=U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=U</a:t>
            </a:r>
            <a:r>
              <a:rPr lang="zh-CN" altLang="en-US" sz="100">
                <a:noFill/>
              </a:rPr>
              <a:t>总</a:t>
            </a:r>
            <a:r>
              <a:rPr lang="en-US" altLang="zh-CN" sz="100">
                <a:noFill/>
              </a:rPr>
              <a:t> D. U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＜</a:t>
            </a:r>
            <a:r>
              <a:rPr lang="en-US" altLang="zh-CN" sz="100">
                <a:noFill/>
              </a:rPr>
              <a:t>U</a:t>
            </a:r>
            <a:r>
              <a:rPr lang="en-US" altLang="en-US" sz="100">
                <a:noFill/>
              </a:rPr>
              <a:t>₂</a:t>
            </a:r>
            <a:endParaRPr lang="en-US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根据电压、电阻实验知识填空：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）电压表两个量程：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（分度值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）、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～</a:t>
            </a:r>
            <a:r>
              <a:rPr lang="en-US" altLang="zh-CN" sz="100">
                <a:noFill/>
              </a:rPr>
              <a:t>15V</a:t>
            </a:r>
            <a:r>
              <a:rPr lang="zh-CN" altLang="en-US" sz="100">
                <a:noFill/>
              </a:rPr>
              <a:t>（分度值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）探究电阻影响因素实验采用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法，每次只改变一个物理量。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）滑动变阻器接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一上一下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可正常变阻，接两个上接线柱电阻为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，接两个下接线柱为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）串联分压，并联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两个灯泡串联接在</a:t>
            </a:r>
            <a:r>
              <a:rPr lang="en-US" altLang="zh-CN" sz="100">
                <a:noFill/>
              </a:rPr>
              <a:t>12V</a:t>
            </a:r>
            <a:r>
              <a:rPr lang="zh-CN" altLang="en-US" sz="100">
                <a:noFill/>
              </a:rPr>
              <a:t>电源上，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两端电压为</a:t>
            </a:r>
            <a:r>
              <a:rPr lang="en-US" altLang="zh-CN" sz="100">
                <a:noFill/>
              </a:rPr>
              <a:t>5V</a:t>
            </a:r>
            <a:r>
              <a:rPr lang="zh-CN" altLang="en-US" sz="100">
                <a:noFill/>
              </a:rPr>
              <a:t>，求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两端电压。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三个灯泡并联在</a:t>
            </a:r>
            <a:r>
              <a:rPr lang="en-US" altLang="zh-CN" sz="100">
                <a:noFill/>
              </a:rPr>
              <a:t>6V</a:t>
            </a:r>
            <a:r>
              <a:rPr lang="zh-CN" altLang="en-US" sz="100">
                <a:noFill/>
              </a:rPr>
              <a:t>电源两端，求每盏灯泡两端的电压。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简述串、并联电路的电压规律，并说明滑动变阻器的工作原理及使用注意事项。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电压；电源</a:t>
            </a:r>
            <a:r>
              <a:rPr lang="en-US" altLang="zh-CN" sz="100">
                <a:noFill/>
              </a:rPr>
              <a:t> 2. 1.5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220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36 3. </a:t>
            </a:r>
            <a:r>
              <a:rPr lang="zh-CN" altLang="en-US" sz="100">
                <a:noFill/>
              </a:rPr>
              <a:t>之和；等于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性质；横截面积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长度；一上一下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6.A 7.C 8.B 9.B 10.C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0.1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0.5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）控制变量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</a:t>
            </a:r>
            <a:r>
              <a:rPr lang="en-US" altLang="zh-CN" sz="100">
                <a:noFill/>
              </a:rPr>
              <a:t>0</a:t>
            </a:r>
            <a:r>
              <a:rPr lang="zh-CN" altLang="en-US" sz="100">
                <a:noFill/>
              </a:rPr>
              <a:t>；最大阻值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）等压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解：串联电路总电压等于各部分电压之和，</a:t>
            </a:r>
            <a:r>
              <a:rPr lang="en-US" altLang="zh-CN" sz="100">
                <a:noFill/>
              </a:rPr>
              <a:t>U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=U−U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=12V−5V=7V</a:t>
            </a:r>
            <a:r>
              <a:rPr lang="zh-CN" altLang="en-US" sz="100">
                <a:noFill/>
              </a:rPr>
              <a:t>。答：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两端电压为</a:t>
            </a:r>
            <a:r>
              <a:rPr lang="en-US" altLang="zh-CN" sz="100">
                <a:noFill/>
              </a:rPr>
              <a:t>7V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解：并联电路各支路电压相等且等于电源电压，三盏灯电压均为</a:t>
            </a:r>
            <a:r>
              <a:rPr lang="en-US" altLang="zh-CN" sz="100">
                <a:noFill/>
              </a:rPr>
              <a:t>6V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电压规律：串联电路总电压等于各用电器两端电压之和；并联电路各支路两端电压相等，且等于电源电压。工作原理：滑动变阻器通过改变接入电路电阻丝的长度，改变电路电阻，从而改变电路电流和用电器两端电压。注意事项：串联接入电路，接线一上一下；闭合开关前滑片调至最大阻值处，保护电路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460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73778" y="826551"/>
            <a:ext cx="5508109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ea typeface="微软雅黑" panose="020b0503020204020204" charset="-122"/>
              </a:rPr>
              <a:t>实验一  探究串、并联电路的电压规律</a:t>
            </a:r>
            <a:endParaRPr lang="zh-CN" altLang="en-US" sz="2100" b="1">
              <a:solidFill>
                <a:srgbClr val="008080"/>
              </a:solidFill>
              <a:ea typeface="微软雅黑" panose="020b0503020204020204" charset="-122"/>
            </a:endParaRPr>
          </a:p>
        </p:txBody>
      </p:sp>
      <p:sp>
        <p:nvSpPr>
          <p:cNvPr id="19461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67916" y="1303735"/>
            <a:ext cx="2538413" cy="737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设计和进行实验</a:t>
            </a:r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462" name="文本框 10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9835" y="1759744"/>
            <a:ext cx="4424213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按要求设计电路，连接实物。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10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75697" y="3998057"/>
            <a:ext cx="1294529" cy="506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串联电路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10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686778" y="4021181"/>
            <a:ext cx="1294529" cy="506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并联电路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75592" y="2469650"/>
            <a:ext cx="2160000" cy="1452025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6066" y="2091443"/>
            <a:ext cx="2160000" cy="2010077"/>
          </a:xfrm>
          <a:prstGeom prst="rect">
            <a:avLst/>
          </a:prstGeom>
        </p:spPr>
      </p:pic>
      <p:sp>
        <p:nvSpPr>
          <p:cNvPr id="14" name="矩形 13" title=""/>
          <p:cNvSpPr/>
          <p:nvPr>
            <p:custDataLst>
              <p:tags r:id="rId12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6" name="矩形 15" title=""/>
          <p:cNvSpPr/>
          <p:nvPr>
            <p:custDataLst>
              <p:tags r:id="rId13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7" name="文本框 11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2" name="圆角矩形 1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0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37574" y="789552"/>
            <a:ext cx="8208912" cy="3969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连接电路时开关应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；电压表要“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进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出”。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电表指针异常偏转的原因：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a.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闭合开关前偏转，是因为没有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b.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偏转幅度过小，说明测量范围选择过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c.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偏转幅度过大，说明测量范围选择过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d.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反向偏转，说明电表正负接线柱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 在测量不同元件的电压或更改实验方案时，对实验电路进行调整。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3329862" y="843558"/>
            <a:ext cx="77200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断开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5852227" y="843558"/>
            <a:ext cx="77200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正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6"/>
            </p:custDataLst>
          </p:nvPr>
        </p:nvSpPr>
        <p:spPr>
          <a:xfrm>
            <a:off x="6694151" y="835397"/>
            <a:ext cx="77200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负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7"/>
            </p:custDataLst>
          </p:nvPr>
        </p:nvSpPr>
        <p:spPr>
          <a:xfrm>
            <a:off x="4617225" y="1801293"/>
            <a:ext cx="77200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调零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8"/>
            </p:custDataLst>
          </p:nvPr>
        </p:nvSpPr>
        <p:spPr>
          <a:xfrm>
            <a:off x="5366173" y="2278421"/>
            <a:ext cx="77200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大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9"/>
            </p:custDataLst>
          </p:nvPr>
        </p:nvSpPr>
        <p:spPr>
          <a:xfrm>
            <a:off x="5420179" y="2772410"/>
            <a:ext cx="77200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小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0"/>
            </p:custDataLst>
          </p:nvPr>
        </p:nvSpPr>
        <p:spPr>
          <a:xfrm>
            <a:off x="5003225" y="3221025"/>
            <a:ext cx="77200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接反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 title=""/>
          <p:cNvSpPr/>
          <p:nvPr>
            <p:custDataLst>
              <p:tags r:id="rId11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12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5" name="圆角矩形 1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510" name="文本框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1766" y="789385"/>
            <a:ext cx="2615803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【数据处理和分析】</a:t>
            </a:r>
            <a:endParaRPr lang="zh-CN" altLang="zh-CN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7" name="表格 6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994036" y="2463738"/>
          <a:ext cx="6913880" cy="1645920"/>
        </p:xfrm>
        <a:graphic>
          <a:graphicData uri="http://schemas.openxmlformats.org/drawingml/2006/table">
            <a:tbl>
              <a:tblPr/>
              <a:tblGrid>
                <a:gridCol w="1728470"/>
                <a:gridCol w="1728470"/>
                <a:gridCol w="1728470"/>
                <a:gridCol w="1728470"/>
              </a:tblGrid>
              <a:tr h="41148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实验次数</a:t>
                      </a:r>
                      <a:endParaRPr lang="zh-CN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L</a:t>
                      </a:r>
                      <a:r>
                        <a:rPr lang="en-US" altLang="zh-CN" sz="1800" kern="100" baseline="-25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1</a:t>
                      </a: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的电压</a:t>
                      </a:r>
                      <a:r>
                        <a:rPr lang="en-US" altLang="zh-CN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U</a:t>
                      </a:r>
                      <a:r>
                        <a:rPr lang="en-US" altLang="zh-CN" sz="1800" kern="100" baseline="-25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1</a:t>
                      </a:r>
                      <a:r>
                        <a:rPr lang="en-US" sz="1800" i="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/V</a:t>
                      </a:r>
                      <a:endParaRPr lang="zh-CN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altLang="zh-CN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L</a:t>
                      </a:r>
                      <a:r>
                        <a:rPr lang="en-US" altLang="zh-CN" sz="1800" kern="100" baseline="-25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的电压</a:t>
                      </a:r>
                      <a:r>
                        <a:rPr lang="en-US" altLang="zh-CN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U</a:t>
                      </a:r>
                      <a:r>
                        <a:rPr lang="en-US" altLang="zh-CN" sz="1800" kern="100" baseline="-25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2</a:t>
                      </a:r>
                      <a:r>
                        <a:rPr lang="en-US" altLang="zh-CN" sz="1800" i="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/V</a:t>
                      </a:r>
                      <a:endParaRPr lang="zh-CN" altLang="zh-CN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总电压</a:t>
                      </a:r>
                      <a:r>
                        <a:rPr lang="en-US" altLang="zh-CN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U</a:t>
                      </a:r>
                      <a:r>
                        <a:rPr lang="en-US" altLang="zh-CN" sz="1800" i="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/V</a:t>
                      </a:r>
                      <a:endParaRPr lang="zh-CN" altLang="zh-CN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148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第一次</a:t>
                      </a:r>
                      <a:endParaRPr lang="zh-CN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第二次</a:t>
                      </a:r>
                      <a:endParaRPr lang="zh-CN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第三次</a:t>
                      </a:r>
                      <a:endParaRPr lang="zh-CN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文本框 10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99592" y="1329612"/>
            <a:ext cx="7884876" cy="106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5.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分别测出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L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L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两端的电压及电路的总电压，并记录在表格中。换不同规格的灯泡重复实验。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6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7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1" name="文本框 11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2" name="圆角矩形 1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506" name="TextBox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62038" y="1221581"/>
            <a:ext cx="7317581" cy="2961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27000" tIns="27000" rIns="27000" bIns="27000">
            <a:spAutoFit/>
          </a:bodyPr>
          <a:lstStyle/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6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测量完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L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两端电压时不能将电压表与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A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点接线柱相连的导线直接换到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C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点接线柱原因是会导致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7.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电路故障分析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8.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实验结论：串联电路两端的电压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等于各部分电压之和；并联电路中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各支路两端的电压都相等。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07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00113" y="828675"/>
            <a:ext cx="3401616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交流、反思与误差分析</a:t>
            </a:r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zh-CN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5058054" y="1733593"/>
            <a:ext cx="286198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电压表正负接线柱接反</a:t>
            </a:r>
            <a:endParaRPr lang="zh-CN" alt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 r:link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4340" r="56875" b="11291"/>
          <a:stretch>
            <a:fillRect/>
          </a:stretch>
        </p:blipFill>
        <p:spPr>
          <a:xfrm>
            <a:off x="6192180" y="2518914"/>
            <a:ext cx="1855805" cy="14792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 title=""/>
          <p:cNvSpPr/>
          <p:nvPr>
            <p:custDataLst>
              <p:tags r:id="rId9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10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3" name="文本框 11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0" name="圆角矩形 1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460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73778" y="826551"/>
            <a:ext cx="5508109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ea typeface="微软雅黑" panose="020b0503020204020204" charset="-122"/>
              </a:rPr>
              <a:t>实验二  探究影响导体电阻大小的因素</a:t>
            </a:r>
            <a:endParaRPr lang="zh-CN" altLang="en-US" sz="2100" b="1">
              <a:solidFill>
                <a:srgbClr val="008080"/>
              </a:solidFill>
              <a:ea typeface="微软雅黑" panose="020b0503020204020204" charset="-122"/>
            </a:endParaRPr>
          </a:p>
        </p:txBody>
      </p:sp>
      <p:sp>
        <p:nvSpPr>
          <p:cNvPr id="19461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67916" y="1303735"/>
            <a:ext cx="2538413" cy="737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设计和进行实验</a:t>
            </a:r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462" name="文本框 10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9835" y="1759744"/>
            <a:ext cx="7988609" cy="2030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主要实验器材：电源、电流表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或小灯泡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、带鳄鱼夹的导线、不同规格的金属丝等。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转换法的应用：用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或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来判断导体电阻的大小。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TextBox 7" title=""/>
          <p:cNvSpPr txBox="1"/>
          <p:nvPr>
            <p:custDataLst>
              <p:tags r:id="rId6"/>
            </p:custDataLst>
          </p:nvPr>
        </p:nvSpPr>
        <p:spPr>
          <a:xfrm>
            <a:off x="3221850" y="2665824"/>
            <a:ext cx="162018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电流表示数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TextBox 7" title=""/>
          <p:cNvSpPr txBox="1"/>
          <p:nvPr>
            <p:custDataLst>
              <p:tags r:id="rId7"/>
            </p:custDataLst>
          </p:nvPr>
        </p:nvSpPr>
        <p:spPr>
          <a:xfrm>
            <a:off x="5377904" y="2665824"/>
            <a:ext cx="162018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灯泡的亮度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8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9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1" name="文本框 1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2" name="圆角矩形 1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462" name="文本框 10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6620" y="411510"/>
            <a:ext cx="8159836" cy="3969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控制变量法及其应用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a.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探究导体电阻与材料的关系：选取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均相同的不同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制成的导体。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b.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探究导体电阻与长度的关系：选取相同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制成的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相同、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不同的导体。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c.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探究导体电阻与导体横截面积的关系：选取同种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制成的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相同、 横截面积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不同的导体。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d.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探究导体电阻与导体温度的关系：对同一个导体进行加热。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TextBox 7" title=""/>
          <p:cNvSpPr txBox="1"/>
          <p:nvPr>
            <p:custDataLst>
              <p:tags r:id="rId4"/>
            </p:custDataLst>
          </p:nvPr>
        </p:nvSpPr>
        <p:spPr>
          <a:xfrm>
            <a:off x="5004048" y="829620"/>
            <a:ext cx="108012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长度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TextBox 7" title=""/>
          <p:cNvSpPr txBox="1"/>
          <p:nvPr>
            <p:custDataLst>
              <p:tags r:id="rId5"/>
            </p:custDataLst>
          </p:nvPr>
        </p:nvSpPr>
        <p:spPr>
          <a:xfrm>
            <a:off x="6277889" y="858161"/>
            <a:ext cx="162018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横截面积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TextBox 7" title=""/>
          <p:cNvSpPr txBox="1"/>
          <p:nvPr>
            <p:custDataLst>
              <p:tags r:id="rId6"/>
            </p:custDataLst>
          </p:nvPr>
        </p:nvSpPr>
        <p:spPr>
          <a:xfrm>
            <a:off x="1421696" y="1332535"/>
            <a:ext cx="108012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材料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TextBox 7" title=""/>
          <p:cNvSpPr txBox="1"/>
          <p:nvPr>
            <p:custDataLst>
              <p:tags r:id="rId7"/>
            </p:custDataLst>
          </p:nvPr>
        </p:nvSpPr>
        <p:spPr>
          <a:xfrm>
            <a:off x="5521084" y="1801728"/>
            <a:ext cx="671096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材料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TextBox 7" title=""/>
          <p:cNvSpPr txBox="1"/>
          <p:nvPr>
            <p:custDataLst>
              <p:tags r:id="rId8"/>
            </p:custDataLst>
          </p:nvPr>
        </p:nvSpPr>
        <p:spPr>
          <a:xfrm>
            <a:off x="7218294" y="1792170"/>
            <a:ext cx="162018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横截面积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7" title=""/>
          <p:cNvSpPr txBox="1"/>
          <p:nvPr>
            <p:custDataLst>
              <p:tags r:id="rId9"/>
            </p:custDataLst>
          </p:nvPr>
        </p:nvSpPr>
        <p:spPr>
          <a:xfrm>
            <a:off x="1547664" y="2289086"/>
            <a:ext cx="108012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长度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TextBox 7" title=""/>
          <p:cNvSpPr txBox="1"/>
          <p:nvPr>
            <p:custDataLst>
              <p:tags r:id="rId10"/>
            </p:custDataLst>
          </p:nvPr>
        </p:nvSpPr>
        <p:spPr>
          <a:xfrm>
            <a:off x="6589301" y="2773836"/>
            <a:ext cx="671096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材料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TextBox 7" title=""/>
          <p:cNvSpPr txBox="1"/>
          <p:nvPr>
            <p:custDataLst>
              <p:tags r:id="rId11"/>
            </p:custDataLst>
          </p:nvPr>
        </p:nvSpPr>
        <p:spPr>
          <a:xfrm>
            <a:off x="683568" y="3259890"/>
            <a:ext cx="108012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长度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TextBox 7" title=""/>
          <p:cNvSpPr txBox="1"/>
          <p:nvPr>
            <p:custDataLst>
              <p:tags r:id="rId12"/>
            </p:custDataLst>
          </p:nvPr>
        </p:nvSpPr>
        <p:spPr>
          <a:xfrm>
            <a:off x="3398018" y="3219822"/>
            <a:ext cx="162018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横截面积</a:t>
            </a:r>
            <a:endParaRPr 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13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25" name="矩形 24" title=""/>
          <p:cNvSpPr/>
          <p:nvPr>
            <p:custDataLst>
              <p:tags r:id="rId14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26" name="文本框 11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9" name="圆角矩形 1" title="">
            <a:hlinkClick r:id="rId17" action="ppaction://hlinksldjump"/>
          </p:cNvPr>
          <p:cNvSpPr/>
          <p:nvPr>
            <p:custDataLst>
              <p:tags r:id="rId16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506" name="TextBox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71300" y="1020440"/>
            <a:ext cx="7951150" cy="39312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27000" tIns="27000" rIns="27000" bIns="27000">
            <a:spAutoFit/>
          </a:bodyPr>
          <a:lstStyle/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多次测量的目的：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5.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灯泡代替电流表探究导体电阻大小的不足：不能较准确的反应电路中的电流变化。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9.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金属丝对折后接入电路无法得出导体的横截面积越大，电阻越小的结论，原因是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10.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实验的评估与改进：电流表与灯泡串联在电路中。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实验结论：导体电阻的大小与导体的材料、长度和横截面积，以及温度有关。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07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21550" y="627534"/>
            <a:ext cx="3401616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交流与反思</a:t>
            </a:r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zh-CN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3215883" y="1045209"/>
            <a:ext cx="286198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使实验结论更具普遍性</a:t>
            </a:r>
            <a:endParaRPr lang="zh-CN" alt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2627784" y="2986696"/>
            <a:ext cx="286198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没有控制导体长度</a:t>
            </a:r>
            <a:endParaRPr lang="zh-CN" alt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7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8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3" name="文本框 11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0" name="圆角矩形 1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77adce395?vcp=1&amp;pid=0f356b1dd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基本概念的深入理解</a:t>
            </a:r>
            <a:endParaRPr lang="en-US" altLang="zh-CN" sz="2600"/>
          </a:p>
        </p:txBody>
      </p:sp>
      <p:sp>
        <p:nvSpPr>
          <p:cNvPr id="3" name="QC_4_BD.1_1#c66a08ec9?vcp=1&amp;vis=1&amp;pid=77adce395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学习物理要善于归纳和整理，以下是小德同学整理的物理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笔记，其中正确的是(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2_1#c66a08ec9.bracket?vcp=1&amp;vis=1&amp;pid=77adce395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3515265" y="1563756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5" name="QC_4_BD.1_2#c66a08ec9.choices?vcp=1&amp;vis=1&amp;pid=77adce395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113984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当有电流通过电阻时，电阻两端一定有电压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导体没有电流通过时，它的电阻也是零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通过导体的电流越大，会导致导体两端的电压越大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铜的导电性比较好，适合用来制作滑动变阻器的电阻丝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e1e5c51ed?vcp=1&amp;pid=0f356b1dd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3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电压表及变阻器的使用</a:t>
            </a:r>
            <a:endParaRPr lang="en-US" altLang="zh-CN" sz="2600"/>
          </a:p>
        </p:txBody>
      </p:sp>
      <mc:AlternateContent>
        <mc:Choice Requires="a14">
          <p:sp>
            <p:nvSpPr>
              <p:cNvPr id="3" name="QC_4_BD.3_1#b17202f24?vcp=1&amp;vis=1&amp;pid=e1e5c51ed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16386"/>
                <a:ext cx="8064504" cy="14969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将两个滑动变阻器按如图所示的方法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连接，如果把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两个接线柱接入电路中，要使这两个滑动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变阻器接入电路的总电阻最大，应把滑片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3_1#b17202f24?vcp=1&amp;vis=1&amp;pid=e1e5c51ed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16386"/>
                <a:ext cx="8064504" cy="1496949"/>
              </a:xfrm>
              <a:prstGeom prst="rect">
                <a:avLst/>
              </a:prstGeom>
              <a:blipFill rotWithShape="1">
                <a:blip r:embed="rId7"/>
                <a:stretch>
                  <a:fillRect l="-5" t="-26" r="5" b="-34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C_4_BD.3_1#b17202f24?vcp=1&amp;vis=1&amp;pid=e1e5c51ed&amp;color=0,0,0&amp;tib=255,255,255&amp;iip=1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6243" y="1047470"/>
            <a:ext cx="25603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4_1#b17202f24.bracket?vcp=1&amp;vis=1&amp;pid=e1e5c51ed&amp;color=0,0,0&amp;vpa=2&amp;vtp=1" title=""/>
          <p:cNvSpPr/>
          <p:nvPr>
            <p:custDataLst>
              <p:tags r:id="rId10"/>
            </p:custDataLst>
          </p:nvPr>
        </p:nvSpPr>
        <p:spPr>
          <a:xfrm>
            <a:off x="7712171" y="2049213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6" name="QC_4_BD.3_2#b17202f24?htil=1&amp;vcp=1&amp;vis=1&amp;pid=e1e5c51ed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41539" y="2562357"/>
            <a:ext cx="2670048" cy="108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7" name="QC_4_BD.3_3#b17202f24.choices?htil=1&amp;vcp=1&amp;vis=1&amp;pid=e1e5c51ed&amp;color=0,0,0&amp;vtp=1&amp;bbb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539496" y="2516637"/>
                <a:ext cx="5266944" cy="20176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放在最右端，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放在最右端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放在最左端，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放在最左端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放在最右端，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放在最左端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放在最左端，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放在最右端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C_4_BD.3_3#b17202f24.choices?htil=1&amp;vcp=1&amp;vis=1&amp;pid=e1e5c51e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39496" y="2516637"/>
                <a:ext cx="5266944" cy="2017649"/>
              </a:xfrm>
              <a:prstGeom prst="rect">
                <a:avLst/>
              </a:prstGeom>
              <a:blipFill rotWithShape="1">
                <a:blip r:embed="rId15"/>
                <a:stretch>
                  <a:fillRect l="-7" t="-7" b="-25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5_1#fd3b5d7ca?vcp=1&amp;vis=1&amp;pid=e1e5c51ed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614882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3.亲爱的同学，请你应用所学的物理知识回答下列问题。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pic>
        <p:nvPicPr>
          <p:cNvPr id="3" name="QO_4_BD.5_2#fd3b5d7ca?vcp=1&amp;vis=1&amp;pid=e1e5c51ed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512" y="1239849"/>
            <a:ext cx="5513832" cy="197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6_1#2995c6899?vcp=1&amp;vis=1&amp;pid=fd3b5d7ca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3348049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（1）如图甲所示的仪表是测量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的仪表，该表的示数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5" name="QB_5_AN.7_1#2995c6899.blank?vcp=1&amp;vis=1&amp;pid=fd3b5d7ca&amp;color=0,0,0&amp;vpa=3&amp;vtp=1&amp;bbb=1" title=""/>
          <p:cNvSpPr/>
          <p:nvPr>
            <p:custDataLst>
              <p:tags r:id="rId8"/>
            </p:custDataLst>
          </p:nvPr>
        </p:nvSpPr>
        <p:spPr>
          <a:xfrm>
            <a:off x="4670965" y="3320109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电阻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6" name="QB_5_AN.8_1#2995c6899.blank?vcp=1&amp;vis=1&amp;pid=fd3b5d7ca&amp;color=0,0,0&amp;vpa=4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855409" y="3969586"/>
                <a:ext cx="596900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8_1#2995c6899.blank?vcp=1&amp;vis=1&amp;pid=fd3b5d7ca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855409" y="3969586"/>
                <a:ext cx="596900" cy="353441"/>
              </a:xfrm>
              <a:prstGeom prst="rect">
                <a:avLst/>
              </a:prstGeom>
              <a:blipFill rotWithShape="1">
                <a:blip r:embed="rId11"/>
                <a:stretch>
                  <a:fillRect l="-11" t="-57" r="11" b="-77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4"/>
            </p:custDataLst>
          </p:nvPr>
        </p:nvGrpSpPr>
        <p:grpSpPr>
          <a:xfrm>
            <a:off x="6667378" y="3480842"/>
            <a:ext cx="1572410" cy="592070"/>
            <a:chOff x="15822" y="7072"/>
            <a:chExt cx="3301" cy="1585"/>
          </a:xfrm>
        </p:grpSpPr>
        <p:sp>
          <p:nvSpPr>
            <p:cNvPr id="4173" name="MMConnector"/>
            <p:cNvSpPr/>
            <p:nvPr>
              <p:custDataLst>
                <p:tags r:id="rId5"/>
              </p:custDataLst>
            </p:nvPr>
          </p:nvSpPr>
          <p:spPr bwMode="auto">
            <a:xfrm>
              <a:off x="15822" y="7072"/>
              <a:ext cx="572" cy="1585"/>
            </a:xfrm>
            <a:custGeom>
              <a:gdLst>
                <a:gd name="T0" fmla="*/ -286 w 250789"/>
                <a:gd name="T1" fmla="*/ -793 h 527250"/>
                <a:gd name="T2" fmla="*/ 286 w 250789"/>
                <a:gd name="T3" fmla="*/ 793 h 527250"/>
                <a:gd name="T4" fmla="*/ 0 60000 65536"/>
                <a:gd name="T5" fmla="*/ 0 60000 65536"/>
                <a:gd name="T6" fmla="*/ 0 w 250789"/>
                <a:gd name="T7" fmla="*/ 0 h 527250"/>
                <a:gd name="T8" fmla="*/ 250789 w 250789"/>
                <a:gd name="T9" fmla="*/ 527250 h 527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527250" fill="none">
                  <a:moveTo>
                    <a:pt x="-125394" y="-263625"/>
                  </a:moveTo>
                  <a:cubicBezTo>
                    <a:pt x="30216" y="-263625"/>
                    <a:pt x="-78865" y="263625"/>
                    <a:pt x="125394" y="263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74" name="SubTopic"/>
            <p:cNvSpPr/>
            <p:nvPr>
              <p:custDataLst>
                <p:tags r:id="rId6"/>
              </p:custDataLst>
            </p:nvPr>
          </p:nvSpPr>
          <p:spPr bwMode="auto">
            <a:xfrm>
              <a:off x="16108" y="7363"/>
              <a:ext cx="3015" cy="520"/>
            </a:xfrm>
            <a:custGeom>
              <a:gdLst>
                <a:gd name="T0" fmla="*/ 54013 w 866400"/>
                <a:gd name="T1" fmla="*/ 25976 h 180500"/>
                <a:gd name="T2" fmla="*/ 814212 w 866400"/>
                <a:gd name="T3" fmla="*/ 162850 h 180500"/>
              </a:gdLst>
              <a:rect l="T0" t="T1" r="T2" b="T3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变阻器的应用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" name="MainIdea" title=""/>
          <p:cNvSpPr/>
          <p:nvPr>
            <p:custDataLst>
              <p:tags r:id="rId7"/>
            </p:custDataLst>
          </p:nvPr>
        </p:nvSpPr>
        <p:spPr bwMode="auto">
          <a:xfrm>
            <a:off x="3976688" y="2533650"/>
            <a:ext cx="1581150" cy="783431"/>
          </a:xfrm>
          <a:custGeom>
            <a:gdLst>
              <a:gd name="T0" fmla="*/ 224960 w 1456160"/>
              <a:gd name="T1" fmla="*/ 132240 h 547200"/>
              <a:gd name="T2" fmla="*/ 1228160 w 1456160"/>
              <a:gd name="T3" fmla="*/ 428640 h 547200"/>
            </a:gdLst>
            <a:rect l="T0" t="T1" r="T2" b="T3"/>
            <a:pathLst>
              <a:path w="1456160" h="547200">
                <a:moveTo>
                  <a:pt x="273600" y="0"/>
                </a:moveTo>
                <a:lnTo>
                  <a:pt x="1182560" y="0"/>
                </a:lnTo>
                <a:cubicBezTo>
                  <a:pt x="1333671" y="0"/>
                  <a:pt x="1456160" y="122491"/>
                  <a:pt x="1456160" y="273600"/>
                </a:cubicBezTo>
                <a:cubicBezTo>
                  <a:pt x="1456160" y="424709"/>
                  <a:pt x="1333671" y="547200"/>
                  <a:pt x="1182560" y="547200"/>
                </a:cubicBezTo>
                <a:lnTo>
                  <a:pt x="273600" y="547200"/>
                </a:lnTo>
                <a:cubicBezTo>
                  <a:pt x="122491" y="547200"/>
                  <a:pt x="0" y="424709"/>
                  <a:pt x="0" y="273600"/>
                </a:cubicBezTo>
                <a:cubicBezTo>
                  <a:pt x="0" y="122491"/>
                  <a:pt x="122491" y="0"/>
                  <a:pt x="273600" y="0"/>
                </a:cubicBezTo>
                <a:close/>
              </a:path>
            </a:pathLst>
          </a:custGeom>
          <a:solidFill>
            <a:srgbClr val="FFFFFF"/>
          </a:solidFill>
          <a:ln w="30400">
            <a:solidFill>
              <a:srgbClr val="008080"/>
            </a:solidFill>
            <a:round/>
          </a:ln>
        </p:spPr>
        <p:txBody>
          <a:bodyPr wrap="none" lIns="0" tIns="0" rIns="0" bIns="16875" anchor="ctr"/>
          <a:lstStyle/>
          <a:p>
            <a:pPr algn="ctr"/>
            <a:r>
              <a:rPr lang="zh-CN" altLang="en-US" sz="1800" b="1">
                <a:solidFill>
                  <a:srgbClr val="454545"/>
                </a:solidFill>
                <a:latin typeface="微软雅黑" panose="020b0503020204020204" charset="-122"/>
                <a:ea typeface="微软雅黑" panose="020b0503020204020204" charset="-122"/>
              </a:rPr>
              <a:t>电压  电阻</a:t>
            </a:r>
            <a:endParaRPr lang="zh-CN" altLang="zh-CN" sz="1800" b="1">
              <a:solidFill>
                <a:srgbClr val="45454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8"/>
            </p:custDataLst>
          </p:nvPr>
        </p:nvGrpSpPr>
        <p:grpSpPr>
          <a:xfrm>
            <a:off x="5595938" y="1507331"/>
            <a:ext cx="1358364" cy="1676400"/>
            <a:chOff x="7460615" y="2009775"/>
            <a:chExt cx="1812184" cy="2235200"/>
          </a:xfrm>
        </p:grpSpPr>
        <p:sp>
          <p:nvSpPr>
            <p:cNvPr id="4171" name="MMConnector"/>
            <p:cNvSpPr/>
            <p:nvPr>
              <p:custDataLst>
                <p:tags r:id="rId9"/>
              </p:custDataLst>
            </p:nvPr>
          </p:nvSpPr>
          <p:spPr bwMode="auto">
            <a:xfrm>
              <a:off x="7460615" y="3096895"/>
              <a:ext cx="870585" cy="1148080"/>
            </a:xfrm>
            <a:custGeom>
              <a:gdLst>
                <a:gd name="T0" fmla="*/ -181421 w 941829"/>
                <a:gd name="T1" fmla="*/ 305937 h 601722"/>
                <a:gd name="T2" fmla="*/ -187506 w 941829"/>
                <a:gd name="T3" fmla="*/ 384214 h 601722"/>
                <a:gd name="T4" fmla="*/ -149108 w 941829"/>
                <a:gd name="T5" fmla="*/ 382453 h 601722"/>
                <a:gd name="T6" fmla="*/ -112661 w 941829"/>
                <a:gd name="T7" fmla="*/ 312220 h 601722"/>
                <a:gd name="T8" fmla="*/ -77199 w 941829"/>
                <a:gd name="T9" fmla="*/ 240386 h 601722"/>
                <a:gd name="T10" fmla="*/ -42501 w 941829"/>
                <a:gd name="T11" fmla="*/ 167443 h 601722"/>
                <a:gd name="T12" fmla="*/ -8341 w 941829"/>
                <a:gd name="T13" fmla="*/ 93839 h 601722"/>
                <a:gd name="T14" fmla="*/ 25506 w 941829"/>
                <a:gd name="T15" fmla="*/ 19998 h 601722"/>
                <a:gd name="T16" fmla="*/ 59267 w 941829"/>
                <a:gd name="T17" fmla="*/ -53672 h 601722"/>
                <a:gd name="T18" fmla="*/ 93167 w 941829"/>
                <a:gd name="T19" fmla="*/ -126755 h 601722"/>
                <a:gd name="T20" fmla="*/ 127427 w 941829"/>
                <a:gd name="T21" fmla="*/ -198828 h 601722"/>
                <a:gd name="T22" fmla="*/ 162268 w 941829"/>
                <a:gd name="T23" fmla="*/ -269439 h 601722"/>
                <a:gd name="T24" fmla="*/ 197902 w 941829"/>
                <a:gd name="T25" fmla="*/ -338090 h 601722"/>
                <a:gd name="T26" fmla="*/ 234530 w 941829"/>
                <a:gd name="T27" fmla="*/ -404246 h 601722"/>
                <a:gd name="T28" fmla="*/ 272338 w 941829"/>
                <a:gd name="T29" fmla="*/ -467311 h 601722"/>
                <a:gd name="T30" fmla="*/ 311481 w 941829"/>
                <a:gd name="T31" fmla="*/ -526636 h 601722"/>
                <a:gd name="T32" fmla="*/ 352073 w 941829"/>
                <a:gd name="T33" fmla="*/ -581540 h 601722"/>
                <a:gd name="T34" fmla="*/ 394173 w 941829"/>
                <a:gd name="T35" fmla="*/ -631324 h 601722"/>
                <a:gd name="T36" fmla="*/ 437772 w 941829"/>
                <a:gd name="T37" fmla="*/ -675322 h 601722"/>
                <a:gd name="T38" fmla="*/ 482785 w 941829"/>
                <a:gd name="T39" fmla="*/ -712955 h 601722"/>
                <a:gd name="T40" fmla="*/ 529055 w 941829"/>
                <a:gd name="T41" fmla="*/ -743782 h 601722"/>
                <a:gd name="T42" fmla="*/ 576365 w 941829"/>
                <a:gd name="T43" fmla="*/ -767548 h 601722"/>
                <a:gd name="T44" fmla="*/ 624468 w 941829"/>
                <a:gd name="T45" fmla="*/ -784205 h 601722"/>
                <a:gd name="T46" fmla="*/ 673100 w 941829"/>
                <a:gd name="T47" fmla="*/ -793903 h 601722"/>
                <a:gd name="T48" fmla="*/ 705320 w 941829"/>
                <a:gd name="T49" fmla="*/ -796634 h 601722"/>
                <a:gd name="T50" fmla="*/ 709535 w 941829"/>
                <a:gd name="T51" fmla="*/ -803884 h 601722"/>
                <a:gd name="T52" fmla="*/ 705320 w 941829"/>
                <a:gd name="T53" fmla="*/ -811135 h 601722"/>
                <a:gd name="T54" fmla="*/ 672746 w 941829"/>
                <a:gd name="T55" fmla="*/ -811035 h 601722"/>
                <a:gd name="T56" fmla="*/ 623334 w 941829"/>
                <a:gd name="T57" fmla="*/ -805241 h 601722"/>
                <a:gd name="T58" fmla="*/ 574155 w 941829"/>
                <a:gd name="T59" fmla="*/ -792312 h 601722"/>
                <a:gd name="T60" fmla="*/ 525480 w 941829"/>
                <a:gd name="T61" fmla="*/ -772032 h 601722"/>
                <a:gd name="T62" fmla="*/ 477589 w 941829"/>
                <a:gd name="T63" fmla="*/ -744391 h 601722"/>
                <a:gd name="T64" fmla="*/ 430742 w 941829"/>
                <a:gd name="T65" fmla="*/ -709610 h 601722"/>
                <a:gd name="T66" fmla="*/ 385153 w 941829"/>
                <a:gd name="T67" fmla="*/ -668133 h 601722"/>
                <a:gd name="T68" fmla="*/ 340965 w 941829"/>
                <a:gd name="T69" fmla="*/ -620570 h 601722"/>
                <a:gd name="T70" fmla="*/ 298241 w 941829"/>
                <a:gd name="T71" fmla="*/ -567648 h 601722"/>
                <a:gd name="T72" fmla="*/ 256965 w 941829"/>
                <a:gd name="T73" fmla="*/ -510138 h 601722"/>
                <a:gd name="T74" fmla="*/ 217061 w 941829"/>
                <a:gd name="T75" fmla="*/ -448801 h 601722"/>
                <a:gd name="T76" fmla="*/ 178396 w 941829"/>
                <a:gd name="T77" fmla="*/ -384361 h 601722"/>
                <a:gd name="T78" fmla="*/ 140808 w 941829"/>
                <a:gd name="T79" fmla="*/ -317488 h 601722"/>
                <a:gd name="T80" fmla="*/ 104111 w 941829"/>
                <a:gd name="T81" fmla="*/ -248787 h 601722"/>
                <a:gd name="T82" fmla="*/ 68107 w 941829"/>
                <a:gd name="T83" fmla="*/ -178813 h 601722"/>
                <a:gd name="T84" fmla="*/ 32594 w 941829"/>
                <a:gd name="T85" fmla="*/ -108076 h 601722"/>
                <a:gd name="T86" fmla="*/ -2634 w 941829"/>
                <a:gd name="T87" fmla="*/ -37059 h 601722"/>
                <a:gd name="T88" fmla="*/ -37780 w 941829"/>
                <a:gd name="T89" fmla="*/ 33779 h 601722"/>
                <a:gd name="T90" fmla="*/ -73043 w 941829"/>
                <a:gd name="T91" fmla="*/ 103978 h 601722"/>
                <a:gd name="T92" fmla="*/ -108615 w 941829"/>
                <a:gd name="T93" fmla="*/ 173068 h 601722"/>
                <a:gd name="T94" fmla="*/ -144683 w 941829"/>
                <a:gd name="T95" fmla="*/ 240559 h 601722"/>
                <a:gd name="T96" fmla="*/ -181421 w 941829"/>
                <a:gd name="T97" fmla="*/ 305937 h 6017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41829"/>
                <a:gd name="T148" fmla="*/ 0 h 601722"/>
                <a:gd name="T149" fmla="*/ 941829 w 941829"/>
                <a:gd name="T150" fmla="*/ 601722 h 601722"/>
              </a:gdLst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41829" h="601722">
                  <a:moveTo>
                    <a:pt x="-196268" y="160345"/>
                  </a:moveTo>
                  <a:cubicBezTo>
                    <a:pt x="-210843" y="172770"/>
                    <a:pt x="-212464" y="190343"/>
                    <a:pt x="-202851" y="201371"/>
                  </a:cubicBezTo>
                  <a:cubicBezTo>
                    <a:pt x="-193237" y="212399"/>
                    <a:pt x="-175382" y="213440"/>
                    <a:pt x="-161310" y="200448"/>
                  </a:cubicBezTo>
                  <a:cubicBezTo>
                    <a:pt x="-148089" y="188241"/>
                    <a:pt x="-134867" y="176034"/>
                    <a:pt x="-121881" y="163638"/>
                  </a:cubicBezTo>
                  <a:cubicBezTo>
                    <a:pt x="-108895" y="151242"/>
                    <a:pt x="-96144" y="138657"/>
                    <a:pt x="-83517" y="125989"/>
                  </a:cubicBezTo>
                  <a:cubicBezTo>
                    <a:pt x="-70889" y="113321"/>
                    <a:pt x="-58383" y="100570"/>
                    <a:pt x="-45979" y="87759"/>
                  </a:cubicBezTo>
                  <a:cubicBezTo>
                    <a:pt x="-33575" y="74947"/>
                    <a:pt x="-21272" y="62074"/>
                    <a:pt x="-9024" y="49182"/>
                  </a:cubicBezTo>
                  <a:cubicBezTo>
                    <a:pt x="3224" y="36290"/>
                    <a:pt x="15417" y="23378"/>
                    <a:pt x="27593" y="10481"/>
                  </a:cubicBezTo>
                  <a:cubicBezTo>
                    <a:pt x="39770" y="-2416"/>
                    <a:pt x="51931" y="-15299"/>
                    <a:pt x="64117" y="-28130"/>
                  </a:cubicBezTo>
                  <a:cubicBezTo>
                    <a:pt x="76304" y="-40961"/>
                    <a:pt x="88515" y="-53741"/>
                    <a:pt x="100791" y="-66434"/>
                  </a:cubicBezTo>
                  <a:cubicBezTo>
                    <a:pt x="113068" y="-79126"/>
                    <a:pt x="125409" y="-91731"/>
                    <a:pt x="137855" y="-104208"/>
                  </a:cubicBezTo>
                  <a:cubicBezTo>
                    <a:pt x="150302" y="-116686"/>
                    <a:pt x="162853" y="-129036"/>
                    <a:pt x="175547" y="-141216"/>
                  </a:cubicBezTo>
                  <a:cubicBezTo>
                    <a:pt x="188242" y="-153395"/>
                    <a:pt x="201079" y="-165405"/>
                    <a:pt x="214097" y="-177197"/>
                  </a:cubicBezTo>
                  <a:cubicBezTo>
                    <a:pt x="227114" y="-188990"/>
                    <a:pt x="240312" y="-200565"/>
                    <a:pt x="253723" y="-211870"/>
                  </a:cubicBezTo>
                  <a:cubicBezTo>
                    <a:pt x="267134" y="-223176"/>
                    <a:pt x="280758" y="-234212"/>
                    <a:pt x="294625" y="-244923"/>
                  </a:cubicBezTo>
                  <a:cubicBezTo>
                    <a:pt x="308491" y="-255633"/>
                    <a:pt x="322600" y="-266018"/>
                    <a:pt x="336971" y="-276016"/>
                  </a:cubicBezTo>
                  <a:cubicBezTo>
                    <a:pt x="351342" y="-286015"/>
                    <a:pt x="365976" y="-295627"/>
                    <a:pt x="380885" y="-304792"/>
                  </a:cubicBezTo>
                  <a:cubicBezTo>
                    <a:pt x="395793" y="-313956"/>
                    <a:pt x="410977" y="-322674"/>
                    <a:pt x="426430" y="-330884"/>
                  </a:cubicBezTo>
                  <a:cubicBezTo>
                    <a:pt x="441884" y="-339095"/>
                    <a:pt x="457609" y="-346798"/>
                    <a:pt x="473597" y="-353944"/>
                  </a:cubicBezTo>
                  <a:cubicBezTo>
                    <a:pt x="489586" y="-361090"/>
                    <a:pt x="505838" y="-367678"/>
                    <a:pt x="522294" y="-373668"/>
                  </a:cubicBezTo>
                  <a:cubicBezTo>
                    <a:pt x="538749" y="-379658"/>
                    <a:pt x="555409" y="-385049"/>
                    <a:pt x="572350" y="-389825"/>
                  </a:cubicBezTo>
                  <a:cubicBezTo>
                    <a:pt x="589291" y="-394600"/>
                    <a:pt x="606514" y="-398759"/>
                    <a:pt x="623532" y="-402281"/>
                  </a:cubicBezTo>
                  <a:cubicBezTo>
                    <a:pt x="640551" y="-405802"/>
                    <a:pt x="657365" y="-408687"/>
                    <a:pt x="675571" y="-411011"/>
                  </a:cubicBezTo>
                  <a:cubicBezTo>
                    <a:pt x="693776" y="-413336"/>
                    <a:pt x="713373" y="-415101"/>
                    <a:pt x="728183" y="-416094"/>
                  </a:cubicBezTo>
                  <a:cubicBezTo>
                    <a:pt x="742994" y="-417086"/>
                    <a:pt x="753017" y="-417306"/>
                    <a:pt x="763040" y="-417525"/>
                  </a:cubicBezTo>
                  <a:cubicBezTo>
                    <a:pt x="765775" y="-417585"/>
                    <a:pt x="767600" y="-419235"/>
                    <a:pt x="767600" y="-421325"/>
                  </a:cubicBezTo>
                  <a:cubicBezTo>
                    <a:pt x="767600" y="-423415"/>
                    <a:pt x="765776" y="-425077"/>
                    <a:pt x="763040" y="-425125"/>
                  </a:cubicBezTo>
                  <a:cubicBezTo>
                    <a:pt x="752924" y="-425304"/>
                    <a:pt x="742808" y="-425483"/>
                    <a:pt x="727800" y="-425073"/>
                  </a:cubicBezTo>
                  <a:cubicBezTo>
                    <a:pt x="712792" y="-424662"/>
                    <a:pt x="692892" y="-423662"/>
                    <a:pt x="674344" y="-422036"/>
                  </a:cubicBezTo>
                  <a:cubicBezTo>
                    <a:pt x="655796" y="-420410"/>
                    <a:pt x="638599" y="-418158"/>
                    <a:pt x="621141" y="-415260"/>
                  </a:cubicBezTo>
                  <a:cubicBezTo>
                    <a:pt x="603683" y="-412363"/>
                    <a:pt x="585965" y="-408821"/>
                    <a:pt x="568483" y="-404631"/>
                  </a:cubicBezTo>
                  <a:cubicBezTo>
                    <a:pt x="551000" y="-400442"/>
                    <a:pt x="533754" y="-395607"/>
                    <a:pt x="516672" y="-390144"/>
                  </a:cubicBezTo>
                  <a:cubicBezTo>
                    <a:pt x="499590" y="-384682"/>
                    <a:pt x="482673" y="-378592"/>
                    <a:pt x="465992" y="-371915"/>
                  </a:cubicBezTo>
                  <a:cubicBezTo>
                    <a:pt x="449310" y="-365238"/>
                    <a:pt x="432865" y="-357974"/>
                    <a:pt x="416672" y="-350176"/>
                  </a:cubicBezTo>
                  <a:cubicBezTo>
                    <a:pt x="400480" y="-342378"/>
                    <a:pt x="384540" y="-334048"/>
                    <a:pt x="368868" y="-325248"/>
                  </a:cubicBezTo>
                  <a:cubicBezTo>
                    <a:pt x="353195" y="-316449"/>
                    <a:pt x="337790" y="-307180"/>
                    <a:pt x="322647" y="-297511"/>
                  </a:cubicBezTo>
                  <a:cubicBezTo>
                    <a:pt x="307504" y="-287842"/>
                    <a:pt x="292625" y="-277772"/>
                    <a:pt x="277994" y="-267369"/>
                  </a:cubicBezTo>
                  <a:cubicBezTo>
                    <a:pt x="263363" y="-256966"/>
                    <a:pt x="248981" y="-246229"/>
                    <a:pt x="234824" y="-235222"/>
                  </a:cubicBezTo>
                  <a:cubicBezTo>
                    <a:pt x="220666" y="-224214"/>
                    <a:pt x="206733" y="-212937"/>
                    <a:pt x="192995" y="-201448"/>
                  </a:cubicBezTo>
                  <a:cubicBezTo>
                    <a:pt x="179257" y="-189959"/>
                    <a:pt x="165714" y="-178259"/>
                    <a:pt x="152331" y="-166399"/>
                  </a:cubicBezTo>
                  <a:cubicBezTo>
                    <a:pt x="138949" y="-154539"/>
                    <a:pt x="125728" y="-142521"/>
                    <a:pt x="112631" y="-130392"/>
                  </a:cubicBezTo>
                  <a:cubicBezTo>
                    <a:pt x="99535" y="-118263"/>
                    <a:pt x="86564" y="-106024"/>
                    <a:pt x="73681" y="-93718"/>
                  </a:cubicBezTo>
                  <a:cubicBezTo>
                    <a:pt x="60799" y="-81413"/>
                    <a:pt x="48004" y="-69041"/>
                    <a:pt x="35261" y="-56644"/>
                  </a:cubicBezTo>
                  <a:cubicBezTo>
                    <a:pt x="22519" y="-44248"/>
                    <a:pt x="9827" y="-31827"/>
                    <a:pt x="-2850" y="-19423"/>
                  </a:cubicBezTo>
                  <a:cubicBezTo>
                    <a:pt x="-15527" y="-7018"/>
                    <a:pt x="-28189" y="5370"/>
                    <a:pt x="-40872" y="17704"/>
                  </a:cubicBezTo>
                  <a:cubicBezTo>
                    <a:pt x="-53554" y="30038"/>
                    <a:pt x="-66258" y="42318"/>
                    <a:pt x="-79020" y="54496"/>
                  </a:cubicBezTo>
                  <a:cubicBezTo>
                    <a:pt x="-91782" y="66674"/>
                    <a:pt x="-104603" y="78752"/>
                    <a:pt x="-117503" y="90707"/>
                  </a:cubicBezTo>
                  <a:cubicBezTo>
                    <a:pt x="-130404" y="102662"/>
                    <a:pt x="-143383" y="114494"/>
                    <a:pt x="-156523" y="126080"/>
                  </a:cubicBezTo>
                  <a:cubicBezTo>
                    <a:pt x="-169664" y="137666"/>
                    <a:pt x="-182966" y="149006"/>
                    <a:pt x="-196268" y="160345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72" name="MainTopic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 bwMode="auto">
            <a:xfrm>
              <a:off x="8206106" y="2009775"/>
              <a:ext cx="1066693" cy="565785"/>
            </a:xfrm>
            <a:custGeom>
              <a:gdLst>
                <a:gd name="T0" fmla="*/ 135280 w 1026000"/>
                <a:gd name="T1" fmla="*/ 71440 h 296400"/>
                <a:gd name="T2" fmla="*/ 887680 w 1026000"/>
                <a:gd name="T3" fmla="*/ 238640 h 296400"/>
              </a:gdLst>
              <a:rect l="T0" t="T1" r="T2" b="T3"/>
              <a:pathLst>
                <a:path w="1026000" h="296400">
                  <a:moveTo>
                    <a:pt x="30400" y="0"/>
                  </a:moveTo>
                  <a:lnTo>
                    <a:pt x="995600" y="0"/>
                  </a:lnTo>
                  <a:cubicBezTo>
                    <a:pt x="1012381" y="0"/>
                    <a:pt x="1026000" y="13619"/>
                    <a:pt x="1026000" y="30400"/>
                  </a:cubicBezTo>
                  <a:lnTo>
                    <a:pt x="1026000" y="266000"/>
                  </a:lnTo>
                  <a:cubicBezTo>
                    <a:pt x="1026000" y="282781"/>
                    <a:pt x="1012381" y="296400"/>
                    <a:pt x="9956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2" action="ppaction://hlinksldjump"/>
                </a:rPr>
                <a:t>电阻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3"/>
            </p:custDataLst>
          </p:nvPr>
        </p:nvGrpSpPr>
        <p:grpSpPr>
          <a:xfrm>
            <a:off x="5595938" y="2561234"/>
            <a:ext cx="927953" cy="1029070"/>
            <a:chOff x="11904" y="5410"/>
            <a:chExt cx="1949" cy="2160"/>
          </a:xfrm>
        </p:grpSpPr>
        <p:sp>
          <p:nvSpPr>
            <p:cNvPr id="4169" name="MMConnector"/>
            <p:cNvSpPr/>
            <p:nvPr>
              <p:custDataLst>
                <p:tags r:id="rId14"/>
              </p:custDataLst>
            </p:nvPr>
          </p:nvSpPr>
          <p:spPr bwMode="auto">
            <a:xfrm>
              <a:off x="11904" y="6251"/>
              <a:ext cx="828" cy="120"/>
            </a:xfrm>
            <a:custGeom>
              <a:gdLst>
                <a:gd name="T0" fmla="*/ -36 w 798776"/>
                <a:gd name="T1" fmla="*/ -124 h 30387"/>
                <a:gd name="T2" fmla="*/ -70 w 798776"/>
                <a:gd name="T3" fmla="*/ -25 h 30387"/>
                <a:gd name="T4" fmla="*/ -38 w 798776"/>
                <a:gd name="T5" fmla="*/ 86 h 30387"/>
                <a:gd name="T6" fmla="*/ 17 w 798776"/>
                <a:gd name="T7" fmla="*/ 91 h 30387"/>
                <a:gd name="T8" fmla="*/ 72 w 798776"/>
                <a:gd name="T9" fmla="*/ 96 h 30387"/>
                <a:gd name="T10" fmla="*/ 127 w 798776"/>
                <a:gd name="T11" fmla="*/ 101 h 30387"/>
                <a:gd name="T12" fmla="*/ 182 w 798776"/>
                <a:gd name="T13" fmla="*/ 105 h 30387"/>
                <a:gd name="T14" fmla="*/ 237 w 798776"/>
                <a:gd name="T15" fmla="*/ 110 h 30387"/>
                <a:gd name="T16" fmla="*/ 293 w 798776"/>
                <a:gd name="T17" fmla="*/ 115 h 30387"/>
                <a:gd name="T18" fmla="*/ 348 w 798776"/>
                <a:gd name="T19" fmla="*/ 119 h 30387"/>
                <a:gd name="T20" fmla="*/ 403 w 798776"/>
                <a:gd name="T21" fmla="*/ 122 h 30387"/>
                <a:gd name="T22" fmla="*/ 458 w 798776"/>
                <a:gd name="T23" fmla="*/ 125 h 30387"/>
                <a:gd name="T24" fmla="*/ 513 w 798776"/>
                <a:gd name="T25" fmla="*/ 127 h 30387"/>
                <a:gd name="T26" fmla="*/ 569 w 798776"/>
                <a:gd name="T27" fmla="*/ 127 h 30387"/>
                <a:gd name="T28" fmla="*/ 624 w 798776"/>
                <a:gd name="T29" fmla="*/ 127 h 30387"/>
                <a:gd name="T30" fmla="*/ 679 w 798776"/>
                <a:gd name="T31" fmla="*/ 125 h 30387"/>
                <a:gd name="T32" fmla="*/ 734 w 798776"/>
                <a:gd name="T33" fmla="*/ 122 h 30387"/>
                <a:gd name="T34" fmla="*/ 791 w 798776"/>
                <a:gd name="T35" fmla="*/ 116 h 30387"/>
                <a:gd name="T36" fmla="*/ 796 w 798776"/>
                <a:gd name="T37" fmla="*/ 101 h 30387"/>
                <a:gd name="T38" fmla="*/ 791 w 798776"/>
                <a:gd name="T39" fmla="*/ 86 h 30387"/>
                <a:gd name="T40" fmla="*/ 734 w 798776"/>
                <a:gd name="T41" fmla="*/ 79 h 30387"/>
                <a:gd name="T42" fmla="*/ 679 w 798776"/>
                <a:gd name="T43" fmla="*/ 71 h 30387"/>
                <a:gd name="T44" fmla="*/ 624 w 798776"/>
                <a:gd name="T45" fmla="*/ 60 h 30387"/>
                <a:gd name="T46" fmla="*/ 569 w 798776"/>
                <a:gd name="T47" fmla="*/ 49 h 30387"/>
                <a:gd name="T48" fmla="*/ 514 w 798776"/>
                <a:gd name="T49" fmla="*/ 36 h 30387"/>
                <a:gd name="T50" fmla="*/ 459 w 798776"/>
                <a:gd name="T51" fmla="*/ 23 h 30387"/>
                <a:gd name="T52" fmla="*/ 404 w 798776"/>
                <a:gd name="T53" fmla="*/ 8 h 30387"/>
                <a:gd name="T54" fmla="*/ 349 w 798776"/>
                <a:gd name="T55" fmla="*/ -7 h 30387"/>
                <a:gd name="T56" fmla="*/ 294 w 798776"/>
                <a:gd name="T57" fmla="*/ -23 h 30387"/>
                <a:gd name="T58" fmla="*/ 239 w 798776"/>
                <a:gd name="T59" fmla="*/ -40 h 30387"/>
                <a:gd name="T60" fmla="*/ 184 w 798776"/>
                <a:gd name="T61" fmla="*/ -56 h 30387"/>
                <a:gd name="T62" fmla="*/ 129 w 798776"/>
                <a:gd name="T63" fmla="*/ -73 h 30387"/>
                <a:gd name="T64" fmla="*/ 74 w 798776"/>
                <a:gd name="T65" fmla="*/ -90 h 30387"/>
                <a:gd name="T66" fmla="*/ 19 w 798776"/>
                <a:gd name="T67" fmla="*/ -107 h 30387"/>
                <a:gd name="T68" fmla="*/ -36 w 798776"/>
                <a:gd name="T69" fmla="*/ -124 h 303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8776"/>
                <a:gd name="T106" fmla="*/ 0 h 30387"/>
                <a:gd name="T107" fmla="*/ 798776 w 798776"/>
                <a:gd name="T108" fmla="*/ 30387 h 30387"/>
              </a:gdLst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8776" h="30387">
                  <a:moveTo>
                    <a:pt x="-34415" y="-31303"/>
                  </a:moveTo>
                  <a:cubicBezTo>
                    <a:pt x="-53508" y="-32811"/>
                    <a:pt x="-66893" y="-20940"/>
                    <a:pt x="-67622" y="-6328"/>
                  </a:cubicBezTo>
                  <a:cubicBezTo>
                    <a:pt x="-68351" y="8284"/>
                    <a:pt x="-56215" y="21413"/>
                    <a:pt x="-37068" y="21830"/>
                  </a:cubicBezTo>
                  <a:cubicBezTo>
                    <a:pt x="-19343" y="22216"/>
                    <a:pt x="-1618" y="22602"/>
                    <a:pt x="16109" y="23000"/>
                  </a:cubicBezTo>
                  <a:cubicBezTo>
                    <a:pt x="33837" y="23398"/>
                    <a:pt x="51568" y="23809"/>
                    <a:pt x="69300" y="24222"/>
                  </a:cubicBezTo>
                  <a:cubicBezTo>
                    <a:pt x="87032" y="24636"/>
                    <a:pt x="104767" y="25052"/>
                    <a:pt x="122504" y="25467"/>
                  </a:cubicBezTo>
                  <a:cubicBezTo>
                    <a:pt x="140240" y="25883"/>
                    <a:pt x="157979" y="26297"/>
                    <a:pt x="175720" y="26705"/>
                  </a:cubicBezTo>
                  <a:cubicBezTo>
                    <a:pt x="193462" y="27113"/>
                    <a:pt x="211205" y="27514"/>
                    <a:pt x="228950" y="27903"/>
                  </a:cubicBezTo>
                  <a:cubicBezTo>
                    <a:pt x="246695" y="28292"/>
                    <a:pt x="264442" y="28669"/>
                    <a:pt x="282191" y="29027"/>
                  </a:cubicBezTo>
                  <a:cubicBezTo>
                    <a:pt x="299940" y="29385"/>
                    <a:pt x="317691" y="29725"/>
                    <a:pt x="335444" y="30040"/>
                  </a:cubicBezTo>
                  <a:cubicBezTo>
                    <a:pt x="353196" y="30355"/>
                    <a:pt x="370951" y="30645"/>
                    <a:pt x="388706" y="30905"/>
                  </a:cubicBezTo>
                  <a:cubicBezTo>
                    <a:pt x="406462" y="31164"/>
                    <a:pt x="424219" y="31392"/>
                    <a:pt x="441977" y="31582"/>
                  </a:cubicBezTo>
                  <a:cubicBezTo>
                    <a:pt x="459734" y="31773"/>
                    <a:pt x="477492" y="31926"/>
                    <a:pt x="495253" y="32034"/>
                  </a:cubicBezTo>
                  <a:cubicBezTo>
                    <a:pt x="513013" y="32142"/>
                    <a:pt x="530776" y="32206"/>
                    <a:pt x="548531" y="32219"/>
                  </a:cubicBezTo>
                  <a:cubicBezTo>
                    <a:pt x="566286" y="32231"/>
                    <a:pt x="584034" y="32193"/>
                    <a:pt x="601809" y="32096"/>
                  </a:cubicBezTo>
                  <a:cubicBezTo>
                    <a:pt x="619583" y="31999"/>
                    <a:pt x="637385" y="31842"/>
                    <a:pt x="655081" y="31627"/>
                  </a:cubicBezTo>
                  <a:cubicBezTo>
                    <a:pt x="672776" y="31411"/>
                    <a:pt x="690367" y="31137"/>
                    <a:pt x="708342" y="30771"/>
                  </a:cubicBezTo>
                  <a:cubicBezTo>
                    <a:pt x="726316" y="30405"/>
                    <a:pt x="744675" y="29948"/>
                    <a:pt x="763034" y="29491"/>
                  </a:cubicBezTo>
                  <a:cubicBezTo>
                    <a:pt x="765769" y="29423"/>
                    <a:pt x="767594" y="27740"/>
                    <a:pt x="767594" y="25650"/>
                  </a:cubicBezTo>
                  <a:cubicBezTo>
                    <a:pt x="767594" y="23560"/>
                    <a:pt x="765769" y="21891"/>
                    <a:pt x="763034" y="21809"/>
                  </a:cubicBezTo>
                  <a:cubicBezTo>
                    <a:pt x="744703" y="21254"/>
                    <a:pt x="726372" y="20700"/>
                    <a:pt x="708433" y="20055"/>
                  </a:cubicBezTo>
                  <a:cubicBezTo>
                    <a:pt x="690495" y="19409"/>
                    <a:pt x="672949" y="18672"/>
                    <a:pt x="655303" y="17877"/>
                  </a:cubicBezTo>
                  <a:cubicBezTo>
                    <a:pt x="637657" y="17082"/>
                    <a:pt x="619910" y="16228"/>
                    <a:pt x="602196" y="15315"/>
                  </a:cubicBezTo>
                  <a:cubicBezTo>
                    <a:pt x="584481" y="14402"/>
                    <a:pt x="566797" y="13429"/>
                    <a:pt x="549110" y="12406"/>
                  </a:cubicBezTo>
                  <a:cubicBezTo>
                    <a:pt x="531422" y="11384"/>
                    <a:pt x="513730" y="10310"/>
                    <a:pt x="496043" y="9192"/>
                  </a:cubicBezTo>
                  <a:cubicBezTo>
                    <a:pt x="478355" y="8075"/>
                    <a:pt x="460673" y="6913"/>
                    <a:pt x="442991" y="5713"/>
                  </a:cubicBezTo>
                  <a:cubicBezTo>
                    <a:pt x="425310" y="4513"/>
                    <a:pt x="407630" y="3276"/>
                    <a:pt x="389952" y="2007"/>
                  </a:cubicBezTo>
                  <a:cubicBezTo>
                    <a:pt x="372274" y="739"/>
                    <a:pt x="354597" y="-561"/>
                    <a:pt x="336921" y="-1885"/>
                  </a:cubicBezTo>
                  <a:cubicBezTo>
                    <a:pt x="319245" y="-3209"/>
                    <a:pt x="301569" y="-4558"/>
                    <a:pt x="283894" y="-5925"/>
                  </a:cubicBezTo>
                  <a:cubicBezTo>
                    <a:pt x="266218" y="-7292"/>
                    <a:pt x="248542" y="-8678"/>
                    <a:pt x="230866" y="-10076"/>
                  </a:cubicBezTo>
                  <a:cubicBezTo>
                    <a:pt x="213190" y="-11474"/>
                    <a:pt x="195512" y="-12885"/>
                    <a:pt x="177834" y="-14302"/>
                  </a:cubicBezTo>
                  <a:cubicBezTo>
                    <a:pt x="160155" y="-15720"/>
                    <a:pt x="142475" y="-17144"/>
                    <a:pt x="124793" y="-18570"/>
                  </a:cubicBezTo>
                  <a:cubicBezTo>
                    <a:pt x="107111" y="-19995"/>
                    <a:pt x="89427" y="-21422"/>
                    <a:pt x="71740" y="-22846"/>
                  </a:cubicBezTo>
                  <a:cubicBezTo>
                    <a:pt x="54053" y="-24269"/>
                    <a:pt x="36365" y="-25691"/>
                    <a:pt x="18672" y="-27100"/>
                  </a:cubicBezTo>
                  <a:cubicBezTo>
                    <a:pt x="979" y="-28509"/>
                    <a:pt x="-16718" y="-29906"/>
                    <a:pt x="-34415" y="-31303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70" name="MainTopic">
              <a:hlinkClick r:id="rId12" action="ppaction://hlinksldjump"/>
            </p:cNvPr>
            <p:cNvSpPr/>
            <p:nvPr>
              <p:custDataLst>
                <p:tags r:id="rId15"/>
              </p:custDataLst>
            </p:nvPr>
          </p:nvSpPr>
          <p:spPr bwMode="auto">
            <a:xfrm>
              <a:off x="12734" y="5410"/>
              <a:ext cx="1119" cy="2160"/>
            </a:xfrm>
            <a:custGeom>
              <a:gdLst>
                <a:gd name="T0" fmla="*/ 135380 w 959143"/>
                <a:gd name="T1" fmla="*/ 71553 h 463600"/>
                <a:gd name="T2" fmla="*/ 820979 w 959143"/>
                <a:gd name="T3" fmla="*/ 405692 h 463600"/>
              </a:gdLst>
              <a:rect l="T0" t="T1" r="T2" b="T3"/>
              <a:pathLst>
                <a:path w="959143" h="463600">
                  <a:moveTo>
                    <a:pt x="30400" y="0"/>
                  </a:moveTo>
                  <a:lnTo>
                    <a:pt x="928743" y="0"/>
                  </a:lnTo>
                  <a:cubicBezTo>
                    <a:pt x="945524" y="0"/>
                    <a:pt x="959143" y="13619"/>
                    <a:pt x="959143" y="30400"/>
                  </a:cubicBezTo>
                  <a:lnTo>
                    <a:pt x="959143" y="433200"/>
                  </a:lnTo>
                  <a:cubicBezTo>
                    <a:pt x="959143" y="449981"/>
                    <a:pt x="945524" y="463600"/>
                    <a:pt x="928743" y="463600"/>
                  </a:cubicBezTo>
                  <a:lnTo>
                    <a:pt x="30400" y="463600"/>
                  </a:lnTo>
                  <a:cubicBezTo>
                    <a:pt x="13619" y="463600"/>
                    <a:pt x="0" y="449981"/>
                    <a:pt x="0" y="4332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6" action="ppaction://hlinksldjump"/>
                </a:rPr>
                <a:t>变阻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  <a:hlinkClick r:id="rId16" action="ppaction://hlinksldjump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6" action="ppaction://hlinksldjump"/>
                </a:rPr>
                <a:t>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7"/>
            </p:custDataLst>
          </p:nvPr>
        </p:nvGrpSpPr>
        <p:grpSpPr>
          <a:xfrm>
            <a:off x="2468166" y="1328738"/>
            <a:ext cx="2015966" cy="2293620"/>
            <a:chOff x="3291205" y="2417447"/>
            <a:chExt cx="2687955" cy="3057052"/>
          </a:xfrm>
        </p:grpSpPr>
        <p:sp>
          <p:nvSpPr>
            <p:cNvPr id="4165" name="MMConnector"/>
            <p:cNvSpPr/>
            <p:nvPr>
              <p:custDataLst>
                <p:tags r:id="rId18"/>
              </p:custDataLst>
            </p:nvPr>
          </p:nvSpPr>
          <p:spPr bwMode="auto">
            <a:xfrm>
              <a:off x="5231765" y="4263993"/>
              <a:ext cx="747395" cy="1210506"/>
            </a:xfrm>
            <a:custGeom>
              <a:gdLst>
                <a:gd name="T0" fmla="*/ 48997 w 841892"/>
                <a:gd name="T1" fmla="*/ 231213 h 243673"/>
                <a:gd name="T2" fmla="*/ 77190 w 841892"/>
                <a:gd name="T3" fmla="*/ 190832 h 243673"/>
                <a:gd name="T4" fmla="*/ 63282 w 841892"/>
                <a:gd name="T5" fmla="*/ 73280 h 243673"/>
                <a:gd name="T6" fmla="*/ 28098 w 841892"/>
                <a:gd name="T7" fmla="*/ 12465 h 243673"/>
                <a:gd name="T8" fmla="*/ -7051 w 841892"/>
                <a:gd name="T9" fmla="*/ -49888 h 243673"/>
                <a:gd name="T10" fmla="*/ -42223 w 841892"/>
                <a:gd name="T11" fmla="*/ -113026 h 243673"/>
                <a:gd name="T12" fmla="*/ -77479 w 841892"/>
                <a:gd name="T13" fmla="*/ -176168 h 243673"/>
                <a:gd name="T14" fmla="*/ -112883 w 841892"/>
                <a:gd name="T15" fmla="*/ -238492 h 243673"/>
                <a:gd name="T16" fmla="*/ -148494 w 841892"/>
                <a:gd name="T17" fmla="*/ -299159 h 243673"/>
                <a:gd name="T18" fmla="*/ -184365 w 841892"/>
                <a:gd name="T19" fmla="*/ -357310 h 243673"/>
                <a:gd name="T20" fmla="*/ -220539 w 841892"/>
                <a:gd name="T21" fmla="*/ -412082 h 243673"/>
                <a:gd name="T22" fmla="*/ -257042 w 841892"/>
                <a:gd name="T23" fmla="*/ -462637 h 243673"/>
                <a:gd name="T24" fmla="*/ -293884 w 841892"/>
                <a:gd name="T25" fmla="*/ -508162 h 243673"/>
                <a:gd name="T26" fmla="*/ -331055 w 841892"/>
                <a:gd name="T27" fmla="*/ -547921 h 243673"/>
                <a:gd name="T28" fmla="*/ -368524 w 841892"/>
                <a:gd name="T29" fmla="*/ -581266 h 243673"/>
                <a:gd name="T30" fmla="*/ -406241 w 841892"/>
                <a:gd name="T31" fmla="*/ -607677 h 243673"/>
                <a:gd name="T32" fmla="*/ -444144 w 841892"/>
                <a:gd name="T33" fmla="*/ -626772 h 243673"/>
                <a:gd name="T34" fmla="*/ -482157 w 841892"/>
                <a:gd name="T35" fmla="*/ -638330 h 243673"/>
                <a:gd name="T36" fmla="*/ -520203 w 841892"/>
                <a:gd name="T37" fmla="*/ -642276 h 243673"/>
                <a:gd name="T38" fmla="*/ -543300 w 841892"/>
                <a:gd name="T39" fmla="*/ -640984 h 243673"/>
                <a:gd name="T40" fmla="*/ -546547 w 841892"/>
                <a:gd name="T41" fmla="*/ -628804 h 243673"/>
                <a:gd name="T42" fmla="*/ -543300 w 841892"/>
                <a:gd name="T43" fmla="*/ -616623 h 243673"/>
                <a:gd name="T44" fmla="*/ -520379 w 841892"/>
                <a:gd name="T45" fmla="*/ -612578 h 243673"/>
                <a:gd name="T46" fmla="*/ -482763 w 841892"/>
                <a:gd name="T47" fmla="*/ -599917 h 243673"/>
                <a:gd name="T48" fmla="*/ -445351 w 841892"/>
                <a:gd name="T49" fmla="*/ -579775 h 243673"/>
                <a:gd name="T50" fmla="*/ -408212 w 841892"/>
                <a:gd name="T51" fmla="*/ -552270 h 243673"/>
                <a:gd name="T52" fmla="*/ -371399 w 841892"/>
                <a:gd name="T53" fmla="*/ -517659 h 243673"/>
                <a:gd name="T54" fmla="*/ -334953 w 841892"/>
                <a:gd name="T55" fmla="*/ -476327 h 243673"/>
                <a:gd name="T56" fmla="*/ -298893 w 841892"/>
                <a:gd name="T57" fmla="*/ -428789 h 243673"/>
                <a:gd name="T58" fmla="*/ -263220 w 841892"/>
                <a:gd name="T59" fmla="*/ -375660 h 243673"/>
                <a:gd name="T60" fmla="*/ -227910 w 841892"/>
                <a:gd name="T61" fmla="*/ -317628 h 243673"/>
                <a:gd name="T62" fmla="*/ -192922 w 841892"/>
                <a:gd name="T63" fmla="*/ -255432 h 243673"/>
                <a:gd name="T64" fmla="*/ -158198 w 841892"/>
                <a:gd name="T65" fmla="*/ -189848 h 243673"/>
                <a:gd name="T66" fmla="*/ -123667 w 841892"/>
                <a:gd name="T67" fmla="*/ -121658 h 243673"/>
                <a:gd name="T68" fmla="*/ -89248 w 841892"/>
                <a:gd name="T69" fmla="*/ -51651 h 243673"/>
                <a:gd name="T70" fmla="*/ -54857 w 841892"/>
                <a:gd name="T71" fmla="*/ 19399 h 243673"/>
                <a:gd name="T72" fmla="*/ -20406 w 841892"/>
                <a:gd name="T73" fmla="*/ 90720 h 243673"/>
                <a:gd name="T74" fmla="*/ 14186 w 841892"/>
                <a:gd name="T75" fmla="*/ 161571 h 243673"/>
                <a:gd name="T76" fmla="*/ 48997 w 841892"/>
                <a:gd name="T77" fmla="*/ 231213 h 24367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41892"/>
                <a:gd name="T118" fmla="*/ 0 h 243673"/>
                <a:gd name="T119" fmla="*/ 841892 w 841892"/>
                <a:gd name="T120" fmla="*/ 243673 h 243673"/>
              </a:gdLst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41892" h="243673">
                  <a:moveTo>
                    <a:pt x="68815" y="72134"/>
                  </a:moveTo>
                  <a:cubicBezTo>
                    <a:pt x="86333" y="79876"/>
                    <a:pt x="102893" y="73086"/>
                    <a:pt x="108410" y="59536"/>
                  </a:cubicBezTo>
                  <a:cubicBezTo>
                    <a:pt x="113927" y="45986"/>
                    <a:pt x="106771" y="29690"/>
                    <a:pt x="88878" y="22862"/>
                  </a:cubicBezTo>
                  <a:cubicBezTo>
                    <a:pt x="72401" y="16575"/>
                    <a:pt x="55925" y="10288"/>
                    <a:pt x="39462" y="3889"/>
                  </a:cubicBezTo>
                  <a:cubicBezTo>
                    <a:pt x="23000" y="-2510"/>
                    <a:pt x="6552" y="-9020"/>
                    <a:pt x="-9903" y="-15564"/>
                  </a:cubicBezTo>
                  <a:cubicBezTo>
                    <a:pt x="-26358" y="-22107"/>
                    <a:pt x="-42819" y="-28683"/>
                    <a:pt x="-59300" y="-35262"/>
                  </a:cubicBezTo>
                  <a:cubicBezTo>
                    <a:pt x="-75781" y="-41841"/>
                    <a:pt x="-92281" y="-48422"/>
                    <a:pt x="-108816" y="-54961"/>
                  </a:cubicBezTo>
                  <a:cubicBezTo>
                    <a:pt x="-125351" y="-61499"/>
                    <a:pt x="-141921" y="-67995"/>
                    <a:pt x="-158540" y="-74405"/>
                  </a:cubicBezTo>
                  <a:cubicBezTo>
                    <a:pt x="-175158" y="-80815"/>
                    <a:pt x="-191825" y="-87139"/>
                    <a:pt x="-208554" y="-93332"/>
                  </a:cubicBezTo>
                  <a:cubicBezTo>
                    <a:pt x="-225283" y="-99525"/>
                    <a:pt x="-242072" y="-105587"/>
                    <a:pt x="-258934" y="-111474"/>
                  </a:cubicBezTo>
                  <a:cubicBezTo>
                    <a:pt x="-275795" y="-117360"/>
                    <a:pt x="-292728" y="-123071"/>
                    <a:pt x="-309739" y="-128562"/>
                  </a:cubicBezTo>
                  <a:cubicBezTo>
                    <a:pt x="-326749" y="-134053"/>
                    <a:pt x="-343837" y="-139325"/>
                    <a:pt x="-361006" y="-144334"/>
                  </a:cubicBezTo>
                  <a:cubicBezTo>
                    <a:pt x="-378175" y="-149343"/>
                    <a:pt x="-395425" y="-154091"/>
                    <a:pt x="-412750" y="-158537"/>
                  </a:cubicBezTo>
                  <a:cubicBezTo>
                    <a:pt x="-430075" y="-162984"/>
                    <a:pt x="-447476" y="-167130"/>
                    <a:pt x="-464955" y="-170941"/>
                  </a:cubicBezTo>
                  <a:cubicBezTo>
                    <a:pt x="-482434" y="-174752"/>
                    <a:pt x="-499992" y="-178229"/>
                    <a:pt x="-517579" y="-181344"/>
                  </a:cubicBezTo>
                  <a:cubicBezTo>
                    <a:pt x="-535166" y="-184459"/>
                    <a:pt x="-552783" y="-187213"/>
                    <a:pt x="-570551" y="-189584"/>
                  </a:cubicBezTo>
                  <a:cubicBezTo>
                    <a:pt x="-588320" y="-191954"/>
                    <a:pt x="-606240" y="-193941"/>
                    <a:pt x="-623784" y="-195541"/>
                  </a:cubicBezTo>
                  <a:cubicBezTo>
                    <a:pt x="-641327" y="-197141"/>
                    <a:pt x="-658493" y="-198355"/>
                    <a:pt x="-677172" y="-199147"/>
                  </a:cubicBezTo>
                  <a:cubicBezTo>
                    <a:pt x="-695850" y="-199939"/>
                    <a:pt x="-716042" y="-200310"/>
                    <a:pt x="-730606" y="-200378"/>
                  </a:cubicBezTo>
                  <a:cubicBezTo>
                    <a:pt x="-745171" y="-200446"/>
                    <a:pt x="-754108" y="-200211"/>
                    <a:pt x="-763046" y="-199975"/>
                  </a:cubicBezTo>
                  <a:cubicBezTo>
                    <a:pt x="-765781" y="-199903"/>
                    <a:pt x="-767606" y="-198265"/>
                    <a:pt x="-767606" y="-196175"/>
                  </a:cubicBezTo>
                  <a:cubicBezTo>
                    <a:pt x="-767606" y="-194085"/>
                    <a:pt x="-765781" y="-192444"/>
                    <a:pt x="-763046" y="-192375"/>
                  </a:cubicBezTo>
                  <a:cubicBezTo>
                    <a:pt x="-754163" y="-192151"/>
                    <a:pt x="-745281" y="-191926"/>
                    <a:pt x="-730853" y="-191113"/>
                  </a:cubicBezTo>
                  <a:cubicBezTo>
                    <a:pt x="-716425" y="-190301"/>
                    <a:pt x="-696453" y="-188900"/>
                    <a:pt x="-678023" y="-187163"/>
                  </a:cubicBezTo>
                  <a:cubicBezTo>
                    <a:pt x="-659593" y="-185426"/>
                    <a:pt x="-642705" y="-183352"/>
                    <a:pt x="-625480" y="-180879"/>
                  </a:cubicBezTo>
                  <a:cubicBezTo>
                    <a:pt x="-608256" y="-178407"/>
                    <a:pt x="-590695" y="-175536"/>
                    <a:pt x="-573319" y="-172298"/>
                  </a:cubicBezTo>
                  <a:cubicBezTo>
                    <a:pt x="-555943" y="-169061"/>
                    <a:pt x="-538751" y="-165456"/>
                    <a:pt x="-521617" y="-161500"/>
                  </a:cubicBezTo>
                  <a:cubicBezTo>
                    <a:pt x="-504483" y="-157544"/>
                    <a:pt x="-487406" y="-153236"/>
                    <a:pt x="-470429" y="-148605"/>
                  </a:cubicBezTo>
                  <a:cubicBezTo>
                    <a:pt x="-453452" y="-143974"/>
                    <a:pt x="-436574" y="-139020"/>
                    <a:pt x="-419785" y="-133774"/>
                  </a:cubicBezTo>
                  <a:cubicBezTo>
                    <a:pt x="-402996" y="-128529"/>
                    <a:pt x="-386296" y="-122992"/>
                    <a:pt x="-369683" y="-117199"/>
                  </a:cubicBezTo>
                  <a:cubicBezTo>
                    <a:pt x="-353069" y="-111406"/>
                    <a:pt x="-336542" y="-105359"/>
                    <a:pt x="-320091" y="-99094"/>
                  </a:cubicBezTo>
                  <a:cubicBezTo>
                    <a:pt x="-303640" y="-92829"/>
                    <a:pt x="-287265" y="-86348"/>
                    <a:pt x="-270952" y="-79690"/>
                  </a:cubicBezTo>
                  <a:cubicBezTo>
                    <a:pt x="-254639" y="-73033"/>
                    <a:pt x="-238389" y="-66199"/>
                    <a:pt x="-222184" y="-59229"/>
                  </a:cubicBezTo>
                  <a:cubicBezTo>
                    <a:pt x="-205979" y="-52260"/>
                    <a:pt x="-189819" y="-45155"/>
                    <a:pt x="-173686" y="-37955"/>
                  </a:cubicBezTo>
                  <a:cubicBezTo>
                    <a:pt x="-157552" y="-30756"/>
                    <a:pt x="-141446" y="-23462"/>
                    <a:pt x="-125346" y="-16114"/>
                  </a:cubicBezTo>
                  <a:cubicBezTo>
                    <a:pt x="-109245" y="-8766"/>
                    <a:pt x="-93152" y="-1363"/>
                    <a:pt x="-77044" y="6052"/>
                  </a:cubicBezTo>
                  <a:cubicBezTo>
                    <a:pt x="-60936" y="13467"/>
                    <a:pt x="-44812" y="20894"/>
                    <a:pt x="-28660" y="28303"/>
                  </a:cubicBezTo>
                  <a:cubicBezTo>
                    <a:pt x="-12508" y="35713"/>
                    <a:pt x="3673" y="43104"/>
                    <a:pt x="19924" y="50407"/>
                  </a:cubicBezTo>
                  <a:cubicBezTo>
                    <a:pt x="36174" y="57709"/>
                    <a:pt x="52495" y="64922"/>
                    <a:pt x="68815" y="72134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6" name="MainTopic"/>
            <p:cNvSpPr/>
            <p:nvPr>
              <p:custDataLst>
                <p:tags r:id="rId19"/>
              </p:custDataLst>
            </p:nvPr>
          </p:nvSpPr>
          <p:spPr bwMode="auto">
            <a:xfrm>
              <a:off x="3291205" y="2417447"/>
              <a:ext cx="1492885" cy="884555"/>
            </a:xfrm>
            <a:custGeom>
              <a:gdLst>
                <a:gd name="T0" fmla="*/ 135280 w 758456"/>
                <a:gd name="T1" fmla="*/ 71440 h 463600"/>
                <a:gd name="T2" fmla="*/ 620136 w 758456"/>
                <a:gd name="T3" fmla="*/ 405840 h 463600"/>
              </a:gdLst>
              <a:rect l="T0" t="T1" r="T2" b="T3"/>
              <a:pathLst>
                <a:path w="758456" h="463600">
                  <a:moveTo>
                    <a:pt x="30400" y="0"/>
                  </a:moveTo>
                  <a:lnTo>
                    <a:pt x="728056" y="0"/>
                  </a:lnTo>
                  <a:cubicBezTo>
                    <a:pt x="744837" y="0"/>
                    <a:pt x="758456" y="13619"/>
                    <a:pt x="758456" y="30400"/>
                  </a:cubicBezTo>
                  <a:lnTo>
                    <a:pt x="758456" y="433200"/>
                  </a:lnTo>
                  <a:cubicBezTo>
                    <a:pt x="758456" y="449981"/>
                    <a:pt x="744837" y="463600"/>
                    <a:pt x="728056" y="463600"/>
                  </a:cubicBezTo>
                  <a:lnTo>
                    <a:pt x="30400" y="463600"/>
                  </a:lnTo>
                  <a:cubicBezTo>
                    <a:pt x="13619" y="463600"/>
                    <a:pt x="0" y="449981"/>
                    <a:pt x="0" y="4332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20" action="ppaction://hlinksldjump"/>
                </a:rPr>
                <a:t>电压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21"/>
            </p:custDataLst>
          </p:nvPr>
        </p:nvGrpSpPr>
        <p:grpSpPr>
          <a:xfrm>
            <a:off x="6637380" y="2159272"/>
            <a:ext cx="973878" cy="1293971"/>
            <a:chOff x="15775" y="4132"/>
            <a:chExt cx="2044" cy="2717"/>
          </a:xfrm>
        </p:grpSpPr>
        <p:sp>
          <p:nvSpPr>
            <p:cNvPr id="4163" name="MMConnector"/>
            <p:cNvSpPr/>
            <p:nvPr>
              <p:custDataLst>
                <p:tags r:id="rId22"/>
              </p:custDataLst>
            </p:nvPr>
          </p:nvSpPr>
          <p:spPr bwMode="auto">
            <a:xfrm>
              <a:off x="15775" y="5807"/>
              <a:ext cx="572" cy="1042"/>
            </a:xfrm>
            <a:custGeom>
              <a:gdLst>
                <a:gd name="T0" fmla="*/ -286 w 250789"/>
                <a:gd name="T1" fmla="*/ 521 h 346750"/>
                <a:gd name="T2" fmla="*/ 286 w 250789"/>
                <a:gd name="T3" fmla="*/ -521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4" name="SubTopic"/>
            <p:cNvSpPr/>
            <p:nvPr>
              <p:custDataLst>
                <p:tags r:id="rId23"/>
              </p:custDataLst>
            </p:nvPr>
          </p:nvSpPr>
          <p:spPr bwMode="auto">
            <a:xfrm>
              <a:off x="16036" y="4132"/>
              <a:ext cx="1783" cy="1162"/>
            </a:xfrm>
            <a:custGeom>
              <a:gdLst>
                <a:gd name="T0" fmla="*/ 53972 w 380000"/>
                <a:gd name="T1" fmla="*/ 25976 h 180500"/>
                <a:gd name="T2" fmla="*/ 327783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滑动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变阻器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 title=""/>
          <p:cNvGrpSpPr/>
          <p:nvPr>
            <p:custDataLst>
              <p:tags r:id="rId24"/>
            </p:custDataLst>
          </p:nvPr>
        </p:nvGrpSpPr>
        <p:grpSpPr>
          <a:xfrm>
            <a:off x="6690960" y="3075815"/>
            <a:ext cx="920353" cy="322660"/>
            <a:chOff x="15888" y="6057"/>
            <a:chExt cx="1932" cy="677"/>
          </a:xfrm>
        </p:grpSpPr>
        <p:sp>
          <p:nvSpPr>
            <p:cNvPr id="4161" name="MMConnector"/>
            <p:cNvSpPr/>
            <p:nvPr>
              <p:custDataLst>
                <p:tags r:id="rId25"/>
              </p:custDataLst>
            </p:nvPr>
          </p:nvSpPr>
          <p:spPr bwMode="auto">
            <a:xfrm>
              <a:off x="15888" y="6464"/>
              <a:ext cx="572" cy="271"/>
            </a:xfrm>
            <a:custGeom>
              <a:gdLst>
                <a:gd name="T0" fmla="*/ -286 w 250789"/>
                <a:gd name="T1" fmla="*/ -136 h 90250"/>
                <a:gd name="T2" fmla="*/ 286 w 250789"/>
                <a:gd name="T3" fmla="*/ 136 h 90250"/>
                <a:gd name="T4" fmla="*/ 0 60000 65536"/>
                <a:gd name="T5" fmla="*/ 0 60000 65536"/>
                <a:gd name="T6" fmla="*/ 0 w 250789"/>
                <a:gd name="T7" fmla="*/ 0 h 90250"/>
                <a:gd name="T8" fmla="*/ 250789 w 250789"/>
                <a:gd name="T9" fmla="*/ 90250 h 90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90250" fill="none">
                  <a:moveTo>
                    <a:pt x="-125394" y="-45125"/>
                  </a:moveTo>
                  <a:cubicBezTo>
                    <a:pt x="-14482" y="-45125"/>
                    <a:pt x="25431" y="45125"/>
                    <a:pt x="125394" y="45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2" name="SubTopic"/>
            <p:cNvSpPr/>
            <p:nvPr>
              <p:custDataLst>
                <p:tags r:id="rId26"/>
              </p:custDataLst>
            </p:nvPr>
          </p:nvSpPr>
          <p:spPr bwMode="auto">
            <a:xfrm>
              <a:off x="16162" y="6057"/>
              <a:ext cx="1658" cy="542"/>
            </a:xfrm>
            <a:custGeom>
              <a:gdLst>
                <a:gd name="T0" fmla="*/ 54126 w 623200"/>
                <a:gd name="T1" fmla="*/ 25976 h 180500"/>
                <a:gd name="T2" fmla="*/ 570953 w 623200"/>
                <a:gd name="T3" fmla="*/ 162850 h 180500"/>
              </a:gdLst>
              <a:rect l="T0" t="T1" r="T2" b="T3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变阻箱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 title=""/>
          <p:cNvGrpSpPr/>
          <p:nvPr>
            <p:custDataLst>
              <p:tags r:id="rId27"/>
            </p:custDataLst>
          </p:nvPr>
        </p:nvGrpSpPr>
        <p:grpSpPr>
          <a:xfrm>
            <a:off x="1390650" y="1112996"/>
            <a:ext cx="1195388" cy="662940"/>
            <a:chOff x="2967" y="3760"/>
            <a:chExt cx="2617" cy="1920"/>
          </a:xfrm>
        </p:grpSpPr>
        <p:sp>
          <p:nvSpPr>
            <p:cNvPr id="4159" name="MMConnector"/>
            <p:cNvSpPr/>
            <p:nvPr>
              <p:custDataLst>
                <p:tags r:id="rId28"/>
              </p:custDataLst>
            </p:nvPr>
          </p:nvSpPr>
          <p:spPr bwMode="auto">
            <a:xfrm>
              <a:off x="5036" y="4815"/>
              <a:ext cx="548" cy="865"/>
            </a:xfrm>
            <a:custGeom>
              <a:gdLst>
                <a:gd name="T0" fmla="*/ 286 w 250812"/>
                <a:gd name="T1" fmla="*/ 685 h 456000"/>
                <a:gd name="T2" fmla="*/ -286 w 250812"/>
                <a:gd name="T3" fmla="*/ -685 h 456000"/>
                <a:gd name="T4" fmla="*/ 0 60000 65536"/>
                <a:gd name="T5" fmla="*/ 0 60000 65536"/>
                <a:gd name="T6" fmla="*/ 0 w 250812"/>
                <a:gd name="T7" fmla="*/ 0 h 456000"/>
                <a:gd name="T8" fmla="*/ 250812 w 250812"/>
                <a:gd name="T9" fmla="*/ 456000 h 4560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456000" fill="none">
                  <a:moveTo>
                    <a:pt x="125406" y="228000"/>
                  </a:moveTo>
                  <a:cubicBezTo>
                    <a:pt x="-24191" y="228000"/>
                    <a:pt x="64806" y="-228000"/>
                    <a:pt x="-125406" y="-2280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0" name="SubTopic"/>
            <p:cNvSpPr/>
            <p:nvPr>
              <p:custDataLst>
                <p:tags r:id="rId29"/>
              </p:custDataLst>
            </p:nvPr>
          </p:nvSpPr>
          <p:spPr bwMode="auto">
            <a:xfrm>
              <a:off x="2967" y="3760"/>
              <a:ext cx="1798" cy="542"/>
            </a:xfrm>
            <a:custGeom>
              <a:gdLst>
                <a:gd name="T0" fmla="*/ 54071 w 623200"/>
                <a:gd name="T1" fmla="*/ 25976 h 180500"/>
                <a:gd name="T2" fmla="*/ 570862 w 623200"/>
                <a:gd name="T3" fmla="*/ 162850 h 180500"/>
              </a:gdLst>
              <a:rect l="T0" t="T1" r="T2" b="T3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作用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158" name="SubTopic" title=""/>
          <p:cNvSpPr/>
          <p:nvPr>
            <p:custDataLst>
              <p:tags r:id="rId30"/>
            </p:custDataLst>
          </p:nvPr>
        </p:nvSpPr>
        <p:spPr bwMode="auto">
          <a:xfrm>
            <a:off x="935831" y="1437323"/>
            <a:ext cx="1532573" cy="230981"/>
          </a:xfrm>
          <a:custGeom>
            <a:gdLst>
              <a:gd name="T0" fmla="*/ 54071 w 623200"/>
              <a:gd name="T1" fmla="*/ 25976 h 180500"/>
              <a:gd name="T2" fmla="*/ 570862 w 623200"/>
              <a:gd name="T3" fmla="*/ 162850 h 180500"/>
            </a:gdLst>
            <a:rect l="T0" t="T1" r="T2" b="T3"/>
            <a:pathLst>
              <a:path w="623200" h="180500" stroke="0">
                <a:moveTo>
                  <a:pt x="0" y="0"/>
                </a:moveTo>
                <a:lnTo>
                  <a:pt x="623200" y="0"/>
                </a:lnTo>
                <a:lnTo>
                  <a:pt x="623200" y="180500"/>
                </a:lnTo>
                <a:lnTo>
                  <a:pt x="0" y="180500"/>
                </a:lnTo>
                <a:lnTo>
                  <a:pt x="0" y="0"/>
                </a:lnTo>
                <a:close/>
              </a:path>
              <a:path w="623200" h="180500" fill="none">
                <a:moveTo>
                  <a:pt x="0" y="180500"/>
                </a:moveTo>
                <a:lnTo>
                  <a:pt x="623200" y="180500"/>
                </a:lnTo>
              </a:path>
            </a:pathLst>
          </a:custGeom>
          <a:noFill/>
          <a:ln w="15200">
            <a:solidFill>
              <a:srgbClr val="008080"/>
            </a:solidFill>
            <a:round/>
          </a:ln>
        </p:spPr>
        <p:txBody>
          <a:bodyPr wrap="none" lIns="0" tIns="0" rIns="0" bIns="16875" anchor="ctr"/>
          <a:lstStyle/>
          <a:p>
            <a:pPr algn="ctr"/>
            <a:r>
              <a: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rPr>
              <a:t>单位</a:t>
            </a:r>
            <a:r>
              <a:rPr lang="zh-CN" altLang="en-US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rPr>
              <a:t>及</a:t>
            </a:r>
            <a:r>
              <a: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rPr>
              <a:t>换算</a:t>
            </a:r>
            <a:r>
              <a: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endParaRPr lang="en-US" altLang="zh-CN" sz="1800">
              <a:solidFill>
                <a:srgbClr val="30303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0" name="组合 59" title=""/>
          <p:cNvGrpSpPr/>
          <p:nvPr>
            <p:custDataLst>
              <p:tags r:id="rId31"/>
            </p:custDataLst>
          </p:nvPr>
        </p:nvGrpSpPr>
        <p:grpSpPr>
          <a:xfrm>
            <a:off x="7036594" y="1411962"/>
            <a:ext cx="1326356" cy="300038"/>
            <a:chOff x="15589" y="3042"/>
            <a:chExt cx="2786" cy="628"/>
          </a:xfrm>
        </p:grpSpPr>
        <p:sp>
          <p:nvSpPr>
            <p:cNvPr id="4139" name="MMConnector"/>
            <p:cNvSpPr/>
            <p:nvPr>
              <p:custDataLst>
                <p:tags r:id="rId32"/>
              </p:custDataLst>
            </p:nvPr>
          </p:nvSpPr>
          <p:spPr bwMode="auto">
            <a:xfrm>
              <a:off x="15589" y="3613"/>
              <a:ext cx="572" cy="57"/>
            </a:xfrm>
            <a:custGeom>
              <a:gdLst>
                <a:gd name="T0" fmla="*/ -286 w 250800"/>
                <a:gd name="T1" fmla="*/ 29 h 19000"/>
                <a:gd name="T2" fmla="*/ 286 w 250800"/>
                <a:gd name="T3" fmla="*/ -29 h 19000"/>
                <a:gd name="T4" fmla="*/ 0 60000 65536"/>
                <a:gd name="T5" fmla="*/ 0 60000 65536"/>
                <a:gd name="T6" fmla="*/ 0 w 250800"/>
                <a:gd name="T7" fmla="*/ 0 h 19000"/>
                <a:gd name="T8" fmla="*/ 250800 w 250800"/>
                <a:gd name="T9" fmla="*/ 19000 h 190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40" name="SubTopic"/>
            <p:cNvSpPr/>
            <p:nvPr>
              <p:custDataLst>
                <p:tags r:id="rId33"/>
              </p:custDataLst>
            </p:nvPr>
          </p:nvSpPr>
          <p:spPr bwMode="auto">
            <a:xfrm>
              <a:off x="15822" y="3042"/>
              <a:ext cx="2553" cy="542"/>
            </a:xfrm>
            <a:custGeom>
              <a:gdLst>
                <a:gd name="T0" fmla="*/ 54227 w 501600"/>
                <a:gd name="T1" fmla="*/ 25976 h 180500"/>
                <a:gd name="T2" fmla="*/ 449338 w 501600"/>
                <a:gd name="T3" fmla="*/ 162850 h 180500"/>
              </a:gdLst>
              <a:rect l="T0" t="T1" r="T2" b="T3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单位及换算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3" name="组合 62" title=""/>
          <p:cNvGrpSpPr/>
          <p:nvPr>
            <p:custDataLst>
              <p:tags r:id="rId34"/>
            </p:custDataLst>
          </p:nvPr>
        </p:nvGrpSpPr>
        <p:grpSpPr>
          <a:xfrm>
            <a:off x="7090172" y="1691759"/>
            <a:ext cx="1387078" cy="434578"/>
            <a:chOff x="15702" y="3628"/>
            <a:chExt cx="2912" cy="913"/>
          </a:xfrm>
        </p:grpSpPr>
        <p:sp>
          <p:nvSpPr>
            <p:cNvPr id="4137" name="MMConnector"/>
            <p:cNvSpPr/>
            <p:nvPr>
              <p:custDataLst>
                <p:tags r:id="rId35"/>
              </p:custDataLst>
            </p:nvPr>
          </p:nvSpPr>
          <p:spPr bwMode="auto">
            <a:xfrm>
              <a:off x="15702" y="3941"/>
              <a:ext cx="572" cy="600"/>
            </a:xfrm>
            <a:custGeom>
              <a:gdLst>
                <a:gd name="T0" fmla="*/ -286 w 250800"/>
                <a:gd name="T1" fmla="*/ -300 h 199500"/>
                <a:gd name="T2" fmla="*/ 286 w 250800"/>
                <a:gd name="T3" fmla="*/ 300 h 199500"/>
                <a:gd name="T4" fmla="*/ 0 60000 65536"/>
                <a:gd name="T5" fmla="*/ 0 60000 65536"/>
                <a:gd name="T6" fmla="*/ 0 w 250800"/>
                <a:gd name="T7" fmla="*/ 0 h 199500"/>
                <a:gd name="T8" fmla="*/ 250800 w 250800"/>
                <a:gd name="T9" fmla="*/ 199500 h 199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38" name="SubTopic"/>
            <p:cNvSpPr/>
            <p:nvPr>
              <p:custDataLst>
                <p:tags r:id="rId36"/>
              </p:custDataLst>
            </p:nvPr>
          </p:nvSpPr>
          <p:spPr bwMode="auto">
            <a:xfrm>
              <a:off x="15887" y="3628"/>
              <a:ext cx="2727" cy="601"/>
            </a:xfrm>
            <a:custGeom>
              <a:gdLst>
                <a:gd name="T0" fmla="*/ 54078 w 744800"/>
                <a:gd name="T1" fmla="*/ 26129 h 180500"/>
                <a:gd name="T2" fmla="*/ 692634 w 744800"/>
                <a:gd name="T3" fmla="*/ 162780 h 180500"/>
              </a:gdLst>
              <a:rect l="T0" t="T1" r="T2" b="T3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影响因素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1" name="组合 80" title=""/>
          <p:cNvGrpSpPr/>
          <p:nvPr>
            <p:custDataLst>
              <p:tags r:id="rId37"/>
            </p:custDataLst>
          </p:nvPr>
        </p:nvGrpSpPr>
        <p:grpSpPr>
          <a:xfrm>
            <a:off x="7090172" y="1022628"/>
            <a:ext cx="931069" cy="894159"/>
            <a:chOff x="15775" y="4857"/>
            <a:chExt cx="1956" cy="1879"/>
          </a:xfrm>
        </p:grpSpPr>
        <p:sp>
          <p:nvSpPr>
            <p:cNvPr id="4125" name="MMConnector"/>
            <p:cNvSpPr/>
            <p:nvPr>
              <p:custDataLst>
                <p:tags r:id="rId38"/>
              </p:custDataLst>
            </p:nvPr>
          </p:nvSpPr>
          <p:spPr bwMode="auto">
            <a:xfrm>
              <a:off x="15775" y="5858"/>
              <a:ext cx="572" cy="878"/>
            </a:xfrm>
            <a:custGeom>
              <a:gdLst>
                <a:gd name="T0" fmla="*/ -286 w 250789"/>
                <a:gd name="T1" fmla="*/ 439 h 346750"/>
                <a:gd name="T2" fmla="*/ 286 w 250789"/>
                <a:gd name="T3" fmla="*/ -439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26" name="SubTopic"/>
            <p:cNvSpPr/>
            <p:nvPr>
              <p:custDataLst>
                <p:tags r:id="rId39"/>
              </p:custDataLst>
            </p:nvPr>
          </p:nvSpPr>
          <p:spPr bwMode="auto">
            <a:xfrm>
              <a:off x="16061" y="4857"/>
              <a:ext cx="1670" cy="542"/>
            </a:xfrm>
            <a:custGeom>
              <a:gdLst>
                <a:gd name="T0" fmla="*/ 54156 w 380000"/>
                <a:gd name="T1" fmla="*/ 25976 h 180500"/>
                <a:gd name="T2" fmla="*/ 327665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定义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3" name="组合 82" title=""/>
          <p:cNvGrpSpPr/>
          <p:nvPr>
            <p:custDataLst>
              <p:tags r:id="rId40"/>
            </p:custDataLst>
          </p:nvPr>
        </p:nvGrpSpPr>
        <p:grpSpPr>
          <a:xfrm>
            <a:off x="2195858" y="3168396"/>
            <a:ext cx="1891136" cy="911394"/>
            <a:chOff x="11325" y="6035"/>
            <a:chExt cx="3972" cy="1913"/>
          </a:xfrm>
        </p:grpSpPr>
        <p:sp>
          <p:nvSpPr>
            <p:cNvPr id="84" name="MMConnector"/>
            <p:cNvSpPr/>
            <p:nvPr>
              <p:custDataLst>
                <p:tags r:id="rId41"/>
              </p:custDataLst>
            </p:nvPr>
          </p:nvSpPr>
          <p:spPr bwMode="auto">
            <a:xfrm rot="8874122">
              <a:off x="13939" y="6486"/>
              <a:ext cx="1358" cy="120"/>
            </a:xfrm>
            <a:custGeom>
              <a:gdLst>
                <a:gd name="T0" fmla="*/ -36 w 798776"/>
                <a:gd name="T1" fmla="*/ -124 h 30387"/>
                <a:gd name="T2" fmla="*/ -70 w 798776"/>
                <a:gd name="T3" fmla="*/ -25 h 30387"/>
                <a:gd name="T4" fmla="*/ -38 w 798776"/>
                <a:gd name="T5" fmla="*/ 86 h 30387"/>
                <a:gd name="T6" fmla="*/ 17 w 798776"/>
                <a:gd name="T7" fmla="*/ 91 h 30387"/>
                <a:gd name="T8" fmla="*/ 72 w 798776"/>
                <a:gd name="T9" fmla="*/ 96 h 30387"/>
                <a:gd name="T10" fmla="*/ 127 w 798776"/>
                <a:gd name="T11" fmla="*/ 101 h 30387"/>
                <a:gd name="T12" fmla="*/ 182 w 798776"/>
                <a:gd name="T13" fmla="*/ 105 h 30387"/>
                <a:gd name="T14" fmla="*/ 237 w 798776"/>
                <a:gd name="T15" fmla="*/ 110 h 30387"/>
                <a:gd name="T16" fmla="*/ 293 w 798776"/>
                <a:gd name="T17" fmla="*/ 115 h 30387"/>
                <a:gd name="T18" fmla="*/ 348 w 798776"/>
                <a:gd name="T19" fmla="*/ 119 h 30387"/>
                <a:gd name="T20" fmla="*/ 403 w 798776"/>
                <a:gd name="T21" fmla="*/ 122 h 30387"/>
                <a:gd name="T22" fmla="*/ 458 w 798776"/>
                <a:gd name="T23" fmla="*/ 125 h 30387"/>
                <a:gd name="T24" fmla="*/ 513 w 798776"/>
                <a:gd name="T25" fmla="*/ 127 h 30387"/>
                <a:gd name="T26" fmla="*/ 569 w 798776"/>
                <a:gd name="T27" fmla="*/ 127 h 30387"/>
                <a:gd name="T28" fmla="*/ 624 w 798776"/>
                <a:gd name="T29" fmla="*/ 127 h 30387"/>
                <a:gd name="T30" fmla="*/ 679 w 798776"/>
                <a:gd name="T31" fmla="*/ 125 h 30387"/>
                <a:gd name="T32" fmla="*/ 734 w 798776"/>
                <a:gd name="T33" fmla="*/ 122 h 30387"/>
                <a:gd name="T34" fmla="*/ 791 w 798776"/>
                <a:gd name="T35" fmla="*/ 116 h 30387"/>
                <a:gd name="T36" fmla="*/ 796 w 798776"/>
                <a:gd name="T37" fmla="*/ 101 h 30387"/>
                <a:gd name="T38" fmla="*/ 791 w 798776"/>
                <a:gd name="T39" fmla="*/ 86 h 30387"/>
                <a:gd name="T40" fmla="*/ 734 w 798776"/>
                <a:gd name="T41" fmla="*/ 79 h 30387"/>
                <a:gd name="T42" fmla="*/ 679 w 798776"/>
                <a:gd name="T43" fmla="*/ 71 h 30387"/>
                <a:gd name="T44" fmla="*/ 624 w 798776"/>
                <a:gd name="T45" fmla="*/ 60 h 30387"/>
                <a:gd name="T46" fmla="*/ 569 w 798776"/>
                <a:gd name="T47" fmla="*/ 49 h 30387"/>
                <a:gd name="T48" fmla="*/ 514 w 798776"/>
                <a:gd name="T49" fmla="*/ 36 h 30387"/>
                <a:gd name="T50" fmla="*/ 459 w 798776"/>
                <a:gd name="T51" fmla="*/ 23 h 30387"/>
                <a:gd name="T52" fmla="*/ 404 w 798776"/>
                <a:gd name="T53" fmla="*/ 8 h 30387"/>
                <a:gd name="T54" fmla="*/ 349 w 798776"/>
                <a:gd name="T55" fmla="*/ -7 h 30387"/>
                <a:gd name="T56" fmla="*/ 294 w 798776"/>
                <a:gd name="T57" fmla="*/ -23 h 30387"/>
                <a:gd name="T58" fmla="*/ 239 w 798776"/>
                <a:gd name="T59" fmla="*/ -40 h 30387"/>
                <a:gd name="T60" fmla="*/ 184 w 798776"/>
                <a:gd name="T61" fmla="*/ -56 h 30387"/>
                <a:gd name="T62" fmla="*/ 129 w 798776"/>
                <a:gd name="T63" fmla="*/ -73 h 30387"/>
                <a:gd name="T64" fmla="*/ 74 w 798776"/>
                <a:gd name="T65" fmla="*/ -90 h 30387"/>
                <a:gd name="T66" fmla="*/ 19 w 798776"/>
                <a:gd name="T67" fmla="*/ -107 h 30387"/>
                <a:gd name="T68" fmla="*/ -36 w 798776"/>
                <a:gd name="T69" fmla="*/ -124 h 303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8776"/>
                <a:gd name="T106" fmla="*/ 0 h 30387"/>
                <a:gd name="T107" fmla="*/ 798776 w 798776"/>
                <a:gd name="T108" fmla="*/ 30387 h 30387"/>
              </a:gdLst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8776" h="30387">
                  <a:moveTo>
                    <a:pt x="-34415" y="-31303"/>
                  </a:moveTo>
                  <a:cubicBezTo>
                    <a:pt x="-53508" y="-32811"/>
                    <a:pt x="-66893" y="-20940"/>
                    <a:pt x="-67622" y="-6328"/>
                  </a:cubicBezTo>
                  <a:cubicBezTo>
                    <a:pt x="-68351" y="8284"/>
                    <a:pt x="-56215" y="21413"/>
                    <a:pt x="-37068" y="21830"/>
                  </a:cubicBezTo>
                  <a:cubicBezTo>
                    <a:pt x="-19343" y="22216"/>
                    <a:pt x="-1618" y="22602"/>
                    <a:pt x="16109" y="23000"/>
                  </a:cubicBezTo>
                  <a:cubicBezTo>
                    <a:pt x="33837" y="23398"/>
                    <a:pt x="51568" y="23809"/>
                    <a:pt x="69300" y="24222"/>
                  </a:cubicBezTo>
                  <a:cubicBezTo>
                    <a:pt x="87032" y="24636"/>
                    <a:pt x="104767" y="25052"/>
                    <a:pt x="122504" y="25467"/>
                  </a:cubicBezTo>
                  <a:cubicBezTo>
                    <a:pt x="140240" y="25883"/>
                    <a:pt x="157979" y="26297"/>
                    <a:pt x="175720" y="26705"/>
                  </a:cubicBezTo>
                  <a:cubicBezTo>
                    <a:pt x="193462" y="27113"/>
                    <a:pt x="211205" y="27514"/>
                    <a:pt x="228950" y="27903"/>
                  </a:cubicBezTo>
                  <a:cubicBezTo>
                    <a:pt x="246695" y="28292"/>
                    <a:pt x="264442" y="28669"/>
                    <a:pt x="282191" y="29027"/>
                  </a:cubicBezTo>
                  <a:cubicBezTo>
                    <a:pt x="299940" y="29385"/>
                    <a:pt x="317691" y="29725"/>
                    <a:pt x="335444" y="30040"/>
                  </a:cubicBezTo>
                  <a:cubicBezTo>
                    <a:pt x="353196" y="30355"/>
                    <a:pt x="370951" y="30645"/>
                    <a:pt x="388706" y="30905"/>
                  </a:cubicBezTo>
                  <a:cubicBezTo>
                    <a:pt x="406462" y="31164"/>
                    <a:pt x="424219" y="31392"/>
                    <a:pt x="441977" y="31582"/>
                  </a:cubicBezTo>
                  <a:cubicBezTo>
                    <a:pt x="459734" y="31773"/>
                    <a:pt x="477492" y="31926"/>
                    <a:pt x="495253" y="32034"/>
                  </a:cubicBezTo>
                  <a:cubicBezTo>
                    <a:pt x="513013" y="32142"/>
                    <a:pt x="530776" y="32206"/>
                    <a:pt x="548531" y="32219"/>
                  </a:cubicBezTo>
                  <a:cubicBezTo>
                    <a:pt x="566286" y="32231"/>
                    <a:pt x="584034" y="32193"/>
                    <a:pt x="601809" y="32096"/>
                  </a:cubicBezTo>
                  <a:cubicBezTo>
                    <a:pt x="619583" y="31999"/>
                    <a:pt x="637385" y="31842"/>
                    <a:pt x="655081" y="31627"/>
                  </a:cubicBezTo>
                  <a:cubicBezTo>
                    <a:pt x="672776" y="31411"/>
                    <a:pt x="690367" y="31137"/>
                    <a:pt x="708342" y="30771"/>
                  </a:cubicBezTo>
                  <a:cubicBezTo>
                    <a:pt x="726316" y="30405"/>
                    <a:pt x="744675" y="29948"/>
                    <a:pt x="763034" y="29491"/>
                  </a:cubicBezTo>
                  <a:cubicBezTo>
                    <a:pt x="765769" y="29423"/>
                    <a:pt x="767594" y="27740"/>
                    <a:pt x="767594" y="25650"/>
                  </a:cubicBezTo>
                  <a:cubicBezTo>
                    <a:pt x="767594" y="23560"/>
                    <a:pt x="765769" y="21891"/>
                    <a:pt x="763034" y="21809"/>
                  </a:cubicBezTo>
                  <a:cubicBezTo>
                    <a:pt x="744703" y="21254"/>
                    <a:pt x="726372" y="20700"/>
                    <a:pt x="708433" y="20055"/>
                  </a:cubicBezTo>
                  <a:cubicBezTo>
                    <a:pt x="690495" y="19409"/>
                    <a:pt x="672949" y="18672"/>
                    <a:pt x="655303" y="17877"/>
                  </a:cubicBezTo>
                  <a:cubicBezTo>
                    <a:pt x="637657" y="17082"/>
                    <a:pt x="619910" y="16228"/>
                    <a:pt x="602196" y="15315"/>
                  </a:cubicBezTo>
                  <a:cubicBezTo>
                    <a:pt x="584481" y="14402"/>
                    <a:pt x="566797" y="13429"/>
                    <a:pt x="549110" y="12406"/>
                  </a:cubicBezTo>
                  <a:cubicBezTo>
                    <a:pt x="531422" y="11384"/>
                    <a:pt x="513730" y="10310"/>
                    <a:pt x="496043" y="9192"/>
                  </a:cubicBezTo>
                  <a:cubicBezTo>
                    <a:pt x="478355" y="8075"/>
                    <a:pt x="460673" y="6913"/>
                    <a:pt x="442991" y="5713"/>
                  </a:cubicBezTo>
                  <a:cubicBezTo>
                    <a:pt x="425310" y="4513"/>
                    <a:pt x="407630" y="3276"/>
                    <a:pt x="389952" y="2007"/>
                  </a:cubicBezTo>
                  <a:cubicBezTo>
                    <a:pt x="372274" y="739"/>
                    <a:pt x="354597" y="-561"/>
                    <a:pt x="336921" y="-1885"/>
                  </a:cubicBezTo>
                  <a:cubicBezTo>
                    <a:pt x="319245" y="-3209"/>
                    <a:pt x="301569" y="-4558"/>
                    <a:pt x="283894" y="-5925"/>
                  </a:cubicBezTo>
                  <a:cubicBezTo>
                    <a:pt x="266218" y="-7292"/>
                    <a:pt x="248542" y="-8678"/>
                    <a:pt x="230866" y="-10076"/>
                  </a:cubicBezTo>
                  <a:cubicBezTo>
                    <a:pt x="213190" y="-11474"/>
                    <a:pt x="195512" y="-12885"/>
                    <a:pt x="177834" y="-14302"/>
                  </a:cubicBezTo>
                  <a:cubicBezTo>
                    <a:pt x="160155" y="-15720"/>
                    <a:pt x="142475" y="-17144"/>
                    <a:pt x="124793" y="-18570"/>
                  </a:cubicBezTo>
                  <a:cubicBezTo>
                    <a:pt x="107111" y="-19995"/>
                    <a:pt x="89427" y="-21422"/>
                    <a:pt x="71740" y="-22846"/>
                  </a:cubicBezTo>
                  <a:cubicBezTo>
                    <a:pt x="54053" y="-24269"/>
                    <a:pt x="36365" y="-25691"/>
                    <a:pt x="18672" y="-27100"/>
                  </a:cubicBezTo>
                  <a:cubicBezTo>
                    <a:pt x="979" y="-28509"/>
                    <a:pt x="-16718" y="-29906"/>
                    <a:pt x="-34415" y="-31303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85" name="MainTopic">
              <a:hlinkClick r:id="rId12" action="ppaction://hlinksldjump"/>
            </p:cNvPr>
            <p:cNvSpPr/>
            <p:nvPr>
              <p:custDataLst>
                <p:tags r:id="rId42"/>
              </p:custDataLst>
            </p:nvPr>
          </p:nvSpPr>
          <p:spPr bwMode="auto">
            <a:xfrm>
              <a:off x="11325" y="6035"/>
              <a:ext cx="2756" cy="1913"/>
            </a:xfrm>
            <a:custGeom>
              <a:gdLst>
                <a:gd name="T0" fmla="*/ 135380 w 959143"/>
                <a:gd name="T1" fmla="*/ 71553 h 463600"/>
                <a:gd name="T2" fmla="*/ 820979 w 959143"/>
                <a:gd name="T3" fmla="*/ 405692 h 463600"/>
              </a:gdLst>
              <a:rect l="T0" t="T1" r="T2" b="T3"/>
              <a:pathLst>
                <a:path w="959143" h="463600">
                  <a:moveTo>
                    <a:pt x="30400" y="0"/>
                  </a:moveTo>
                  <a:lnTo>
                    <a:pt x="928743" y="0"/>
                  </a:lnTo>
                  <a:cubicBezTo>
                    <a:pt x="945524" y="0"/>
                    <a:pt x="959143" y="13619"/>
                    <a:pt x="959143" y="30400"/>
                  </a:cubicBezTo>
                  <a:lnTo>
                    <a:pt x="959143" y="433200"/>
                  </a:lnTo>
                  <a:cubicBezTo>
                    <a:pt x="959143" y="449981"/>
                    <a:pt x="945524" y="463600"/>
                    <a:pt x="928743" y="463600"/>
                  </a:cubicBezTo>
                  <a:lnTo>
                    <a:pt x="30400" y="463600"/>
                  </a:lnTo>
                  <a:cubicBezTo>
                    <a:pt x="13619" y="463600"/>
                    <a:pt x="0" y="449981"/>
                    <a:pt x="0" y="4332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1" action="ppaction://hlinksldjump"/>
                </a:rPr>
                <a:t>串、并联电路电流特点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6" name="组合 85" title=""/>
          <p:cNvGrpSpPr/>
          <p:nvPr>
            <p:custDataLst>
              <p:tags r:id="rId43"/>
            </p:custDataLst>
          </p:nvPr>
        </p:nvGrpSpPr>
        <p:grpSpPr>
          <a:xfrm flipH="1">
            <a:off x="432947" y="2567225"/>
            <a:ext cx="1608719" cy="1417320"/>
            <a:chOff x="15775" y="3873"/>
            <a:chExt cx="3031" cy="2976"/>
          </a:xfrm>
        </p:grpSpPr>
        <p:sp>
          <p:nvSpPr>
            <p:cNvPr id="87" name="MMConnector"/>
            <p:cNvSpPr/>
            <p:nvPr>
              <p:custDataLst>
                <p:tags r:id="rId44"/>
              </p:custDataLst>
            </p:nvPr>
          </p:nvSpPr>
          <p:spPr bwMode="auto">
            <a:xfrm>
              <a:off x="15775" y="6074"/>
              <a:ext cx="592" cy="775"/>
            </a:xfrm>
            <a:custGeom>
              <a:gdLst>
                <a:gd name="T0" fmla="*/ -286 w 250789"/>
                <a:gd name="T1" fmla="*/ 521 h 346750"/>
                <a:gd name="T2" fmla="*/ 286 w 250789"/>
                <a:gd name="T3" fmla="*/ -521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88" name="SubTopic"/>
            <p:cNvSpPr/>
            <p:nvPr>
              <p:custDataLst>
                <p:tags r:id="rId45"/>
              </p:custDataLst>
            </p:nvPr>
          </p:nvSpPr>
          <p:spPr bwMode="auto">
            <a:xfrm>
              <a:off x="16019" y="3873"/>
              <a:ext cx="2787" cy="1812"/>
            </a:xfrm>
            <a:custGeom>
              <a:gdLst>
                <a:gd name="T0" fmla="*/ 53972 w 380000"/>
                <a:gd name="T1" fmla="*/ 25976 h 180500"/>
                <a:gd name="T2" fmla="*/ 327783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串联电路电源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电压等于各用电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器两端电压之和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9" name="组合 88" title=""/>
          <p:cNvGrpSpPr/>
          <p:nvPr>
            <p:custDataLst>
              <p:tags r:id="rId46"/>
            </p:custDataLst>
          </p:nvPr>
        </p:nvGrpSpPr>
        <p:grpSpPr>
          <a:xfrm flipH="1">
            <a:off x="305723" y="3647806"/>
            <a:ext cx="1786096" cy="1190015"/>
            <a:chOff x="15746" y="5631"/>
            <a:chExt cx="3022" cy="2495"/>
          </a:xfrm>
        </p:grpSpPr>
        <p:sp>
          <p:nvSpPr>
            <p:cNvPr id="90" name="MMConnector"/>
            <p:cNvSpPr/>
            <p:nvPr>
              <p:custDataLst>
                <p:tags r:id="rId47"/>
              </p:custDataLst>
            </p:nvPr>
          </p:nvSpPr>
          <p:spPr bwMode="auto">
            <a:xfrm>
              <a:off x="15746" y="6701"/>
              <a:ext cx="399" cy="1425"/>
            </a:xfrm>
            <a:custGeom>
              <a:gdLst>
                <a:gd name="T0" fmla="*/ -286 w 250789"/>
                <a:gd name="T1" fmla="*/ -464 h 308750"/>
                <a:gd name="T2" fmla="*/ 286 w 250789"/>
                <a:gd name="T3" fmla="*/ 464 h 308750"/>
                <a:gd name="T4" fmla="*/ 0 60000 65536"/>
                <a:gd name="T5" fmla="*/ 0 60000 65536"/>
                <a:gd name="T6" fmla="*/ 0 w 250789"/>
                <a:gd name="T7" fmla="*/ 0 h 308750"/>
                <a:gd name="T8" fmla="*/ 250789 w 250789"/>
                <a:gd name="T9" fmla="*/ 308750 h 308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08750" fill="none">
                  <a:moveTo>
                    <a:pt x="-125394" y="-154375"/>
                  </a:moveTo>
                  <a:cubicBezTo>
                    <a:pt x="9894" y="-154375"/>
                    <a:pt x="-31447" y="154375"/>
                    <a:pt x="125394" y="154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91" name="SubTopic"/>
            <p:cNvSpPr/>
            <p:nvPr>
              <p:custDataLst>
                <p:tags r:id="rId48"/>
              </p:custDataLst>
            </p:nvPr>
          </p:nvSpPr>
          <p:spPr bwMode="auto">
            <a:xfrm>
              <a:off x="15923" y="5631"/>
              <a:ext cx="2845" cy="1762"/>
            </a:xfrm>
            <a:custGeom>
              <a:gdLst>
                <a:gd name="T0" fmla="*/ 54003 w 866400"/>
                <a:gd name="T1" fmla="*/ 25976 h 180500"/>
                <a:gd name="T2" fmla="*/ 813962 w 866400"/>
                <a:gd name="T3" fmla="*/ 162850 h 180500"/>
              </a:gdLst>
              <a:rect l="T0" t="T1" r="T2" b="T3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并联电路电源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两端电压等于各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用电器两端电压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2" name="组合 91" title=""/>
          <p:cNvGrpSpPr/>
          <p:nvPr>
            <p:custDataLst>
              <p:tags r:id="rId49"/>
            </p:custDataLst>
          </p:nvPr>
        </p:nvGrpSpPr>
        <p:grpSpPr>
          <a:xfrm>
            <a:off x="7625918" y="2409512"/>
            <a:ext cx="1141162" cy="300038"/>
            <a:chOff x="15589" y="3042"/>
            <a:chExt cx="2397" cy="628"/>
          </a:xfrm>
        </p:grpSpPr>
        <p:sp>
          <p:nvSpPr>
            <p:cNvPr id="93" name="MMConnector"/>
            <p:cNvSpPr/>
            <p:nvPr>
              <p:custDataLst>
                <p:tags r:id="rId50"/>
              </p:custDataLst>
            </p:nvPr>
          </p:nvSpPr>
          <p:spPr bwMode="auto">
            <a:xfrm>
              <a:off x="15589" y="3613"/>
              <a:ext cx="572" cy="57"/>
            </a:xfrm>
            <a:custGeom>
              <a:gdLst>
                <a:gd name="T0" fmla="*/ -286 w 250800"/>
                <a:gd name="T1" fmla="*/ 29 h 19000"/>
                <a:gd name="T2" fmla="*/ 286 w 250800"/>
                <a:gd name="T3" fmla="*/ -29 h 19000"/>
                <a:gd name="T4" fmla="*/ 0 60000 65536"/>
                <a:gd name="T5" fmla="*/ 0 60000 65536"/>
                <a:gd name="T6" fmla="*/ 0 w 250800"/>
                <a:gd name="T7" fmla="*/ 0 h 19000"/>
                <a:gd name="T8" fmla="*/ 250800 w 250800"/>
                <a:gd name="T9" fmla="*/ 19000 h 190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94" name="SubTopic"/>
            <p:cNvSpPr/>
            <p:nvPr>
              <p:custDataLst>
                <p:tags r:id="rId51"/>
              </p:custDataLst>
            </p:nvPr>
          </p:nvSpPr>
          <p:spPr bwMode="auto">
            <a:xfrm>
              <a:off x="15822" y="3042"/>
              <a:ext cx="2164" cy="527"/>
            </a:xfrm>
            <a:custGeom>
              <a:gdLst>
                <a:gd name="T0" fmla="*/ 54227 w 501600"/>
                <a:gd name="T1" fmla="*/ 25976 h 180500"/>
                <a:gd name="T2" fmla="*/ 449338 w 501600"/>
                <a:gd name="T3" fmla="*/ 162850 h 180500"/>
              </a:gdLst>
              <a:rect l="T0" t="T1" r="T2" b="T3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使用方法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5" name="组合 94" title=""/>
          <p:cNvGrpSpPr/>
          <p:nvPr>
            <p:custDataLst>
              <p:tags r:id="rId52"/>
            </p:custDataLst>
          </p:nvPr>
        </p:nvGrpSpPr>
        <p:grpSpPr>
          <a:xfrm>
            <a:off x="7702832" y="2767847"/>
            <a:ext cx="915986" cy="460757"/>
            <a:chOff x="15751" y="3793"/>
            <a:chExt cx="1923" cy="968"/>
          </a:xfrm>
        </p:grpSpPr>
        <p:sp>
          <p:nvSpPr>
            <p:cNvPr id="96" name="MMConnector"/>
            <p:cNvSpPr/>
            <p:nvPr>
              <p:custDataLst>
                <p:tags r:id="rId53"/>
              </p:custDataLst>
            </p:nvPr>
          </p:nvSpPr>
          <p:spPr bwMode="auto">
            <a:xfrm>
              <a:off x="15751" y="4038"/>
              <a:ext cx="572" cy="723"/>
            </a:xfrm>
            <a:custGeom>
              <a:gdLst>
                <a:gd name="T0" fmla="*/ -286 w 250800"/>
                <a:gd name="T1" fmla="*/ -300 h 199500"/>
                <a:gd name="T2" fmla="*/ 286 w 250800"/>
                <a:gd name="T3" fmla="*/ 300 h 199500"/>
                <a:gd name="T4" fmla="*/ 0 60000 65536"/>
                <a:gd name="T5" fmla="*/ 0 60000 65536"/>
                <a:gd name="T6" fmla="*/ 0 w 250800"/>
                <a:gd name="T7" fmla="*/ 0 h 199500"/>
                <a:gd name="T8" fmla="*/ 250800 w 250800"/>
                <a:gd name="T9" fmla="*/ 199500 h 199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97" name="SubTopic"/>
            <p:cNvSpPr/>
            <p:nvPr>
              <p:custDataLst>
                <p:tags r:id="rId54"/>
              </p:custDataLst>
            </p:nvPr>
          </p:nvSpPr>
          <p:spPr bwMode="auto">
            <a:xfrm>
              <a:off x="15982" y="3793"/>
              <a:ext cx="1692" cy="616"/>
            </a:xfrm>
            <a:custGeom>
              <a:gdLst>
                <a:gd name="T0" fmla="*/ 54078 w 744800"/>
                <a:gd name="T1" fmla="*/ 26129 h 180500"/>
                <a:gd name="T2" fmla="*/ 692634 w 744800"/>
                <a:gd name="T3" fmla="*/ 162780 h 180500"/>
              </a:gdLst>
              <a:rect l="T0" t="T1" r="T2" b="T3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作用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8" name="组合 97" title=""/>
          <p:cNvGrpSpPr/>
          <p:nvPr>
            <p:custDataLst>
              <p:tags r:id="rId55"/>
            </p:custDataLst>
          </p:nvPr>
        </p:nvGrpSpPr>
        <p:grpSpPr>
          <a:xfrm>
            <a:off x="7679495" y="2020178"/>
            <a:ext cx="931069" cy="894159"/>
            <a:chOff x="15775" y="4857"/>
            <a:chExt cx="1956" cy="1879"/>
          </a:xfrm>
        </p:grpSpPr>
        <p:sp>
          <p:nvSpPr>
            <p:cNvPr id="99" name="MMConnector"/>
            <p:cNvSpPr/>
            <p:nvPr>
              <p:custDataLst>
                <p:tags r:id="rId56"/>
              </p:custDataLst>
            </p:nvPr>
          </p:nvSpPr>
          <p:spPr bwMode="auto">
            <a:xfrm>
              <a:off x="15775" y="5858"/>
              <a:ext cx="572" cy="878"/>
            </a:xfrm>
            <a:custGeom>
              <a:gdLst>
                <a:gd name="T0" fmla="*/ -286 w 250789"/>
                <a:gd name="T1" fmla="*/ 439 h 346750"/>
                <a:gd name="T2" fmla="*/ 286 w 250789"/>
                <a:gd name="T3" fmla="*/ -439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00" name="SubTopic"/>
            <p:cNvSpPr/>
            <p:nvPr>
              <p:custDataLst>
                <p:tags r:id="rId57"/>
              </p:custDataLst>
            </p:nvPr>
          </p:nvSpPr>
          <p:spPr bwMode="auto">
            <a:xfrm>
              <a:off x="16061" y="4857"/>
              <a:ext cx="1670" cy="542"/>
            </a:xfrm>
            <a:custGeom>
              <a:gdLst>
                <a:gd name="T0" fmla="*/ 54156 w 380000"/>
                <a:gd name="T1" fmla="*/ 25976 h 180500"/>
                <a:gd name="T2" fmla="*/ 327665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原理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4" name="组合 63" title=""/>
          <p:cNvGrpSpPr/>
          <p:nvPr>
            <p:custDataLst>
              <p:tags r:id="rId58"/>
            </p:custDataLst>
          </p:nvPr>
        </p:nvGrpSpPr>
        <p:grpSpPr>
          <a:xfrm flipH="1">
            <a:off x="701516" y="1898654"/>
            <a:ext cx="1608170" cy="525422"/>
            <a:chOff x="15207" y="2668"/>
            <a:chExt cx="3370" cy="1196"/>
          </a:xfrm>
        </p:grpSpPr>
        <p:sp>
          <p:nvSpPr>
            <p:cNvPr id="65" name="MMConnector"/>
            <p:cNvSpPr/>
            <p:nvPr>
              <p:custDataLst>
                <p:tags r:id="rId59"/>
              </p:custDataLst>
            </p:nvPr>
          </p:nvSpPr>
          <p:spPr bwMode="auto">
            <a:xfrm>
              <a:off x="15207" y="2780"/>
              <a:ext cx="571" cy="1084"/>
            </a:xfrm>
            <a:custGeom>
              <a:gdLst>
                <a:gd name="T0" fmla="*/ -286 w 250800"/>
                <a:gd name="T1" fmla="*/ -300 h 199500"/>
                <a:gd name="T2" fmla="*/ 286 w 250800"/>
                <a:gd name="T3" fmla="*/ 300 h 199500"/>
                <a:gd name="T4" fmla="*/ 0 60000 65536"/>
                <a:gd name="T5" fmla="*/ 0 60000 65536"/>
                <a:gd name="T6" fmla="*/ 0 w 250800"/>
                <a:gd name="T7" fmla="*/ 0 h 199500"/>
                <a:gd name="T8" fmla="*/ 250800 w 250800"/>
                <a:gd name="T9" fmla="*/ 199500 h 199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66" name="SubTopic"/>
            <p:cNvSpPr/>
            <p:nvPr>
              <p:custDataLst>
                <p:tags r:id="rId60"/>
              </p:custDataLst>
            </p:nvPr>
          </p:nvSpPr>
          <p:spPr bwMode="auto">
            <a:xfrm>
              <a:off x="15439" y="2668"/>
              <a:ext cx="3138" cy="718"/>
            </a:xfrm>
            <a:custGeom>
              <a:gdLst>
                <a:gd name="T0" fmla="*/ 54078 w 744800"/>
                <a:gd name="T1" fmla="*/ 26129 h 180500"/>
                <a:gd name="T2" fmla="*/ 692634 w 744800"/>
                <a:gd name="T3" fmla="*/ 162780 h 180500"/>
              </a:gdLst>
              <a:rect l="T0" t="T1" r="T2" b="T3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测量：电压表</a:t>
              </a:r>
              <a:endParaRPr lang="zh-CN" altLang="en-US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7" name="组合 66" title=""/>
          <p:cNvGrpSpPr/>
          <p:nvPr>
            <p:custDataLst>
              <p:tags r:id="rId61"/>
            </p:custDataLst>
          </p:nvPr>
        </p:nvGrpSpPr>
        <p:grpSpPr>
          <a:xfrm>
            <a:off x="6668819" y="3766183"/>
            <a:ext cx="2108772" cy="1179656"/>
            <a:chOff x="15888" y="6264"/>
            <a:chExt cx="4427" cy="3158"/>
          </a:xfrm>
        </p:grpSpPr>
        <p:sp>
          <p:nvSpPr>
            <p:cNvPr id="68" name="MMConnector"/>
            <p:cNvSpPr/>
            <p:nvPr>
              <p:custDataLst>
                <p:tags r:id="rId62"/>
              </p:custDataLst>
            </p:nvPr>
          </p:nvSpPr>
          <p:spPr bwMode="auto">
            <a:xfrm>
              <a:off x="15888" y="6264"/>
              <a:ext cx="569" cy="3158"/>
            </a:xfrm>
            <a:custGeom>
              <a:gdLst>
                <a:gd name="T0" fmla="*/ -286 w 250789"/>
                <a:gd name="T1" fmla="*/ -793 h 527250"/>
                <a:gd name="T2" fmla="*/ 286 w 250789"/>
                <a:gd name="T3" fmla="*/ 793 h 527250"/>
                <a:gd name="T4" fmla="*/ 0 60000 65536"/>
                <a:gd name="T5" fmla="*/ 0 60000 65536"/>
                <a:gd name="T6" fmla="*/ 0 w 250789"/>
                <a:gd name="T7" fmla="*/ 0 h 527250"/>
                <a:gd name="T8" fmla="*/ 250789 w 250789"/>
                <a:gd name="T9" fmla="*/ 527250 h 527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527250" fill="none">
                  <a:moveTo>
                    <a:pt x="-125394" y="-263625"/>
                  </a:moveTo>
                  <a:cubicBezTo>
                    <a:pt x="30216" y="-263625"/>
                    <a:pt x="-78865" y="263625"/>
                    <a:pt x="125394" y="263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69" name="SubTopic"/>
            <p:cNvSpPr/>
            <p:nvPr>
              <p:custDataLst>
                <p:tags r:id="rId63"/>
              </p:custDataLst>
            </p:nvPr>
          </p:nvSpPr>
          <p:spPr bwMode="auto">
            <a:xfrm>
              <a:off x="16196" y="6550"/>
              <a:ext cx="4119" cy="1325"/>
            </a:xfrm>
            <a:custGeom>
              <a:gdLst>
                <a:gd name="T0" fmla="*/ 54013 w 866400"/>
                <a:gd name="T1" fmla="*/ 25976 h 180500"/>
                <a:gd name="T2" fmla="*/ 814212 w 866400"/>
                <a:gd name="T3" fmla="*/ 162850 h 180500"/>
              </a:gdLst>
              <a:rect l="T0" t="T1" r="T2" b="T3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跨学科实践：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制作简易调光台灯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59" name="矩形 58" title=""/>
          <p:cNvSpPr/>
          <p:nvPr>
            <p:custDataLst>
              <p:tags r:id="rId64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61" name="矩形 60" title=""/>
          <p:cNvSpPr/>
          <p:nvPr>
            <p:custDataLst>
              <p:tags r:id="rId65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70" name="文本框 11" title=""/>
          <p:cNvSpPr txBox="1"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324326" y="41573"/>
            <a:ext cx="1484561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知识结构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9_1#8906997c8?vcp=1&amp;vis=1&amp;pid=fd3b5d7ca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30389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（2）如图乙所示为多用途“演示教学电表”的接线情况，使用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时应将其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联在电路中，它的测量范围是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数为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3" name="QB_5_AN.10_1#8906997c8.blank?vcp=1&amp;vis=1&amp;pid=fd3b5d7ca&amp;color=0,0,0&amp;vpa=5&amp;vtp=1" title=""/>
          <p:cNvSpPr/>
          <p:nvPr>
            <p:custDataLst>
              <p:tags r:id="rId5"/>
            </p:custDataLst>
          </p:nvPr>
        </p:nvSpPr>
        <p:spPr>
          <a:xfrm>
            <a:off x="1775364" y="1261249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并</a:t>
            </a:r>
            <a:endParaRPr lang="en-US" altLang="zh-CN" sz="2400">
              <a:solidFill>
                <a:srgbClr val="C00000"/>
              </a:solidFill>
            </a:endParaRPr>
          </a:p>
        </p:txBody>
      </p:sp>
      <mc:AlternateContent>
        <mc:Choice Requires="a14">
          <p:sp>
            <p:nvSpPr>
              <p:cNvPr id="4" name="QB_5_AN.11_1#8906997c8.blank?vcp=1&amp;vis=1&amp;pid=fd3b5d7ca&amp;color=0,0,0&amp;vpa=6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6367208" y="1377389"/>
                <a:ext cx="1298004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11_1#8906997c8.blank?vcp=1&amp;vis=1&amp;pid=fd3b5d7ca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6367208" y="1377389"/>
                <a:ext cx="1298004" cy="353441"/>
              </a:xfrm>
              <a:prstGeom prst="rect">
                <a:avLst/>
              </a:prstGeom>
              <a:blipFill rotWithShape="1">
                <a:blip r:embed="rId8"/>
                <a:stretch>
                  <a:fillRect l="-5" t="-21" r="10" b="-77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N.13_1#8906997c8.blank?vcp=1&amp;vis=1&amp;pid=fd3b5d7ca&amp;color=0,0,0&amp;vpa=7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1172909" y="1911170"/>
                <a:ext cx="574675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13_1#8906997c8.blank?vcp=1&amp;vis=1&amp;pid=fd3b5d7ca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1172909" y="1911170"/>
                <a:ext cx="574675" cy="353441"/>
              </a:xfrm>
              <a:prstGeom prst="rect">
                <a:avLst/>
              </a:prstGeom>
              <a:blipFill rotWithShape="1">
                <a:blip r:embed="rId11"/>
                <a:stretch>
                  <a:fillRect l="-11" t="-129" r="11" b="-76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QB_5_BD.12_1#8906997c8?vcp=1&amp;vis=1&amp;visfb=1&amp;pid=fd3b5d7ca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39112" y="2449460"/>
            <a:ext cx="5065776" cy="181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1d8d1aac6?vcp=1&amp;pid=0f356b1dd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9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相关计算及应用</a:t>
            </a:r>
            <a:endParaRPr lang="en-US" altLang="zh-CN" sz="2600"/>
          </a:p>
        </p:txBody>
      </p:sp>
      <mc:AlternateContent>
        <mc:Choice Requires="a14">
          <p:sp>
            <p:nvSpPr>
              <p:cNvPr id="3" name="QC_4_BD.14_1#047641148?vcp=1&amp;vis=1&amp;pid=1d8d1aac6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16386"/>
                <a:ext cx="8064504" cy="13826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规格相同，甲、乙、丙分别是电压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表或电流表，要求闭合开关后，两灯均能发光。下列表述中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14_1#047641148?vcp=1&amp;vis=1&amp;pid=1d8d1aac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16386"/>
                <a:ext cx="8064504" cy="1382649"/>
              </a:xfrm>
              <a:prstGeom prst="rect">
                <a:avLst/>
              </a:prstGeom>
              <a:blipFill rotWithShape="1">
                <a:blip r:embed="rId7"/>
                <a:stretch>
                  <a:fillRect l="-5" t="-28" r="5" b="-28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C_4_BD.14_1#047641148?vcp=1&amp;vis=1&amp;pid=1d8d1aac6&amp;color=0,0,0&amp;tib=255,255,255&amp;iip=2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1071250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15_1#047641148.bracket?vcp=1&amp;vis=1&amp;pid=1d8d1aac6&amp;color=0,0,0&amp;vpa=8&amp;vtp=1" title=""/>
          <p:cNvSpPr/>
          <p:nvPr>
            <p:custDataLst>
              <p:tags r:id="rId10"/>
            </p:custDataLst>
          </p:nvPr>
        </p:nvSpPr>
        <p:spPr>
          <a:xfrm>
            <a:off x="1991264" y="1967870"/>
            <a:ext cx="441325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6" name="QC_4_BD.14_2#047641148?htil=2&amp;vcp=1&amp;vis=1&amp;pid=1d8d1aac6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5432" y="2034101"/>
            <a:ext cx="1691640" cy="15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7" name="QC_4_BD.14_3#047641148.choices?htil=2&amp;vcp=1&amp;vis=1&amp;pid=1d8d1aac6&amp;color=0,0,0&amp;vtp=1&amp;bbb=1" title=""/>
              <p:cNvSpPr/>
              <p:nvPr>
                <p:custDataLst>
                  <p:tags r:id="rId13"/>
                </p:custDataLst>
              </p:nvPr>
            </p:nvSpPr>
            <p:spPr>
              <a:xfrm>
                <a:off x="539496" y="2452566"/>
                <a:ext cx="6236208" cy="185928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甲、乙可以同时为电压表</a:t>
                </a:r>
                <a:endParaRPr lang="en-US" altLang="zh-CN" sz="24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乙、丙可以是同一类型的电表</a:t>
                </a:r>
                <a:endParaRPr lang="en-US" altLang="zh-CN" sz="2400"/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并联时，甲、丙两表示数之比为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串联时，甲、丙两表示数之比为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C_4_BD.14_3#047641148.choices?htil=2&amp;vcp=1&amp;vis=1&amp;pid=1d8d1aac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539496" y="2452566"/>
                <a:ext cx="6236208" cy="1859280"/>
              </a:xfrm>
              <a:prstGeom prst="rect">
                <a:avLst/>
              </a:prstGeom>
              <a:blipFill rotWithShape="1">
                <a:blip r:embed="rId15"/>
                <a:stretch>
                  <a:fillRect l="-6" t="-11" r="4" b="-24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6_1#4ad726cf1?vcp=1&amp;vis=1&amp;pid=1d8d1aac6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8882"/>
                <a:ext cx="8064504" cy="19604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</a:t>
                </a:r>
                <a:r>
                  <a:rPr lang="en-US" altLang="zh-CN" sz="255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小明对一个电学暗箱进行了实验探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究。如图所示，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的接线柱，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是小灯泡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的接线柱，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E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F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的接线柱。实验操作及对应的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现象如表格所示。下列分析正确的是(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6_1#4ad726cf1?vcp=1&amp;vis=1&amp;pid=1d8d1aac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8882"/>
                <a:ext cx="8064504" cy="1960499"/>
              </a:xfrm>
              <a:prstGeom prst="rect">
                <a:avLst/>
              </a:prstGeom>
              <a:blipFill rotWithShape="1">
                <a:blip r:embed="rId6"/>
                <a:stretch>
                  <a:fillRect l="-5" t="-29" r="-200" b="-23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16_1#4ad726cf1?vcp=1&amp;vis=1&amp;pid=1d8d1aac6&amp;color=0,0,0&amp;tib=255,255,255&amp;iip=3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494163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C_4_BD.16_1#4ad726cf1?vcp=1&amp;vis=1&amp;pid=1d8d1aac6&amp;color=0,0,0&amp;tib=255,255,255&amp;iip=4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96016" y="359987"/>
            <a:ext cx="2478024" cy="58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graphicFrame>
        <p:nvGraphicFramePr>
          <p:cNvPr id="8" name="QC_4_BD.16_2#4ad726cf1?colgroup=12,12&amp;vcp=1&amp;vis=1&amp;pid=1d8d1aac6&amp;color=0,0,0&amp;vtp=1&amp;bbb=1" title=""/>
          <p:cNvGraphicFramePr>
            <a:graphicFrameLocks noGrp="1"/>
          </p:cNvGraphicFramePr>
          <p:nvPr>
            <p:custDataLst>
              <p:tags r:id="rId11"/>
            </p:custDataLst>
          </p:nvPr>
        </p:nvGraphicFramePr>
        <p:xfrm>
          <a:off x="539496" y="2507557"/>
          <a:ext cx="8046720" cy="2077085"/>
        </p:xfrm>
        <a:graphic>
          <a:graphicData uri="http://schemas.openxmlformats.org/drawingml/2006/table">
            <a:tbl>
              <a:tblPr/>
              <a:tblGrid>
                <a:gridCol w="4023360"/>
                <a:gridCol w="4023360"/>
              </a:tblGrid>
              <a:tr h="51460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实验操作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实验现象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82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闭合开关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S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三个小灯泡均发光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82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观察亮度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L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最亮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827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取下其中任意一个小灯泡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9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剩余两个小灯泡仍能发光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8_1#4ad726cf1?iti=1&amp;htil=3&amp;vcp=1&amp;vis=1&amp;pid=1d8d1aac6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71560" y="1184033"/>
            <a:ext cx="1691640" cy="117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18_2#4ad726cf1?iti=1&amp;htil=3&amp;vcp=1&amp;vis=1&amp;pid=1d8d1aac6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997449" y="2481465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18_3#4ad726cf1.choices?htil=3&amp;vcp=1&amp;vis=1&amp;pid=1d8d1aac6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138313"/>
                <a:ext cx="6236208" cy="27139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暗箱中的三个小灯泡串联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暗箱中的三个小灯泡规格相同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取下其中任意一个小灯泡，电流表示数变小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若用电压表分别测量三个小灯泡两端的电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两端电压最大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18_3#4ad726cf1.choices?htil=3&amp;vcp=1&amp;vis=1&amp;pid=1d8d1aac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138313"/>
                <a:ext cx="6236208" cy="2713990"/>
              </a:xfrm>
              <a:prstGeom prst="rect">
                <a:avLst/>
              </a:prstGeom>
              <a:blipFill rotWithShape="1">
                <a:blip r:embed="rId9"/>
                <a:stretch>
                  <a:fillRect l="-6" t="-14" r="-902" b="-19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4_AN.17_1#4ad726cf1.bracket?vcp=1&amp;vis=1&amp;pid=1d8d1aac6&amp;color=0,0,0&amp;vpa=9&amp;vtp=1&amp;answeroption=C" title=""/>
          <p:cNvSpPr txBox="1"/>
          <p:nvPr>
            <p:custDataLst>
              <p:tags r:id="rId10"/>
            </p:custDataLst>
          </p:nvPr>
        </p:nvSpPr>
        <p:spPr>
          <a:xfrm>
            <a:off x="412496" y="2339733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AS.19_1#4ad726cf1?iti=2&amp;htil=4&amp;vcp=1&amp;vis=1&amp;visfb=1&amp;pid=1d8d1aac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7920" y="648347"/>
            <a:ext cx="2505456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AS.19_2#4ad726cf1?iti=2&amp;htil=4&amp;vcp=1&amp;vis=1&amp;visfb=1&amp;pid=1d8d1aac6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480717" y="2485275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/>
          </a:p>
        </p:txBody>
      </p:sp>
      <p:sp>
        <p:nvSpPr>
          <p:cNvPr id="4" name="QC_4_AS.19_3#4ad726cf1?htil=4&amp;vcp=1&amp;vis=1&amp;pid=1d8d1aac6&amp;color=0,0,0&amp;vtp=1&amp;bt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602627"/>
            <a:ext cx="5422392" cy="27139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由题意知，取下其中任意一个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小灯泡，剩余两个小灯泡仍能发光，说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明三个小灯泡之间互不影响，是并联关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系，而不是串联，故A错误;如果三个小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灯泡规格相同，在并联电路中，它们两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AS.19_3#4ad726cf1?htil=4&amp;vcp=1&amp;vis=1&amp;pid=1d8d1aac6&amp;color=0,0,0&amp;vtp=1&amp;bt=1&amp;bbb=1&amp;hb=1&amp;hs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3299599"/>
                <a:ext cx="8064000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端电压相同，亮度应该相同，但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最亮，说明它们规格不同，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故B错误；在并联电路中，各支路互不影响，取下其中任意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5" name="QC_4_AS.19_3#4ad726cf1?htil=4&amp;vcp=1&amp;vis=1&amp;pid=1d8d1aac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3299599"/>
                <a:ext cx="8064000" cy="1117600"/>
              </a:xfrm>
              <a:prstGeom prst="rect">
                <a:avLst/>
              </a:prstGeom>
              <a:blipFill rotWithShape="1">
                <a:blip r:embed="rId10"/>
                <a:stretch>
                  <a:fillRect l="-5" t="-12" r="-3096" b="-490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QC_4_AS.19_3#4ad726cf1?htil=4&amp;vcp=1&amp;vis=1&amp;pid=1d8d1aac6&amp;color=0,0,0&amp;vtp=1&amp;bt=1&amp;bbb=1&amp;hb=1&amp;hs=1&amp;htil=1" title=""/>
          <p:cNvSpPr/>
          <p:nvPr>
            <p:custDataLst>
              <p:tags r:id="rId3"/>
            </p:custDataLst>
          </p:nvPr>
        </p:nvSpPr>
        <p:spPr>
          <a:xfrm>
            <a:off x="539496" y="608818"/>
            <a:ext cx="5414264" cy="3831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一个小灯泡，不影响其他支路的电流，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干路电流等于各支路电流之和，所以电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流表示数会变小，故C正确；因为三个小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灯泡之间是并联关系，在并联电路中，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各支路两端电压相等，因此若用电压表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分别测量三个小灯泡两端的电压，电压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相等，故D错误。故选C。</a:t>
            </a:r>
            <a:endParaRPr lang="en-US" altLang="zh-CN" sz="2400"/>
          </a:p>
        </p:txBody>
      </p:sp>
      <p:pic>
        <p:nvPicPr>
          <p:cNvPr id="3" name="QC_4_AS.19_1#4ad726cf1?iti=5&amp;htil=4&amp;vcp=1&amp;vis=1&amp;visfb=1&amp;pid=1d8d1aac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49520" y="861479"/>
            <a:ext cx="2505456" cy="17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S.19_2#4ad726cf1?iti=5&amp;htil=4&amp;vcp=1&amp;vis=1&amp;visfb=1&amp;pid=1d8d1aac6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582317" y="2698407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（第5题）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0_1#ccefe4461?iti=3&amp;htil=5&amp;vcp=1&amp;vis=1&amp;pid=1d8d1aac6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0419" y="619137"/>
            <a:ext cx="1473691" cy="159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20_2#ccefe4461?iti=3&amp;htil=5&amp;vcp=1&amp;vis=1&amp;pid=1d8d1aac6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07334" y="2344114"/>
            <a:ext cx="1439862" cy="4900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4_BD.20_3#ccefe4461?htil=5&amp;vcp=1&amp;vis=1&amp;pid=1d8d1aac6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606437"/>
                <a:ext cx="6419088" cy="27139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如图所示的电路中，电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源电压保持不变，不考虑温度对灯丝电阻的影响，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整个过程电路均无故障、所有电表均为实验室学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生电表。当闭合开关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时，电压表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的指针偏转的程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4_BD.20_3#ccefe4461?htil=5&amp;vcp=1&amp;vis=1&amp;pid=1d8d1aac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606437"/>
                <a:ext cx="6419088" cy="2713990"/>
              </a:xfrm>
              <a:prstGeom prst="rect">
                <a:avLst/>
              </a:prstGeom>
              <a:blipFill rotWithShape="1">
                <a:blip r:embed="rId9"/>
                <a:stretch>
                  <a:fillRect l="-6" r="-5773" b="-20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4_BD.20_3#ccefe4461?htil=5&amp;vcp=1&amp;vis=1&amp;pid=1d8d1aac6&amp;color=0,0,0&amp;tib=255,255,255&amp;iip=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697877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B_4_BD.20_3#ccefe4461?htil=5&amp;vcp=1&amp;vis=1&amp;pid=1d8d1aac6&amp;color=0,0,0&amp;tib=255,255,255&amp;iip=6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1043" y="652157"/>
            <a:ext cx="25603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B_4_AN.21_1#ccefe4461.blank?vcp=1&amp;vis=1&amp;pid=1d8d1aac6&amp;color=0,0,0&amp;vpa=10&amp;vtp=1" title=""/>
          <p:cNvSpPr/>
          <p:nvPr>
            <p:custDataLst>
              <p:tags r:id="rId14"/>
            </p:custDataLst>
          </p:nvPr>
        </p:nvSpPr>
        <p:spPr>
          <a:xfrm>
            <a:off x="3590893" y="3267848"/>
            <a:ext cx="3730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endParaRPr lang="en-US" altLang="zh-CN" sz="2400"/>
          </a:p>
        </p:txBody>
      </p:sp>
      <mc:AlternateContent>
        <mc:Choice Requires="a14">
          <p:sp>
            <p:nvSpPr>
              <p:cNvPr id="9" name="QB_4_BD.20_3#ccefe4461?htil=5&amp;vcp=1&amp;vis=1&amp;pid=1d8d1aac6&amp;color=0,0,0&amp;vtp=1&amp;bbb=1&amp;hb=1&amp;hs=1" title=""/>
              <p:cNvSpPr/>
              <p:nvPr>
                <p:custDataLst>
                  <p:tags r:id="rId15"/>
                </p:custDataLst>
              </p:nvPr>
            </p:nvSpPr>
            <p:spPr>
              <a:xfrm>
                <a:off x="539496" y="3295788"/>
                <a:ext cx="8064000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度相同，则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的示数为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；若同时闭合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zh-CN" altLang="en-US" sz="2400" b="0" i="0" ker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，观察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到电流表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的示数均不相同，断开所有开关，若将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9" name="QB_4_BD.20_3#ccefe4461?htil=5&amp;vcp=1&amp;vis=1&amp;pid=1d8d1aac6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539496" y="3295788"/>
                <a:ext cx="8064000" cy="1117600"/>
              </a:xfrm>
              <a:prstGeom prst="rect">
                <a:avLst/>
              </a:prstGeom>
              <a:blipFill rotWithShape="1">
                <a:blip r:embed="rId17"/>
                <a:stretch>
                  <a:fillRect l="-5" t="-12" r="-285" b="-490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20_3#ccefe4461?htil=5&amp;vcp=1&amp;vis=1&amp;pid=1d8d1aac6&amp;color=0,0,0&amp;vtp=1&amp;bbb=1&amp;hb=1&amp;hs=1&amp;htil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539497" y="1265918"/>
                <a:ext cx="6423923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电路中其中某两个灯泡的位置互换后，再同时闭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合三个开关发现与之前相比，电流表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的示数都没有发生改变，则电源电压为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20_3#ccefe4461?htil=5&amp;vcp=1&amp;vis=1&amp;pid=1d8d1aac6&amp;color=0,0,0&amp;vtp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539497" y="1265918"/>
                <a:ext cx="6423923" cy="1592199"/>
              </a:xfrm>
              <a:prstGeom prst="rect">
                <a:avLst/>
              </a:prstGeom>
              <a:blipFill rotWithShape="1">
                <a:blip r:embed="rId5"/>
                <a:stretch>
                  <a:fillRect l="-6" t="-23" r="-1621" b="-36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22_1#ccefe4461.blank?vcp=1&amp;vis=1&amp;pid=1d8d1aac6&amp;color=0,0,0&amp;vpa=11&amp;vtp=1" title=""/>
          <p:cNvSpPr/>
          <p:nvPr>
            <p:custDataLst>
              <p:tags r:id="rId6"/>
            </p:custDataLst>
          </p:nvPr>
        </p:nvSpPr>
        <p:spPr>
          <a:xfrm>
            <a:off x="6075458" y="2333988"/>
            <a:ext cx="3730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9</a:t>
            </a:r>
            <a:endParaRPr lang="en-US" altLang="zh-CN" sz="2400"/>
          </a:p>
        </p:txBody>
      </p:sp>
      <p:pic>
        <p:nvPicPr>
          <p:cNvPr id="4" name="QB_4_BD.20_1#ccefe4461?iti=6&amp;htil=5&amp;vcp=1&amp;vis=1&amp;pid=1d8d1aac6&amp;color=0,0,0&amp;tib=255,255,255&amp;vtp=1&amp;bt=1&amp;hs=1&amp;hs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73403" y="1518579"/>
            <a:ext cx="1473691" cy="159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4_BD.20_2#ccefe4461?iti=6&amp;htil=5&amp;vcp=1&amp;vis=1&amp;pid=1d8d1aac6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7090318" y="3243557"/>
            <a:ext cx="1439862" cy="4900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AS.23_1#ccefe4461?iti=4&amp;htil=6&amp;vcp=1&amp;vis=1&amp;visfb=1&amp;pid=1d8d1aac6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9581" y="405707"/>
            <a:ext cx="1508760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AS.23_2#ccefe4461?iti=4&amp;htil=6&amp;vcp=1&amp;vis=1&amp;visfb=1&amp;pid=1d8d1aac6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084030" y="2169483"/>
            <a:ext cx="1439862" cy="4681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4_AS.23_3#ccefe4461?htil=6&amp;vcp=1&amp;vis=1&amp;pid=1d8d1aac6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359987"/>
                <a:ext cx="6428232" cy="25330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如图所示，当闭合开关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时，三个灯泡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串联，电压表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两端电压，电压表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两端总电压，电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两端电压，则电压表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示数大于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示数，因为电压表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的指针偏转的程度相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4_AS.23_3#ccefe4461?htil=6&amp;vcp=1&amp;vis=1&amp;pid=1d8d1aac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359987"/>
                <a:ext cx="6428232" cy="2533015"/>
              </a:xfrm>
              <a:prstGeom prst="rect">
                <a:avLst/>
              </a:prstGeom>
              <a:blipFill rotWithShape="1">
                <a:blip r:embed="rId9"/>
                <a:stretch>
                  <a:fillRect l="-6" t="-23" r="-1602" b="-17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4_AS.23_3#ccefe4461?htil=6&amp;vcp=1&amp;vis=1&amp;pid=1d8d1aac6&amp;color=0,0,0&amp;vtp=1&amp;bt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904495"/>
                <a:ext cx="8064000" cy="1562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同，说明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示数的5倍，电压表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，所以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电压表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两端电压是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，根据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串联分压特点可知，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zh-CN" altLang="en-US" sz="2400" b="0" i="0" ker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电阻不相同。同时闭合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5" name="QB_4_AS.23_3#ccefe4461?htil=6&amp;vcp=1&amp;vis=1&amp;pid=1d8d1aac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904495"/>
                <a:ext cx="8064000" cy="1562100"/>
              </a:xfrm>
              <a:prstGeom prst="rect">
                <a:avLst/>
              </a:prstGeom>
              <a:blipFill rotWithShape="1">
                <a:blip r:embed="rId12"/>
                <a:stretch>
                  <a:fillRect l="-5" r="6" b="-351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AS.23_3#ccefe4461?htil=6&amp;vcp=1&amp;vis=1&amp;pid=1d8d1aac6&amp;color=0,0,0&amp;vtp=1&amp;bt=1&amp;bbb=1&amp;hb=1&amp;hs=1&amp;htil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539496" y="359987"/>
                <a:ext cx="6410960" cy="4368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时，由图可知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并联，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总电流，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的总电流，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的总电流，观察到电流表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的示数不相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同，说明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电阻不相同。将电路中其中某两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个灯泡的位置互换后，再同时闭合三个开关发现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与之前相比，电流表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的示数都没有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发生改变，说明这两个灯泡电阻相同，可知这两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个灯泡是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，所以当闭合开关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2" name="QB_4_AS.23_3#ccefe4461?htil=6&amp;vcp=1&amp;vis=1&amp;pid=1d8d1aac6&amp;color=0,0,0&amp;vtp=1&amp;bt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539496" y="359987"/>
                <a:ext cx="6410960" cy="4368800"/>
              </a:xfrm>
              <a:prstGeom prst="rect">
                <a:avLst/>
              </a:prstGeom>
              <a:blipFill rotWithShape="1">
                <a:blip r:embed="rId5"/>
                <a:stretch>
                  <a:fillRect l="-6" t="-13" r="-1361" b="-125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4_AS.23_1#ccefe4461?iti=7&amp;htil=6&amp;vcp=1&amp;vis=1&amp;visfb=1&amp;pid=1d8d1aac6&amp;color=0,0,0&amp;tib=255,255,255&amp;vtp=1&amp;hs=1&amp;hs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58725" y="612648"/>
            <a:ext cx="1508760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AS.23_2#ccefe4461?iti=7&amp;htil=6&amp;vcp=1&amp;vis=1&amp;visfb=1&amp;pid=1d8d1aac6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093174" y="2376424"/>
            <a:ext cx="1439862" cy="48456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147" name="Text Box 6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1580" y="1113588"/>
            <a:ext cx="7631906" cy="34842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作用：要让一段电路中有电流，它的两端就要有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_______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，电源的作用是给用电器两端提供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通常用字母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U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表示，单位是伏特，简称伏，符号是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其他常用电压单位：千伏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( kV)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、毫伏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( mV)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4.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单位换算：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1 kV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＝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10</a:t>
            </a:r>
            <a:r>
              <a:rPr lang="en-US" altLang="zh-CN" sz="2100" baseline="300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3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 V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＝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10</a:t>
            </a:r>
            <a:r>
              <a:rPr lang="zh-CN" altLang="en-US" sz="2100" baseline="300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６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 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mV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5.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常考电压值：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a.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一节新干电池的电压是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_______V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；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b.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 我国家庭电路的电压是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_______V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</p:txBody>
      </p:sp>
      <p:sp>
        <p:nvSpPr>
          <p:cNvPr id="6148" name="Rectangle 8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06066" y="778400"/>
            <a:ext cx="2634853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Calibri" panose="020f0502020204030204" pitchFamily="34" charset="0"/>
                <a:ea typeface="微软雅黑" panose="020b0503020204020204" charset="-122"/>
              </a:rPr>
              <a:t>一、电压</a:t>
            </a:r>
            <a:endParaRPr lang="zh-CN" altLang="en-US" sz="2100" b="1">
              <a:solidFill>
                <a:srgbClr val="008080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22" name="文本框 5" title=""/>
          <p:cNvSpPr txBox="1"/>
          <p:nvPr>
            <p:custDataLst>
              <p:tags r:id="rId6"/>
            </p:custDataLst>
          </p:nvPr>
        </p:nvSpPr>
        <p:spPr>
          <a:xfrm>
            <a:off x="6785610" y="1230798"/>
            <a:ext cx="113442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电压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3" name="文本框 6" title=""/>
          <p:cNvSpPr txBox="1"/>
          <p:nvPr>
            <p:custDataLst>
              <p:tags r:id="rId7"/>
            </p:custDataLst>
          </p:nvPr>
        </p:nvSpPr>
        <p:spPr>
          <a:xfrm>
            <a:off x="4366014" y="1711486"/>
            <a:ext cx="1134428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电压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7" title=""/>
          <p:cNvSpPr txBox="1"/>
          <p:nvPr>
            <p:custDataLst>
              <p:tags r:id="rId8"/>
            </p:custDataLst>
          </p:nvPr>
        </p:nvSpPr>
        <p:spPr>
          <a:xfrm>
            <a:off x="7089695" y="2206498"/>
            <a:ext cx="526256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V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5" name="文本框 8" title=""/>
          <p:cNvSpPr txBox="1"/>
          <p:nvPr>
            <p:custDataLst>
              <p:tags r:id="rId9"/>
            </p:custDataLst>
          </p:nvPr>
        </p:nvSpPr>
        <p:spPr>
          <a:xfrm>
            <a:off x="5737529" y="3626298"/>
            <a:ext cx="515779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1.5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7" name="文本框 10" title=""/>
          <p:cNvSpPr txBox="1"/>
          <p:nvPr>
            <p:custDataLst>
              <p:tags r:id="rId10"/>
            </p:custDataLst>
          </p:nvPr>
        </p:nvSpPr>
        <p:spPr>
          <a:xfrm>
            <a:off x="2573778" y="4120835"/>
            <a:ext cx="1192579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220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1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3" name="矩形 12" title=""/>
          <p:cNvSpPr/>
          <p:nvPr>
            <p:custDataLst>
              <p:tags r:id="rId12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4" name="文本框 11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4326" y="41573"/>
            <a:ext cx="1223338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5" name="圆角矩形 1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0185400" y="12446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AS.23_3#ccefe4461?htil=6&amp;vcp=1&amp;vis=1&amp;pid=1d8d1aac6&amp;color=0,0,0&amp;vtp=1&amp;bt=1&amp;bbb=1&amp;hb=1&amp;hs=1&amp;htil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539496" y="1246519"/>
                <a:ext cx="6410960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时，根据串联电路的分压特点可知，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压等于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，所以电源电压为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9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AS.23_3#ccefe4461?htil=6&amp;vcp=1&amp;vis=1&amp;pid=1d8d1aac6&amp;color=0,0,0&amp;vtp=1&amp;bt=1&amp;bbb=1&amp;hb=1&amp;hs=1&amp;htil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539496" y="1246519"/>
                <a:ext cx="6410960" cy="1596390"/>
              </a:xfrm>
              <a:prstGeom prst="rect">
                <a:avLst/>
              </a:prstGeom>
              <a:blipFill rotWithShape="1">
                <a:blip r:embed="rId5"/>
                <a:stretch>
                  <a:fillRect l="-6" t="-1" r="-955" b="-34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4_AS.23_1#ccefe4461?iti=8&amp;htil=6&amp;vcp=1&amp;vis=1&amp;visfb=1&amp;pid=1d8d1aac6&amp;color=0,0,0&amp;tib=255,255,255&amp;vtp=1&amp;hs=1&amp;hs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49454" y="1499180"/>
            <a:ext cx="1508760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AS.23_2#ccefe4461?iti=8&amp;htil=6&amp;vcp=1&amp;vis=1&amp;visfb=1&amp;pid=1d8d1aac6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7083903" y="3262956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194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4844" y="897731"/>
            <a:ext cx="8237636" cy="2999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一不：所测电压不能超过电压表的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两必：必须将电压表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联在被测电路的两端；必须使电压表的“＋”接线柱与电源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极相连，“－”接线柱与电源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极相连。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三先后：先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后使用；先画图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hangingPunct="1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后连接；先认清分度值后读数。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199" name="Rectangle 10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9131" y="212130"/>
            <a:ext cx="2024063" cy="1060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008080"/>
                </a:solidFill>
                <a:latin typeface="Calibri" panose="020f0502020204030204" pitchFamily="34" charset="0"/>
                <a:ea typeface="微软雅黑" panose="020b0503020204020204" charset="-122"/>
              </a:rPr>
              <a:t>二、电压的测量</a:t>
            </a:r>
            <a:endParaRPr lang="zh-CN" altLang="en-US" sz="2100" b="1">
              <a:solidFill>
                <a:srgbClr val="008080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5"/>
            </p:custDataLst>
          </p:nvPr>
        </p:nvSpPr>
        <p:spPr>
          <a:xfrm>
            <a:off x="5004048" y="991203"/>
            <a:ext cx="1718512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测量范围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6"/>
            </p:custDataLst>
          </p:nvPr>
        </p:nvSpPr>
        <p:spPr>
          <a:xfrm>
            <a:off x="3561490" y="1437624"/>
            <a:ext cx="63150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并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7"/>
            </p:custDataLst>
          </p:nvPr>
        </p:nvSpPr>
        <p:spPr>
          <a:xfrm>
            <a:off x="3653898" y="1963311"/>
            <a:ext cx="63150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正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8"/>
            </p:custDataLst>
          </p:nvPr>
        </p:nvSpPr>
        <p:spPr>
          <a:xfrm>
            <a:off x="7990942" y="1963311"/>
            <a:ext cx="63150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负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9"/>
            </p:custDataLst>
          </p:nvPr>
        </p:nvSpPr>
        <p:spPr>
          <a:xfrm>
            <a:off x="2446093" y="2876684"/>
            <a:ext cx="111539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调零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4" name="图片 2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rcRect l="11714" t="11561" r="4159" b="4755"/>
          <a:stretch>
            <a:fillRect/>
          </a:stretch>
        </p:blipFill>
        <p:spPr>
          <a:xfrm>
            <a:off x="5999006" y="2571750"/>
            <a:ext cx="2436292" cy="1731243"/>
          </a:xfrm>
          <a:prstGeom prst="rect">
            <a:avLst/>
          </a:prstGeom>
        </p:spPr>
      </p:pic>
      <p:sp>
        <p:nvSpPr>
          <p:cNvPr id="13" name="矩形 12" title=""/>
          <p:cNvSpPr/>
          <p:nvPr>
            <p:custDataLst>
              <p:tags r:id="rId12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13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4" name="文本框 11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4326" y="41573"/>
            <a:ext cx="1223338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9" name="圆角矩形 1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199" name="Rectangle 10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9131" y="454383"/>
            <a:ext cx="3616274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1">
                <a:solidFill>
                  <a:srgbClr val="008080"/>
                </a:solidFill>
                <a:latin typeface="Calibri" panose="020f0502020204030204" pitchFamily="34" charset="0"/>
                <a:ea typeface="微软雅黑" panose="020b0503020204020204" charset="-122"/>
              </a:rPr>
              <a:t>三、电流表与电压表的对比</a:t>
            </a:r>
            <a:endParaRPr lang="zh-CN" altLang="en-US" sz="2100" b="1">
              <a:solidFill>
                <a:srgbClr val="008080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graphicFrame>
        <p:nvGraphicFramePr>
          <p:cNvPr id="10" name="表格 9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2608" y="1113588"/>
          <a:ext cx="7939405" cy="35890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8635"/>
                <a:gridCol w="680085"/>
                <a:gridCol w="1329690"/>
                <a:gridCol w="1329690"/>
                <a:gridCol w="840740"/>
                <a:gridCol w="840740"/>
                <a:gridCol w="2409825"/>
              </a:tblGrid>
              <a:tr h="960120"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100" b="0" err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电表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符号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测量范围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分度值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连接</a:t>
                      </a:r>
                      <a:r>
                        <a:rPr 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方式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10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等效识图技巧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2100" err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读数方法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</a:tr>
              <a:tr h="605790">
                <a:tc rowSpan="2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电流表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0～0.6 A</a:t>
                      </a: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0.02 A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串联</a:t>
                      </a:r>
                      <a:endParaRPr 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看作导线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 vert="horz" wrap="square"/>
                    <a:lstStyle/>
                    <a:p>
                      <a:pPr indent="0" algn="l">
                        <a:lnSpc>
                          <a:spcPct val="150000"/>
                        </a:lnSpc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(1)根据电表接线确定所选用的</a:t>
                      </a: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测量范围</a:t>
                      </a: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；</a:t>
                      </a:r>
                      <a:endParaRPr 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(2)根据电表所选用的</a:t>
                      </a:r>
                      <a:r>
                        <a:rPr lang="zh-CN" alt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测量范围</a:t>
                      </a:r>
                      <a:r>
                        <a:rPr lang="en-US" sz="1800" err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确定分度值；</a:t>
                      </a:r>
                      <a:endParaRPr lang="en-US" sz="180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(3)根据指针偏转的格数确定示数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5790"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0～3 A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0.1 A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5790">
                <a:tc rowSpan="2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电压表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0～3 V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0.1 V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并联</a:t>
                      </a: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endParaRPr lang="en-US" sz="1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altLang="zh-CN" sz="1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</a:t>
                      </a:r>
                      <a:endParaRPr lang="en-US" sz="1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  <a:sym typeface="+mn-ea"/>
                        </a:rPr>
                        <a:t>看作断路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1530"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0～15 V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宋体" panose="02010600030101010101" pitchFamily="2" charset="-122"/>
                        </a:rPr>
                        <a:t>0.5 V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80" marR="68580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4" name="组合 3" title=""/>
          <p:cNvGrpSpPr/>
          <p:nvPr>
            <p:custDataLst>
              <p:tags r:id="rId5"/>
            </p:custDataLst>
          </p:nvPr>
        </p:nvGrpSpPr>
        <p:grpSpPr>
          <a:xfrm>
            <a:off x="1331640" y="2409732"/>
            <a:ext cx="540060" cy="414020"/>
            <a:chOff x="6023992" y="620475"/>
            <a:chExt cx="720080" cy="552027"/>
          </a:xfrm>
        </p:grpSpPr>
        <p:sp>
          <p:nvSpPr>
            <p:cNvPr id="2" name="椭圆 1"/>
            <p:cNvSpPr/>
            <p:nvPr>
              <p:custDataLst>
                <p:tags r:id="rId6"/>
              </p:custDataLst>
            </p:nvPr>
          </p:nvSpPr>
          <p:spPr>
            <a:xfrm>
              <a:off x="6023992" y="620475"/>
              <a:ext cx="504056" cy="504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3" name="文本框 2"/>
            <p:cNvSpPr txBox="1"/>
            <p:nvPr>
              <p:custDataLst>
                <p:tags r:id="rId7"/>
              </p:custDataLst>
            </p:nvPr>
          </p:nvSpPr>
          <p:spPr>
            <a:xfrm>
              <a:off x="6096000" y="620475"/>
              <a:ext cx="648072" cy="552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/>
                <a:t>A</a:t>
              </a:r>
              <a:endParaRPr lang="zh-CN" altLang="en-US" sz="2100"/>
            </a:p>
          </p:txBody>
        </p:sp>
      </p:grpSp>
      <p:grpSp>
        <p:nvGrpSpPr>
          <p:cNvPr id="15" name="组合 14" title=""/>
          <p:cNvGrpSpPr/>
          <p:nvPr>
            <p:custDataLst>
              <p:tags r:id="rId8"/>
            </p:custDataLst>
          </p:nvPr>
        </p:nvGrpSpPr>
        <p:grpSpPr>
          <a:xfrm>
            <a:off x="1331640" y="3597864"/>
            <a:ext cx="540060" cy="414020"/>
            <a:chOff x="6023992" y="620475"/>
            <a:chExt cx="720080" cy="552027"/>
          </a:xfrm>
        </p:grpSpPr>
        <p:sp>
          <p:nvSpPr>
            <p:cNvPr id="16" name="椭圆 15"/>
            <p:cNvSpPr/>
            <p:nvPr>
              <p:custDataLst>
                <p:tags r:id="rId9"/>
              </p:custDataLst>
            </p:nvPr>
          </p:nvSpPr>
          <p:spPr>
            <a:xfrm>
              <a:off x="6023992" y="620475"/>
              <a:ext cx="504056" cy="5040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19" name="文本框 18"/>
            <p:cNvSpPr txBox="1"/>
            <p:nvPr>
              <p:custDataLst>
                <p:tags r:id="rId10"/>
              </p:custDataLst>
            </p:nvPr>
          </p:nvSpPr>
          <p:spPr>
            <a:xfrm>
              <a:off x="6096000" y="620475"/>
              <a:ext cx="648072" cy="552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00"/>
                <a:t>V</a:t>
              </a:r>
              <a:endParaRPr lang="zh-CN" altLang="en-US" sz="2100"/>
            </a:p>
          </p:txBody>
        </p:sp>
      </p:grpSp>
      <p:sp>
        <p:nvSpPr>
          <p:cNvPr id="12" name="矩形 11" title=""/>
          <p:cNvSpPr/>
          <p:nvPr>
            <p:custDataLst>
              <p:tags r:id="rId11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3" name="矩形 12" title=""/>
          <p:cNvSpPr/>
          <p:nvPr>
            <p:custDataLst>
              <p:tags r:id="rId12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4" name="文本框 11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4326" y="41573"/>
            <a:ext cx="1223338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电压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7" name="圆角矩形 1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291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9562" y="1005576"/>
            <a:ext cx="7830740" cy="2999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．串联电路的电压规律：在串联电路中，串联电路总电压等于各用电器两端的电压之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表达式：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en-US" altLang="zh-CN" sz="21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＋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en-US" altLang="zh-CN" sz="21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＋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…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＋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en-US" altLang="zh-CN" sz="21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．并联电路的电压规律：在并联电路中，并联电路的电压与各支路用电器两端的电压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表达式：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en-US" altLang="zh-CN" sz="21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en-US" altLang="zh-CN" sz="21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…</a:t>
            </a:r>
            <a:r>
              <a:rPr lang="zh-CN" altLang="en-US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</a:t>
            </a:r>
            <a:r>
              <a:rPr lang="en-US" altLang="zh-CN" sz="2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en-US" altLang="zh-CN" sz="21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3346426" y="1545636"/>
            <a:ext cx="63150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5"/>
            </p:custDataLst>
          </p:nvPr>
        </p:nvSpPr>
        <p:spPr>
          <a:xfrm>
            <a:off x="3230978" y="2949792"/>
            <a:ext cx="104203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相等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6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7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7" name="文本框 11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4326" y="41573"/>
            <a:ext cx="3275566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串、并联电路中电压的规律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1" name="圆角矩形 1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39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3568" y="789552"/>
            <a:ext cx="7776678" cy="3969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定义：电阻表示导体对电流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的大小。通常用字母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表示。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单位：欧姆，简称欧，符号是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其他常用电阻的单位：千欧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(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ｋ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Ω)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，兆欧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(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Ｍ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Ω)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4.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单位换算：１</a:t>
            </a:r>
            <a:r>
              <a:rPr lang="en-US" altLang="zh-CN" sz="2100" err="1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kΩ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＝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10</a:t>
            </a:r>
            <a:r>
              <a:rPr lang="en-US" altLang="zh-CN" sz="2100" baseline="300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3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 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，１Ｍ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＝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10</a:t>
            </a:r>
            <a:r>
              <a:rPr lang="en-US" altLang="zh-CN" sz="2100" baseline="300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6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 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5.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影响因素：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导体的电阻是导体本身的一种性质，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其电阻大小与导体的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等因素有关。导体的电阻还与温度有关。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</p:txBody>
      </p:sp>
      <p:sp>
        <p:nvSpPr>
          <p:cNvPr id="23" name="文本框 11" title=""/>
          <p:cNvSpPr txBox="1"/>
          <p:nvPr>
            <p:custDataLst>
              <p:tags r:id="rId4"/>
            </p:custDataLst>
          </p:nvPr>
        </p:nvSpPr>
        <p:spPr>
          <a:xfrm>
            <a:off x="4118997" y="823454"/>
            <a:ext cx="1624489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阻碍</a:t>
            </a:r>
            <a:r>
              <a:rPr sz="21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作用</a:t>
            </a:r>
            <a:endParaRPr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4" name="文本框 1" title=""/>
          <p:cNvSpPr txBox="1"/>
          <p:nvPr>
            <p:custDataLst>
              <p:tags r:id="rId5"/>
            </p:custDataLst>
          </p:nvPr>
        </p:nvSpPr>
        <p:spPr>
          <a:xfrm>
            <a:off x="7811840" y="900968"/>
            <a:ext cx="408623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R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5" name="文本框 2" title=""/>
          <p:cNvSpPr txBox="1"/>
          <p:nvPr>
            <p:custDataLst>
              <p:tags r:id="rId6"/>
            </p:custDataLst>
          </p:nvPr>
        </p:nvSpPr>
        <p:spPr>
          <a:xfrm>
            <a:off x="4730741" y="1819070"/>
            <a:ext cx="386715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Ω</a:t>
            </a:r>
            <a:endParaRPr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6" name="文本框 3" title=""/>
          <p:cNvSpPr txBox="1"/>
          <p:nvPr>
            <p:custDataLst>
              <p:tags r:id="rId7"/>
            </p:custDataLst>
          </p:nvPr>
        </p:nvSpPr>
        <p:spPr>
          <a:xfrm>
            <a:off x="1616541" y="3731188"/>
            <a:ext cx="686276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材料</a:t>
            </a:r>
            <a:endParaRPr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7" name="文本框 4" title=""/>
          <p:cNvSpPr txBox="1"/>
          <p:nvPr>
            <p:custDataLst>
              <p:tags r:id="rId8"/>
            </p:custDataLst>
          </p:nvPr>
        </p:nvSpPr>
        <p:spPr>
          <a:xfrm>
            <a:off x="2558087" y="3731188"/>
            <a:ext cx="698183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长度</a:t>
            </a:r>
            <a:endParaRPr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8" name="文本框 5" title=""/>
          <p:cNvSpPr txBox="1"/>
          <p:nvPr>
            <p:custDataLst>
              <p:tags r:id="rId9"/>
            </p:custDataLst>
          </p:nvPr>
        </p:nvSpPr>
        <p:spPr>
          <a:xfrm>
            <a:off x="3492966" y="3709280"/>
            <a:ext cx="1252061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21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横截面积</a:t>
            </a:r>
            <a:endParaRPr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3" name="矩形 12" title=""/>
          <p:cNvSpPr/>
          <p:nvPr>
            <p:custDataLst>
              <p:tags r:id="rId10"/>
            </p:custDataLst>
          </p:nvPr>
        </p:nvSpPr>
        <p:spPr>
          <a:xfrm>
            <a:off x="55245" y="93300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11"/>
            </p:custDataLst>
          </p:nvPr>
        </p:nvSpPr>
        <p:spPr>
          <a:xfrm>
            <a:off x="0" y="69488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24326" y="33468"/>
            <a:ext cx="1223338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电阻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5" name="圆角矩形 1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39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1766" y="894160"/>
            <a:ext cx="7776678" cy="34842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定义：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能改变接入电路中电阻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的元件叫变阻器。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符号：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原理：通过改变接入电路中的电阻丝的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来改变接入电路中电阻的大小。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铭牌：某滑动变阻器上标有“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50Ω   2A”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字样，表示滑动变阻器的最大阻值为 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50Ω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允许通过的最大电流为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Ａ。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4"/>
            </p:custDataLst>
          </p:nvPr>
        </p:nvSpPr>
        <p:spPr>
          <a:xfrm>
            <a:off x="4695511" y="937197"/>
            <a:ext cx="988115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大小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6" name="图片 -214748214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 r:link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52239" b="12443"/>
          <a:stretch>
            <a:fillRect/>
          </a:stretch>
        </p:blipFill>
        <p:spPr>
          <a:xfrm>
            <a:off x="6246186" y="1491630"/>
            <a:ext cx="2544697" cy="185930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文本框 17" title=""/>
          <p:cNvSpPr txBox="1"/>
          <p:nvPr>
            <p:custDataLst>
              <p:tags r:id="rId8"/>
            </p:custDataLst>
          </p:nvPr>
        </p:nvSpPr>
        <p:spPr>
          <a:xfrm>
            <a:off x="1034699" y="2401745"/>
            <a:ext cx="102611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长度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9"/>
            </p:custDataLst>
          </p:nvPr>
        </p:nvGrpSpPr>
        <p:grpSpPr>
          <a:xfrm>
            <a:off x="1933329" y="1470343"/>
            <a:ext cx="1057098" cy="355220"/>
            <a:chOff x="5808663" y="5808861"/>
            <a:chExt cx="1861482" cy="592689"/>
          </a:xfrm>
        </p:grpSpPr>
        <p:sp>
          <p:nvSpPr>
            <p:cNvPr id="2" name="矩形 1"/>
            <p:cNvSpPr/>
            <p:nvPr>
              <p:custDataLst>
                <p:tags r:id="rId10"/>
              </p:custDataLst>
            </p:nvPr>
          </p:nvSpPr>
          <p:spPr>
            <a:xfrm>
              <a:off x="6559384" y="6100396"/>
              <a:ext cx="720080" cy="30115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4" name="直接连接符 3"/>
            <p:cNvCxnSpPr>
              <a:endCxn id="2" idx="1"/>
            </p:cNvCxnSpPr>
            <p:nvPr>
              <p:custDataLst>
                <p:tags r:id="rId11"/>
              </p:custDataLst>
            </p:nvPr>
          </p:nvCxnSpPr>
          <p:spPr>
            <a:xfrm>
              <a:off x="5808663" y="6250973"/>
              <a:ext cx="75072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>
              <a:endCxn id="2" idx="0"/>
            </p:cNvCxnSpPr>
            <p:nvPr>
              <p:custDataLst>
                <p:tags r:id="rId12"/>
              </p:custDataLst>
            </p:nvPr>
          </p:nvCxnSpPr>
          <p:spPr>
            <a:xfrm flipH="1">
              <a:off x="6919424" y="5808861"/>
              <a:ext cx="0" cy="291535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13"/>
              </p:custDataLst>
            </p:nvPr>
          </p:nvCxnSpPr>
          <p:spPr>
            <a:xfrm>
              <a:off x="6919424" y="5808861"/>
              <a:ext cx="75072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 title=""/>
          <p:cNvSpPr/>
          <p:nvPr>
            <p:custDataLst>
              <p:tags r:id="rId14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22" name="矩形 21" title=""/>
          <p:cNvSpPr/>
          <p:nvPr>
            <p:custDataLst>
              <p:tags r:id="rId15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23" name="文本框 11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24326" y="41573"/>
            <a:ext cx="1223338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变阻器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7" name="圆角矩形 1" title="">
            <a:hlinkClick r:id="rId18" action="ppaction://hlinksldjump"/>
          </p:cNvPr>
          <p:cNvSpPr/>
          <p:nvPr>
            <p:custDataLst>
              <p:tags r:id="rId17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39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7249" y="785918"/>
            <a:ext cx="7776678" cy="2999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5.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连接方式：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与被控制部分电路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联，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接线柱“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__________”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接入电路。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6.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在闭合开关前应将滑动变阻器的阻值调节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到最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7.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作用：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a.______________;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b._____________________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4"/>
            </p:custDataLst>
          </p:nvPr>
        </p:nvSpPr>
        <p:spPr>
          <a:xfrm>
            <a:off x="7002270" y="785918"/>
            <a:ext cx="1350150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一上一下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5"/>
            </p:custDataLst>
          </p:nvPr>
        </p:nvSpPr>
        <p:spPr>
          <a:xfrm>
            <a:off x="2156568" y="2780871"/>
            <a:ext cx="1350150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保护电路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" name="图片 -214748214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 r:link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52239" b="12443"/>
          <a:stretch>
            <a:fillRect/>
          </a:stretch>
        </p:blipFill>
        <p:spPr>
          <a:xfrm>
            <a:off x="6246186" y="1491630"/>
            <a:ext cx="2544697" cy="185930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文本框 13" title=""/>
          <p:cNvSpPr txBox="1"/>
          <p:nvPr>
            <p:custDataLst>
              <p:tags r:id="rId9"/>
            </p:custDataLst>
          </p:nvPr>
        </p:nvSpPr>
        <p:spPr>
          <a:xfrm>
            <a:off x="1184460" y="3205449"/>
            <a:ext cx="232225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改变电路中的电流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0"/>
            </p:custDataLst>
          </p:nvPr>
        </p:nvSpPr>
        <p:spPr>
          <a:xfrm>
            <a:off x="4734018" y="843558"/>
            <a:ext cx="48605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串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1"/>
            </p:custDataLst>
          </p:nvPr>
        </p:nvSpPr>
        <p:spPr>
          <a:xfrm>
            <a:off x="1591045" y="2274788"/>
            <a:ext cx="63150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大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12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6" name="矩形 15" title=""/>
          <p:cNvSpPr/>
          <p:nvPr>
            <p:custDataLst>
              <p:tags r:id="rId13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7" name="文本框 11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4326" y="41573"/>
            <a:ext cx="1223338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变阻器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21" name="圆角矩形 1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4" grpId="0"/>
      <p:bldP spid="19" grpId="0"/>
      <p:bldP spid="20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961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682"/>
</p:tagLst>
</file>

<file path=ppt/tags/tag189.xml><?xml version="1.0" encoding="utf-8"?>
<p:tagLst xmlns:p="http://schemas.openxmlformats.org/presentationml/2006/main">
  <p:tag name="AS_UNIQUEID" val="683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</p:tagLst>
</file>

<file path=ppt/tags/tag192.xml><?xml version="1.0" encoding="utf-8"?>
<p:tagLst xmlns:p="http://schemas.openxmlformats.org/presentationml/2006/main">
  <p:tag name="AS_UNIQUEID" val="686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</p:tagLst>
</file>

<file path=ppt/tags/tag195.xml><?xml version="1.0" encoding="utf-8"?>
<p:tagLst xmlns:p="http://schemas.openxmlformats.org/presentationml/2006/main">
  <p:tag name="AS_UNIQUEID" val="689"/>
  <p:tag name="KSO_WM_BEAUTIFY_FLAG" val=""/>
</p:tagLst>
</file>

<file path=ppt/tags/tag196.xml><?xml version="1.0" encoding="utf-8"?>
<p:tagLst xmlns:p="http://schemas.openxmlformats.org/presentationml/2006/main">
  <p:tag name="AS_UNIQUEID" val="690"/>
  <p:tag name="KSO_WM_BEAUTIFY_FLAG" val=""/>
</p:tagLst>
</file>

<file path=ppt/tags/tag197.xml><?xml version="1.0" encoding="utf-8"?>
<p:tagLst xmlns:p="http://schemas.openxmlformats.org/presentationml/2006/main">
  <p:tag name="AS_UNIQUEID" val="691"/>
  <p:tag name="KSO_WM_BEAUTIFY_FLAG" val=""/>
</p:tagLst>
</file>

<file path=ppt/tags/tag198.xml><?xml version="1.0" encoding="utf-8"?>
<p:tagLst xmlns:p="http://schemas.openxmlformats.org/presentationml/2006/main">
  <p:tag name="AS_UNIQUEID" val="692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</p:tagLst>
</file>

<file path=ppt/tags/tag204.xml><?xml version="1.0" encoding="utf-8"?>
<p:tagLst xmlns:p="http://schemas.openxmlformats.org/presentationml/2006/main">
  <p:tag name="AS_UNIQUEID" val="698"/>
</p:tagLst>
</file>

<file path=ppt/tags/tag205.xml><?xml version="1.0" encoding="utf-8"?>
<p:tagLst xmlns:p="http://schemas.openxmlformats.org/presentationml/2006/main">
  <p:tag name="AS_UNIQUEID" val="699"/>
</p:tagLst>
</file>

<file path=ppt/tags/tag206.xml><?xml version="1.0" encoding="utf-8"?>
<p:tagLst xmlns:p="http://schemas.openxmlformats.org/presentationml/2006/main">
  <p:tag name="AS_UNIQUEID" val="700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  <p:tag name="KSO_WM_BEAUTIFY_FLAG" val=""/>
</p:tagLst>
</file>

<file path=ppt/tags/tag209.xml><?xml version="1.0" encoding="utf-8"?>
<p:tagLst xmlns:p="http://schemas.openxmlformats.org/presentationml/2006/main">
  <p:tag name="AS_UNIQUEID" val="703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  <p:tag name="KSO_WM_BEAUTIFY_FLAG" val=""/>
</p:tagLst>
</file>

<file path=ppt/tags/tag211.xml><?xml version="1.0" encoding="utf-8"?>
<p:tagLst xmlns:p="http://schemas.openxmlformats.org/presentationml/2006/main">
  <p:tag name="AS_UNIQUEID" val="705"/>
</p:tagLst>
</file>

<file path=ppt/tags/tag212.xml><?xml version="1.0" encoding="utf-8"?>
<p:tagLst xmlns:p="http://schemas.openxmlformats.org/presentationml/2006/main">
  <p:tag name="AS_UNIQUEID" val="706"/>
</p:tagLst>
</file>

<file path=ppt/tags/tag213.xml><?xml version="1.0" encoding="utf-8"?>
<p:tagLst xmlns:p="http://schemas.openxmlformats.org/presentationml/2006/main">
  <p:tag name="AS_UNIQUEID" val="707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  <p:tag name="KSO_WM_BEAUTIFY_FLAG" val=""/>
</p:tagLst>
</file>

<file path=ppt/tags/tag217.xml><?xml version="1.0" encoding="utf-8"?>
<p:tagLst xmlns:p="http://schemas.openxmlformats.org/presentationml/2006/main">
  <p:tag name="AS_UNIQUEID" val="711"/>
  <p:tag name="KSO_WM_BEAUTIFY_FLAG" val=""/>
</p:tagLst>
</file>

<file path=ppt/tags/tag218.xml><?xml version="1.0" encoding="utf-8"?>
<p:tagLst xmlns:p="http://schemas.openxmlformats.org/presentationml/2006/main">
  <p:tag name="AS_UNIQUEID" val="712"/>
  <p:tag name="KSO_WM_BEAUTIFY_FLAG" val=""/>
</p:tagLst>
</file>

<file path=ppt/tags/tag219.xml><?xml version="1.0" encoding="utf-8"?>
<p:tagLst xmlns:p="http://schemas.openxmlformats.org/presentationml/2006/main">
  <p:tag name="AS_UNIQUEID" val="713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</p:tagLst>
</file>

<file path=ppt/tags/tag227.xml><?xml version="1.0" encoding="utf-8"?>
<p:tagLst xmlns:p="http://schemas.openxmlformats.org/presentationml/2006/main">
  <p:tag name="AS_UNIQUEID" val="721"/>
</p:tagLst>
</file>

<file path=ppt/tags/tag228.xml><?xml version="1.0" encoding="utf-8"?>
<p:tagLst xmlns:p="http://schemas.openxmlformats.org/presentationml/2006/main">
  <p:tag name="AS_UNIQUEID" val="722"/>
  <p:tag name="KSO_WM_BEAUTIFY_FLAG" val=""/>
</p:tagLst>
</file>

<file path=ppt/tags/tag229.xml><?xml version="1.0" encoding="utf-8"?>
<p:tagLst xmlns:p="http://schemas.openxmlformats.org/presentationml/2006/main">
  <p:tag name="AS_UNIQUEID" val="723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  <p:tag name="KSO_WM_BEAUTIFY_FLAG" val=""/>
</p:tagLst>
</file>

<file path=ppt/tags/tag231.xml><?xml version="1.0" encoding="utf-8"?>
<p:tagLst xmlns:p="http://schemas.openxmlformats.org/presentationml/2006/main">
  <p:tag name="AS_UNIQUEID" val="725"/>
</p:tagLst>
</file>

<file path=ppt/tags/tag232.xml><?xml version="1.0" encoding="utf-8"?>
<p:tagLst xmlns:p="http://schemas.openxmlformats.org/presentationml/2006/main">
  <p:tag name="AS_UNIQUEID" val="726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</p:tagLst>
</file>

<file path=ppt/tags/tag236.xml><?xml version="1.0" encoding="utf-8"?>
<p:tagLst xmlns:p="http://schemas.openxmlformats.org/presentationml/2006/main">
  <p:tag name="AS_UNIQUEID" val="730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</p:tagLst>
</file>

<file path=ppt/tags/tag239.xml><?xml version="1.0" encoding="utf-8"?>
<p:tagLst xmlns:p="http://schemas.openxmlformats.org/presentationml/2006/main">
  <p:tag name="AS_UNIQUEID" val="733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  <p:tag name="KSO_WM_BEAUTIFY_FLAG" val=""/>
</p:tagLst>
</file>

<file path=ppt/tags/tag243.xml><?xml version="1.0" encoding="utf-8"?>
<p:tagLst xmlns:p="http://schemas.openxmlformats.org/presentationml/2006/main">
  <p:tag name="AS_UNIQUEID" val="737"/>
  <p:tag name="KSO_WM_BEAUTIFY_FLAG" val=""/>
</p:tagLst>
</file>

<file path=ppt/tags/tag244.xml><?xml version="1.0" encoding="utf-8"?>
<p:tagLst xmlns:p="http://schemas.openxmlformats.org/presentationml/2006/main">
  <p:tag name="AS_UNIQUEID" val="738"/>
  <p:tag name="KSO_WM_BEAUTIFY_FLAG" val=""/>
</p:tagLst>
</file>

<file path=ppt/tags/tag245.xml><?xml version="1.0" encoding="utf-8"?>
<p:tagLst xmlns:p="http://schemas.openxmlformats.org/presentationml/2006/main">
  <p:tag name="AS_UNIQUEID" val="739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  <p:tag name="KSO_WM_BEAUTIFY_FLAG" val=""/>
</p:tagLst>
</file>

<file path=ppt/tags/tag255.xml><?xml version="1.0" encoding="utf-8"?>
<p:tagLst xmlns:p="http://schemas.openxmlformats.org/presentationml/2006/main">
  <p:tag name="AS_UNIQUEID" val="749"/>
  <p:tag name="KSO_WM_BEAUTIFY_FLAG" val=""/>
</p:tagLst>
</file>

<file path=ppt/tags/tag256.xml><?xml version="1.0" encoding="utf-8"?>
<p:tagLst xmlns:p="http://schemas.openxmlformats.org/presentationml/2006/main">
  <p:tag name="AS_UNIQUEID" val="750"/>
  <p:tag name="KSO_WM_BEAUTIFY_FLAG" val="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  <p:tag name="KSO_WM_BEAUTIFY_FLAG" val=""/>
</p:tagLst>
</file>

<file path=ppt/tags/tag267.xml><?xml version="1.0" encoding="utf-8"?>
<p:tagLst xmlns:p="http://schemas.openxmlformats.org/presentationml/2006/main">
  <p:tag name="AS_UNIQUEID" val="761"/>
  <p:tag name="KSO_WM_BEAUTIFY_FLAG" val=""/>
</p:tagLst>
</file>

<file path=ppt/tags/tag268.xml><?xml version="1.0" encoding="utf-8"?>
<p:tagLst xmlns:p="http://schemas.openxmlformats.org/presentationml/2006/main">
  <p:tag name="AS_UNIQUEID" val="762"/>
  <p:tag name="KSO_WM_BEAUTIFY_FLAG" val="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  <p:tag name="KSO_WM_BEAUTIFY_FLAG" val=""/>
</p:tagLst>
</file>

<file path=ppt/tags/tag281.xml><?xml version="1.0" encoding="utf-8"?>
<p:tagLst xmlns:p="http://schemas.openxmlformats.org/presentationml/2006/main">
  <p:tag name="AS_UNIQUEID" val="775"/>
  <p:tag name="KSO_WM_BEAUTIFY_FLAG" val="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  <p:tag name="KSO_WM_BEAUTIFY_FLAG" val=""/>
</p:tagLst>
</file>

<file path=ppt/tags/tag288.xml><?xml version="1.0" encoding="utf-8"?>
<p:tagLst xmlns:p="http://schemas.openxmlformats.org/presentationml/2006/main">
  <p:tag name="AS_UNIQUEID" val="782"/>
  <p:tag name="KSO_WM_BEAUTIFY_FLAG" val=""/>
</p:tagLst>
</file>

<file path=ppt/tags/tag289.xml><?xml version="1.0" encoding="utf-8"?>
<p:tagLst xmlns:p="http://schemas.openxmlformats.org/presentationml/2006/main">
  <p:tag name="AS_UNIQUEID" val="783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  <p:tag name="KSO_WM_BEAUTIFY_FLAG" val=""/>
</p:tagLst>
</file>

<file path=ppt/tags/tag297.xml><?xml version="1.0" encoding="utf-8"?>
<p:tagLst xmlns:p="http://schemas.openxmlformats.org/presentationml/2006/main">
  <p:tag name="AS_UNIQUEID" val="791"/>
  <p:tag name="KSO_WM_BEAUTIFY_FLAG" val=""/>
</p:tagLst>
</file>

<file path=ppt/tags/tag298.xml><?xml version="1.0" encoding="utf-8"?>
<p:tagLst xmlns:p="http://schemas.openxmlformats.org/presentationml/2006/main">
  <p:tag name="AS_UNIQUEID" val="792"/>
  <p:tag name="KSO_WM_BEAUTIFY_FLAG" val="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  <p:tag name="KSO_WM_BEAUTIFY_FLAG" val=""/>
</p:tagLst>
</file>

<file path=ppt/tags/tag307.xml><?xml version="1.0" encoding="utf-8"?>
<p:tagLst xmlns:p="http://schemas.openxmlformats.org/presentationml/2006/main">
  <p:tag name="AS_UNIQUEID" val="801"/>
  <p:tag name="KSO_WM_BEAUTIFY_FLAG" val=""/>
</p:tagLst>
</file>

<file path=ppt/tags/tag308.xml><?xml version="1.0" encoding="utf-8"?>
<p:tagLst xmlns:p="http://schemas.openxmlformats.org/presentationml/2006/main">
  <p:tag name="AS_UNIQUEID" val="802"/>
  <p:tag name="KSO_WM_BEAUTIFY_FLAG" val="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  <p:tag name="KSO_WM_BEAUTIFY_FLAG" val=""/>
</p:tagLst>
</file>

<file path=ppt/tags/tag322.xml><?xml version="1.0" encoding="utf-8"?>
<p:tagLst xmlns:p="http://schemas.openxmlformats.org/presentationml/2006/main">
  <p:tag name="AS_UNIQUEID" val="816"/>
  <p:tag name="KSO_WM_BEAUTIFY_FLAG" val=""/>
</p:tagLst>
</file>

<file path=ppt/tags/tag323.xml><?xml version="1.0" encoding="utf-8"?>
<p:tagLst xmlns:p="http://schemas.openxmlformats.org/presentationml/2006/main">
  <p:tag name="AS_UNIQUEID" val="817"/>
  <p:tag name="KSO_WM_BEAUTIFY_FLAG" val="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  <p:tag name="KSO_WM_BEAUTIFY_FLAG" val=""/>
</p:tagLst>
</file>

<file path=ppt/tags/tag331.xml><?xml version="1.0" encoding="utf-8"?>
<p:tagLst xmlns:p="http://schemas.openxmlformats.org/presentationml/2006/main">
  <p:tag name="AS_UNIQUEID" val="825"/>
  <p:tag name="KSO_WM_BEAUTIFY_FLAG" val=""/>
</p:tagLst>
</file>

<file path=ppt/tags/tag332.xml><?xml version="1.0" encoding="utf-8"?>
<p:tagLst xmlns:p="http://schemas.openxmlformats.org/presentationml/2006/main">
  <p:tag name="AS_UNIQUEID" val="826"/>
  <p:tag name="KSO_WM_BEAUTIFY_FLAG" val="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315</Paragraphs>
  <Slides>30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System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2026-06-14T06:38:09Z</cp:lastPrinted>
  <dcterms:created xsi:type="dcterms:W3CDTF">2026-06-14T06:38:09Z</dcterms:created>
  <dcterms:modified xsi:type="dcterms:W3CDTF">2026-06-13T22:38:09Z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