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gif" ContentType="image/gif"/>
  <Default Extension="png" ContentType="image/png"/>
  <Default Extension="wdp" ContentType="image/vnd.ms-photo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5249" r:id="rId5"/>
    <p:sldId id="5994" r:id="rId6"/>
    <p:sldId id="7129" r:id="rId7"/>
    <p:sldId id="7130" r:id="rId8"/>
    <p:sldId id="7131" r:id="rId9"/>
    <p:sldId id="7132" r:id="rId10"/>
    <p:sldId id="7133" r:id="rId11"/>
    <p:sldId id="7134" r:id="rId12"/>
    <p:sldId id="7135" r:id="rId13"/>
    <p:sldId id="7136" r:id="rId14"/>
    <p:sldId id="7137" r:id="rId15"/>
    <p:sldId id="7138" r:id="rId16"/>
    <p:sldId id="7139" r:id="rId17"/>
    <p:sldId id="7141" r:id="rId18"/>
    <p:sldId id="7142" r:id="rId19"/>
    <p:sldId id="7143" r:id="rId20"/>
    <p:sldId id="7144" r:id="rId21"/>
    <p:sldId id="7145" r:id="rId22"/>
    <p:sldId id="7146" r:id="rId23"/>
    <p:sldId id="7147" r:id="rId24"/>
    <p:sldId id="7148" r:id="rId25"/>
    <p:sldId id="7140" r:id="rId26"/>
  </p:sldIdLst>
  <p:sldSz cx="9144000" cy="5143500" type="screen16x9"/>
  <p:notesSz cx="6858000" cy="9144000"/>
  <p:custDataLst>
    <p:tags r:id="rId27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02" userDrawn="1">
          <p15:clr>
            <a:srgbClr val="A4A3A4"/>
          </p15:clr>
        </p15:guide>
        <p15:guide id="2" pos="298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CC" initials="C" lastIdx="0" clrIdx="93"/>
  <p:cmAuthor id="95" name="车莹" initials="车莹" lastIdx="0" clrIdx="94"/>
  <p:cmAuthor id="96" name="dao4" initials="d" lastIdx="0" clrIdx="95"/>
  <p:cmAuthor id="97" name="张艳" initials="张" lastIdx="0" clrIdx="96"/>
  <p:cmAuthor id="98" name="萧龙" initials="萧" lastIdx="0" clrIdx="97"/>
  <p:cmAuthor id="99" name="Shuyan Mu" initials="SM" lastIdx="0" clrIdx="98"/>
  <p:cmAuthor id="100" name="WPS_1636466476" initials="W" lastIdx="0" clrIdx="99"/>
  <p:cmAuthor id="101" name="xb21cn" initials="xb21cn" lastIdx="0" clrIdx="100"/>
  <p:cmAuthor id="102" name="shiliang" initials="s" lastIdx="0" clrIdx="101"/>
  <p:cmAuthor id="103" name="Pueschner, Franziska {FA~Shanghai}" initials="P" lastIdx="0" clrIdx="102"/>
  <p:cmAuthor id="104" name="MING" initials="M" lastIdx="0" clrIdx="103"/>
  <p:cmAuthor id="105" name="walkinnet" initials="w" lastIdx="0" clrIdx="104"/>
  <p:cmAuthor id="106" name="hp" initials="h" lastIdx="0" clrIdx="105"/>
  <p:cmAuthor id="107" name="顺超 任" initials="顺任" lastIdx="0" clrIdx="106"/>
  <p:cmAuthor id="108" name="林" initials="林" lastIdx="0" clrIdx="107"/>
  <p:cmAuthor id="109" name="kingsoft" initials="k" lastIdx="0" clrIdx="108"/>
  <p:cmAuthor id="110" name="微软拥护" initials="微" lastIdx="0" clrIdx="109"/>
  <p:cmAuthor id="111" name="YLDN" initials="" lastIdx="0" clrIdx="110"/>
  <p:cmAuthor id="112" name="chenl" initials="" lastIdx="0" clrIdx="111"/>
  <p:cmAuthor id="113" name="User" initials="U" lastIdx="0" clrIdx="112"/>
  <p:cmAuthor id="114" name="叶子" initials="" lastIdx="0" clrIdx="113"/>
  <p:cmAuthor id="115" name="Sky123.Org" initials="S" lastIdx="0" clrIdx="114"/>
  <p:cmAuthor id="116" name="凯莉 刘" initials="" lastIdx="0" clrIdx="115"/>
  <p:cmAuthor id="117" name="王常胜" initials="" lastIdx="0" clrIdx="116"/>
  <p:cmAuthor id="118" name="16231" initials="" lastIdx="0" clrIdx="117"/>
  <p:cmAuthor id="119" name="huawei" initials="h" lastIdx="0" clrIdx="118"/>
  <p:cmAuthor id="120" name="雨昕" initials="" lastIdx="0" clrIdx="119"/>
  <p:cmAuthor id="121" name="dongyu" initials="d" lastIdx="0" clrIdx="120"/>
  <p:cmAuthor id="122" name="houyanan21" initials="h" lastIdx="0" clrIdx="121"/>
  <p:cmAuthor id="123" name="PC" initials="P" lastIdx="0" clrIdx="122"/>
  <p:cmAuthor id="124" name="Windows 用户" initials="W" lastIdx="0" clrIdx="123"/>
  <p:cmAuthor id="125" name="骆倩怡_Znauj26B" initials="authorId_382814100" lastIdx="0" clrIdx="124"/>
  <p:cmAuthor id="126" name="周 道" initials="周" lastIdx="0" clrIdx="125"/>
  <p:cmAuthor id="127" name="DELL" initials="D" lastIdx="0" clrIdx="126"/>
  <p:cmAuthor id="128" name="s" initials="s" lastIdx="0" clrIdx="127"/>
  <p:cmAuthor id="129" name="xiaoxuan Zeng" initials="x" lastIdx="0" clrIdx="128"/>
  <p:cmAuthor id="130" name="张瑞霞" initials="" lastIdx="0" clrIdx="129"/>
  <p:cmAuthor id="131" name="a'su's" initials="a" lastIdx="0" clrIdx="130"/>
  <p:cmAuthor id="132" name="陈芳" initials="A" lastIdx="0" clrIdx="131"/>
  <p:cmAuthor id="133" name="邹 嘉豪" initials="" lastIdx="0" clrIdx="132"/>
  <p:cmAuthor id="134" name="NFB" initials="N" lastIdx="0" clrIdx="133"/>
  <p:cmAuthor id="135" name="韩琳晶" initials="" lastIdx="0" clrIdx="134"/>
  <p:cmAuthor id="136" name="Echo" initials="" lastIdx="0" clrIdx="135"/>
  <p:cmAuthor id="137" name="八九年" initials="" lastIdx="0" clrIdx="136"/>
  <p:cmAuthor id="138" name="乐胜中学微机室" initials="乐" lastIdx="0" clrIdx="137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902"/>
        <p:guide pos="2983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tags" Target="tags/tag351.xml" /><Relationship Id="rId28" Type="http://schemas.openxmlformats.org/officeDocument/2006/relationships/presProps" Target="presProps.xml" /><Relationship Id="rId29" Type="http://schemas.openxmlformats.org/officeDocument/2006/relationships/viewProps" Target="viewProps.xml" /><Relationship Id="rId3" Type="http://schemas.openxmlformats.org/officeDocument/2006/relationships/notesMaster" Target="notesMasters/notesMaster1.xml" /><Relationship Id="rId30" Type="http://schemas.openxmlformats.org/officeDocument/2006/relationships/theme" Target="theme/theme1.xml" /><Relationship Id="rId31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9.xml" /><Relationship Id="rId2" Type="http://schemas.openxmlformats.org/officeDocument/2006/relationships/tags" Target="../tags/tag70.xml" /><Relationship Id="rId3" Type="http://schemas.openxmlformats.org/officeDocument/2006/relationships/tags" Target="../tags/tag71.xml" /><Relationship Id="rId4" Type="http://schemas.openxmlformats.org/officeDocument/2006/relationships/tags" Target="../tags/tag72.xml" /><Relationship Id="rId5" Type="http://schemas.openxmlformats.org/officeDocument/2006/relationships/tags" Target="../tags/tag73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2.xml" /><Relationship Id="rId2" Type="http://schemas.openxmlformats.org/officeDocument/2006/relationships/tags" Target="../tags/tag63.xml" /><Relationship Id="rId3" Type="http://schemas.openxmlformats.org/officeDocument/2006/relationships/tags" Target="../tags/tag64.xml" /><Relationship Id="rId4" Type="http://schemas.openxmlformats.org/officeDocument/2006/relationships/tags" Target="../tags/tag65.xml" /><Relationship Id="rId5" Type="http://schemas.openxmlformats.org/officeDocument/2006/relationships/tags" Target="../tags/tag66.xml" /><Relationship Id="rId6" Type="http://schemas.openxmlformats.org/officeDocument/2006/relationships/tags" Target="../tags/tag67.xml" /><Relationship Id="rId7" Type="http://schemas.openxmlformats.org/officeDocument/2006/relationships/tags" Target="../tags/tag68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32.xml" /><Relationship Id="rId4" Type="http://schemas.openxmlformats.org/officeDocument/2006/relationships/tags" Target="../tags/tag133.xml" /><Relationship Id="rId5" Type="http://schemas.openxmlformats.org/officeDocument/2006/relationships/tags" Target="../tags/tag134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32.xml" /><Relationship Id="rId4" Type="http://schemas.openxmlformats.org/officeDocument/2006/relationships/tags" Target="../tags/tag233.xml" /><Relationship Id="rId5" Type="http://schemas.openxmlformats.org/officeDocument/2006/relationships/tags" Target="../tags/tag234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40.xml" /><Relationship Id="rId4" Type="http://schemas.openxmlformats.org/officeDocument/2006/relationships/tags" Target="../tags/tag241.xml" /><Relationship Id="rId5" Type="http://schemas.openxmlformats.org/officeDocument/2006/relationships/tags" Target="../tags/tag242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50.xml" /><Relationship Id="rId4" Type="http://schemas.openxmlformats.org/officeDocument/2006/relationships/tags" Target="../tags/tag251.xml" /><Relationship Id="rId5" Type="http://schemas.openxmlformats.org/officeDocument/2006/relationships/tags" Target="../tags/tag252.xml" /><Relationship Id="rId6" Type="http://schemas.openxmlformats.org/officeDocument/2006/relationships/tags" Target="../tags/tag253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59.xml" /><Relationship Id="rId4" Type="http://schemas.openxmlformats.org/officeDocument/2006/relationships/tags" Target="../tags/tag260.xml" /><Relationship Id="rId5" Type="http://schemas.openxmlformats.org/officeDocument/2006/relationships/tags" Target="../tags/tag261.xml" /><Relationship Id="rId6" Type="http://schemas.openxmlformats.org/officeDocument/2006/relationships/tags" Target="../tags/tag262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66.xml" /><Relationship Id="rId4" Type="http://schemas.openxmlformats.org/officeDocument/2006/relationships/tags" Target="../tags/tag267.xml" /><Relationship Id="rId5" Type="http://schemas.openxmlformats.org/officeDocument/2006/relationships/tags" Target="../tags/tag268.xml" /><Relationship Id="rId6" Type="http://schemas.openxmlformats.org/officeDocument/2006/relationships/tags" Target="../tags/tag269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78.xml" /><Relationship Id="rId4" Type="http://schemas.openxmlformats.org/officeDocument/2006/relationships/tags" Target="../tags/tag279.xml" /><Relationship Id="rId5" Type="http://schemas.openxmlformats.org/officeDocument/2006/relationships/tags" Target="../tags/tag280.xml" /><Relationship Id="rId6" Type="http://schemas.openxmlformats.org/officeDocument/2006/relationships/tags" Target="../tags/tag28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89.xml" /><Relationship Id="rId4" Type="http://schemas.openxmlformats.org/officeDocument/2006/relationships/tags" Target="../tags/tag290.xml" /><Relationship Id="rId5" Type="http://schemas.openxmlformats.org/officeDocument/2006/relationships/tags" Target="../tags/tag291.xml" /><Relationship Id="rId6" Type="http://schemas.openxmlformats.org/officeDocument/2006/relationships/tags" Target="../tags/tag292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00.xml" /><Relationship Id="rId4" Type="http://schemas.openxmlformats.org/officeDocument/2006/relationships/tags" Target="../tags/tag301.xml" /><Relationship Id="rId5" Type="http://schemas.openxmlformats.org/officeDocument/2006/relationships/tags" Target="../tags/tag302.xml" /><Relationship Id="rId6" Type="http://schemas.openxmlformats.org/officeDocument/2006/relationships/tags" Target="../tags/tag303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12.xml" /><Relationship Id="rId4" Type="http://schemas.openxmlformats.org/officeDocument/2006/relationships/tags" Target="../tags/tag313.xml" /><Relationship Id="rId5" Type="http://schemas.openxmlformats.org/officeDocument/2006/relationships/tags" Target="../tags/tag314.xml" /><Relationship Id="rId6" Type="http://schemas.openxmlformats.org/officeDocument/2006/relationships/tags" Target="../tags/tag315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22.xml" /><Relationship Id="rId4" Type="http://schemas.openxmlformats.org/officeDocument/2006/relationships/tags" Target="../tags/tag323.xml" /><Relationship Id="rId5" Type="http://schemas.openxmlformats.org/officeDocument/2006/relationships/tags" Target="../tags/tag324.xml" /><Relationship Id="rId6" Type="http://schemas.openxmlformats.org/officeDocument/2006/relationships/tags" Target="../tags/tag325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42.xml" /><Relationship Id="rId4" Type="http://schemas.openxmlformats.org/officeDocument/2006/relationships/tags" Target="../tags/tag143.xml" /><Relationship Id="rId5" Type="http://schemas.openxmlformats.org/officeDocument/2006/relationships/tags" Target="../tags/tag144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51.xml" /><Relationship Id="rId4" Type="http://schemas.openxmlformats.org/officeDocument/2006/relationships/tags" Target="../tags/tag152.xml" /><Relationship Id="rId5" Type="http://schemas.openxmlformats.org/officeDocument/2006/relationships/tags" Target="../tags/tag153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60.xml" /><Relationship Id="rId4" Type="http://schemas.openxmlformats.org/officeDocument/2006/relationships/tags" Target="../tags/tag161.xml" /><Relationship Id="rId5" Type="http://schemas.openxmlformats.org/officeDocument/2006/relationships/tags" Target="../tags/tag162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77.xml" /><Relationship Id="rId4" Type="http://schemas.openxmlformats.org/officeDocument/2006/relationships/tags" Target="../tags/tag178.xml" /><Relationship Id="rId5" Type="http://schemas.openxmlformats.org/officeDocument/2006/relationships/tags" Target="../tags/tag179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89.xml" /><Relationship Id="rId4" Type="http://schemas.openxmlformats.org/officeDocument/2006/relationships/tags" Target="../tags/tag190.xml" /><Relationship Id="rId5" Type="http://schemas.openxmlformats.org/officeDocument/2006/relationships/tags" Target="../tags/tag19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04.xml" /><Relationship Id="rId4" Type="http://schemas.openxmlformats.org/officeDocument/2006/relationships/tags" Target="../tags/tag205.xml" /><Relationship Id="rId5" Type="http://schemas.openxmlformats.org/officeDocument/2006/relationships/tags" Target="../tags/tag206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14.xml" /><Relationship Id="rId4" Type="http://schemas.openxmlformats.org/officeDocument/2006/relationships/tags" Target="../tags/tag215.xml" /><Relationship Id="rId5" Type="http://schemas.openxmlformats.org/officeDocument/2006/relationships/tags" Target="../tags/tag216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23.xml" /><Relationship Id="rId4" Type="http://schemas.openxmlformats.org/officeDocument/2006/relationships/tags" Target="../tags/tag224.xml" /><Relationship Id="rId5" Type="http://schemas.openxmlformats.org/officeDocument/2006/relationships/tags" Target="../tags/tag225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tags" Target="../tags/tag18.xml" /><Relationship Id="rId6" Type="http://schemas.openxmlformats.org/officeDocument/2006/relationships/image" Target="../media/image7.png" /><Relationship Id="rId7" Type="http://schemas.openxmlformats.org/officeDocument/2006/relationships/tags" Target="../tags/tag19.xml" /><Relationship Id="rId8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0.xml" /><Relationship Id="rId10" Type="http://schemas.microsoft.com/office/2007/relationships/hdphoto" Target="../media/image9.wdp" /><Relationship Id="rId11" Type="http://schemas.openxmlformats.org/officeDocument/2006/relationships/tags" Target="../tags/tag26.xml" /><Relationship Id="rId12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image" Target="../media/image6.png" /><Relationship Id="rId6" Type="http://schemas.openxmlformats.org/officeDocument/2006/relationships/tags" Target="../tags/tag23.xml" /><Relationship Id="rId7" Type="http://schemas.openxmlformats.org/officeDocument/2006/relationships/tags" Target="../tags/tag24.xml" /><Relationship Id="rId8" Type="http://schemas.openxmlformats.org/officeDocument/2006/relationships/tags" Target="../tags/tag25.xml" /><Relationship Id="rId9" Type="http://schemas.openxmlformats.org/officeDocument/2006/relationships/image" Target="../media/image8.png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7.xml" /><Relationship Id="rId2" Type="http://schemas.openxmlformats.org/officeDocument/2006/relationships/image" Target="../media/image1.jpeg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10" Type="http://schemas.openxmlformats.org/officeDocument/2006/relationships/tags" Target="../tags/tag38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image" Target="../media/image6.png" /><Relationship Id="rId6" Type="http://schemas.openxmlformats.org/officeDocument/2006/relationships/tags" Target="../tags/tag35.xml" /><Relationship Id="rId7" Type="http://schemas.openxmlformats.org/officeDocument/2006/relationships/tags" Target="../tags/tag36.xml" /><Relationship Id="rId8" Type="http://schemas.openxmlformats.org/officeDocument/2006/relationships/image" Target="../media/image10.gif" /><Relationship Id="rId9" Type="http://schemas.openxmlformats.org/officeDocument/2006/relationships/tags" Target="../tags/tag37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9.xml" /><Relationship Id="rId10" Type="http://schemas.openxmlformats.org/officeDocument/2006/relationships/image" Target="../media/image13.png" /><Relationship Id="rId11" Type="http://schemas.openxmlformats.org/officeDocument/2006/relationships/tags" Target="../tags/tag45.xml" /><Relationship Id="rId12" Type="http://schemas.openxmlformats.org/officeDocument/2006/relationships/tags" Target="../tags/tag46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40.xml" /><Relationship Id="rId4" Type="http://schemas.openxmlformats.org/officeDocument/2006/relationships/tags" Target="../tags/tag41.xml" /><Relationship Id="rId5" Type="http://schemas.openxmlformats.org/officeDocument/2006/relationships/image" Target="../media/image11.png" /><Relationship Id="rId6" Type="http://schemas.openxmlformats.org/officeDocument/2006/relationships/tags" Target="../tags/tag42.xml" /><Relationship Id="rId7" Type="http://schemas.openxmlformats.org/officeDocument/2006/relationships/image" Target="../media/image12.png" /><Relationship Id="rId8" Type="http://schemas.openxmlformats.org/officeDocument/2006/relationships/tags" Target="../tags/tag43.xml" /><Relationship Id="rId9" Type="http://schemas.openxmlformats.org/officeDocument/2006/relationships/tags" Target="../tags/tag44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7.xml" /><Relationship Id="rId2" Type="http://schemas.openxmlformats.org/officeDocument/2006/relationships/tags" Target="../tags/tag48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3.xml" /><Relationship Id="rId2" Type="http://schemas.openxmlformats.org/officeDocument/2006/relationships/tags" Target="../tags/tag54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/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6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3"/>
          <p:cNvSpPr>
            <a:spLocks noGrp="1"/>
          </p:cNvSpPr>
          <p:nvPr userDrawn="1">
            <p:custDataLst>
              <p:tags r:id="rId5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080" y="-92710"/>
            <a:ext cx="9137650" cy="5282565"/>
          </a:xfrm>
          <a:prstGeom prst="rect">
            <a:avLst/>
          </a:prstGeom>
        </p:spPr>
      </p:pic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35560" y="3220085"/>
            <a:ext cx="1669415" cy="24085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899100" y="685800"/>
            <a:ext cx="7349400" cy="19278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899100" y="2670300"/>
            <a:ext cx="7349400" cy="11043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6300" y="1117800"/>
            <a:ext cx="8226900" cy="3569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59.xml" /><Relationship Id="rId11" Type="http://schemas.openxmlformats.org/officeDocument/2006/relationships/image" Target="file:///D:\qq&#25991;&#20214;\712321467\Image\C2C\Image2\%7b75232B38-A165-1FB7-499C-2E1C792CACB5%7d.png" TargetMode="External" /><Relationship Id="rId12" Type="http://schemas.openxmlformats.org/officeDocument/2006/relationships/image" Target="../media/image14.png" /><Relationship Id="rId13" Type="http://schemas.openxmlformats.org/officeDocument/2006/relationships/tags" Target="../tags/tag60.xml" /><Relationship Id="rId14" Type="http://schemas.openxmlformats.org/officeDocument/2006/relationships/tags" Target="../tags/tag61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0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 r:link="rId1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10" Type="http://schemas.openxmlformats.org/officeDocument/2006/relationships/tags" Target="../tags/tag80.xml" /><Relationship Id="rId11" Type="http://schemas.openxmlformats.org/officeDocument/2006/relationships/tags" Target="../tags/tag81.xml" /><Relationship Id="rId12" Type="http://schemas.openxmlformats.org/officeDocument/2006/relationships/tags" Target="../tags/tag82.xml" /><Relationship Id="rId13" Type="http://schemas.openxmlformats.org/officeDocument/2006/relationships/image" Target="../media/image17.png" /><Relationship Id="rId14" Type="http://schemas.microsoft.com/office/2007/relationships/hdphoto" Target="../media/image18.wdp" /><Relationship Id="rId15" Type="http://schemas.openxmlformats.org/officeDocument/2006/relationships/tags" Target="../tags/tag83.xml" /><Relationship Id="rId16" Type="http://schemas.openxmlformats.org/officeDocument/2006/relationships/image" Target="../media/image19.png" /><Relationship Id="rId17" Type="http://schemas.openxmlformats.org/officeDocument/2006/relationships/tags" Target="../tags/tag84.xml" /><Relationship Id="rId18" Type="http://schemas.openxmlformats.org/officeDocument/2006/relationships/image" Target="../media/image20.png" /><Relationship Id="rId19" Type="http://schemas.openxmlformats.org/officeDocument/2006/relationships/tags" Target="../tags/tag85.xml" /><Relationship Id="rId2" Type="http://schemas.openxmlformats.org/officeDocument/2006/relationships/tags" Target="../tags/tag74.xml" /><Relationship Id="rId20" Type="http://schemas.openxmlformats.org/officeDocument/2006/relationships/tags" Target="../tags/tag86.xml" /><Relationship Id="rId21" Type="http://schemas.openxmlformats.org/officeDocument/2006/relationships/tags" Target="../tags/tag87.xml" /><Relationship Id="rId22" Type="http://schemas.openxmlformats.org/officeDocument/2006/relationships/tags" Target="../tags/tag88.xml" /><Relationship Id="rId23" Type="http://schemas.openxmlformats.org/officeDocument/2006/relationships/tags" Target="../tags/tag89.xml" /><Relationship Id="rId24" Type="http://schemas.openxmlformats.org/officeDocument/2006/relationships/image" Target="../media/image21.png" /><Relationship Id="rId25" Type="http://schemas.openxmlformats.org/officeDocument/2006/relationships/tags" Target="../tags/tag90.xml" /><Relationship Id="rId26" Type="http://schemas.openxmlformats.org/officeDocument/2006/relationships/image" Target="../media/image22.png" /><Relationship Id="rId27" Type="http://schemas.openxmlformats.org/officeDocument/2006/relationships/tags" Target="../tags/tag91.xml" /><Relationship Id="rId28" Type="http://schemas.openxmlformats.org/officeDocument/2006/relationships/image" Target="../media/image23.gif" /><Relationship Id="rId29" Type="http://schemas.openxmlformats.org/officeDocument/2006/relationships/tags" Target="../tags/tag92.xml" /><Relationship Id="rId3" Type="http://schemas.openxmlformats.org/officeDocument/2006/relationships/tags" Target="../tags/tag75.xml" /><Relationship Id="rId30" Type="http://schemas.openxmlformats.org/officeDocument/2006/relationships/tags" Target="../tags/tag93.xml" /><Relationship Id="rId31" Type="http://schemas.openxmlformats.org/officeDocument/2006/relationships/tags" Target="../tags/tag94.xml" /><Relationship Id="rId32" Type="http://schemas.openxmlformats.org/officeDocument/2006/relationships/tags" Target="../tags/tag95.xml" /><Relationship Id="rId33" Type="http://schemas.openxmlformats.org/officeDocument/2006/relationships/image" Target="../media/image24.png" /><Relationship Id="rId34" Type="http://schemas.openxmlformats.org/officeDocument/2006/relationships/tags" Target="../tags/tag96.xml" /><Relationship Id="rId35" Type="http://schemas.openxmlformats.org/officeDocument/2006/relationships/image" Target="../media/image25.png" /><Relationship Id="rId36" Type="http://schemas.openxmlformats.org/officeDocument/2006/relationships/tags" Target="../tags/tag97.xml" /><Relationship Id="rId37" Type="http://schemas.openxmlformats.org/officeDocument/2006/relationships/tags" Target="../tags/tag98.xml" /><Relationship Id="rId38" Type="http://schemas.openxmlformats.org/officeDocument/2006/relationships/image" Target="../media/image26.png" /><Relationship Id="rId39" Type="http://schemas.openxmlformats.org/officeDocument/2006/relationships/tags" Target="../tags/tag99.xml" /><Relationship Id="rId4" Type="http://schemas.openxmlformats.org/officeDocument/2006/relationships/tags" Target="../tags/tag76.xml" /><Relationship Id="rId40" Type="http://schemas.openxmlformats.org/officeDocument/2006/relationships/tags" Target="../tags/tag100.xml" /><Relationship Id="rId41" Type="http://schemas.openxmlformats.org/officeDocument/2006/relationships/image" Target="../media/image27.png" /><Relationship Id="rId42" Type="http://schemas.openxmlformats.org/officeDocument/2006/relationships/tags" Target="../tags/tag101.xml" /><Relationship Id="rId43" Type="http://schemas.openxmlformats.org/officeDocument/2006/relationships/image" Target="../media/image28.png" /><Relationship Id="rId44" Type="http://schemas.openxmlformats.org/officeDocument/2006/relationships/tags" Target="../tags/tag102.xml" /><Relationship Id="rId45" Type="http://schemas.openxmlformats.org/officeDocument/2006/relationships/image" Target="../media/image29.png" /><Relationship Id="rId46" Type="http://schemas.openxmlformats.org/officeDocument/2006/relationships/tags" Target="../tags/tag103.xml" /><Relationship Id="rId47" Type="http://schemas.openxmlformats.org/officeDocument/2006/relationships/image" Target="../media/image30.png" /><Relationship Id="rId48" Type="http://schemas.openxmlformats.org/officeDocument/2006/relationships/tags" Target="../tags/tag104.xml" /><Relationship Id="rId49" Type="http://schemas.openxmlformats.org/officeDocument/2006/relationships/tags" Target="../tags/tag105.xml" /><Relationship Id="rId5" Type="http://schemas.openxmlformats.org/officeDocument/2006/relationships/tags" Target="../tags/tag77.xml" /><Relationship Id="rId6" Type="http://schemas.openxmlformats.org/officeDocument/2006/relationships/tags" Target="../tags/tag78.xml" /><Relationship Id="rId7" Type="http://schemas.openxmlformats.org/officeDocument/2006/relationships/image" Target="../media/image15.png" /><Relationship Id="rId8" Type="http://schemas.openxmlformats.org/officeDocument/2006/relationships/tags" Target="../tags/tag79.xml" /><Relationship Id="rId9" Type="http://schemas.openxmlformats.org/officeDocument/2006/relationships/image" Target="../media/image1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217.xml" /><Relationship Id="rId4" Type="http://schemas.openxmlformats.org/officeDocument/2006/relationships/tags" Target="../tags/tag218.xml" /><Relationship Id="rId5" Type="http://schemas.openxmlformats.org/officeDocument/2006/relationships/tags" Target="../tags/tag219.xml" /><Relationship Id="rId6" Type="http://schemas.openxmlformats.org/officeDocument/2006/relationships/tags" Target="../tags/tag220.xml" /><Relationship Id="rId7" Type="http://schemas.openxmlformats.org/officeDocument/2006/relationships/tags" Target="../tags/tag221.xml" /><Relationship Id="rId8" Type="http://schemas.openxmlformats.org/officeDocument/2006/relationships/tags" Target="../tags/tag222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microsoft.com/office/2007/relationships/media" Target="../media/media1.mp4" /><Relationship Id="rId11" Type="http://schemas.openxmlformats.org/officeDocument/2006/relationships/tags" Target="../tags/tag231.xm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226.xml" /><Relationship Id="rId4" Type="http://schemas.openxmlformats.org/officeDocument/2006/relationships/tags" Target="../tags/tag227.xml" /><Relationship Id="rId5" Type="http://schemas.openxmlformats.org/officeDocument/2006/relationships/tags" Target="../tags/tag228.xml" /><Relationship Id="rId6" Type="http://schemas.openxmlformats.org/officeDocument/2006/relationships/tags" Target="../tags/tag229.xml" /><Relationship Id="rId7" Type="http://schemas.openxmlformats.org/officeDocument/2006/relationships/image" Target="../media/image46.png" /><Relationship Id="rId8" Type="http://schemas.openxmlformats.org/officeDocument/2006/relationships/tags" Target="../tags/tag230.xml" /><Relationship Id="rId9" Type="http://schemas.openxmlformats.org/officeDocument/2006/relationships/video" Target="../media/media1.mp4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235.xml" /><Relationship Id="rId4" Type="http://schemas.openxmlformats.org/officeDocument/2006/relationships/tags" Target="../tags/tag236.xml" /><Relationship Id="rId5" Type="http://schemas.openxmlformats.org/officeDocument/2006/relationships/tags" Target="../tags/tag237.xml" /><Relationship Id="rId6" Type="http://schemas.openxmlformats.org/officeDocument/2006/relationships/tags" Target="../tags/tag238.xml" /><Relationship Id="rId7" Type="http://schemas.openxmlformats.org/officeDocument/2006/relationships/tags" Target="../tags/tag239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49.xm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243.xml" /><Relationship Id="rId4" Type="http://schemas.openxmlformats.org/officeDocument/2006/relationships/tags" Target="../tags/tag244.xml" /><Relationship Id="rId5" Type="http://schemas.openxmlformats.org/officeDocument/2006/relationships/tags" Target="../tags/tag245.xml" /><Relationship Id="rId6" Type="http://schemas.openxmlformats.org/officeDocument/2006/relationships/tags" Target="../tags/tag246.xml" /><Relationship Id="rId7" Type="http://schemas.openxmlformats.org/officeDocument/2006/relationships/tags" Target="../tags/tag247.xml" /><Relationship Id="rId8" Type="http://schemas.openxmlformats.org/officeDocument/2006/relationships/tags" Target="../tags/tag248.xml" /><Relationship Id="rId9" Type="http://schemas.openxmlformats.org/officeDocument/2006/relationships/image" Target="../media/image47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254.xml" /><Relationship Id="rId4" Type="http://schemas.openxmlformats.org/officeDocument/2006/relationships/tags" Target="../tags/tag255.xml" /><Relationship Id="rId5" Type="http://schemas.openxmlformats.org/officeDocument/2006/relationships/tags" Target="../tags/tag256.xml" /><Relationship Id="rId6" Type="http://schemas.openxmlformats.org/officeDocument/2006/relationships/tags" Target="../tags/tag257.xml" /><Relationship Id="rId7" Type="http://schemas.openxmlformats.org/officeDocument/2006/relationships/tags" Target="../tags/tag258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263.xml" /><Relationship Id="rId4" Type="http://schemas.openxmlformats.org/officeDocument/2006/relationships/tags" Target="../tags/tag264.xml" /><Relationship Id="rId5" Type="http://schemas.openxmlformats.org/officeDocument/2006/relationships/tags" Target="../tags/tag265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276.xml" /><Relationship Id="rId11" Type="http://schemas.openxmlformats.org/officeDocument/2006/relationships/tags" Target="../tags/tag277.xm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270.xml" /><Relationship Id="rId4" Type="http://schemas.openxmlformats.org/officeDocument/2006/relationships/tags" Target="../tags/tag271.xml" /><Relationship Id="rId5" Type="http://schemas.openxmlformats.org/officeDocument/2006/relationships/tags" Target="../tags/tag272.xml" /><Relationship Id="rId6" Type="http://schemas.openxmlformats.org/officeDocument/2006/relationships/tags" Target="../tags/tag273.xml" /><Relationship Id="rId7" Type="http://schemas.openxmlformats.org/officeDocument/2006/relationships/tags" Target="../tags/tag274.xml" /><Relationship Id="rId8" Type="http://schemas.openxmlformats.org/officeDocument/2006/relationships/image" Target="../media/image48.png" /><Relationship Id="rId9" Type="http://schemas.openxmlformats.org/officeDocument/2006/relationships/tags" Target="../tags/tag275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282.xml" /><Relationship Id="rId4" Type="http://schemas.openxmlformats.org/officeDocument/2006/relationships/tags" Target="../tags/tag283.xml" /><Relationship Id="rId5" Type="http://schemas.openxmlformats.org/officeDocument/2006/relationships/tags" Target="../tags/tag284.xml" /><Relationship Id="rId6" Type="http://schemas.openxmlformats.org/officeDocument/2006/relationships/tags" Target="../tags/tag285.xml" /><Relationship Id="rId7" Type="http://schemas.openxmlformats.org/officeDocument/2006/relationships/tags" Target="../tags/tag286.xml" /><Relationship Id="rId8" Type="http://schemas.openxmlformats.org/officeDocument/2006/relationships/tags" Target="../tags/tag287.xml" /><Relationship Id="rId9" Type="http://schemas.openxmlformats.org/officeDocument/2006/relationships/tags" Target="../tags/tag288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293.xml" /><Relationship Id="rId4" Type="http://schemas.openxmlformats.org/officeDocument/2006/relationships/tags" Target="../tags/tag294.xml" /><Relationship Id="rId5" Type="http://schemas.openxmlformats.org/officeDocument/2006/relationships/tags" Target="../tags/tag295.xml" /><Relationship Id="rId6" Type="http://schemas.openxmlformats.org/officeDocument/2006/relationships/tags" Target="../tags/tag296.xml" /><Relationship Id="rId7" Type="http://schemas.openxmlformats.org/officeDocument/2006/relationships/tags" Target="../tags/tag297.xml" /><Relationship Id="rId8" Type="http://schemas.openxmlformats.org/officeDocument/2006/relationships/tags" Target="../tags/tag298.xml" /><Relationship Id="rId9" Type="http://schemas.openxmlformats.org/officeDocument/2006/relationships/tags" Target="../tags/tag299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50.png" /><Relationship Id="rId11" Type="http://schemas.openxmlformats.org/officeDocument/2006/relationships/tags" Target="../tags/tag310.xml" /><Relationship Id="rId12" Type="http://schemas.openxmlformats.org/officeDocument/2006/relationships/tags" Target="../tags/tag311.xml" /><Relationship Id="rId2" Type="http://schemas.openxmlformats.org/officeDocument/2006/relationships/notesSlide" Target="../notesSlides/notesSlide17.xml" /><Relationship Id="rId3" Type="http://schemas.openxmlformats.org/officeDocument/2006/relationships/tags" Target="../tags/tag304.xml" /><Relationship Id="rId4" Type="http://schemas.openxmlformats.org/officeDocument/2006/relationships/tags" Target="../tags/tag305.xml" /><Relationship Id="rId5" Type="http://schemas.openxmlformats.org/officeDocument/2006/relationships/image" Target="../media/image49.jpeg" /><Relationship Id="rId6" Type="http://schemas.openxmlformats.org/officeDocument/2006/relationships/tags" Target="../tags/tag306.xml" /><Relationship Id="rId7" Type="http://schemas.openxmlformats.org/officeDocument/2006/relationships/tags" Target="../tags/tag307.xml" /><Relationship Id="rId8" Type="http://schemas.openxmlformats.org/officeDocument/2006/relationships/tags" Target="../tags/tag308.xml" /><Relationship Id="rId9" Type="http://schemas.openxmlformats.org/officeDocument/2006/relationships/tags" Target="../tags/tag309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image" Target="../media/image32.png" /><Relationship Id="rId11" Type="http://schemas.openxmlformats.org/officeDocument/2006/relationships/tags" Target="../tags/tag113.xml" /><Relationship Id="rId12" Type="http://schemas.openxmlformats.org/officeDocument/2006/relationships/tags" Target="../tags/tag114.xml" /><Relationship Id="rId13" Type="http://schemas.openxmlformats.org/officeDocument/2006/relationships/tags" Target="../tags/tag115.xml" /><Relationship Id="rId14" Type="http://schemas.openxmlformats.org/officeDocument/2006/relationships/tags" Target="../tags/tag116.xml" /><Relationship Id="rId15" Type="http://schemas.openxmlformats.org/officeDocument/2006/relationships/tags" Target="../tags/tag117.xml" /><Relationship Id="rId16" Type="http://schemas.openxmlformats.org/officeDocument/2006/relationships/tags" Target="../tags/tag118.xml" /><Relationship Id="rId17" Type="http://schemas.openxmlformats.org/officeDocument/2006/relationships/tags" Target="../tags/tag119.xml" /><Relationship Id="rId18" Type="http://schemas.openxmlformats.org/officeDocument/2006/relationships/tags" Target="../tags/tag120.xml" /><Relationship Id="rId19" Type="http://schemas.openxmlformats.org/officeDocument/2006/relationships/tags" Target="../tags/tag121.xml" /><Relationship Id="rId2" Type="http://schemas.openxmlformats.org/officeDocument/2006/relationships/tags" Target="../tags/tag106.xml" /><Relationship Id="rId20" Type="http://schemas.openxmlformats.org/officeDocument/2006/relationships/tags" Target="../tags/tag122.xml" /><Relationship Id="rId21" Type="http://schemas.openxmlformats.org/officeDocument/2006/relationships/tags" Target="../tags/tag123.xml" /><Relationship Id="rId22" Type="http://schemas.openxmlformats.org/officeDocument/2006/relationships/tags" Target="../tags/tag124.xml" /><Relationship Id="rId23" Type="http://schemas.openxmlformats.org/officeDocument/2006/relationships/tags" Target="../tags/tag125.xml" /><Relationship Id="rId24" Type="http://schemas.openxmlformats.org/officeDocument/2006/relationships/tags" Target="../tags/tag126.xml" /><Relationship Id="rId25" Type="http://schemas.openxmlformats.org/officeDocument/2006/relationships/image" Target="../media/image33.png" /><Relationship Id="rId26" Type="http://schemas.openxmlformats.org/officeDocument/2006/relationships/tags" Target="../tags/tag127.xml" /><Relationship Id="rId27" Type="http://schemas.openxmlformats.org/officeDocument/2006/relationships/tags" Target="../tags/tag128.xml" /><Relationship Id="rId28" Type="http://schemas.openxmlformats.org/officeDocument/2006/relationships/image" Target="../media/image34.png" /><Relationship Id="rId29" Type="http://schemas.microsoft.com/office/2007/relationships/hdphoto" Target="../media/image35.wdp" /><Relationship Id="rId3" Type="http://schemas.openxmlformats.org/officeDocument/2006/relationships/tags" Target="../tags/tag107.xml" /><Relationship Id="rId30" Type="http://schemas.openxmlformats.org/officeDocument/2006/relationships/tags" Target="../tags/tag129.xml" /><Relationship Id="rId31" Type="http://schemas.openxmlformats.org/officeDocument/2006/relationships/image" Target="../media/image36.png" /><Relationship Id="rId32" Type="http://schemas.openxmlformats.org/officeDocument/2006/relationships/tags" Target="../tags/tag130.xml" /><Relationship Id="rId33" Type="http://schemas.openxmlformats.org/officeDocument/2006/relationships/tags" Target="../tags/tag131.xml" /><Relationship Id="rId4" Type="http://schemas.openxmlformats.org/officeDocument/2006/relationships/image" Target="../media/image31.png" /><Relationship Id="rId5" Type="http://schemas.openxmlformats.org/officeDocument/2006/relationships/tags" Target="../tags/tag108.xml" /><Relationship Id="rId6" Type="http://schemas.openxmlformats.org/officeDocument/2006/relationships/tags" Target="../tags/tag109.xml" /><Relationship Id="rId7" Type="http://schemas.openxmlformats.org/officeDocument/2006/relationships/tags" Target="../tags/tag110.xml" /><Relationship Id="rId8" Type="http://schemas.openxmlformats.org/officeDocument/2006/relationships/tags" Target="../tags/tag111.xml" /><Relationship Id="rId9" Type="http://schemas.openxmlformats.org/officeDocument/2006/relationships/tags" Target="../tags/tag112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52.png" /><Relationship Id="rId2" Type="http://schemas.openxmlformats.org/officeDocument/2006/relationships/notesSlide" Target="../notesSlides/notesSlide18.xml" /><Relationship Id="rId3" Type="http://schemas.openxmlformats.org/officeDocument/2006/relationships/tags" Target="../tags/tag316.xml" /><Relationship Id="rId4" Type="http://schemas.openxmlformats.org/officeDocument/2006/relationships/tags" Target="../tags/tag317.xml" /><Relationship Id="rId5" Type="http://schemas.openxmlformats.org/officeDocument/2006/relationships/tags" Target="../tags/tag318.xml" /><Relationship Id="rId6" Type="http://schemas.openxmlformats.org/officeDocument/2006/relationships/image" Target="../media/image51.png" /><Relationship Id="rId7" Type="http://schemas.openxmlformats.org/officeDocument/2006/relationships/tags" Target="../tags/tag319.xml" /><Relationship Id="rId8" Type="http://schemas.openxmlformats.org/officeDocument/2006/relationships/tags" Target="../tags/tag320.xml" /><Relationship Id="rId9" Type="http://schemas.openxmlformats.org/officeDocument/2006/relationships/tags" Target="../tags/tag321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54.jpeg" /><Relationship Id="rId11" Type="http://schemas.openxmlformats.org/officeDocument/2006/relationships/tags" Target="../tags/tag332.xml" /><Relationship Id="rId12" Type="http://schemas.openxmlformats.org/officeDocument/2006/relationships/image" Target="../media/image55.jpeg" /><Relationship Id="rId13" Type="http://schemas.openxmlformats.org/officeDocument/2006/relationships/tags" Target="../tags/tag333.xml" /><Relationship Id="rId14" Type="http://schemas.openxmlformats.org/officeDocument/2006/relationships/image" Target="../media/image56.jpeg" /><Relationship Id="rId15" Type="http://schemas.openxmlformats.org/officeDocument/2006/relationships/tags" Target="../tags/tag334.xml" /><Relationship Id="rId2" Type="http://schemas.openxmlformats.org/officeDocument/2006/relationships/notesSlide" Target="../notesSlides/notesSlide19.xml" /><Relationship Id="rId3" Type="http://schemas.openxmlformats.org/officeDocument/2006/relationships/tags" Target="../tags/tag326.xml" /><Relationship Id="rId4" Type="http://schemas.openxmlformats.org/officeDocument/2006/relationships/tags" Target="../tags/tag327.xml" /><Relationship Id="rId5" Type="http://schemas.openxmlformats.org/officeDocument/2006/relationships/tags" Target="../tags/tag328.xml" /><Relationship Id="rId6" Type="http://schemas.openxmlformats.org/officeDocument/2006/relationships/tags" Target="../tags/tag329.xml" /><Relationship Id="rId7" Type="http://schemas.openxmlformats.org/officeDocument/2006/relationships/tags" Target="../tags/tag330.xml" /><Relationship Id="rId8" Type="http://schemas.openxmlformats.org/officeDocument/2006/relationships/image" Target="../media/image53.jpeg" /><Relationship Id="rId9" Type="http://schemas.openxmlformats.org/officeDocument/2006/relationships/tags" Target="../tags/tag331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43.xml" /><Relationship Id="rId11" Type="http://schemas.openxmlformats.org/officeDocument/2006/relationships/tags" Target="../tags/tag344.xml" /><Relationship Id="rId12" Type="http://schemas.openxmlformats.org/officeDocument/2006/relationships/tags" Target="../tags/tag345.xml" /><Relationship Id="rId13" Type="http://schemas.openxmlformats.org/officeDocument/2006/relationships/tags" Target="../tags/tag346.xml" /><Relationship Id="rId14" Type="http://schemas.openxmlformats.org/officeDocument/2006/relationships/tags" Target="../tags/tag347.xml" /><Relationship Id="rId15" Type="http://schemas.openxmlformats.org/officeDocument/2006/relationships/tags" Target="../tags/tag348.xml" /><Relationship Id="rId16" Type="http://schemas.openxmlformats.org/officeDocument/2006/relationships/tags" Target="../tags/tag349.xml" /><Relationship Id="rId17" Type="http://schemas.openxmlformats.org/officeDocument/2006/relationships/tags" Target="../tags/tag350.xml" /><Relationship Id="rId2" Type="http://schemas.openxmlformats.org/officeDocument/2006/relationships/tags" Target="../tags/tag335.xml" /><Relationship Id="rId3" Type="http://schemas.openxmlformats.org/officeDocument/2006/relationships/tags" Target="../tags/tag336.xml" /><Relationship Id="rId4" Type="http://schemas.openxmlformats.org/officeDocument/2006/relationships/tags" Target="../tags/tag337.xml" /><Relationship Id="rId5" Type="http://schemas.openxmlformats.org/officeDocument/2006/relationships/tags" Target="../tags/tag338.xml" /><Relationship Id="rId6" Type="http://schemas.openxmlformats.org/officeDocument/2006/relationships/tags" Target="../tags/tag339.xml" /><Relationship Id="rId7" Type="http://schemas.openxmlformats.org/officeDocument/2006/relationships/tags" Target="../tags/tag340.xml" /><Relationship Id="rId8" Type="http://schemas.openxmlformats.org/officeDocument/2006/relationships/tags" Target="../tags/tag341.xml" /><Relationship Id="rId9" Type="http://schemas.openxmlformats.org/officeDocument/2006/relationships/tags" Target="../tags/tag342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41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135.xml" /><Relationship Id="rId4" Type="http://schemas.openxmlformats.org/officeDocument/2006/relationships/tags" Target="../tags/tag136.xml" /><Relationship Id="rId5" Type="http://schemas.openxmlformats.org/officeDocument/2006/relationships/tags" Target="../tags/tag137.xml" /><Relationship Id="rId6" Type="http://schemas.openxmlformats.org/officeDocument/2006/relationships/tags" Target="../tags/tag138.xml" /><Relationship Id="rId7" Type="http://schemas.openxmlformats.org/officeDocument/2006/relationships/tags" Target="../tags/tag139.xml" /><Relationship Id="rId8" Type="http://schemas.openxmlformats.org/officeDocument/2006/relationships/image" Target="../media/image37.gif" /><Relationship Id="rId9" Type="http://schemas.openxmlformats.org/officeDocument/2006/relationships/tags" Target="../tags/tag140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145.xml" /><Relationship Id="rId4" Type="http://schemas.openxmlformats.org/officeDocument/2006/relationships/tags" Target="../tags/tag146.xml" /><Relationship Id="rId5" Type="http://schemas.openxmlformats.org/officeDocument/2006/relationships/tags" Target="../tags/tag147.xml" /><Relationship Id="rId6" Type="http://schemas.openxmlformats.org/officeDocument/2006/relationships/tags" Target="../tags/tag148.xml" /><Relationship Id="rId7" Type="http://schemas.openxmlformats.org/officeDocument/2006/relationships/tags" Target="../tags/tag149.xml" /><Relationship Id="rId8" Type="http://schemas.openxmlformats.org/officeDocument/2006/relationships/image" Target="../media/image38.png" /><Relationship Id="rId9" Type="http://schemas.openxmlformats.org/officeDocument/2006/relationships/tags" Target="../tags/tag150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154.xml" /><Relationship Id="rId4" Type="http://schemas.openxmlformats.org/officeDocument/2006/relationships/tags" Target="../tags/tag155.xml" /><Relationship Id="rId5" Type="http://schemas.openxmlformats.org/officeDocument/2006/relationships/tags" Target="../tags/tag156.xml" /><Relationship Id="rId6" Type="http://schemas.openxmlformats.org/officeDocument/2006/relationships/tags" Target="../tags/tag157.xml" /><Relationship Id="rId7" Type="http://schemas.openxmlformats.org/officeDocument/2006/relationships/tags" Target="../tags/tag158.xml" /><Relationship Id="rId8" Type="http://schemas.openxmlformats.org/officeDocument/2006/relationships/tags" Target="../tags/tag159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40.png" /><Relationship Id="rId11" Type="http://schemas.openxmlformats.org/officeDocument/2006/relationships/tags" Target="../tags/tag169.xml" /><Relationship Id="rId12" Type="http://schemas.openxmlformats.org/officeDocument/2006/relationships/tags" Target="../tags/tag170.xml" /><Relationship Id="rId13" Type="http://schemas.openxmlformats.org/officeDocument/2006/relationships/tags" Target="../tags/tag171.xml" /><Relationship Id="rId14" Type="http://schemas.openxmlformats.org/officeDocument/2006/relationships/image" Target="../media/image41.png" /><Relationship Id="rId15" Type="http://schemas.openxmlformats.org/officeDocument/2006/relationships/tags" Target="../tags/tag172.xml" /><Relationship Id="rId16" Type="http://schemas.openxmlformats.org/officeDocument/2006/relationships/tags" Target="../tags/tag173.xml" /><Relationship Id="rId17" Type="http://schemas.openxmlformats.org/officeDocument/2006/relationships/image" Target="../media/image42.png" /><Relationship Id="rId18" Type="http://schemas.openxmlformats.org/officeDocument/2006/relationships/tags" Target="../tags/tag174.xml" /><Relationship Id="rId19" Type="http://schemas.openxmlformats.org/officeDocument/2006/relationships/tags" Target="../tags/tag175.xml" /><Relationship Id="rId2" Type="http://schemas.openxmlformats.org/officeDocument/2006/relationships/notesSlide" Target="../notesSlides/notesSlide4.xml" /><Relationship Id="rId20" Type="http://schemas.openxmlformats.org/officeDocument/2006/relationships/tags" Target="../tags/tag176.xml" /><Relationship Id="rId3" Type="http://schemas.openxmlformats.org/officeDocument/2006/relationships/tags" Target="../tags/tag163.xml" /><Relationship Id="rId4" Type="http://schemas.openxmlformats.org/officeDocument/2006/relationships/tags" Target="../tags/tag164.xml" /><Relationship Id="rId5" Type="http://schemas.openxmlformats.org/officeDocument/2006/relationships/tags" Target="../tags/tag165.xml" /><Relationship Id="rId6" Type="http://schemas.openxmlformats.org/officeDocument/2006/relationships/tags" Target="../tags/tag166.xml" /><Relationship Id="rId7" Type="http://schemas.openxmlformats.org/officeDocument/2006/relationships/tags" Target="../tags/tag167.xml" /><Relationship Id="rId8" Type="http://schemas.openxmlformats.org/officeDocument/2006/relationships/image" Target="../media/image39.png" /><Relationship Id="rId9" Type="http://schemas.openxmlformats.org/officeDocument/2006/relationships/tags" Target="../tags/tag168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86.xml" /><Relationship Id="rId11" Type="http://schemas.openxmlformats.org/officeDocument/2006/relationships/tags" Target="../tags/tag187.xml" /><Relationship Id="rId12" Type="http://schemas.openxmlformats.org/officeDocument/2006/relationships/tags" Target="../tags/tag188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180.xml" /><Relationship Id="rId4" Type="http://schemas.openxmlformats.org/officeDocument/2006/relationships/tags" Target="../tags/tag181.xml" /><Relationship Id="rId5" Type="http://schemas.openxmlformats.org/officeDocument/2006/relationships/tags" Target="../tags/tag182.xml" /><Relationship Id="rId6" Type="http://schemas.openxmlformats.org/officeDocument/2006/relationships/tags" Target="../tags/tag183.xml" /><Relationship Id="rId7" Type="http://schemas.openxmlformats.org/officeDocument/2006/relationships/tags" Target="../tags/tag184.xml" /><Relationship Id="rId8" Type="http://schemas.openxmlformats.org/officeDocument/2006/relationships/tags" Target="../tags/tag185.xml" /><Relationship Id="rId9" Type="http://schemas.openxmlformats.org/officeDocument/2006/relationships/image" Target="../media/image43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98.xml" /><Relationship Id="rId11" Type="http://schemas.openxmlformats.org/officeDocument/2006/relationships/tags" Target="../tags/tag199.xml" /><Relationship Id="rId12" Type="http://schemas.openxmlformats.org/officeDocument/2006/relationships/image" Target="../media/image45.png" /><Relationship Id="rId13" Type="http://schemas.openxmlformats.org/officeDocument/2006/relationships/tags" Target="../tags/tag200.xml" /><Relationship Id="rId14" Type="http://schemas.openxmlformats.org/officeDocument/2006/relationships/tags" Target="../tags/tag201.xml" /><Relationship Id="rId15" Type="http://schemas.openxmlformats.org/officeDocument/2006/relationships/tags" Target="../tags/tag202.xml" /><Relationship Id="rId16" Type="http://schemas.openxmlformats.org/officeDocument/2006/relationships/tags" Target="../tags/tag203.xm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192.xml" /><Relationship Id="rId4" Type="http://schemas.openxmlformats.org/officeDocument/2006/relationships/tags" Target="../tags/tag193.xml" /><Relationship Id="rId5" Type="http://schemas.openxmlformats.org/officeDocument/2006/relationships/tags" Target="../tags/tag194.xml" /><Relationship Id="rId6" Type="http://schemas.openxmlformats.org/officeDocument/2006/relationships/tags" Target="../tags/tag195.xml" /><Relationship Id="rId7" Type="http://schemas.openxmlformats.org/officeDocument/2006/relationships/tags" Target="../tags/tag196.xml" /><Relationship Id="rId8" Type="http://schemas.openxmlformats.org/officeDocument/2006/relationships/tags" Target="../tags/tag197.xml" /><Relationship Id="rId9" Type="http://schemas.openxmlformats.org/officeDocument/2006/relationships/image" Target="../media/image44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207.xml" /><Relationship Id="rId4" Type="http://schemas.openxmlformats.org/officeDocument/2006/relationships/tags" Target="../tags/tag208.xml" /><Relationship Id="rId5" Type="http://schemas.openxmlformats.org/officeDocument/2006/relationships/tags" Target="../tags/tag209.xml" /><Relationship Id="rId6" Type="http://schemas.openxmlformats.org/officeDocument/2006/relationships/tags" Target="../tags/tag210.xml" /><Relationship Id="rId7" Type="http://schemas.openxmlformats.org/officeDocument/2006/relationships/tags" Target="../tags/tag211.xml" /><Relationship Id="rId8" Type="http://schemas.openxmlformats.org/officeDocument/2006/relationships/tags" Target="../tags/tag212.xml" /><Relationship Id="rId9" Type="http://schemas.openxmlformats.org/officeDocument/2006/relationships/tags" Target="../tags/tag213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0" name="组合 9" title=""/>
          <p:cNvGrpSpPr/>
          <p:nvPr>
            <p:custDataLst>
              <p:tags r:id="rId3"/>
            </p:custDataLst>
          </p:nvPr>
        </p:nvGrpSpPr>
        <p:grpSpPr>
          <a:xfrm>
            <a:off x="299889" y="273977"/>
            <a:ext cx="8544226" cy="4636025"/>
            <a:chOff x="370680" y="181967"/>
            <a:chExt cx="8544720" cy="4784328"/>
          </a:xfrm>
        </p:grpSpPr>
        <p:sp>
          <p:nvSpPr>
            <p:cNvPr id="6" name="矩形: 圆角 5"/>
            <p:cNvSpPr/>
            <p:nvPr>
              <p:custDataLst>
                <p:tags r:id="rId4"/>
              </p:custDataLst>
            </p:nvPr>
          </p:nvSpPr>
          <p:spPr>
            <a:xfrm>
              <a:off x="370680" y="181967"/>
              <a:ext cx="8544720" cy="4784328"/>
            </a:xfrm>
            <a:prstGeom prst="roundRect">
              <a:avLst>
                <a:gd name="adj" fmla="val 3360"/>
              </a:avLst>
            </a:prstGeom>
            <a:solidFill>
              <a:schemeClr val="accent1">
                <a:lumMod val="60000"/>
                <a:lumOff val="4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" name="矩形: 圆角 3"/>
            <p:cNvSpPr/>
            <p:nvPr>
              <p:custDataLst>
                <p:tags r:id="rId5"/>
              </p:custDataLst>
            </p:nvPr>
          </p:nvSpPr>
          <p:spPr>
            <a:xfrm>
              <a:off x="475853" y="294481"/>
              <a:ext cx="8334375" cy="4559300"/>
            </a:xfrm>
            <a:prstGeom prst="roundRect">
              <a:avLst>
                <a:gd name="adj" fmla="val 3209"/>
              </a:avLst>
            </a:prstGeom>
            <a:solidFill>
              <a:schemeClr val="bg1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8" name="矩形: 圆角 7" title=""/>
          <p:cNvSpPr/>
          <p:nvPr>
            <p:custDataLst>
              <p:tags r:id="rId6"/>
            </p:custDataLst>
          </p:nvPr>
        </p:nvSpPr>
        <p:spPr>
          <a:xfrm>
            <a:off x="607060" y="477520"/>
            <a:ext cx="7929245" cy="4194175"/>
          </a:xfrm>
          <a:prstGeom prst="roundRect">
            <a:avLst>
              <a:gd name="adj" fmla="val 3037"/>
            </a:avLst>
          </a:prstGeom>
          <a:solidFill>
            <a:srgbClr val="F3F8FC">
              <a:alpha val="83000"/>
            </a:srgbClr>
          </a:solidFill>
          <a:ln w="9525">
            <a:solidFill>
              <a:srgbClr val="0C2254">
                <a:alpha val="50000"/>
              </a:srgbClr>
            </a:solidFill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26" name="图片 25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rcRect l="11568" t="14410" r="12639" b="16450"/>
          <a:stretch>
            <a:fillRect/>
          </a:stretch>
        </p:blipFill>
        <p:spPr>
          <a:xfrm flipH="1">
            <a:off x="7883090" y="4125977"/>
            <a:ext cx="1190418" cy="944869"/>
          </a:xfrm>
          <a:prstGeom prst="rect">
            <a:avLst/>
          </a:prstGeom>
        </p:spPr>
      </p:pic>
      <p:pic>
        <p:nvPicPr>
          <p:cNvPr id="1072" name="Picture 48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18835" r="2118" b="25336"/>
          <a:stretch>
            <a:fillRect/>
          </a:stretch>
        </p:blipFill>
        <p:spPr bwMode="auto">
          <a:xfrm>
            <a:off x="555191" y="236497"/>
            <a:ext cx="8178400" cy="458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矩形 1034" title=""/>
          <p:cNvSpPr/>
          <p:nvPr>
            <p:custDataLst>
              <p:tags r:id="rId11"/>
            </p:custDataLst>
          </p:nvPr>
        </p:nvSpPr>
        <p:spPr>
          <a:xfrm>
            <a:off x="674915" y="871877"/>
            <a:ext cx="7794171" cy="39879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073" name="矩形: 圆顶角 1072" title=""/>
          <p:cNvSpPr/>
          <p:nvPr>
            <p:custDataLst>
              <p:tags r:id="rId12"/>
            </p:custDataLst>
          </p:nvPr>
        </p:nvSpPr>
        <p:spPr>
          <a:xfrm>
            <a:off x="710526" y="382294"/>
            <a:ext cx="7722948" cy="568376"/>
          </a:xfrm>
          <a:prstGeom prst="round2SameRect">
            <a:avLst/>
          </a:prstGeom>
          <a:solidFill>
            <a:srgbClr val="EAEE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54" name="图片 5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3">
            <a:alphaModFix amt="69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 radius="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13462436">
            <a:off x="8907869" y="1683597"/>
            <a:ext cx="440300" cy="542609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  <a:effectLst/>
        </p:spPr>
      </p:pic>
      <p:pic>
        <p:nvPicPr>
          <p:cNvPr id="50" name="图片 4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46" t="66522" r="1380" b="8696"/>
          <a:stretch>
            <a:fillRect/>
          </a:stretch>
        </p:blipFill>
        <p:spPr>
          <a:xfrm rot="3215840">
            <a:off x="8511783" y="4813421"/>
            <a:ext cx="989722" cy="782993"/>
          </a:xfrm>
          <a:custGeom>
            <a:gdLst>
              <a:gd name="connsiteX0" fmla="*/ 1432704 w 2148321"/>
              <a:gd name="connsiteY0" fmla="*/ 0 h 1699591"/>
              <a:gd name="connsiteX1" fmla="*/ 2148321 w 2148321"/>
              <a:gd name="connsiteY1" fmla="*/ 119269 h 1699591"/>
              <a:gd name="connsiteX2" fmla="*/ 786660 w 2148321"/>
              <a:gd name="connsiteY2" fmla="*/ 1699591 h 1699591"/>
              <a:gd name="connsiteX3" fmla="*/ 21347 w 2148321"/>
              <a:gd name="connsiteY3" fmla="*/ 1381539 h 1699591"/>
              <a:gd name="connsiteX4" fmla="*/ 1469 w 2148321"/>
              <a:gd name="connsiteY4" fmla="*/ 1292087 h 1699591"/>
              <a:gd name="connsiteX5" fmla="*/ 408973 w 2148321"/>
              <a:gd name="connsiteY5" fmla="*/ 805069 h 1699591"/>
              <a:gd name="connsiteX6" fmla="*/ 1432704 w 2148321"/>
              <a:gd name="connsiteY6" fmla="*/ 0 h 16995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48321" h="1699591">
                <a:moveTo>
                  <a:pt x="1432704" y="0"/>
                </a:moveTo>
                <a:lnTo>
                  <a:pt x="2148321" y="119269"/>
                </a:lnTo>
                <a:lnTo>
                  <a:pt x="786660" y="1699591"/>
                </a:lnTo>
                <a:lnTo>
                  <a:pt x="21347" y="1381539"/>
                </a:lnTo>
                <a:cubicBezTo>
                  <a:pt x="-18593" y="1381539"/>
                  <a:pt x="11774" y="1384832"/>
                  <a:pt x="1469" y="1292087"/>
                </a:cubicBezTo>
                <a:lnTo>
                  <a:pt x="408973" y="805069"/>
                </a:lnTo>
                <a:lnTo>
                  <a:pt x="1432704" y="0"/>
                </a:lnTo>
                <a:close/>
              </a:path>
            </a:pathLst>
          </a:custGeom>
        </p:spPr>
      </p:pic>
      <p:pic>
        <p:nvPicPr>
          <p:cNvPr id="1047" name="Picture 40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6" t="17325" r="71934" b="63881"/>
          <a:stretch>
            <a:fillRect/>
          </a:stretch>
        </p:blipFill>
        <p:spPr bwMode="auto">
          <a:xfrm rot="18069258">
            <a:off x="8732701" y="1096874"/>
            <a:ext cx="587935" cy="74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48" title="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7" t="21719" r="82246" b="75224"/>
          <a:stretch>
            <a:fillRect/>
          </a:stretch>
        </p:blipFill>
        <p:spPr bwMode="auto">
          <a:xfrm>
            <a:off x="756623" y="541103"/>
            <a:ext cx="859907" cy="25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33" title=""/>
          <p:cNvSpPr txBox="1"/>
          <p:nvPr>
            <p:custDataLst>
              <p:tags r:id="rId21"/>
            </p:custDataLst>
          </p:nvPr>
        </p:nvSpPr>
        <p:spPr>
          <a:xfrm>
            <a:off x="710565" y="483235"/>
            <a:ext cx="55441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bliqueBottomRight"/>
              <a:lightRig rig="flat" dir="t"/>
            </a:scene3d>
            <a:sp3d extrusionH="51486" contourW="2574" prstMaterial="matte">
              <a:extrusionClr>
                <a:srgbClr val="C73E12"/>
              </a:extrusionClr>
              <a:contourClr>
                <a:srgbClr val="6A3636"/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u="none" strike="noStrike" kern="1200" cap="none" spc="0" normalizeH="0" baseline="0" noProof="0">
                <a:ln w="8152" cmpd="dbl"/>
                <a:gradFill>
                  <a:gsLst>
                    <a:gs pos="29000">
                      <a:srgbClr val="FAD63E"/>
                    </a:gs>
                    <a:gs pos="80000">
                      <a:srgbClr val="F56D21"/>
                    </a:gs>
                  </a:gsLst>
                </a:gradFill>
                <a:effectLst>
                  <a:reflection blurRad="6865" stA="27000" endA="900" endPos="60000" dist="88900" dir="5400000" sy="-100000" algn="bl" rotWithShape="0"/>
                </a:effectLst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汉仪雅酷黑 75W" panose="020b0804020202020204" charset="-122"/>
                <a:sym typeface="汉仪雅酷黑 75W" panose="020b0804020202020204" charset="-122"/>
              </a:rPr>
              <a:t>人教版物理九年级全册精做课件</a:t>
            </a: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</p:txBody>
      </p:sp>
      <p:sp>
        <p:nvSpPr>
          <p:cNvPr id="2" name="TextBox 8" title=""/>
          <p:cNvSpPr txBox="1"/>
          <p:nvPr userDrawn="1">
            <p:custDataLst>
              <p:tags r:id="rId22"/>
            </p:custDataLst>
          </p:nvPr>
        </p:nvSpPr>
        <p:spPr>
          <a:xfrm>
            <a:off x="2628113" y="3020043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23"/>
            </p:custDataLst>
          </p:nvPr>
        </p:nvSpPr>
        <p:spPr>
          <a:xfrm>
            <a:off x="3563620" y="3507740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fld id="{760FBDFE-C587-4B4C-A407-44438C67B59E}" type="datetime2">
              <a:rPr lang="zh-CN" altLang="en-US" sz="1600" smtClean="0">
                <a:solidFill>
                  <a:schemeClr val="accent1"/>
                </a:solidFill>
                <a:effectLst/>
              </a:rPr>
              <a:t>2026年6月14日</a:t>
            </a:fld>
            <a:r>
              <a:rPr lang="en-US" altLang="zh-CN" sz="1600" smtClean="0">
                <a:solidFill>
                  <a:schemeClr val="accent1"/>
                </a:solidFill>
                <a:effectLst/>
              </a:rPr>
              <a:t>   </a:t>
            </a:r>
            <a:endParaRPr lang="en-US" altLang="zh-CN" sz="1600" smtClean="0">
              <a:solidFill>
                <a:schemeClr val="accent1"/>
              </a:solidFill>
              <a:effectLst/>
            </a:endParaRPr>
          </a:p>
        </p:txBody>
      </p:sp>
      <p:pic>
        <p:nvPicPr>
          <p:cNvPr id="5" name="Picture 2" title=""/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rcRect r="7319" b="13134"/>
          <a:stretch>
            <a:fillRect/>
          </a:stretch>
        </p:blipFill>
        <p:spPr>
          <a:xfrm>
            <a:off x="7308215" y="195580"/>
            <a:ext cx="618490" cy="584200"/>
          </a:xfrm>
          <a:custGeom>
            <a:gdLst>
              <a:gd name="connsiteX0" fmla="*/ 0 w 2483457"/>
              <a:gd name="connsiteY0" fmla="*/ 0 h 2341690"/>
              <a:gd name="connsiteX1" fmla="*/ 2483457 w 2483457"/>
              <a:gd name="connsiteY1" fmla="*/ 0 h 2341690"/>
              <a:gd name="connsiteX2" fmla="*/ 2483457 w 2483457"/>
              <a:gd name="connsiteY2" fmla="*/ 2341690 h 2341690"/>
              <a:gd name="connsiteX3" fmla="*/ 0 w 2483457"/>
              <a:gd name="connsiteY3" fmla="*/ 2341690 h 234169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3457" h="2341690">
                <a:moveTo>
                  <a:pt x="0" y="0"/>
                </a:moveTo>
                <a:lnTo>
                  <a:pt x="2483457" y="0"/>
                </a:lnTo>
                <a:lnTo>
                  <a:pt x="2483457" y="2341690"/>
                </a:lnTo>
                <a:lnTo>
                  <a:pt x="0" y="2341690"/>
                </a:lnTo>
                <a:close/>
              </a:path>
            </a:pathLst>
          </a:custGeom>
        </p:spPr>
      </p:pic>
      <p:pic>
        <p:nvPicPr>
          <p:cNvPr id="15" name="图片 14" title="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5938520" y="1419860"/>
            <a:ext cx="1231900" cy="1231900"/>
          </a:xfrm>
          <a:prstGeom prst="rect">
            <a:avLst/>
          </a:prstGeom>
        </p:spPr>
      </p:pic>
      <p:sp>
        <p:nvSpPr>
          <p:cNvPr id="19" name="Rectangle 5" title=""/>
          <p:cNvSpPr/>
          <p:nvPr>
            <p:custDataLst>
              <p:tags r:id="rId30"/>
            </p:custDataLst>
          </p:nvPr>
        </p:nvSpPr>
        <p:spPr>
          <a:xfrm>
            <a:off x="1195070" y="1851660"/>
            <a:ext cx="5511165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16.</a:t>
            </a:r>
            <a:r>
              <a:rPr lang="en-US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5</a:t>
            </a:r>
            <a:r>
              <a:rPr lang="zh-CN" altLang="en-US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跨学科实践：制作简易调光</a:t>
            </a:r>
            <a:endParaRPr lang="zh-CN" altLang="en-US" sz="2400" b="1" kern="0">
              <a:ln w="15875"/>
              <a:gradFill>
                <a:gsLst>
                  <a:gs pos="100000">
                    <a:srgbClr val="FF1744"/>
                  </a:gs>
                  <a:gs pos="0">
                    <a:srgbClr val="FF8A80"/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/>
              <a:latin typeface="+mj-ea"/>
              <a:ea typeface="+mj-ea"/>
              <a:cs typeface="Times New Roman" panose="02020603050405020304" charset="0"/>
              <a:sym typeface="+mn-ea"/>
            </a:endParaRPr>
          </a:p>
          <a:p>
            <a:pPr algn="ctr"/>
            <a:r>
              <a:rPr lang="zh-CN" altLang="en-US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台灯</a:t>
            </a:r>
            <a:endParaRPr lang="zh-CN" altLang="en-US" sz="2400" b="1" kern="0">
              <a:ln w="15875"/>
              <a:gradFill>
                <a:gsLst>
                  <a:gs pos="100000">
                    <a:srgbClr val="FF1744"/>
                  </a:gs>
                  <a:gs pos="0">
                    <a:srgbClr val="FF8A80"/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/>
              <a:latin typeface="+mj-ea"/>
              <a:ea typeface="+mj-ea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31"/>
            </p:custDataLst>
          </p:nvPr>
        </p:nvSpPr>
        <p:spPr>
          <a:xfrm>
            <a:off x="1132840" y="1275080"/>
            <a:ext cx="581533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bliqueTopLeft"/>
              <a:lightRig rig="threePt" dir="t"/>
            </a:scene3d>
          </a:bodyPr>
          <a:lstStyle/>
          <a:p>
            <a:pPr algn="ctr">
              <a:defRPr/>
            </a:pP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第十六章</a:t>
            </a:r>
            <a:r>
              <a:rPr lang="en-US" altLang="zh-CN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 </a:t>
            </a: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电压</a:t>
            </a:r>
            <a:r>
              <a:rPr lang="en-US" altLang="zh-CN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 </a:t>
            </a: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电阻</a:t>
            </a:r>
            <a:endParaRPr lang="zh-CN" altLang="en-US" sz="2800" b="1" ker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cs typeface="黑体" panose="02010609060101010101" charset="-122"/>
              <a:sym typeface="Arial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32"/>
            </p:custDataLst>
          </p:nvPr>
        </p:nvSpPr>
        <p:spPr>
          <a:xfrm>
            <a:off x="687070" y="960120"/>
            <a:ext cx="825500" cy="537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">
                <a:noFill/>
              </a:rPr>
              <a:t>16.5 </a:t>
            </a:r>
            <a:r>
              <a:rPr lang="zh-CN" altLang="en-US" sz="100">
                <a:noFill/>
              </a:rPr>
              <a:t>跨学科实践：制作简易调光台灯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一、实践目的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巩固滑动变阻器的工作原理，理解通过改变电阻改变电路电流，从而调节灯泡亮度的规律。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学会组装简单的串联电路，掌握滑动变阻器的正确接法与使用方法。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结合工程设计知识，完成简易调光台灯的制作，体会物理知识在生活中的应用。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二、实践原理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简易调光台灯的核心元件是滑动变阻器。将滑动变阻器与小灯泡串联在电路中，通过移动滑片，改变接入电路中电阻丝的长度，从而改变电路总电阻、改变电路电流大小。电流变大，灯泡变亮；电流变小，灯泡变暗，以此实现灯光亮度调节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三、实验器材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电源（两节干电池）、小灯泡、滑动变阻器、开关、导线若干、灯座。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四、制作步骤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按照串联电路要求，依次连接电源、开关、小灯泡、滑动变阻器，滑动变阻器采用一上一下接法。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电路连接完成后，闭合开关前，将滑动变阻器滑片调到最大阻值处，保护电路。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闭合开关，缓慢移动滑片，观察小灯泡亮度的变化。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反复调节滑片，体验灯光由暗变亮、由亮变暗的过程，验证调光效果。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五、实验现象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滑片靠近下端接线柱时，滑动变阻器接入电阻变小，电路电流变大，小灯泡变亮。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滑片远离下端接线柱时，滑动变阻器接入电阻变大，电路电流变小，小灯泡变暗。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若接两个上接线柱，灯泡亮度很亮且无法调节；若接两个下接线柱，灯泡亮度很暗且无法调节。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六、现象分析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滑动变阻器通过改变接入电阻丝长度改变电阻，串联电路中电阻变化直接改变电路电流。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灯光亮度由实际功率决定，电流变化导致灯泡实际功率改变，从而实现调光。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错误接法会使变阻器失去调节作用，因此必须严格遵循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一上一下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的接线原则。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七、实践总结与反思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本次实践利用滑动变阻器成功制作出简易调光台灯，验证了变阻器的工作原理。通过动手操作，熟练掌握了变阻器的接法和使用规范，明白了调光台灯的工作本质。生活中的调光灯具、调速风扇，都是利用变阻器改变电路电阻、调节电流的原理工作的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装置可改进：选用阻值合适的滑动变阻器，让灯光调节范围更大、变化更均匀。</a:t>
            </a:r>
            <a:endParaRPr lang="zh-CN" altLang="en-US" sz="100">
              <a:noFill/>
            </a:endParaRPr>
          </a:p>
        </p:txBody>
      </p:sp>
      <p:pic>
        <p:nvPicPr>
          <p:cNvPr id="21" name="图片 20" title="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6240780" y="453390"/>
            <a:ext cx="2157095" cy="4678045"/>
          </a:xfrm>
          <a:prstGeom prst="rect">
            <a:avLst/>
          </a:prstGeom>
        </p:spPr>
      </p:pic>
      <p:pic>
        <p:nvPicPr>
          <p:cNvPr id="22" name="图片 21" title=""/>
          <p:cNvPicPr>
            <a:picLocks noChangeAspect="1"/>
          </p:cNvPicPr>
          <p:nvPr userDrawn="1">
            <p:custDataLst>
              <p:tags r:id="rId36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pic>
        <p:nvPicPr>
          <p:cNvPr id="23" name="图片 22" title="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16">
            <a:alphaModFix amt="64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7552901">
            <a:off x="5471603" y="-200675"/>
            <a:ext cx="320950" cy="523657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4" name="内容占位符 8" title="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7812405" y="541020"/>
            <a:ext cx="1275715" cy="1275715"/>
          </a:xfrm>
          <a:prstGeom prst="rect">
            <a:avLst/>
          </a:prstGeom>
        </p:spPr>
      </p:pic>
      <p:sp>
        <p:nvSpPr>
          <p:cNvPr id="25" name="Freeform 20" title=""/>
          <p:cNvSpPr>
            <a:spLocks noEditPoints="1"/>
          </p:cNvSpPr>
          <p:nvPr>
            <p:custDataLst>
              <p:tags r:id="rId40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pic>
        <p:nvPicPr>
          <p:cNvPr id="42" name="图片 41" title="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>
            <a:off x="7308200" y="1087651"/>
            <a:ext cx="2243469" cy="4049182"/>
          </a:xfrm>
          <a:custGeom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pic>
        <p:nvPicPr>
          <p:cNvPr id="1032" name="Picture 8" title=""/>
          <p:cNvPicPr>
            <a:picLocks noChangeAspect="1" noChangeArrowheads="1"/>
          </p:cNvPicPr>
          <p:nvPr>
            <p:custDataLst>
              <p:tags r:id="rId44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7145" y="-165100"/>
            <a:ext cx="1511935" cy="151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 flipH="1">
            <a:off x="35560" y="2425700"/>
            <a:ext cx="1764030" cy="2705735"/>
          </a:xfrm>
          <a:custGeom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  <p:pic>
        <p:nvPicPr>
          <p:cNvPr id="7" name="Picture 7"/>
          <p:cNvPicPr>
            <a:picLocks noChangeAspect="1"/>
          </p:cNvPicPr>
          <p:nvPr>
            <p:custDataLst>
              <p:tags r:id="rId48"/>
            </p:custDataLst>
          </p:nvPr>
        </p:nvPicPr>
        <p:blipFill>
          <a:blip r:embed="rId47"/>
          <a:stretch>
            <a:fillRect/>
          </a:stretch>
        </p:blipFill>
        <p:spPr>
          <a:xfrm flipH="1">
            <a:off x="11582400" y="10922000"/>
            <a:ext cx="0" cy="0"/>
          </a:xfrm>
          <a:prstGeom prst="rect">
            <a:avLst/>
          </a:prstGeom>
          <a:ln>
            <a:noFill/>
          </a:ln>
        </p:spPr>
      </p:pic>
    </p:spTree>
    <p:custDataLst>
      <p:tags r:id="rId49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20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项目实施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8" name="矩形 7" title=""/>
          <p:cNvSpPr/>
          <p:nvPr>
            <p:custDataLst>
              <p:tags r:id="rId7"/>
            </p:custDataLst>
          </p:nvPr>
        </p:nvSpPr>
        <p:spPr>
          <a:xfrm>
            <a:off x="251700" y="699620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</a:rPr>
              <a:t>注意事项</a:t>
            </a:r>
            <a:endParaRPr lang="zh-CN" altLang="en-US" sz="2400" b="1">
              <a:solidFill>
                <a:srgbClr val="007E8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8"/>
            </p:custDataLst>
          </p:nvPr>
        </p:nvSpPr>
        <p:spPr>
          <a:xfrm>
            <a:off x="251700" y="1275660"/>
            <a:ext cx="8424585" cy="286232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50000"/>
              </a:lnSpc>
              <a:buClrTx/>
              <a:buSzTx/>
              <a:buFontTx/>
            </a:pPr>
            <a:r>
              <a:rPr kumimoji="1" lang="zh-CN" altLang="en-US" sz="20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电路连接</a:t>
            </a:r>
            <a:r>
              <a:rPr kumimoji="1" lang="en-US" altLang="zh-CN" sz="20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——</a:t>
            </a:r>
            <a:r>
              <a:rPr kumimoji="1" lang="zh-CN" altLang="en-US" sz="20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小心</a:t>
            </a:r>
            <a:r>
              <a:rPr kumimoji="1" lang="en-US" altLang="zh-CN" sz="20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"</a:t>
            </a:r>
            <a:r>
              <a:rPr kumimoji="1" lang="zh-CN" altLang="en-US" sz="20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电线打架</a:t>
            </a:r>
            <a:r>
              <a:rPr kumimoji="1" lang="en-US" altLang="zh-CN" sz="20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"</a:t>
            </a:r>
            <a:r>
              <a:rPr kumimoji="1" lang="zh-CN" altLang="en-US" sz="20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⚡</a:t>
            </a:r>
            <a:endParaRPr kumimoji="1" lang="zh-CN" altLang="en-US" sz="20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algn="l">
              <a:lnSpc>
                <a:spcPct val="150000"/>
              </a:lnSpc>
              <a:buClrTx/>
              <a:buSzTx/>
              <a:buFontTx/>
            </a:pPr>
            <a:r>
              <a:rPr kumimoji="1" lang="en-US" altLang="zh-CN" sz="20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​</a:t>
            </a:r>
            <a:r>
              <a:rPr kumimoji="1" lang="zh-CN" altLang="en-US" sz="20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短路灾难：红黑导线直接碰一起</a:t>
            </a:r>
            <a:r>
              <a:rPr kumimoji="1" lang="en-US" altLang="en-US" sz="20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→</a:t>
            </a:r>
            <a:r>
              <a:rPr kumimoji="1" lang="zh-CN" altLang="en-US" sz="20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电池急速发热（像捏扁的可乐瓶喷水）</a:t>
            </a:r>
            <a:endParaRPr kumimoji="1" lang="zh-CN" altLang="en-US" sz="20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algn="l">
              <a:lnSpc>
                <a:spcPct val="150000"/>
              </a:lnSpc>
              <a:buClrTx/>
              <a:buSzTx/>
              <a:buFontTx/>
            </a:pPr>
            <a:r>
              <a:rPr kumimoji="1" lang="en-US" altLang="zh-CN" sz="20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​</a:t>
            </a:r>
            <a:r>
              <a:rPr kumimoji="1" lang="zh-CN" altLang="en-US" sz="20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检查秘诀：</a:t>
            </a:r>
            <a:endParaRPr kumimoji="1" lang="zh-CN" altLang="en-US" sz="20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algn="l">
              <a:lnSpc>
                <a:spcPct val="150000"/>
              </a:lnSpc>
              <a:buClrTx/>
              <a:buSzTx/>
              <a:buFontTx/>
            </a:pPr>
            <a:r>
              <a:rPr kumimoji="1" lang="zh-CN" altLang="en-US" sz="20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🔍</a:t>
            </a:r>
            <a:r>
              <a:rPr kumimoji="1" lang="en-US" altLang="zh-CN" sz="20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 </a:t>
            </a:r>
            <a:r>
              <a:rPr kumimoji="1" lang="zh-CN" altLang="en-US" sz="20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通电前先肉眼</a:t>
            </a:r>
            <a:r>
              <a:rPr kumimoji="1" lang="en-US" altLang="zh-CN" sz="20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"</a:t>
            </a:r>
            <a:r>
              <a:rPr kumimoji="1" lang="zh-CN" altLang="en-US" sz="20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巡逻</a:t>
            </a:r>
            <a:r>
              <a:rPr kumimoji="1" lang="en-US" altLang="zh-CN" sz="20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"</a:t>
            </a:r>
            <a:r>
              <a:rPr kumimoji="1" lang="zh-CN" altLang="en-US" sz="20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：</a:t>
            </a:r>
            <a:endParaRPr kumimoji="1" lang="zh-CN" altLang="en-US" sz="20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algn="l">
              <a:lnSpc>
                <a:spcPct val="150000"/>
              </a:lnSpc>
              <a:buClrTx/>
              <a:buSzTx/>
              <a:buFontTx/>
            </a:pPr>
            <a:r>
              <a:rPr kumimoji="1" lang="en-US" altLang="en-US" sz="20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①</a:t>
            </a:r>
            <a:r>
              <a:rPr kumimoji="1" lang="en-US" altLang="zh-CN" sz="20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 </a:t>
            </a:r>
            <a:r>
              <a:rPr kumimoji="1" lang="zh-CN" altLang="en-US" sz="20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导线胶皮没破（像检查水管不漏水）</a:t>
            </a:r>
            <a:endParaRPr kumimoji="1" lang="zh-CN" altLang="en-US" sz="20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algn="l">
              <a:lnSpc>
                <a:spcPct val="150000"/>
              </a:lnSpc>
              <a:buClrTx/>
              <a:buSzTx/>
              <a:buFontTx/>
            </a:pPr>
            <a:r>
              <a:rPr kumimoji="1" lang="en-US" altLang="en-US" sz="20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②</a:t>
            </a:r>
            <a:r>
              <a:rPr kumimoji="1" lang="en-US" altLang="zh-CN" sz="20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 </a:t>
            </a:r>
            <a:r>
              <a:rPr kumimoji="1" lang="zh-CN" altLang="en-US" sz="20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电池盒正负极没装反（</a:t>
            </a:r>
            <a:r>
              <a:rPr kumimoji="1" lang="en-US" altLang="zh-CN" sz="20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+</a:t>
            </a:r>
            <a:r>
              <a:rPr kumimoji="1" lang="zh-CN" altLang="en-US" sz="20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对红线，</a:t>
            </a:r>
            <a:r>
              <a:rPr kumimoji="1" lang="en-US" altLang="zh-CN" sz="20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-</a:t>
            </a:r>
            <a:r>
              <a:rPr kumimoji="1" lang="zh-CN" altLang="en-US" sz="20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对黑线）</a:t>
            </a:r>
            <a:endParaRPr kumimoji="1" lang="zh-CN" altLang="en-US" sz="20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项目实施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5" name="如何简单制作电位器调光小台灯" title="">
            <a:hlinkClick action="ppaction://media"/>
          </p:cNvPr>
          <p:cNvPicPr>
            <a:picLocks noChangeAspect="1"/>
          </p:cNvPicPr>
          <p:nvPr>
            <a:videoFile r:link="rId9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051825" y="987640"/>
            <a:ext cx="5176364" cy="2911705"/>
          </a:xfrm>
          <a:prstGeom prst="rect">
            <a:avLst/>
          </a:prstGeom>
        </p:spPr>
      </p:pic>
      <p:sp>
        <p:nvSpPr>
          <p:cNvPr id="6" name="矩形 5" title=""/>
          <p:cNvSpPr/>
          <p:nvPr>
            <p:custDataLst>
              <p:tags r:id="rId11"/>
            </p:custDataLst>
          </p:nvPr>
        </p:nvSpPr>
        <p:spPr>
          <a:xfrm>
            <a:off x="3491925" y="4083855"/>
            <a:ext cx="26308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视频  制作简易调光台灯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展示交流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731520" y="1596996"/>
            <a:ext cx="7677443" cy="16890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1.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向其他同学展示介绍你的作品。</a:t>
            </a:r>
            <a:endParaRPr lang="en-US" altLang="zh-CN" sz="24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2.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与其他同学交流，看看谁做的台灯既实用又漂亮，还有哪些地方需要改进。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3" name="矩形 22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24" name="矩形 23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25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课堂小结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323705" y="693105"/>
            <a:ext cx="290965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buClrTx/>
              <a:buSzTx/>
              <a:buFontTx/>
            </a:pPr>
            <a:r>
              <a:rPr kumimoji="1" lang="zh-CN" altLang="en-US" sz="24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改进建议与创新</a:t>
            </a:r>
            <a:endParaRPr kumimoji="1" lang="zh-CN" altLang="en-US" sz="2400" b="1">
              <a:solidFill>
                <a:srgbClr val="007E82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323705" y="1491675"/>
            <a:ext cx="6264435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buClrTx/>
              <a:buSzTx/>
              <a:buFontTx/>
            </a:pPr>
            <a:r>
              <a:rPr kumimoji="1" lang="en-US" altLang="zh-CN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"</a:t>
            </a:r>
            <a:r>
              <a:rPr kumimoji="1"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彩虹灯罩</a:t>
            </a:r>
            <a:r>
              <a:rPr kumimoji="1" lang="en-US" altLang="zh-CN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"</a:t>
            </a:r>
            <a:r>
              <a:rPr kumimoji="1"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创意</a:t>
            </a:r>
            <a:endParaRPr kumimoji="1" lang="zh-CN" altLang="en-US" sz="24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 algn="l">
              <a:buClrTx/>
              <a:buSzTx/>
              <a:buFontTx/>
            </a:pPr>
            <a:endParaRPr kumimoji="1" lang="zh-CN" altLang="en-US" sz="24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 algn="l">
              <a:buClrTx/>
              <a:buSzTx/>
              <a:buFontTx/>
            </a:pPr>
            <a:r>
              <a:rPr kumimoji="1" lang="en-US" altLang="zh-CN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​</a:t>
            </a:r>
            <a:r>
              <a:rPr kumimoji="1"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材料：透明塑料瓶</a:t>
            </a:r>
            <a:r>
              <a:rPr kumimoji="1" lang="en-US" altLang="zh-CN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 + </a:t>
            </a:r>
            <a:r>
              <a:rPr kumimoji="1"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彩色玻璃纸</a:t>
            </a:r>
            <a:endParaRPr kumimoji="1" lang="zh-CN" altLang="en-US" sz="24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 algn="l">
              <a:buClrTx/>
              <a:buSzTx/>
              <a:buFontTx/>
            </a:pPr>
            <a:r>
              <a:rPr kumimoji="1" lang="en-US" altLang="zh-CN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​</a:t>
            </a:r>
            <a:r>
              <a:rPr kumimoji="1"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做法：把红、蓝玻璃纸剪成条纹，交替贴在瓶身</a:t>
            </a:r>
            <a:endParaRPr kumimoji="1" lang="zh-CN" altLang="en-US" sz="24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 algn="l">
              <a:buClrTx/>
              <a:buSzTx/>
              <a:buFontTx/>
            </a:pPr>
            <a:r>
              <a:rPr kumimoji="1" lang="en-US" altLang="zh-CN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​</a:t>
            </a:r>
            <a:r>
              <a:rPr kumimoji="1"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效果：灯光变成彩虹色🌈，更有趣</a:t>
            </a:r>
            <a:endParaRPr kumimoji="1" lang="zh-CN" altLang="en-US" sz="24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7" name="Picture 2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56110" y="1510725"/>
            <a:ext cx="259228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3_BD#7969a101d?vcp=1&amp;pid=efc20ee29&amp;color=0,0,0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359987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000000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【项目提出】</a:t>
            </a:r>
            <a:endParaRPr lang="en-US" altLang="zh-CN" sz="2600"/>
          </a:p>
        </p:txBody>
      </p:sp>
      <p:sp>
        <p:nvSpPr>
          <p:cNvPr id="3" name="QC_4_BD.1_1#1c4872b23?vcp=1&amp;vis=1&amp;pid=7969a101d&amp;color=0,0,0&amp;vtp=1&amp;bbb=1" title=""/>
          <p:cNvSpPr/>
          <p:nvPr>
            <p:custDataLst>
              <p:tags r:id="rId5"/>
            </p:custDataLst>
          </p:nvPr>
        </p:nvSpPr>
        <p:spPr>
          <a:xfrm>
            <a:off x="539496" y="1021042"/>
            <a:ext cx="8065008" cy="4841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制作简易调光台灯的目的是(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4" name="QC_4_AN.2_1#1c4872b23.bracket?vcp=1&amp;vis=1&amp;pid=7969a101d&amp;color=0,0,0&amp;vpa=1&amp;vtp=1" title=""/>
          <p:cNvSpPr/>
          <p:nvPr>
            <p:custDataLst>
              <p:tags r:id="rId6"/>
            </p:custDataLst>
          </p:nvPr>
        </p:nvSpPr>
        <p:spPr>
          <a:xfrm>
            <a:off x="4823365" y="1019137"/>
            <a:ext cx="423863" cy="48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2400"/>
          </a:p>
        </p:txBody>
      </p:sp>
      <p:sp>
        <p:nvSpPr>
          <p:cNvPr id="5" name="QC_4_BD.1_2#1c4872b23.choices?vcp=1&amp;vis=1&amp;pid=7969a101d&amp;color=0,0,0&amp;vtp=1&amp;bbb=1" title=""/>
          <p:cNvSpPr/>
          <p:nvPr>
            <p:custDataLst>
              <p:tags r:id="rId7"/>
            </p:custDataLst>
          </p:nvPr>
        </p:nvSpPr>
        <p:spPr>
          <a:xfrm>
            <a:off x="539496" y="1579949"/>
            <a:ext cx="8065008" cy="2150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增加台灯的亮度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改变台灯的亮度以适应不同需求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延长台灯的使用寿命</a:t>
            </a:r>
            <a:endParaRPr lang="en-US" altLang="zh-CN" sz="2400"/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减少台灯的耗电量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4_BD.3_1#b3447ce66?vcp=1&amp;vis=1&amp;pid=7969a101d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1727148"/>
            <a:ext cx="8065008" cy="15921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2.请你列举出在生活中需要用到调光台灯的几个场景：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</a:t>
            </a:r>
            <a:endParaRPr lang="en-US" altLang="zh-CN" sz="24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____________________________________________________</a:t>
            </a:r>
            <a:endParaRPr lang="en-US" altLang="zh-CN" sz="24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sp>
        <p:nvSpPr>
          <p:cNvPr id="3" name="QB_4_AN.4_1#b3447ce66.blank?vcp=1&amp;vis=1&amp;pid=7969a101d&amp;color=0,0,0&amp;vpa=2&amp;vtp=1&amp;bbb=1&amp;hb=1" title=""/>
          <p:cNvSpPr/>
          <p:nvPr>
            <p:custDataLst>
              <p:tags r:id="rId5"/>
            </p:custDataLst>
          </p:nvPr>
        </p:nvSpPr>
        <p:spPr>
          <a:xfrm>
            <a:off x="539496" y="1699208"/>
            <a:ext cx="8064504" cy="15963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              </a:t>
            </a: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阅</a:t>
            </a:r>
            <a:endParaRPr lang="en-US" altLang="zh-CN" sz="2400" b="0" i="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读时调节灯光亮度；夜间休息时降低灯光亮度；营造氛围</a:t>
            </a:r>
            <a:endParaRPr lang="en-US" altLang="zh-CN" sz="2400" b="0" i="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（如餐厅、卧室等场景）（合理即可）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3_BD#82e226f63?vcp=1&amp;pid=efc20ee29&amp;color=0,0,0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359987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000000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【项目分析】</a:t>
            </a:r>
            <a:endParaRPr lang="en-US" altLang="zh-CN" sz="2600"/>
          </a:p>
        </p:txBody>
      </p:sp>
      <p:sp>
        <p:nvSpPr>
          <p:cNvPr id="3" name="C_4_BD#c62e2aa1a?vcp=1&amp;pid=82e226f63&amp;color=0,0,0&amp;vtp=1&amp;bbb=1" title=""/>
          <p:cNvSpPr/>
          <p:nvPr>
            <p:custDataLst>
              <p:tags r:id="rId5"/>
            </p:custDataLst>
          </p:nvPr>
        </p:nvSpPr>
        <p:spPr>
          <a:xfrm>
            <a:off x="539496" y="1021042"/>
            <a:ext cx="8065008" cy="5394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800"/>
              </a:lnSpc>
            </a:pPr>
            <a:r>
              <a:rPr lang="en-US" altLang="zh-CN" sz="2400" b="1" i="0">
                <a:solidFill>
                  <a:srgbClr val="000000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（一）光源的选择</a:t>
            </a:r>
            <a:endParaRPr lang="en-US" altLang="zh-CN" sz="2400"/>
          </a:p>
        </p:txBody>
      </p:sp>
      <mc:AlternateContent>
        <mc:Choice Requires="a14">
          <p:sp>
            <p:nvSpPr>
              <p:cNvPr id="4" name="QB_5_BD.5_1#15c2835c6?vcp=1&amp;vis=1&amp;pid=c62e2aa1a&amp;color=0,0,0&amp;vtp=1&amp;bbb=1&amp;hb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1625986"/>
                <a:ext cx="8065008" cy="21509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3.在制作简易调光台灯时，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（填“可以”或“不可以”）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选用实验室小灯泡作为光源。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44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4.在日常生活中使用发光二极管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kumimoji="0" lang="en-US" altLang="zh-CN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  <m:r>
                        <m:rPr>
                          <m:sty m:val="p"/>
                        </m:rPr>
                        <a:rPr kumimoji="0" lang="en-US" altLang="zh-CN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LED</m:t>
                      </m:r>
                      <m:r>
                        <m:rPr>
                          <m:sty m:val="p"/>
                        </m:rPr>
                        <a:rPr kumimoji="0" lang="en-US" altLang="zh-CN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</m:t>
                      </m:r>
                    </m:oMath>
                  </m:oMathPara>
                </a14:m>
                <a:r>
                  <a:rPr kumimoji="0" lang="en-US" altLang="zh-CN" sz="100" b="0" i="0" u="none" strike="noStrike" kern="0" cap="none" spc="-9990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kumimoji="0" lang="en-US" altLang="zh-CN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作为调光台灯的光源，</a:t>
                </a:r>
                <a:endParaRPr kumimoji="0" lang="en-US" altLang="zh-CN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42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主要有以下两个优点：一是</a:t>
                </a:r>
                <a:r>
                  <a:rPr kumimoji="0" lang="en-US" altLang="zh-CN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:r>
                  <a:rPr kumimoji="0" lang="en-US" altLang="zh-CN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；二是</a:t>
                </a:r>
                <a:r>
                  <a:rPr kumimoji="0" lang="en-US" altLang="zh-CN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</a:t>
                </a:r>
                <a:r>
                  <a:rPr kumimoji="0" lang="en-US" altLang="zh-CN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B_5_BD.5_1#15c2835c6?vcp=1&amp;vis=1&amp;pid=c62e2aa1a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1625986"/>
                <a:ext cx="8065008" cy="2150999"/>
              </a:xfrm>
              <a:prstGeom prst="rect">
                <a:avLst/>
              </a:prstGeom>
              <a:blipFill rotWithShape="1">
                <a:blip r:embed="rId8"/>
                <a:stretch>
                  <a:fillRect l="-5" t="-18" r="-2902" b="-27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5_AN.6_1#15c2835c6.blank?vcp=1&amp;vis=1&amp;pid=c62e2aa1a&amp;color=0,0,0&amp;vpa=3&amp;vtp=1&amp;bbb=1" title=""/>
          <p:cNvSpPr/>
          <p:nvPr>
            <p:custDataLst>
              <p:tags r:id="rId9"/>
            </p:custDataLst>
          </p:nvPr>
        </p:nvSpPr>
        <p:spPr>
          <a:xfrm>
            <a:off x="4137565" y="1598046"/>
            <a:ext cx="8302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可以</a:t>
            </a:r>
            <a:endParaRPr lang="en-US" altLang="zh-CN" sz="2400"/>
          </a:p>
        </p:txBody>
      </p:sp>
      <p:sp>
        <p:nvSpPr>
          <p:cNvPr id="7" name="QB_5_AN.8_1#15c2835c6.blank?vcp=1&amp;vis=1&amp;pid=c62e2aa1a&amp;color=0,0,0&amp;vpa=4&amp;vtp=1&amp;bbb=1" title=""/>
          <p:cNvSpPr/>
          <p:nvPr>
            <p:custDataLst>
              <p:tags r:id="rId10"/>
            </p:custDataLst>
          </p:nvPr>
        </p:nvSpPr>
        <p:spPr>
          <a:xfrm>
            <a:off x="4213765" y="3252856"/>
            <a:ext cx="14398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节能高效</a:t>
            </a:r>
            <a:endParaRPr lang="en-US" altLang="zh-CN" sz="2400"/>
          </a:p>
        </p:txBody>
      </p:sp>
      <p:sp>
        <p:nvSpPr>
          <p:cNvPr id="8" name="QB_5_AN.9_1#15c2835c6.blank?vcp=1&amp;vis=1&amp;pid=c62e2aa1a&amp;color=0,0,0&amp;vpa=5&amp;vtp=1&amp;bbb=1" title=""/>
          <p:cNvSpPr/>
          <p:nvPr>
            <p:custDataLst>
              <p:tags r:id="rId11"/>
            </p:custDataLst>
          </p:nvPr>
        </p:nvSpPr>
        <p:spPr>
          <a:xfrm>
            <a:off x="6652164" y="3252856"/>
            <a:ext cx="17446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使用寿命长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7" grpId="0" build="p" animBg="1"/>
      <p:bldP spid="8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4_BD#e0e75a99b?vcp=1&amp;pid=82e226f63&amp;color=0,0,0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359987"/>
            <a:ext cx="8065008" cy="5394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800"/>
              </a:lnSpc>
            </a:pPr>
            <a:r>
              <a:rPr lang="en-US" altLang="zh-CN" sz="2400" b="1" i="0">
                <a:solidFill>
                  <a:srgbClr val="000000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（二）怎样改变光源的亮度</a:t>
            </a:r>
            <a:endParaRPr lang="en-US" altLang="zh-CN" sz="2400"/>
          </a:p>
        </p:txBody>
      </p:sp>
      <p:sp>
        <p:nvSpPr>
          <p:cNvPr id="3" name="QB_5_BD.10_1#6eca7b2fb?vcp=1&amp;vis=1&amp;pid=e0e75a99b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539496" y="965586"/>
            <a:ext cx="8065008" cy="2150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5.调光台灯可以通过在电路中增加一个调光装置来改变台灯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的亮度，该调光装置其实就是一个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，该元件应与灯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泡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联，通过改变该装置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，进而改变通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过灯泡的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，从而调节灯泡的亮度。</a:t>
            </a:r>
            <a:endParaRPr lang="en-US" altLang="zh-CN" sz="2400"/>
          </a:p>
        </p:txBody>
      </p:sp>
      <p:sp>
        <p:nvSpPr>
          <p:cNvPr id="4" name="QB_5_AN.11_1#6eca7b2fb.blank?vcp=1&amp;vis=1&amp;pid=e0e75a99b&amp;color=0,0,0&amp;vpa=6&amp;vtp=1&amp;bbb=1" title=""/>
          <p:cNvSpPr/>
          <p:nvPr>
            <p:custDataLst>
              <p:tags r:id="rId6"/>
            </p:custDataLst>
          </p:nvPr>
        </p:nvSpPr>
        <p:spPr>
          <a:xfrm>
            <a:off x="5128165" y="1496446"/>
            <a:ext cx="11350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变阻器</a:t>
            </a:r>
            <a:endParaRPr lang="en-US" altLang="zh-CN" sz="2400"/>
          </a:p>
        </p:txBody>
      </p:sp>
      <p:sp>
        <p:nvSpPr>
          <p:cNvPr id="5" name="QB_5_AN.12_1#6eca7b2fb.blank?vcp=1&amp;vis=1&amp;pid=e0e75a99b&amp;color=0,0,0&amp;vpa=7&amp;vtp=1" title=""/>
          <p:cNvSpPr/>
          <p:nvPr>
            <p:custDataLst>
              <p:tags r:id="rId7"/>
            </p:custDataLst>
          </p:nvPr>
        </p:nvSpPr>
        <p:spPr>
          <a:xfrm>
            <a:off x="860965" y="2055246"/>
            <a:ext cx="5254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串</a:t>
            </a:r>
            <a:endParaRPr lang="en-US" altLang="zh-CN" sz="2400"/>
          </a:p>
        </p:txBody>
      </p:sp>
      <p:sp>
        <p:nvSpPr>
          <p:cNvPr id="6" name="QB_5_AN.13_1#6eca7b2fb.blank?vcp=1&amp;vis=1&amp;pid=e0e75a99b&amp;color=0,0,0&amp;vpa=8&amp;vtp=1&amp;bbb=1" title=""/>
          <p:cNvSpPr/>
          <p:nvPr>
            <p:custDataLst>
              <p:tags r:id="rId8"/>
            </p:custDataLst>
          </p:nvPr>
        </p:nvSpPr>
        <p:spPr>
          <a:xfrm>
            <a:off x="4213765" y="2055246"/>
            <a:ext cx="23542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接入电路的阻值</a:t>
            </a:r>
            <a:endParaRPr lang="en-US" altLang="zh-CN" sz="2400"/>
          </a:p>
        </p:txBody>
      </p:sp>
      <p:sp>
        <p:nvSpPr>
          <p:cNvPr id="7" name="QB_5_AN.14_1#6eca7b2fb.blank?vcp=1&amp;vis=1&amp;pid=e0e75a99b&amp;color=0,0,0&amp;vpa=9&amp;vtp=1&amp;bbb=1" title=""/>
          <p:cNvSpPr/>
          <p:nvPr>
            <p:custDataLst>
              <p:tags r:id="rId9"/>
            </p:custDataLst>
          </p:nvPr>
        </p:nvSpPr>
        <p:spPr>
          <a:xfrm>
            <a:off x="1775364" y="2592456"/>
            <a:ext cx="8302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电流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6" grpId="0" build="p" animBg="1"/>
      <p:bldP spid="7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4_BD#741477eca?vcp=1&amp;pid=82e226f63&amp;color=0,0,0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359987"/>
            <a:ext cx="8065008" cy="5394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800"/>
              </a:lnSpc>
            </a:pPr>
            <a:r>
              <a:rPr lang="en-US" altLang="zh-CN" sz="2400" b="1" i="0">
                <a:solidFill>
                  <a:srgbClr val="000000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（三）台灯的实用性设计</a:t>
            </a:r>
            <a:endParaRPr lang="en-US" altLang="zh-CN" sz="2400"/>
          </a:p>
        </p:txBody>
      </p:sp>
      <p:sp>
        <p:nvSpPr>
          <p:cNvPr id="3" name="QB_5_BD.15_1#cfe776367?vcp=1&amp;vis=1&amp;pid=741477eca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539496" y="965586"/>
            <a:ext cx="8065008" cy="1037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6.为了使台灯结构小巧，选择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（填“滑动变阻器”或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“电位器”）接入电路。</a:t>
            </a:r>
            <a:endParaRPr lang="en-US" altLang="zh-CN" sz="2400"/>
          </a:p>
        </p:txBody>
      </p:sp>
      <p:sp>
        <p:nvSpPr>
          <p:cNvPr id="4" name="QB_5_AN.16_1#cfe776367.blank?vcp=1&amp;vis=1&amp;pid=741477eca&amp;color=0,0,0&amp;vpa=10&amp;vtp=1&amp;bbb=1" title=""/>
          <p:cNvSpPr/>
          <p:nvPr>
            <p:custDataLst>
              <p:tags r:id="rId6"/>
            </p:custDataLst>
          </p:nvPr>
        </p:nvSpPr>
        <p:spPr>
          <a:xfrm>
            <a:off x="4442365" y="937646"/>
            <a:ext cx="11350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电位器</a:t>
            </a:r>
            <a:endParaRPr lang="en-US" altLang="zh-CN" sz="2400"/>
          </a:p>
        </p:txBody>
      </p:sp>
      <p:sp>
        <p:nvSpPr>
          <p:cNvPr id="5" name="QB_5_BD.17_1#a5448c022?vcp=1&amp;vis=1&amp;pid=741477eca&amp;color=0,0,0&amp;vtp=1&amp;bbb=1&amp;hb=1" title=""/>
          <p:cNvSpPr/>
          <p:nvPr>
            <p:custDataLst>
              <p:tags r:id="rId7"/>
            </p:custDataLst>
          </p:nvPr>
        </p:nvSpPr>
        <p:spPr>
          <a:xfrm>
            <a:off x="539496" y="2071883"/>
            <a:ext cx="8065008" cy="15921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7.调光台灯的制作涉及多方面的物理知识，如灯罩的作用是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利用光的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来增强台灯亮度；灯座应使用较重的材料制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作，这是通过降低台灯整体的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来提高其稳定性。</a:t>
            </a:r>
            <a:endParaRPr lang="en-US" altLang="zh-CN" sz="2400"/>
          </a:p>
        </p:txBody>
      </p:sp>
      <p:sp>
        <p:nvSpPr>
          <p:cNvPr id="6" name="QB_5_AN.18_1#a5448c022.blank?vcp=1&amp;vis=1&amp;pid=741477eca&amp;color=0,0,0&amp;vpa=11&amp;vtp=1&amp;bbb=1" title=""/>
          <p:cNvSpPr/>
          <p:nvPr>
            <p:custDataLst>
              <p:tags r:id="rId8"/>
            </p:custDataLst>
          </p:nvPr>
        </p:nvSpPr>
        <p:spPr>
          <a:xfrm>
            <a:off x="1775364" y="2602743"/>
            <a:ext cx="8302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反射</a:t>
            </a:r>
            <a:endParaRPr lang="en-US" altLang="zh-CN" sz="2400"/>
          </a:p>
        </p:txBody>
      </p:sp>
      <p:sp>
        <p:nvSpPr>
          <p:cNvPr id="7" name="QB_5_AN.19_1#a5448c022.blank?vcp=1&amp;vis=1&amp;pid=741477eca&amp;color=0,0,0&amp;vpa=12&amp;vtp=1&amp;bbb=1" title=""/>
          <p:cNvSpPr/>
          <p:nvPr>
            <p:custDataLst>
              <p:tags r:id="rId9"/>
            </p:custDataLst>
          </p:nvPr>
        </p:nvSpPr>
        <p:spPr>
          <a:xfrm>
            <a:off x="4518565" y="3139953"/>
            <a:ext cx="8302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重心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6" grpId="0" build="p" animBg="1"/>
      <p:bldP spid="7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3_BD#d8b5f3852?vcp=1&amp;pid=efc20ee29&amp;color=0,0,0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359987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000"/>
              </a:lnSpc>
            </a:pPr>
            <a:r>
              <a:rPr lang="en-US" altLang="zh-CN" sz="2600" b="1" i="0">
                <a:solidFill>
                  <a:srgbClr val="000000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【项目实施】</a:t>
            </a:r>
            <a:endParaRPr lang="en-US" altLang="zh-CN" sz="2600">
              <a:solidFill>
                <a:srgbClr val="000000"/>
              </a:solidFill>
            </a:endParaRPr>
          </a:p>
        </p:txBody>
      </p:sp>
      <p:pic>
        <p:nvPicPr>
          <p:cNvPr id="3" name="QB_4_BD.20_1#f7a6bfc32?htil=1&amp;vcp=1&amp;vis=1&amp;pid=d8b5f3852&amp;color=0,0,0&amp;tib=255,255,255&amp;vtp=1&amp;hs=1&amp;hs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7800" y="1003686"/>
            <a:ext cx="3065284" cy="1381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B_4_BD.20_2#f7a6bfc32?htil=1&amp;vcp=1&amp;vis=1&amp;pid=d8b5f3852&amp;color=0,0,0&amp;vtp=1&amp;bbb=1&amp;hb=1&amp;hs=1" title=""/>
          <p:cNvSpPr/>
          <p:nvPr>
            <p:custDataLst>
              <p:tags r:id="rId7"/>
            </p:custDataLst>
          </p:nvPr>
        </p:nvSpPr>
        <p:spPr>
          <a:xfrm>
            <a:off x="539496" y="1016386"/>
            <a:ext cx="4608576" cy="14217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9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8.小荣选择器材制成了如图甲所示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9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的台灯，其中所用到的电位器是一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种变阻器，如图乙所示的是电位器</a:t>
            </a:r>
            <a:endParaRPr lang="en-US" altLang="zh-CN" sz="24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5" name="QB_4_AN.21_1#f7a6bfc32.blank?vcp=1&amp;vis=1&amp;pid=d8b5f3852&amp;color=0,0,0&amp;vpa=13&amp;vtp=1&amp;bbb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868109" y="2981204"/>
                <a:ext cx="865251" cy="35826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5" name="QB_4_AN.21_1#f7a6bfc32.blank?vcp=1&amp;vis=1&amp;pid=d8b5f3852&amp;color=0,0,0&amp;vpa=13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868109" y="2981204"/>
                <a:ext cx="865251" cy="358267"/>
              </a:xfrm>
              <a:prstGeom prst="rect">
                <a:avLst/>
              </a:prstGeom>
              <a:blipFill rotWithShape="1">
                <a:blip r:embed="rId10"/>
                <a:stretch>
                  <a:fillRect l="-7" t="-3866" r="51" b="-620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QB_4_AN.22_1#f7a6bfc32.blank?vcp=1&amp;vis=1&amp;pid=d8b5f3852&amp;color=0,0,0&amp;vpa=14&amp;vtp=1&amp;bbb=1" title=""/>
          <p:cNvSpPr/>
          <p:nvPr>
            <p:custDataLst>
              <p:tags r:id="rId11"/>
            </p:custDataLst>
          </p:nvPr>
        </p:nvSpPr>
        <p:spPr>
          <a:xfrm>
            <a:off x="3908965" y="3429767"/>
            <a:ext cx="830263" cy="4502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变小</a:t>
            </a:r>
            <a:endParaRPr lang="en-US" altLang="zh-CN" sz="2400">
              <a:solidFill>
                <a:srgbClr val="C00000"/>
              </a:solidFill>
            </a:endParaRPr>
          </a:p>
        </p:txBody>
      </p:sp>
      <p:sp>
        <p:nvSpPr>
          <p:cNvPr id="7" name="QB_4_BD.20_2#f7a6bfc32?htil=1&amp;vcp=1&amp;vis=1&amp;pid=d8b5f3852&amp;color=0,0,0&amp;vtp=1&amp;bbb=1&amp;hb=1&amp;hs=1" title=""/>
          <p:cNvSpPr/>
          <p:nvPr>
            <p:custDataLst>
              <p:tags r:id="rId12"/>
            </p:custDataLst>
          </p:nvPr>
        </p:nvSpPr>
        <p:spPr>
          <a:xfrm>
            <a:off x="539496" y="2464758"/>
            <a:ext cx="8064000" cy="191687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39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的结构示意图，为了保证顺时针转动时，灯泡变亮，应该选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9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择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接线柱接入电路。如果其内部的电阻片制作得更厚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9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一些，它的整体电阻将会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（填“变大”“变小”或 “不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变”）。</a:t>
            </a:r>
            <a:endParaRPr lang="en-US" altLang="zh-CN" sz="2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3"/>
            </p:custDataLst>
          </p:nvPr>
        </p:nvGrpSpPr>
        <p:grpSpPr>
          <a:xfrm>
            <a:off x="2484192" y="134597"/>
            <a:ext cx="3575132" cy="745446"/>
            <a:chOff x="4261413" y="318305"/>
            <a:chExt cx="3669175" cy="993928"/>
          </a:xfrm>
        </p:grpSpPr>
        <p:pic>
          <p:nvPicPr>
            <p:cNvPr id="3" name="图片 2" descr="图片包含 游戏机, 镜子, 灯光, 女人  AI 生成的内容可能不正确。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287" b="36624"/>
            <a:stretch>
              <a:fillRect/>
            </a:stretch>
          </p:blipFill>
          <p:spPr>
            <a:xfrm>
              <a:off x="4261413" y="318305"/>
              <a:ext cx="3669175" cy="993928"/>
            </a:xfrm>
            <a:custGeom>
              <a:gdLst>
                <a:gd name="connsiteX0" fmla="*/ 0 w 6858000"/>
                <a:gd name="connsiteY0" fmla="*/ 0 h 1857736"/>
                <a:gd name="connsiteX1" fmla="*/ 6858000 w 6858000"/>
                <a:gd name="connsiteY1" fmla="*/ 0 h 1857736"/>
                <a:gd name="connsiteX2" fmla="*/ 6858000 w 6858000"/>
                <a:gd name="connsiteY2" fmla="*/ 1857736 h 1857736"/>
                <a:gd name="connsiteX3" fmla="*/ 0 w 6858000"/>
                <a:gd name="connsiteY3" fmla="*/ 1857736 h 185773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58000" h="1857736">
                  <a:moveTo>
                    <a:pt x="0" y="0"/>
                  </a:moveTo>
                  <a:lnTo>
                    <a:pt x="6858000" y="0"/>
                  </a:lnTo>
                  <a:lnTo>
                    <a:pt x="6858000" y="1857736"/>
                  </a:lnTo>
                  <a:lnTo>
                    <a:pt x="0" y="1857736"/>
                  </a:lnTo>
                  <a:close/>
                </a:path>
              </a:pathLst>
            </a:custGeom>
          </p:spPr>
        </p:pic>
        <p:sp>
          <p:nvSpPr>
            <p:cNvPr id="4" name="文本框 3"/>
            <p:cNvSpPr txBox="1"/>
            <p:nvPr>
              <p:custDataLst>
                <p:tags r:id="rId6"/>
              </p:custDataLst>
            </p:nvPr>
          </p:nvSpPr>
          <p:spPr>
            <a:xfrm>
              <a:off x="4436256" y="548113"/>
              <a:ext cx="3337306" cy="613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kern="100" spc="300">
                  <a:solidFill>
                    <a:schemeClr val="accent6">
                      <a:lumMod val="50000"/>
                    </a:schemeClr>
                  </a:solidFill>
                  <a:latin typeface="黑体" panose="02010609060101010101" charset="-122"/>
                  <a:ea typeface="黑体"/>
                  <a:cs typeface="Times New Roman" panose="02020603050405020304" charset="0"/>
                </a:rPr>
                <a:t>学习目标</a:t>
              </a:r>
              <a:endParaRPr lang="zh-CN" altLang="en-US" sz="2400" kern="100" spc="30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/>
                <a:cs typeface="Times New Roman" panose="02020603050405020304" charset="0"/>
              </a:endParaRPr>
            </a:p>
          </p:txBody>
        </p:sp>
      </p:grpSp>
      <p:grpSp>
        <p:nvGrpSpPr>
          <p:cNvPr id="23" name="组合 22" title=""/>
          <p:cNvGrpSpPr/>
          <p:nvPr>
            <p:custDataLst>
              <p:tags r:id="rId7"/>
            </p:custDataLst>
          </p:nvPr>
        </p:nvGrpSpPr>
        <p:grpSpPr>
          <a:xfrm>
            <a:off x="445770" y="1257935"/>
            <a:ext cx="7835900" cy="987426"/>
            <a:chOff x="689948" y="1773935"/>
            <a:chExt cx="10551037" cy="867721"/>
          </a:xfrm>
        </p:grpSpPr>
        <p:grpSp>
          <p:nvGrpSpPr>
            <p:cNvPr id="11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689948" y="1773935"/>
              <a:ext cx="10551037" cy="695850"/>
              <a:chOff x="689948" y="3150729"/>
              <a:chExt cx="10551037" cy="695850"/>
            </a:xfrm>
          </p:grpSpPr>
          <p:sp>
            <p:nvSpPr>
              <p:cNvPr id="12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1006308" y="3238896"/>
                <a:ext cx="10234677" cy="607683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3" name="图片 12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0" name="文本框 19"/>
            <p:cNvSpPr txBox="1"/>
            <p:nvPr>
              <p:custDataLst>
                <p:tags r:id="rId12"/>
              </p:custDataLst>
            </p:nvPr>
          </p:nvSpPr>
          <p:spPr>
            <a:xfrm>
              <a:off x="1298727" y="1907302"/>
              <a:ext cx="9666939" cy="734354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1.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亲手制作简易调光台灯，加深对电压、电阻概念以及串、并联电路电压的规律的理解；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  <a:p>
              <a:pPr algn="l"/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4" name="组合 23" title=""/>
          <p:cNvGrpSpPr/>
          <p:nvPr>
            <p:custDataLst>
              <p:tags r:id="rId13"/>
            </p:custDataLst>
          </p:nvPr>
        </p:nvGrpSpPr>
        <p:grpSpPr>
          <a:xfrm>
            <a:off x="517525" y="2284095"/>
            <a:ext cx="7807325" cy="869315"/>
            <a:chOff x="689948" y="3103766"/>
            <a:chExt cx="10382223" cy="925441"/>
          </a:xfrm>
        </p:grpSpPr>
        <p:grpSp>
          <p:nvGrpSpPr>
            <p:cNvPr id="10" name="组合 9"/>
            <p:cNvGrpSpPr/>
            <p:nvPr>
              <p:custDataLst>
                <p:tags r:id="rId14"/>
              </p:custDataLst>
            </p:nvPr>
          </p:nvGrpSpPr>
          <p:grpSpPr>
            <a:xfrm>
              <a:off x="689948" y="3103766"/>
              <a:ext cx="10382223" cy="925441"/>
              <a:chOff x="689948" y="3095477"/>
              <a:chExt cx="10382223" cy="925441"/>
            </a:xfrm>
          </p:grpSpPr>
          <p:sp>
            <p:nvSpPr>
              <p:cNvPr id="8" name="矩形 6"/>
              <p:cNvSpPr/>
              <p:nvPr>
                <p:custDataLst>
                  <p:tags r:id="rId15"/>
                </p:custDataLst>
              </p:nvPr>
            </p:nvSpPr>
            <p:spPr>
              <a:xfrm>
                <a:off x="1006608" y="3095477"/>
                <a:ext cx="10065563" cy="925441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9" name="图片 8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1" name="文本框 20"/>
            <p:cNvSpPr txBox="1"/>
            <p:nvPr>
              <p:custDataLst>
                <p:tags r:id="rId17"/>
              </p:custDataLst>
            </p:nvPr>
          </p:nvSpPr>
          <p:spPr>
            <a:xfrm>
              <a:off x="1293713" y="3211249"/>
              <a:ext cx="9666149" cy="7523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2.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能基于科学推理，熟练应用串、并联电路模型并合理设计电路图；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5" name="组合 24" title=""/>
          <p:cNvGrpSpPr/>
          <p:nvPr>
            <p:custDataLst>
              <p:tags r:id="rId18"/>
            </p:custDataLst>
          </p:nvPr>
        </p:nvGrpSpPr>
        <p:grpSpPr>
          <a:xfrm>
            <a:off x="1403985" y="3299460"/>
            <a:ext cx="7009130" cy="824230"/>
            <a:chOff x="1747435" y="4398941"/>
            <a:chExt cx="9540240" cy="846667"/>
          </a:xfrm>
        </p:grpSpPr>
        <p:grpSp>
          <p:nvGrpSpPr>
            <p:cNvPr id="16" name="组合 15"/>
            <p:cNvGrpSpPr/>
            <p:nvPr>
              <p:custDataLst>
                <p:tags r:id="rId19"/>
              </p:custDataLst>
            </p:nvPr>
          </p:nvGrpSpPr>
          <p:grpSpPr>
            <a:xfrm>
              <a:off x="1747435" y="4398941"/>
              <a:ext cx="9540240" cy="846667"/>
              <a:chOff x="1747435" y="3005569"/>
              <a:chExt cx="9540240" cy="846667"/>
            </a:xfrm>
          </p:grpSpPr>
          <p:sp>
            <p:nvSpPr>
              <p:cNvPr id="17" name="矩形 6"/>
              <p:cNvSpPr/>
              <p:nvPr>
                <p:custDataLst>
                  <p:tags r:id="rId20"/>
                </p:custDataLst>
              </p:nvPr>
            </p:nvSpPr>
            <p:spPr>
              <a:xfrm>
                <a:off x="2159762" y="3005569"/>
                <a:ext cx="9127913" cy="846667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8" name="图片 17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2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1747435" y="300594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2" name="文本框 21"/>
            <p:cNvSpPr txBox="1"/>
            <p:nvPr>
              <p:custDataLst>
                <p:tags r:id="rId22"/>
              </p:custDataLst>
            </p:nvPr>
          </p:nvSpPr>
          <p:spPr>
            <a:xfrm>
              <a:off x="1929204" y="4529984"/>
              <a:ext cx="336127" cy="4729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 </a:t>
              </a:r>
              <a:endParaRPr 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85" name="组合 84" title=""/>
          <p:cNvGrpSpPr/>
          <p:nvPr>
            <p:custDataLst>
              <p:tags r:id="rId23"/>
            </p:custDataLst>
          </p:nvPr>
        </p:nvGrpSpPr>
        <p:grpSpPr>
          <a:xfrm rot="20760000">
            <a:off x="5697220" y="-386080"/>
            <a:ext cx="3257550" cy="1847850"/>
            <a:chOff x="2438400" y="1949004"/>
            <a:chExt cx="5334000" cy="2463800"/>
          </a:xfrm>
        </p:grpSpPr>
        <p:grpSp>
          <p:nvGrpSpPr>
            <p:cNvPr id="81" name="组合 80"/>
            <p:cNvGrpSpPr/>
            <p:nvPr>
              <p:custDataLst>
                <p:tags r:id="rId24"/>
              </p:custDataLst>
            </p:nvPr>
          </p:nvGrpSpPr>
          <p:grpSpPr>
            <a:xfrm>
              <a:off x="4114800" y="1949004"/>
              <a:ext cx="3657600" cy="2463800"/>
              <a:chOff x="6363160" y="1485900"/>
              <a:chExt cx="5943600" cy="4572012"/>
            </a:xfrm>
          </p:grpSpPr>
          <p:pic>
            <p:nvPicPr>
              <p:cNvPr id="82" name="图片 81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63160" y="1485900"/>
                <a:ext cx="5943600" cy="4572012"/>
              </a:xfrm>
              <a:prstGeom prst="rect">
                <a:avLst/>
              </a:prstGeom>
            </p:spPr>
          </p:pic>
          <p:pic>
            <p:nvPicPr>
              <p:cNvPr id="83" name="图片 82"/>
              <p:cNvPicPr>
                <a:picLocks noChangeAspect="1"/>
              </p:cNvPicPr>
              <p:nvPr>
                <p:custDataLst>
                  <p:tags r:id="rId27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838" t="21959" r="35301" b="52771"/>
              <a:stretch>
                <a:fillRect/>
              </a:stretch>
            </p:blipFill>
            <p:spPr>
              <a:xfrm>
                <a:off x="9265847" y="2489790"/>
                <a:ext cx="942755" cy="1155405"/>
              </a:xfrm>
              <a:prstGeom prst="rect">
                <a:avLst/>
              </a:prstGeom>
            </p:spPr>
          </p:pic>
        </p:grpSp>
        <p:pic>
          <p:nvPicPr>
            <p:cNvPr id="84" name="图片 83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28"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brightnessContrast bright="4000" contrast="4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2438400" y="2438400"/>
              <a:ext cx="2971493" cy="1519269"/>
            </a:xfrm>
            <a:prstGeom prst="rect">
              <a:avLst/>
            </a:prstGeom>
          </p:spPr>
        </p:pic>
      </p:grpSp>
      <p:pic>
        <p:nvPicPr>
          <p:cNvPr id="29" name="图片 28" title="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1"/>
          <a:srcRect t="-371"/>
          <a:stretch>
            <a:fillRect/>
          </a:stretch>
        </p:blipFill>
        <p:spPr>
          <a:xfrm>
            <a:off x="323850" y="-47625"/>
            <a:ext cx="734695" cy="13671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6" name="文本框 5" title=""/>
          <p:cNvSpPr txBox="1"/>
          <p:nvPr>
            <p:custDataLst>
              <p:tags r:id="rId33"/>
            </p:custDataLst>
          </p:nvPr>
        </p:nvSpPr>
        <p:spPr>
          <a:xfrm>
            <a:off x="1835785" y="3387725"/>
            <a:ext cx="6731635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根据解决问题的需要，设计合理的实验电路，制订简单的科学探究方案；</a:t>
            </a:r>
            <a:endParaRPr lang="zh-CN" altLang="en-US" sz="2000">
              <a:solidFill>
                <a:srgbClr val="5C2A08"/>
              </a:solidFill>
              <a:ea typeface="+mj-ea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entr" presetSubtype="0" fill="hold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to="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-(#ppt_h-#ppt_h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-(#ppt_w-#ppt_w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 additive="base"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 additive="base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4_BD.23_1#04c588301?vcp=1&amp;vis=1&amp;pid=d8b5f3852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1157458"/>
                <a:ext cx="8065008" cy="27138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9.小荣按第8题要求正确连接电路制成台灯后发现，变阻器电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阻最大时，灯泡仍发光，说明此时电路中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（填“有”或“没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有”）电流，于是她设想在电阻片某一端加上一层绝缘层，保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证灯泡可以调到熄灭，此时绝缘层应靠近图中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endParaRPr lang="en-US" altLang="zh-CN" sz="24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（填“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”或“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”）端。</a:t>
                </a:r>
                <a:endParaRPr lang="en-US" altLang="zh-CN" sz="24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4_BD.23_1#04c588301?vcp=1&amp;vis=1&amp;pid=d8b5f3852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1157458"/>
                <a:ext cx="8065008" cy="2713800"/>
              </a:xfrm>
              <a:prstGeom prst="rect">
                <a:avLst/>
              </a:prstGeom>
              <a:blipFill rotWithShape="1">
                <a:blip r:embed="rId6"/>
                <a:stretch>
                  <a:fillRect l="-5" t="-18" r="-981" b="-20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4_AN.24_1#04c588301.blank?vcp=1&amp;vis=1&amp;pid=d8b5f3852&amp;color=0,0,0&amp;vpa=15&amp;vtp=1" title=""/>
          <p:cNvSpPr/>
          <p:nvPr>
            <p:custDataLst>
              <p:tags r:id="rId7"/>
            </p:custDataLst>
          </p:nvPr>
        </p:nvSpPr>
        <p:spPr>
          <a:xfrm>
            <a:off x="6042565" y="1688318"/>
            <a:ext cx="5254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有</a:t>
            </a:r>
            <a:endParaRPr lang="en-US" altLang="zh-CN" sz="2400">
              <a:solidFill>
                <a:srgbClr val="C00000"/>
              </a:solidFill>
            </a:endParaRPr>
          </a:p>
        </p:txBody>
      </p:sp>
      <mc:AlternateContent>
        <mc:Choice Requires="a14">
          <p:sp>
            <p:nvSpPr>
              <p:cNvPr id="4" name="QB_4_AN.25_1#04c588301.blank?vcp=1&amp;vis=1&amp;pid=d8b5f3852&amp;color=0,0,0&amp;vpa=16&amp;vtp=1&amp;bbb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6697408" y="2915201"/>
                <a:ext cx="351536" cy="35344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4" name="QB_4_AN.25_1#04c588301.blank?vcp=1&amp;vis=1&amp;pid=d8b5f3852&amp;color=0,0,0&amp;vpa=16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6697408" y="2915201"/>
                <a:ext cx="351536" cy="353441"/>
              </a:xfrm>
              <a:prstGeom prst="rect">
                <a:avLst/>
              </a:prstGeom>
              <a:blipFill rotWithShape="1">
                <a:blip r:embed="rId10"/>
                <a:stretch>
                  <a:fillRect l="-18" t="-156" r="126" b="-76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3_BD#3949ff740?vcp=1&amp;pid=efc20ee29&amp;color=0,0,0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359987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000000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【展示交流】</a:t>
            </a:r>
            <a:endParaRPr lang="en-US" altLang="zh-CN" sz="2600"/>
          </a:p>
        </p:txBody>
      </p:sp>
      <p:sp>
        <p:nvSpPr>
          <p:cNvPr id="3" name="QC_4_BD.26_1#f37a99292?vcp=1&amp;vis=1&amp;pid=3949ff740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539496" y="1016386"/>
            <a:ext cx="8065008" cy="15921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10.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如图为小德设计的四种调光台灯的电路图，其中能实现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“利用滑动变阻器控制灯泡由亮到灭”的最佳电路是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（各元件规格完全相同）(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4" name="QC_4_AN.27_1#f37a99292.bracket?vcp=1&amp;vis=1&amp;pid=3949ff740&amp;color=0,0,0&amp;vpa=17&amp;vtp=1" title=""/>
          <p:cNvSpPr/>
          <p:nvPr>
            <p:custDataLst>
              <p:tags r:id="rId6"/>
            </p:custDataLst>
          </p:nvPr>
        </p:nvSpPr>
        <p:spPr>
          <a:xfrm>
            <a:off x="4137565" y="2122556"/>
            <a:ext cx="423863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p:sp>
        <p:nvSpPr>
          <p:cNvPr id="5" name="QC_4_BD.26_2#f37a99292.choices?vcp=1&amp;vis=1&amp;pid=3949ff740&amp;color=0,0,0&amp;vtp=1&amp;bbb=1" title=""/>
          <p:cNvSpPr/>
          <p:nvPr>
            <p:custDataLst>
              <p:tags r:id="rId7"/>
            </p:custDataLst>
          </p:nvPr>
        </p:nvSpPr>
        <p:spPr>
          <a:xfrm>
            <a:off x="539496" y="2738443"/>
            <a:ext cx="8064504" cy="138652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12400"/>
              </a:lnSpc>
              <a:tabLst>
                <a:tab pos="2152015"/>
                <a:tab pos="4164965"/>
                <a:tab pos="6177915"/>
              </a:tabLst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665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665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665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690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</a:t>
            </a:r>
            <a:endParaRPr lang="en-US" altLang="zh-CN" sz="900">
              <a:latin typeface="宋体" panose="02010600030101010101" pitchFamily="2" charset="-122"/>
            </a:endParaRPr>
          </a:p>
        </p:txBody>
      </p:sp>
      <p:pic>
        <p:nvPicPr>
          <p:cNvPr id="6" name="QC_4_BD.26_2#f37a99292.choice_image?vcp=1&amp;vis=1&amp;pid=3949ff740&amp;color=0,0,0&amp;tib=255,255,255&amp;iip=1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2219" y="2791847"/>
            <a:ext cx="1307592" cy="133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7" name="QC_4_BD.26_2#f37a99292.choice_image?vcp=1&amp;vis=1&amp;pid=3949ff740&amp;color=0,0,0&amp;tib=255,255,255&amp;iip=2&amp;vtp=1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29693" y="2828423"/>
            <a:ext cx="1188720" cy="1298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8" name="QC_4_BD.26_2#f37a99292.choice_image?vcp=1&amp;vis=1&amp;pid=3949ff740&amp;color=0,0,0&amp;tib=255,255,255&amp;iip=3&amp;vtp=1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51787" y="2846711"/>
            <a:ext cx="1170432" cy="128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9" name="QC_4_BD.26_2#f37a99292.choice_image?vcp=1&amp;vis=1&amp;pid=3949ff740&amp;color=0,0,0&amp;tib=255,255,255&amp;iip=4&amp;vtp=1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82707" y="2736983"/>
            <a:ext cx="1225296" cy="1389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矩形 11" title=""/>
          <p:cNvSpPr/>
          <p:nvPr>
            <p:custDataLst>
              <p:tags r:id="rId3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9" name="矩形 18" title=""/>
          <p:cNvSpPr/>
          <p:nvPr>
            <p:custDataLst>
              <p:tags r:id="rId4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20" name="文本框 11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课堂练习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6"/>
            </p:custDataLst>
          </p:nvPr>
        </p:nvSpPr>
        <p:spPr bwMode="auto">
          <a:xfrm>
            <a:off x="1016300" y="1937540"/>
            <a:ext cx="1251540" cy="2146315"/>
          </a:xfrm>
          <a:prstGeom prst="roundRect">
            <a:avLst/>
          </a:prstGeom>
          <a:solidFill>
            <a:srgbClr val="008080"/>
          </a:solidFill>
          <a:ln>
            <a:noFill/>
          </a:ln>
        </p:spPr>
        <p:txBody>
          <a:bodyPr wrap="square" lIns="54000" tIns="0" rIns="0" bIns="27000" rtlCol="0" anchor="t">
            <a:noAutofit/>
          </a:bodyPr>
          <a:lstStyle>
            <a:defPPr>
              <a:defRPr lang="zh-CN"/>
            </a:defPPr>
            <a:lvl1pPr eaLnBrk="1" hangingPunct="1">
              <a:defRPr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600">
                <a:latin typeface="Times New Roman"/>
                <a:sym typeface="+mn-ea"/>
              </a:rPr>
              <a:t>跨学科实践：制作简易调光台灯</a:t>
            </a:r>
            <a:endParaRPr lang="zh-CN" altLang="en-US" sz="2600">
              <a:latin typeface="Times New Roman"/>
              <a:sym typeface="+mn-ea"/>
            </a:endParaRPr>
          </a:p>
        </p:txBody>
      </p:sp>
      <p:sp>
        <p:nvSpPr>
          <p:cNvPr id="6" name="左大括号 5" title=""/>
          <p:cNvSpPr/>
          <p:nvPr>
            <p:custDataLst>
              <p:tags r:id="rId7"/>
            </p:custDataLst>
          </p:nvPr>
        </p:nvSpPr>
        <p:spPr bwMode="auto">
          <a:xfrm>
            <a:off x="2380554" y="1852396"/>
            <a:ext cx="349240" cy="2447473"/>
          </a:xfrm>
          <a:prstGeom prst="leftBrace">
            <a:avLst/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numCol="1" spcCol="0" rtlCol="0" fromWordArt="0" anchor="t" anchorCtr="0" forceAA="0" compatLnSpc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8"/>
            </p:custDataLst>
          </p:nvPr>
        </p:nvSpPr>
        <p:spPr bwMode="auto">
          <a:xfrm>
            <a:off x="2843574" y="1636214"/>
            <a:ext cx="1404000" cy="4608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sym typeface="+mn-ea"/>
              </a:rPr>
              <a:t>项目分析</a:t>
            </a:r>
            <a:endParaRPr lang="zh-CN" altLang="en-US" sz="2400">
              <a:latin typeface="Times New Roman"/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9"/>
            </p:custDataLst>
          </p:nvPr>
        </p:nvSpPr>
        <p:spPr bwMode="auto">
          <a:xfrm>
            <a:off x="2843574" y="3363595"/>
            <a:ext cx="1404000" cy="48282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sym typeface="+mn-ea"/>
              </a:rPr>
              <a:t>项目实施</a:t>
            </a:r>
            <a:endParaRPr lang="zh-CN" altLang="en-US" sz="2400">
              <a:latin typeface="Times New Roman"/>
              <a:sym typeface="+mn-ea"/>
            </a:endParaRPr>
          </a:p>
        </p:txBody>
      </p:sp>
      <p:sp>
        <p:nvSpPr>
          <p:cNvPr id="9" name="TextBox 34" title=""/>
          <p:cNvSpPr txBox="1"/>
          <p:nvPr>
            <p:custDataLst>
              <p:tags r:id="rId10"/>
            </p:custDataLst>
          </p:nvPr>
        </p:nvSpPr>
        <p:spPr bwMode="auto">
          <a:xfrm>
            <a:off x="4780740" y="930823"/>
            <a:ext cx="1439780" cy="4608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cs typeface="Times New Roman" panose="02020603050405020304" charset="0"/>
                <a:sym typeface="+mn-ea"/>
              </a:rPr>
              <a:t>选择光源</a:t>
            </a:r>
            <a:endParaRPr lang="zh-CN" altLang="en-US" sz="2400">
              <a:latin typeface="Times New Roman"/>
              <a:cs typeface="Times New Roman" panose="02020603050405020304" charset="0"/>
              <a:sym typeface="+mn-ea"/>
            </a:endParaRPr>
          </a:p>
        </p:txBody>
      </p:sp>
      <p:sp>
        <p:nvSpPr>
          <p:cNvPr id="10" name="TextBox 23" title=""/>
          <p:cNvSpPr txBox="1"/>
          <p:nvPr>
            <p:custDataLst>
              <p:tags r:id="rId11"/>
            </p:custDataLst>
          </p:nvPr>
        </p:nvSpPr>
        <p:spPr bwMode="auto">
          <a:xfrm>
            <a:off x="4780740" y="1456393"/>
            <a:ext cx="2015820" cy="4603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>
              <a:buFont typeface="Arial" panose="020b0604020202020204" pitchFamily="34" charset="0"/>
            </a:pPr>
            <a:r>
              <a:rPr lang="zh-CN" altLang="en-US" sz="2400">
                <a:latin typeface="Times New Roman"/>
                <a:cs typeface="Times New Roman" panose="02020603050405020304" charset="0"/>
                <a:sym typeface="+mn-ea"/>
              </a:rPr>
              <a:t>改变光源亮度</a:t>
            </a:r>
            <a:endParaRPr lang="zh-CN" altLang="en-US" sz="2400">
              <a:latin typeface="Times New Roman"/>
              <a:cs typeface="Times New Roman" panose="02020603050405020304" charset="0"/>
              <a:sym typeface="+mn-ea"/>
            </a:endParaRPr>
          </a:p>
        </p:txBody>
      </p:sp>
      <p:sp>
        <p:nvSpPr>
          <p:cNvPr id="11" name="TextBox 24" title=""/>
          <p:cNvSpPr txBox="1"/>
          <p:nvPr>
            <p:custDataLst>
              <p:tags r:id="rId12"/>
            </p:custDataLst>
          </p:nvPr>
        </p:nvSpPr>
        <p:spPr bwMode="auto">
          <a:xfrm>
            <a:off x="4780740" y="1981538"/>
            <a:ext cx="1439780" cy="4603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>
              <a:buFont typeface="Arial" panose="020b0604020202020204" pitchFamily="34" charset="0"/>
            </a:pPr>
            <a:r>
              <a:rPr lang="zh-CN" altLang="en-US" sz="2400">
                <a:latin typeface="Times New Roman"/>
                <a:sym typeface="+mn-ea"/>
              </a:rPr>
              <a:t>设计电路</a:t>
            </a:r>
            <a:endParaRPr lang="zh-CN" altLang="en-US" sz="2400">
              <a:latin typeface="Times New Roman"/>
              <a:sym typeface="+mn-ea"/>
            </a:endParaRPr>
          </a:p>
        </p:txBody>
      </p:sp>
      <p:sp>
        <p:nvSpPr>
          <p:cNvPr id="13" name="TextBox 26" title=""/>
          <p:cNvSpPr txBox="1"/>
          <p:nvPr>
            <p:custDataLst>
              <p:tags r:id="rId13"/>
            </p:custDataLst>
          </p:nvPr>
        </p:nvSpPr>
        <p:spPr bwMode="auto">
          <a:xfrm>
            <a:off x="4780740" y="2515995"/>
            <a:ext cx="2383440" cy="4610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>
              <a:buFont typeface="Arial" panose="020b0604020202020204" pitchFamily="34" charset="0"/>
            </a:pPr>
            <a:r>
              <a:rPr lang="zh-CN" altLang="en-US" sz="2400">
                <a:latin typeface="Times New Roman"/>
                <a:sym typeface="+mn-ea"/>
              </a:rPr>
              <a:t>设计支架和灯罩</a:t>
            </a:r>
            <a:endParaRPr lang="zh-CN" altLang="en-US" sz="2400">
              <a:latin typeface="Times New Roman"/>
              <a:sym typeface="+mn-ea"/>
            </a:endParaRPr>
          </a:p>
        </p:txBody>
      </p:sp>
      <p:sp>
        <p:nvSpPr>
          <p:cNvPr id="14" name="TextBox 29" title=""/>
          <p:cNvSpPr txBox="1"/>
          <p:nvPr>
            <p:custDataLst>
              <p:tags r:id="rId14"/>
            </p:custDataLst>
          </p:nvPr>
        </p:nvSpPr>
        <p:spPr bwMode="auto">
          <a:xfrm>
            <a:off x="4780740" y="3385411"/>
            <a:ext cx="2671460" cy="4610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sym typeface="+mn-ea"/>
              </a:rPr>
              <a:t>制作简易调光台灯</a:t>
            </a:r>
            <a:endParaRPr lang="zh-CN" altLang="en-US" sz="2400">
              <a:latin typeface="Times New Roman"/>
              <a:sym typeface="+mn-ea"/>
            </a:endParaRPr>
          </a:p>
        </p:txBody>
      </p:sp>
      <p:sp>
        <p:nvSpPr>
          <p:cNvPr id="15" name="左大括号 14" title=""/>
          <p:cNvSpPr/>
          <p:nvPr>
            <p:custDataLst>
              <p:tags r:id="rId15"/>
            </p:custDataLst>
          </p:nvPr>
        </p:nvSpPr>
        <p:spPr bwMode="auto">
          <a:xfrm>
            <a:off x="4361354" y="1144595"/>
            <a:ext cx="285923" cy="1544346"/>
          </a:xfrm>
          <a:prstGeom prst="leftBrace">
            <a:avLst/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numCol="1" spcCol="0" rtlCol="0" fromWordArt="0" anchor="t" anchorCtr="0" forceAA="0" compatLnSpc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cxnSp>
        <p:nvCxnSpPr>
          <p:cNvPr id="16" name="直接连接符 15" title=""/>
          <p:cNvCxnSpPr>
            <a:stCxn id="8" idx="3"/>
            <a:endCxn id="14" idx="1"/>
          </p:cNvCxnSpPr>
          <p:nvPr>
            <p:custDataLst>
              <p:tags r:id="rId16"/>
            </p:custDataLst>
          </p:nvPr>
        </p:nvCxnSpPr>
        <p:spPr>
          <a:xfrm>
            <a:off x="4247574" y="3605008"/>
            <a:ext cx="53316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 title=""/>
          <p:cNvSpPr txBox="1"/>
          <p:nvPr>
            <p:custDataLst>
              <p:tags r:id="rId17"/>
            </p:custDataLst>
          </p:nvPr>
        </p:nvSpPr>
        <p:spPr bwMode="auto">
          <a:xfrm>
            <a:off x="2843574" y="4056812"/>
            <a:ext cx="1404000" cy="48282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sym typeface="+mn-ea"/>
              </a:rPr>
              <a:t>展示交流</a:t>
            </a:r>
            <a:endParaRPr lang="zh-CN" altLang="en-US" sz="2400">
              <a:latin typeface="Times New Roman"/>
              <a:sym typeface="+mn-ea"/>
            </a:endParaRPr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5" name="矩形 4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6" name="矩形 5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7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项目提出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7"/>
            </p:custDataLst>
          </p:nvPr>
        </p:nvSpPr>
        <p:spPr>
          <a:xfrm>
            <a:off x="4788015" y="843630"/>
            <a:ext cx="4032280" cy="1714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当人们在台灯下看书时，如果感觉灯光太亮，有点刺眼，可以通过调光装置改变台灯的亮度。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9" name="Picture 2" title="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 bwMode="auto">
          <a:xfrm>
            <a:off x="683730" y="770145"/>
            <a:ext cx="3812345" cy="3371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文本框 9" title=""/>
          <p:cNvSpPr txBox="1"/>
          <p:nvPr>
            <p:custDataLst>
              <p:tags r:id="rId10"/>
            </p:custDataLst>
          </p:nvPr>
        </p:nvSpPr>
        <p:spPr>
          <a:xfrm>
            <a:off x="4788015" y="2931775"/>
            <a:ext cx="4032280" cy="1308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你可以运用本章所学的知识制作一盏简易调光台灯，达到调节灯光亮度的目的。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项目分析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7"/>
            </p:custDataLst>
          </p:nvPr>
        </p:nvSpPr>
        <p:spPr>
          <a:xfrm>
            <a:off x="611725" y="555610"/>
            <a:ext cx="7920550" cy="4201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lnSpc>
                <a:spcPct val="150000"/>
              </a:lnSpc>
              <a:buFont typeface="Arial" panose="020b0604020202020204" pitchFamily="34" charset="0"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要制作简易调光台灯，需要重点考虑以下几个问题。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</a:pPr>
            <a:r>
              <a:rPr lang="en-US" altLang="zh-CN" sz="22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1.</a:t>
            </a:r>
            <a:r>
              <a:rPr lang="zh-CN" altLang="en-US" sz="22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选择哪种光源？</a:t>
            </a:r>
            <a:endParaRPr lang="zh-CN" altLang="en-US" sz="22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</a:pPr>
            <a:r>
              <a:rPr lang="en-US" altLang="zh-CN" sz="22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2.</a:t>
            </a:r>
            <a:r>
              <a:rPr lang="zh-CN" altLang="en-US" sz="22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怎样改变光源的亮度？</a:t>
            </a:r>
            <a:endParaRPr lang="en-US" altLang="zh-CN" sz="22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</a:pPr>
            <a:r>
              <a:rPr lang="en-US" altLang="zh-CN" sz="22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3.</a:t>
            </a:r>
            <a:r>
              <a:rPr lang="zh-CN" altLang="en-US" sz="22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如何设计电路？</a:t>
            </a:r>
            <a:endParaRPr lang="zh-CN" altLang="en-US" sz="22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</a:pPr>
            <a:r>
              <a:rPr lang="en-US" altLang="zh-CN" sz="22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4.</a:t>
            </a:r>
            <a:r>
              <a:rPr lang="zh-CN" altLang="en-US" sz="22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可以从哪些方面加强台灯的实用性？</a:t>
            </a:r>
            <a:endParaRPr lang="en-US" altLang="zh-CN" sz="22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</a:pPr>
            <a:r>
              <a:rPr lang="zh-CN" altLang="en-US" sz="22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①怎么让底座牢固？</a:t>
            </a:r>
            <a:endParaRPr lang="zh-CN" altLang="en-US" sz="22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</a:pPr>
            <a:r>
              <a:rPr lang="zh-CN" altLang="en-US" sz="22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②选择什么材料做支架？</a:t>
            </a:r>
            <a:endParaRPr lang="zh-CN" altLang="en-US" sz="22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</a:pPr>
            <a:r>
              <a:rPr lang="zh-CN" altLang="en-US" sz="22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③怎么制作灯罩？</a:t>
            </a:r>
            <a:endParaRPr lang="zh-CN" altLang="en-US" sz="22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2" name="图片 1" title=""/>
          <p:cNvPicPr/>
          <p:nvPr>
            <p:custDataLst>
              <p:tags r:id="rId9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60060" y="2743835"/>
            <a:ext cx="3099435" cy="186309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项目实施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矩形 4" title=""/>
          <p:cNvSpPr/>
          <p:nvPr>
            <p:custDataLst>
              <p:tags r:id="rId7"/>
            </p:custDataLst>
          </p:nvPr>
        </p:nvSpPr>
        <p:spPr>
          <a:xfrm>
            <a:off x="251700" y="699620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选择光源</a:t>
            </a:r>
            <a:endParaRPr lang="zh-CN" altLang="en-US" sz="2400" b="1">
              <a:solidFill>
                <a:srgbClr val="007E8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6" name="表格 5" title=""/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267445" y="1347665"/>
          <a:ext cx="8696860" cy="2926715"/>
        </p:xfrm>
        <a:graphic>
          <a:graphicData uri="http://schemas.openxmlformats.org/drawingml/2006/table">
            <a:tbl>
              <a:tblPr/>
              <a:tblGrid>
                <a:gridCol w="1424355"/>
                <a:gridCol w="2088145"/>
                <a:gridCol w="5184360"/>
              </a:tblGrid>
              <a:tr h="542290">
                <a:tc>
                  <a:txBody>
                    <a:bodyPr vert="horz" wrap="square"/>
                    <a:lstStyle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kumimoji="1" lang="zh-CN" altLang="en-US" sz="2000" b="1" i="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光源类型</a:t>
                      </a:r>
                      <a:endParaRPr kumimoji="1" lang="zh-CN" altLang="en-US" sz="2000" b="1" i="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133350" marR="133350" marT="88011" marB="88011" anchor="ctr">
                    <a:lnL w="38100">
                      <a:solidFill>
                        <a:schemeClr val="bg1"/>
                      </a:solidFill>
                      <a:prstDash val="solid"/>
                    </a:lnL>
                    <a:lnR w="38100">
                      <a:solidFill>
                        <a:schemeClr val="bg1"/>
                      </a:solidFill>
                      <a:prstDash val="solid"/>
                    </a:lnR>
                    <a:lnT w="38100">
                      <a:solidFill>
                        <a:schemeClr val="bg1"/>
                      </a:solidFill>
                      <a:prstDash val="solid"/>
                    </a:lnT>
                    <a:lnB w="38100">
                      <a:solidFill>
                        <a:schemeClr val="bg1"/>
                      </a:solidFill>
                      <a:prstDash val="solid"/>
                    </a:lnB>
                    <a:solidFill>
                      <a:srgbClr val="2289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kumimoji="1" lang="zh-CN" altLang="en-US" sz="2000" b="1" i="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实验适配性</a:t>
                      </a:r>
                      <a:endParaRPr kumimoji="1" lang="zh-CN" altLang="en-US" sz="2000" b="1" i="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133350" marR="133350" marT="88011" marB="88011" anchor="ctr">
                    <a:lnL w="38100">
                      <a:solidFill>
                        <a:schemeClr val="bg1"/>
                      </a:solidFill>
                      <a:prstDash val="solid"/>
                    </a:lnL>
                    <a:lnR w="38100">
                      <a:solidFill>
                        <a:schemeClr val="bg1"/>
                      </a:solidFill>
                      <a:prstDash val="solid"/>
                    </a:lnR>
                    <a:lnT w="38100">
                      <a:solidFill>
                        <a:schemeClr val="bg1"/>
                      </a:solidFill>
                      <a:prstDash val="solid"/>
                    </a:lnT>
                    <a:lnB w="38100">
                      <a:solidFill>
                        <a:schemeClr val="bg1"/>
                      </a:solidFill>
                      <a:prstDash val="solid"/>
                    </a:lnB>
                    <a:solidFill>
                      <a:srgbClr val="2289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kumimoji="1" lang="zh-CN" altLang="en-US" sz="2000" b="1" i="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操作注意</a:t>
                      </a:r>
                      <a:endParaRPr kumimoji="1" lang="zh-CN" altLang="en-US" sz="2000" b="1" i="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133350" marR="133350" marT="88011" marB="88011" anchor="ctr">
                    <a:lnL w="38100">
                      <a:solidFill>
                        <a:schemeClr val="bg1"/>
                      </a:solidFill>
                      <a:prstDash val="solid"/>
                    </a:lnL>
                    <a:lnR w="38100">
                      <a:solidFill>
                        <a:schemeClr val="bg1"/>
                      </a:solidFill>
                      <a:prstDash val="solid"/>
                    </a:lnR>
                    <a:lnT w="38100">
                      <a:solidFill>
                        <a:schemeClr val="bg1"/>
                      </a:solidFill>
                      <a:prstDash val="solid"/>
                    </a:lnT>
                    <a:lnB w="38100">
                      <a:solidFill>
                        <a:schemeClr val="bg1"/>
                      </a:solidFill>
                      <a:prstDash val="solid"/>
                    </a:lnB>
                    <a:solidFill>
                      <a:srgbClr val="228989"/>
                    </a:solidFill>
                  </a:tcPr>
                </a:tc>
              </a:tr>
              <a:tr h="542290">
                <a:tc>
                  <a:txBody>
                    <a:bodyPr vert="horz" wrap="square"/>
                    <a:lstStyle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kumimoji="1" lang="zh-CN" altLang="en-US" sz="2000" b="0" i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​LED灯</a:t>
                      </a:r>
                      <a:endParaRPr kumimoji="1" lang="zh-CN" altLang="en-US" sz="2000" b="0" i="0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133350" marR="133350" marT="88011" marB="88011" anchor="ctr">
                    <a:lnL w="38100">
                      <a:solidFill>
                        <a:schemeClr val="bg1"/>
                      </a:solidFill>
                      <a:prstDash val="solid"/>
                    </a:lnL>
                    <a:lnR w="38100">
                      <a:solidFill>
                        <a:schemeClr val="bg1"/>
                      </a:solidFill>
                      <a:prstDash val="solid"/>
                    </a:lnR>
                    <a:lnT w="38100">
                      <a:solidFill>
                        <a:schemeClr val="bg1"/>
                      </a:solidFill>
                      <a:prstDash val="solid"/>
                    </a:lnT>
                    <a:lnB w="381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kumimoji="1" lang="zh-CN" altLang="en-US" sz="2000" b="0" i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✅ 最佳选择</a:t>
                      </a:r>
                      <a:endParaRPr kumimoji="1" lang="zh-CN" altLang="en-US" sz="2000" b="0" i="0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133350" marR="133350" marT="88011" marB="88011" anchor="ctr">
                    <a:lnL w="38100">
                      <a:solidFill>
                        <a:schemeClr val="bg1"/>
                      </a:solidFill>
                      <a:prstDash val="solid"/>
                    </a:lnL>
                    <a:lnR w="38100">
                      <a:solidFill>
                        <a:schemeClr val="bg1"/>
                      </a:solidFill>
                      <a:prstDash val="solid"/>
                    </a:lnR>
                    <a:lnT w="38100">
                      <a:solidFill>
                        <a:schemeClr val="bg1"/>
                      </a:solidFill>
                      <a:prstDash val="solid"/>
                    </a:lnT>
                    <a:lnB w="381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kumimoji="1" lang="zh-CN" altLang="en-US" sz="2000" b="0" i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• 需串联限流电阻• 区分正负极</a:t>
                      </a:r>
                      <a:endParaRPr kumimoji="1" lang="zh-CN" altLang="en-US" sz="2000" b="0" i="0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133350" marR="133350" marT="88011" marB="88011" anchor="ctr">
                    <a:lnL w="38100">
                      <a:solidFill>
                        <a:schemeClr val="bg1"/>
                      </a:solidFill>
                      <a:prstDash val="solid"/>
                    </a:lnL>
                    <a:lnR w="38100">
                      <a:solidFill>
                        <a:schemeClr val="bg1"/>
                      </a:solidFill>
                      <a:prstDash val="solid"/>
                    </a:lnR>
                    <a:lnT w="38100">
                      <a:solidFill>
                        <a:schemeClr val="bg1"/>
                      </a:solidFill>
                      <a:prstDash val="solid"/>
                    </a:lnT>
                    <a:lnB w="381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921385">
                <a:tc>
                  <a:txBody>
                    <a:bodyPr vert="horz" wrap="square"/>
                    <a:lstStyle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kumimoji="1" lang="zh-CN" altLang="en-US" sz="2000" b="0" i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小灯泡</a:t>
                      </a:r>
                      <a:endParaRPr kumimoji="1" lang="zh-CN" altLang="en-US" sz="2000" b="0" i="0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133350" marR="133350" marT="88011" marB="88011" anchor="ctr">
                    <a:lnL w="38100">
                      <a:solidFill>
                        <a:schemeClr val="bg1"/>
                      </a:solidFill>
                      <a:prstDash val="solid"/>
                    </a:lnL>
                    <a:lnR w="38100">
                      <a:solidFill>
                        <a:schemeClr val="bg1"/>
                      </a:solidFill>
                      <a:prstDash val="solid"/>
                    </a:lnR>
                    <a:lnT w="38100">
                      <a:solidFill>
                        <a:schemeClr val="bg1"/>
                      </a:solidFill>
                      <a:prstDash val="solid"/>
                    </a:lnT>
                    <a:lnB w="381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kumimoji="1" lang="zh-CN" altLang="en-US" sz="2000" b="0" i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⚠️ 次选方案</a:t>
                      </a:r>
                      <a:endParaRPr kumimoji="1" lang="zh-CN" altLang="en-US" sz="2000" b="0" i="0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133350" marR="133350" marT="88011" marB="88011" anchor="ctr">
                    <a:lnL w="38100">
                      <a:solidFill>
                        <a:schemeClr val="bg1"/>
                      </a:solidFill>
                      <a:prstDash val="solid"/>
                    </a:lnL>
                    <a:lnR w="38100">
                      <a:solidFill>
                        <a:schemeClr val="bg1"/>
                      </a:solidFill>
                      <a:prstDash val="solid"/>
                    </a:lnR>
                    <a:lnT w="38100">
                      <a:solidFill>
                        <a:schemeClr val="bg1"/>
                      </a:solidFill>
                      <a:prstDash val="solid"/>
                    </a:lnT>
                    <a:lnB w="381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kumimoji="1" lang="zh-CN" altLang="en-US" sz="2000" b="0" i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• 选择额定电压≤6V的规格• 注意钨丝易断• 调光时可见亮度渐变，现象直观</a:t>
                      </a:r>
                      <a:endParaRPr kumimoji="1" lang="zh-CN" altLang="en-US" sz="2000" b="0" i="0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133350" marR="133350" marT="88011" marB="88011" anchor="ctr">
                    <a:lnL w="38100">
                      <a:solidFill>
                        <a:schemeClr val="bg1"/>
                      </a:solidFill>
                      <a:prstDash val="solid"/>
                    </a:lnL>
                    <a:lnR w="38100">
                      <a:solidFill>
                        <a:schemeClr val="bg1"/>
                      </a:solidFill>
                      <a:prstDash val="solid"/>
                    </a:lnR>
                    <a:lnT w="38100">
                      <a:solidFill>
                        <a:schemeClr val="bg1"/>
                      </a:solidFill>
                      <a:prstDash val="solid"/>
                    </a:lnT>
                    <a:lnB w="381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920750">
                <a:tc>
                  <a:txBody>
                    <a:bodyPr vert="horz" wrap="square"/>
                    <a:lstStyle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kumimoji="1" lang="zh-CN" altLang="en-US" sz="2000" b="0" i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节能灯</a:t>
                      </a:r>
                      <a:endParaRPr kumimoji="1" lang="zh-CN" altLang="en-US" sz="2000" b="0" i="0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133350" marR="133350" marT="88011" marB="88011" anchor="ctr">
                    <a:lnL w="38100">
                      <a:solidFill>
                        <a:schemeClr val="bg1"/>
                      </a:solidFill>
                      <a:prstDash val="solid"/>
                    </a:lnL>
                    <a:lnR w="38100">
                      <a:solidFill>
                        <a:schemeClr val="bg1"/>
                      </a:solidFill>
                      <a:prstDash val="solid"/>
                    </a:lnR>
                    <a:lnT w="38100">
                      <a:solidFill>
                        <a:schemeClr val="bg1"/>
                      </a:solidFill>
                      <a:prstDash val="solid"/>
                    </a:lnT>
                    <a:lnB w="381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kumimoji="1" lang="zh-CN" altLang="en-US" sz="2000" b="0" i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❌ 不推荐</a:t>
                      </a:r>
                      <a:endParaRPr kumimoji="1" lang="zh-CN" altLang="en-US" sz="2000" b="0" i="0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133350" marR="133350" marT="88011" marB="88011" anchor="ctr">
                    <a:lnL w="38100">
                      <a:solidFill>
                        <a:schemeClr val="bg1"/>
                      </a:solidFill>
                      <a:prstDash val="solid"/>
                    </a:lnL>
                    <a:lnR w="38100">
                      <a:solidFill>
                        <a:schemeClr val="bg1"/>
                      </a:solidFill>
                      <a:prstDash val="solid"/>
                    </a:lnR>
                    <a:lnT w="38100">
                      <a:solidFill>
                        <a:schemeClr val="bg1"/>
                      </a:solidFill>
                      <a:prstDash val="solid"/>
                    </a:lnT>
                    <a:lnB w="381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kumimoji="1" lang="zh-CN" altLang="en-US" sz="2000" b="0" i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• 需要高频交流电驱动• 存在汞污染风险</a:t>
                      </a:r>
                      <a:endParaRPr kumimoji="1" lang="zh-CN" altLang="en-US" sz="2000" b="0" i="0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133350" marR="133350" marT="88011" marB="88011" anchor="ctr">
                    <a:lnL w="38100">
                      <a:solidFill>
                        <a:schemeClr val="bg1"/>
                      </a:solidFill>
                      <a:prstDash val="solid"/>
                    </a:lnL>
                    <a:lnR w="38100">
                      <a:solidFill>
                        <a:schemeClr val="bg1"/>
                      </a:solidFill>
                      <a:prstDash val="solid"/>
                    </a:lnR>
                    <a:lnT w="38100">
                      <a:solidFill>
                        <a:schemeClr val="bg1"/>
                      </a:solidFill>
                      <a:prstDash val="solid"/>
                    </a:lnT>
                    <a:lnB w="381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项目实施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矩形 4" title=""/>
          <p:cNvSpPr/>
          <p:nvPr>
            <p:custDataLst>
              <p:tags r:id="rId7"/>
            </p:custDataLst>
          </p:nvPr>
        </p:nvSpPr>
        <p:spPr>
          <a:xfrm>
            <a:off x="251700" y="699620"/>
            <a:ext cx="20313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改变光源亮度</a:t>
            </a:r>
            <a:endParaRPr lang="zh-CN" altLang="en-US" sz="2400" b="1">
              <a:solidFill>
                <a:srgbClr val="007E8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6" name="图片 5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299" y="1149871"/>
            <a:ext cx="3194109" cy="1433319"/>
          </a:xfrm>
          <a:prstGeom prst="rect">
            <a:avLst/>
          </a:prstGeom>
        </p:spPr>
      </p:pic>
      <p:pic>
        <p:nvPicPr>
          <p:cNvPr id="7" name="图片 6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4638154" y="555610"/>
            <a:ext cx="3128883" cy="2853863"/>
          </a:xfrm>
          <a:prstGeom prst="rect">
            <a:avLst/>
          </a:prstGeom>
        </p:spPr>
      </p:pic>
      <p:sp>
        <p:nvSpPr>
          <p:cNvPr id="8" name="文本框 7" title=""/>
          <p:cNvSpPr txBox="1"/>
          <p:nvPr>
            <p:custDataLst>
              <p:tags r:id="rId12"/>
            </p:custDataLst>
          </p:nvPr>
        </p:nvSpPr>
        <p:spPr>
          <a:xfrm>
            <a:off x="1741254" y="2547549"/>
            <a:ext cx="189419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zh-CN" altLang="en-US" sz="2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滑动变阻器</a:t>
            </a:r>
            <a:endParaRPr lang="zh-CN" altLang="en-US" sz="22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3"/>
            </p:custDataLst>
          </p:nvPr>
        </p:nvSpPr>
        <p:spPr>
          <a:xfrm>
            <a:off x="6350307" y="2978586"/>
            <a:ext cx="225397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zh-CN" altLang="en-US" sz="2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旋钮式电阻箱</a:t>
            </a:r>
            <a:endParaRPr kumimoji="0" lang="zh-CN" altLang="en-US" sz="220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10" name="图片 9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1654058" y="3066286"/>
            <a:ext cx="2068591" cy="1381706"/>
          </a:xfrm>
          <a:prstGeom prst="rect">
            <a:avLst/>
          </a:prstGeom>
        </p:spPr>
      </p:pic>
      <p:sp>
        <p:nvSpPr>
          <p:cNvPr id="11" name="文本框 10" title=""/>
          <p:cNvSpPr txBox="1"/>
          <p:nvPr>
            <p:custDataLst>
              <p:tags r:id="rId16"/>
            </p:custDataLst>
          </p:nvPr>
        </p:nvSpPr>
        <p:spPr>
          <a:xfrm>
            <a:off x="1407991" y="4500201"/>
            <a:ext cx="256072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zh-CN" altLang="en-US" sz="2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带旋钮的电位器</a:t>
            </a:r>
            <a:endParaRPr kumimoji="0" lang="zh-CN" altLang="en-US" sz="220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12" name="图片 11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4667648" y="3376870"/>
            <a:ext cx="1762083" cy="1572780"/>
          </a:xfrm>
          <a:prstGeom prst="rect">
            <a:avLst/>
          </a:prstGeom>
        </p:spPr>
      </p:pic>
      <p:sp>
        <p:nvSpPr>
          <p:cNvPr id="13" name="文本框 12" title=""/>
          <p:cNvSpPr txBox="1"/>
          <p:nvPr>
            <p:custDataLst>
              <p:tags r:id="rId19"/>
            </p:custDataLst>
          </p:nvPr>
        </p:nvSpPr>
        <p:spPr>
          <a:xfrm>
            <a:off x="5966545" y="4298603"/>
            <a:ext cx="106647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zh-CN" altLang="en-US" sz="2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铅笔芯</a:t>
            </a:r>
            <a:endParaRPr kumimoji="0" lang="zh-CN" altLang="en-US" sz="220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4" name="矩形 13" title=""/>
          <p:cNvSpPr/>
          <p:nvPr>
            <p:custDataLst>
              <p:tags r:id="rId20"/>
            </p:custDataLst>
          </p:nvPr>
        </p:nvSpPr>
        <p:spPr>
          <a:xfrm>
            <a:off x="1472611" y="3032855"/>
            <a:ext cx="2410072" cy="1915060"/>
          </a:xfrm>
          <a:prstGeom prst="rect">
            <a:avLst/>
          </a:prstGeom>
          <a:noFill/>
          <a:ln w="19050">
            <a:solidFill>
              <a:srgbClr val="CC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3" grpId="0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项目实施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矩形 4" title=""/>
          <p:cNvSpPr/>
          <p:nvPr>
            <p:custDataLst>
              <p:tags r:id="rId7"/>
            </p:custDataLst>
          </p:nvPr>
        </p:nvSpPr>
        <p:spPr>
          <a:xfrm>
            <a:off x="251700" y="699620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</a:rPr>
              <a:t>设计电路</a:t>
            </a:r>
            <a:endParaRPr lang="zh-CN" altLang="en-US" sz="2400" b="1">
              <a:solidFill>
                <a:srgbClr val="007E8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395711" y="1275660"/>
            <a:ext cx="77765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2000" b="0" i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电路原理：</a:t>
            </a:r>
            <a:endParaRPr lang="zh-CN" altLang="en-US" sz="2000" b="0" i="0"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fontAlgn="base">
              <a:lnSpc>
                <a:spcPct val="150000"/>
              </a:lnSpc>
            </a:pPr>
            <a:r>
              <a:rPr kumimoji="1" lang="zh-CN" altLang="en-US" sz="2000" b="0" i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电源 → 变阻器→ 光源（小灯泡/LED） → 开关</a:t>
            </a:r>
            <a:endParaRPr kumimoji="1" lang="zh-CN" altLang="en-US" sz="2000" b="0" i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 marL="0" lvl="1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2000" b="0" i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滑片移动 → 接入电阻增大 → 电流表读数减小 → 灯泡变暗</a:t>
            </a:r>
            <a:endParaRPr kumimoji="1" lang="zh-CN" altLang="en-US" sz="2000" b="0" i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7" name="图片 6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3730" y="2752988"/>
            <a:ext cx="2736190" cy="2195314"/>
          </a:xfrm>
          <a:prstGeom prst="rect">
            <a:avLst/>
          </a:prstGeom>
        </p:spPr>
      </p:pic>
      <p:sp>
        <p:nvSpPr>
          <p:cNvPr id="8" name="对话气泡: 圆角矩形 12" title=""/>
          <p:cNvSpPr/>
          <p:nvPr>
            <p:custDataLst>
              <p:tags r:id="rId11"/>
            </p:custDataLst>
          </p:nvPr>
        </p:nvSpPr>
        <p:spPr>
          <a:xfrm>
            <a:off x="3923955" y="729544"/>
            <a:ext cx="5052088" cy="967458"/>
          </a:xfrm>
          <a:prstGeom prst="wedgeRoundRectCallout">
            <a:avLst>
              <a:gd name="adj1" fmla="val -62830"/>
              <a:gd name="adj2" fmla="val 52532"/>
              <a:gd name="adj3" fmla="val 1666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0000"/>
              </a:lnSpc>
            </a:pPr>
            <a:r>
              <a:rPr lang="zh-CN" altLang="en-US" sz="2000" b="1">
                <a:solidFill>
                  <a:schemeClr val="tx1"/>
                </a:solidFill>
                <a:latin typeface="楷体" panose="02010609060101010101" charset="-122"/>
                <a:ea typeface="楷体"/>
              </a:rPr>
              <a:t>选择合适的电源、小灯泡和变阻器，电源电压和小灯泡的规格要匹配。</a:t>
            </a:r>
            <a:endParaRPr lang="zh-CN" altLang="en-US" sz="2000" b="1">
              <a:solidFill>
                <a:schemeClr val="tx1"/>
              </a:solidFill>
              <a:latin typeface="楷体" panose="02010609060101010101" charset="-122"/>
              <a:ea typeface="楷体"/>
            </a:endParaRPr>
          </a:p>
        </p:txBody>
      </p:sp>
      <p:sp>
        <p:nvSpPr>
          <p:cNvPr id="9" name="矩形 8" title=""/>
          <p:cNvSpPr/>
          <p:nvPr>
            <p:custDataLst>
              <p:tags r:id="rId12"/>
            </p:custDataLst>
          </p:nvPr>
        </p:nvSpPr>
        <p:spPr>
          <a:xfrm>
            <a:off x="4139970" y="3075785"/>
            <a:ext cx="4199097" cy="162210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007E82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0000"/>
              </a:lnSpc>
            </a:pPr>
            <a:r>
              <a:rPr lang="zh-CN" altLang="en-US" sz="20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电源：</a:t>
            </a:r>
            <a:r>
              <a:rPr lang="en-US" altLang="zh-CN" sz="20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3</a:t>
            </a:r>
            <a:r>
              <a:rPr lang="zh-CN" altLang="en-US" sz="20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节干电池串联</a:t>
            </a:r>
            <a:endParaRPr lang="en-US" altLang="zh-CN" sz="2000" b="1">
              <a:solidFill>
                <a:srgbClr val="007E82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10000"/>
              </a:lnSpc>
            </a:pPr>
            <a:r>
              <a:rPr lang="zh-CN" altLang="en-US" sz="20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光源：</a:t>
            </a:r>
            <a:r>
              <a:rPr lang="en-US" altLang="zh-CN" sz="20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10</a:t>
            </a:r>
            <a:r>
              <a:rPr lang="zh-CN" altLang="en-US" sz="20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只白光发光二极管并联</a:t>
            </a:r>
            <a:endParaRPr lang="en-US" altLang="zh-CN" sz="2000" b="1">
              <a:solidFill>
                <a:srgbClr val="007E82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10000"/>
              </a:lnSpc>
            </a:pPr>
            <a:r>
              <a:rPr lang="zh-CN" altLang="en-US" sz="20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开关：按钮开关</a:t>
            </a:r>
            <a:endParaRPr lang="en-US" altLang="zh-CN" sz="2000" b="1">
              <a:solidFill>
                <a:srgbClr val="007E82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10000"/>
              </a:lnSpc>
            </a:pPr>
            <a:r>
              <a:rPr lang="zh-CN" altLang="en-US" sz="20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电位器：最大阻值为</a:t>
            </a:r>
            <a:r>
              <a:rPr lang="en-US" altLang="zh-CN" sz="20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20Ω</a:t>
            </a:r>
            <a:r>
              <a:rPr lang="zh-CN" altLang="en-US" sz="20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的电位器</a:t>
            </a:r>
            <a:endParaRPr lang="zh-CN" altLang="en-US" sz="2000" b="1">
              <a:solidFill>
                <a:srgbClr val="007E82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项目实施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矩形 4" title=""/>
          <p:cNvSpPr/>
          <p:nvPr>
            <p:custDataLst>
              <p:tags r:id="rId7"/>
            </p:custDataLst>
          </p:nvPr>
        </p:nvSpPr>
        <p:spPr>
          <a:xfrm>
            <a:off x="251700" y="699620"/>
            <a:ext cx="23391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</a:rPr>
              <a:t>设计支架和灯罩</a:t>
            </a:r>
            <a:endParaRPr lang="zh-CN" altLang="en-US" sz="2400" b="1">
              <a:solidFill>
                <a:srgbClr val="007E8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323705" y="3609087"/>
            <a:ext cx="2952205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加强稳定性</a:t>
            </a:r>
            <a:r>
              <a:rPr kumimoji="1" lang="zh-CN" altLang="en-US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：</a:t>
            </a:r>
            <a:endParaRPr kumimoji="1" lang="zh-CN" altLang="en-US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kumimoji="1" lang="zh-CN" altLang="en-US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材料建议底座用较为厚重、底面积大的木板</a:t>
            </a:r>
            <a:endParaRPr kumimoji="1" lang="en-US" altLang="zh-CN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7" name="图片 6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07059" y="1373303"/>
            <a:ext cx="2782109" cy="1800000"/>
          </a:xfrm>
          <a:prstGeom prst="rect">
            <a:avLst/>
          </a:prstGeom>
        </p:spPr>
      </p:pic>
      <p:sp>
        <p:nvSpPr>
          <p:cNvPr id="8" name="文本框 7" title=""/>
          <p:cNvSpPr txBox="1"/>
          <p:nvPr>
            <p:custDataLst>
              <p:tags r:id="rId11"/>
            </p:custDataLst>
          </p:nvPr>
        </p:nvSpPr>
        <p:spPr>
          <a:xfrm>
            <a:off x="1911699" y="3212681"/>
            <a:ext cx="881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正视图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" name="图片 8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8483" y="1333756"/>
            <a:ext cx="2656134" cy="1800000"/>
          </a:xfrm>
          <a:prstGeom prst="rect">
            <a:avLst/>
          </a:prstGeom>
        </p:spPr>
      </p:pic>
      <p:sp>
        <p:nvSpPr>
          <p:cNvPr id="10" name="文本框 9" title=""/>
          <p:cNvSpPr txBox="1"/>
          <p:nvPr>
            <p:custDataLst>
              <p:tags r:id="rId14"/>
            </p:custDataLst>
          </p:nvPr>
        </p:nvSpPr>
        <p:spPr>
          <a:xfrm>
            <a:off x="4555170" y="3212681"/>
            <a:ext cx="356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木板上安装位置（俯视图</a:t>
            </a:r>
            <a:r>
              <a:rPr lang="en-US" altLang="zh-CN">
                <a:latin typeface="微软雅黑" panose="020b0503020204020204" charset="-122"/>
                <a:ea typeface="微软雅黑" panose="020b0503020204020204" charset="-122"/>
              </a:rPr>
              <a:t>)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5"/>
            </p:custDataLst>
          </p:nvPr>
        </p:nvSpPr>
        <p:spPr>
          <a:xfrm>
            <a:off x="3298403" y="3609087"/>
            <a:ext cx="3131002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fontAlgn="base">
              <a:lnSpc>
                <a:spcPct val="150000"/>
              </a:lnSpc>
            </a:pPr>
            <a:r>
              <a:rPr kumimoji="1" lang="zh-CN" altLang="en-US" b="1" i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绝缘处理</a:t>
            </a:r>
            <a:r>
              <a:rPr kumimoji="1" lang="zh-CN" altLang="en-US" b="0" i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：</a:t>
            </a:r>
            <a:endParaRPr kumimoji="1" lang="zh-CN" altLang="en-US" b="0" i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 marL="0" lvl="1" indent="0" fontAlgn="base">
              <a:lnSpc>
                <a:spcPct val="150000"/>
              </a:lnSpc>
            </a:pPr>
            <a:r>
              <a:rPr kumimoji="1" lang="zh-CN" altLang="en-US" b="0" i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导线连接处用热缩管包裹</a:t>
            </a:r>
            <a:endParaRPr kumimoji="1" lang="zh-CN" altLang="en-US" b="0" i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 marL="0" lvl="1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zh-CN" altLang="en-US" b="0" i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金属部件外层包覆绝缘胶布</a:t>
            </a:r>
            <a:endParaRPr kumimoji="1" lang="zh-CN" altLang="en-US" b="0" i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16"/>
            </p:custDataLst>
          </p:nvPr>
        </p:nvSpPr>
        <p:spPr>
          <a:xfrm>
            <a:off x="6451898" y="3664560"/>
            <a:ext cx="21523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zh-CN" altLang="en-US" b="1" i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过热保护</a:t>
            </a:r>
            <a:r>
              <a:rPr kumimoji="1" lang="zh-CN" altLang="en-US" b="0" i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：</a:t>
            </a:r>
            <a:endParaRPr kumimoji="1" lang="zh-CN" altLang="en-US" b="0" i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 marL="0" lvl="1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zh-CN" altLang="en-US" b="0" i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在灯头处开散热孔</a:t>
            </a:r>
            <a:endParaRPr kumimoji="1" lang="zh-CN" altLang="en-US" b="0" i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项目实施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642793" y="1287880"/>
            <a:ext cx="7858414" cy="2120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（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1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）制作：把电池盒、按钮开关、电位器及一段稍细的短塑料管粘在底座上。在较细塑料管靠近下端侧壁上开一孔，穿入导线，然后将较细塑料管的下端固定在底座上。将发光二极管并联后，连在较细塑料管上端导线上，将下端导线按设计图连好，最后将灯罩扣在发光二极管上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642793" y="3546264"/>
            <a:ext cx="7858414" cy="87171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">
              <a:lnSpc>
                <a:spcPct val="110000"/>
              </a:lnSpc>
              <a:defRPr sz="2400" b="1">
                <a:latin typeface="Times New Roman"/>
                <a:ea typeface="楷体"/>
                <a:cs typeface="Times New Roman" panose="02020603050405020304" charset="0"/>
              </a:defRPr>
            </a:lvl1pPr>
          </a:lstStyle>
          <a:p>
            <a:r>
              <a:rPr lang="zh-CN" altLang="en-US" b="0"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en-US" altLang="zh-CN" b="0"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b="0">
                <a:latin typeface="微软雅黑" panose="020b0503020204020204" charset="-122"/>
                <a:ea typeface="微软雅黑" panose="020b0503020204020204" charset="-122"/>
              </a:rPr>
              <a:t>）测试：检查电路，闭合开关，通过电位器调节发光二极管的亮度。</a:t>
            </a:r>
            <a:endParaRPr lang="zh-CN" altLang="en-US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矩形 6" title=""/>
          <p:cNvSpPr/>
          <p:nvPr>
            <p:custDataLst>
              <p:tags r:id="rId9"/>
            </p:custDataLst>
          </p:nvPr>
        </p:nvSpPr>
        <p:spPr>
          <a:xfrm>
            <a:off x="251700" y="699620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</a:rPr>
              <a:t>制作过程</a:t>
            </a:r>
            <a:endParaRPr lang="zh-CN" altLang="en-US" sz="2400" b="1">
              <a:solidFill>
                <a:srgbClr val="007E8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UNIQUEID" val="4366"/>
</p:tagLst>
</file>

<file path=ppt/tags/tag10.xml><?xml version="1.0" encoding="utf-8"?>
<p:tagLst xmlns:p="http://schemas.openxmlformats.org/presentationml/2006/main">
  <p:tag name="AS_UNIQUEID" val="4375"/>
</p:tagLst>
</file>

<file path=ppt/tags/tag100.xml><?xml version="1.0" encoding="utf-8"?>
<p:tagLst xmlns:p="http://schemas.openxmlformats.org/presentationml/2006/main">
  <p:tag name="AS_UNIQUEID" val="4463"/>
</p:tagLst>
</file>

<file path=ppt/tags/tag101.xml><?xml version="1.0" encoding="utf-8"?>
<p:tagLst xmlns:p="http://schemas.openxmlformats.org/presentationml/2006/main">
  <p:tag name="AS_UNIQUEID" val="4464"/>
</p:tagLst>
</file>

<file path=ppt/tags/tag102.xml><?xml version="1.0" encoding="utf-8"?>
<p:tagLst xmlns:p="http://schemas.openxmlformats.org/presentationml/2006/main">
  <p:tag name="AS_UNIQUEID" val="4465"/>
</p:tagLst>
</file>

<file path=ppt/tags/tag103.xml><?xml version="1.0" encoding="utf-8"?>
<p:tagLst xmlns:p="http://schemas.openxmlformats.org/presentationml/2006/main">
  <p:tag name="AS_UNIQUEID" val="4466"/>
</p:tagLst>
</file>

<file path=ppt/tags/tag104.xml><?xml version="1.0" encoding="utf-8"?>
<p:tagLst xmlns:p="http://schemas.openxmlformats.org/presentationml/2006/main">
  <p:tag name="AS_UNIQUEID" val="4710"/>
</p:tagLst>
</file>

<file path=ppt/tags/tag10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6.xml><?xml version="1.0" encoding="utf-8"?>
<p:tagLst xmlns:p="http://schemas.openxmlformats.org/presentationml/2006/main">
  <p:tag name="AS_UNIQUEID" val="4467"/>
</p:tagLst>
</file>

<file path=ppt/tags/tag107.xml><?xml version="1.0" encoding="utf-8"?>
<p:tagLst xmlns:p="http://schemas.openxmlformats.org/presentationml/2006/main">
  <p:tag name="AS_UNIQUEID" val="4468"/>
</p:tagLst>
</file>

<file path=ppt/tags/tag108.xml><?xml version="1.0" encoding="utf-8"?>
<p:tagLst xmlns:p="http://schemas.openxmlformats.org/presentationml/2006/main">
  <p:tag name="AS_UNIQUEID" val="4469"/>
</p:tagLst>
</file>

<file path=ppt/tags/tag109.xml><?xml version="1.0" encoding="utf-8"?>
<p:tagLst xmlns:p="http://schemas.openxmlformats.org/presentationml/2006/main">
  <p:tag name="AS_UNIQUEID" val="4470"/>
</p:tagLst>
</file>

<file path=ppt/tags/tag11.xml><?xml version="1.0" encoding="utf-8"?>
<p:tagLst xmlns:p="http://schemas.openxmlformats.org/presentationml/2006/main">
  <p:tag name="AS_UNIQUEID" val="4376"/>
</p:tagLst>
</file>

<file path=ppt/tags/tag110.xml><?xml version="1.0" encoding="utf-8"?>
<p:tagLst xmlns:p="http://schemas.openxmlformats.org/presentationml/2006/main">
  <p:tag name="AS_UNIQUEID" val="4471"/>
  <p:tag name="KSO_WM_DIAGRAM_VIRTUALLY_FRAME" val="{&quot;height&quot;:228.5125,&quot;left&quot;:35.1,&quot;top&quot;:96.1875,&quot;width&quot;:697.3886220472441}"/>
</p:tagLst>
</file>

<file path=ppt/tags/tag111.xml><?xml version="1.0" encoding="utf-8"?>
<p:tagLst xmlns:p="http://schemas.openxmlformats.org/presentationml/2006/main">
  <p:tag name="AS_UNIQUEID" val="4472"/>
</p:tagLst>
</file>

<file path=ppt/tags/tag112.xml><?xml version="1.0" encoding="utf-8"?>
<p:tagLst xmlns:p="http://schemas.openxmlformats.org/presentationml/2006/main">
  <p:tag name="AS_UNIQUEID" val="4473"/>
  <p:tag name="KSO_WM_DIAGRAM_VIRTUALLY_FRAME" val="{&quot;height&quot;:228.5125,&quot;left&quot;:35.1,&quot;top&quot;:96.1875,&quot;width&quot;:697.3886220472441}"/>
</p:tagLst>
</file>

<file path=ppt/tags/tag113.xml><?xml version="1.0" encoding="utf-8"?>
<p:tagLst xmlns:p="http://schemas.openxmlformats.org/presentationml/2006/main">
  <p:tag name="AS_UNIQUEID" val="4474"/>
  <p:tag name="KSO_WM_DIAGRAM_VIRTUALLY_FRAME" val="{&quot;height&quot;:228.5125,&quot;left&quot;:35.1,&quot;top&quot;:96.1875,&quot;width&quot;:697.3886220472441}"/>
</p:tagLst>
</file>

<file path=ppt/tags/tag114.xml><?xml version="1.0" encoding="utf-8"?>
<p:tagLst xmlns:p="http://schemas.openxmlformats.org/presentationml/2006/main">
  <p:tag name="AS_UNIQUEID" val="4475"/>
  <p:tag name="KSO_WM_DIAGRAM_VIRTUALLY_FRAME" val="{&quot;height&quot;:228.5125,&quot;left&quot;:35.1,&quot;top&quot;:96.1875,&quot;width&quot;:697.3886220472441}"/>
</p:tagLst>
</file>

<file path=ppt/tags/tag115.xml><?xml version="1.0" encoding="utf-8"?>
<p:tagLst xmlns:p="http://schemas.openxmlformats.org/presentationml/2006/main">
  <p:tag name="AS_UNIQUEID" val="4476"/>
  <p:tag name="KSO_WM_DIAGRAM_VIRTUALLY_FRAME" val="{&quot;height&quot;:254.2625,&quot;left&quot;:35.1,&quot;top&quot;:96.1875,&quot;width&quot;:697.3886220472441}"/>
</p:tagLst>
</file>

<file path=ppt/tags/tag116.xml><?xml version="1.0" encoding="utf-8"?>
<p:tagLst xmlns:p="http://schemas.openxmlformats.org/presentationml/2006/main">
  <p:tag name="AS_UNIQUEID" val="4477"/>
</p:tagLst>
</file>

<file path=ppt/tags/tag117.xml><?xml version="1.0" encoding="utf-8"?>
<p:tagLst xmlns:p="http://schemas.openxmlformats.org/presentationml/2006/main">
  <p:tag name="AS_UNIQUEID" val="4478"/>
  <p:tag name="KSO_WM_DIAGRAM_VIRTUALLY_FRAME" val="{&quot;height&quot;:254.2625,&quot;left&quot;:35.1,&quot;top&quot;:96.1875,&quot;width&quot;:697.3886220472441}"/>
</p:tagLst>
</file>

<file path=ppt/tags/tag118.xml><?xml version="1.0" encoding="utf-8"?>
<p:tagLst xmlns:p="http://schemas.openxmlformats.org/presentationml/2006/main">
  <p:tag name="AS_UNIQUEID" val="4479"/>
  <p:tag name="KSO_WM_DIAGRAM_VIRTUALLY_FRAME" val="{&quot;height&quot;:254.2625,&quot;left&quot;:35.1,&quot;top&quot;:96.1875,&quot;width&quot;:697.3886220472441}"/>
</p:tagLst>
</file>

<file path=ppt/tags/tag119.xml><?xml version="1.0" encoding="utf-8"?>
<p:tagLst xmlns:p="http://schemas.openxmlformats.org/presentationml/2006/main">
  <p:tag name="AS_UNIQUEID" val="4480"/>
  <p:tag name="KSO_WM_DIAGRAM_VIRTUALLY_FRAME" val="{&quot;height&quot;:254.2625,&quot;left&quot;:35.1,&quot;top&quot;:96.1875,&quot;width&quot;:697.3886220472441}"/>
</p:tagLst>
</file>

<file path=ppt/tags/tag12.xml><?xml version="1.0" encoding="utf-8"?>
<p:tagLst xmlns:p="http://schemas.openxmlformats.org/presentationml/2006/main">
  <p:tag name="AS_UNIQUEID" val="4377"/>
</p:tagLst>
</file>

<file path=ppt/tags/tag120.xml><?xml version="1.0" encoding="utf-8"?>
<p:tagLst xmlns:p="http://schemas.openxmlformats.org/presentationml/2006/main">
  <p:tag name="AS_UNIQUEID" val="4481"/>
  <p:tag name="KSO_WM_DIAGRAM_VIRTUALLY_FRAME" val="{&quot;height&quot;:254.2625,&quot;left&quot;:35.1,&quot;top&quot;:96.1875,&quot;width&quot;:697.3886220472441}"/>
</p:tagLst>
</file>

<file path=ppt/tags/tag121.xml><?xml version="1.0" encoding="utf-8"?>
<p:tagLst xmlns:p="http://schemas.openxmlformats.org/presentationml/2006/main">
  <p:tag name="AS_UNIQUEID" val="4482"/>
</p:tagLst>
</file>

<file path=ppt/tags/tag122.xml><?xml version="1.0" encoding="utf-8"?>
<p:tagLst xmlns:p="http://schemas.openxmlformats.org/presentationml/2006/main">
  <p:tag name="AS_UNIQUEID" val="4483"/>
  <p:tag name="KSO_WM_DIAGRAM_VIRTUALLY_FRAME" val="{&quot;height&quot;:254.2625,&quot;left&quot;:35.1,&quot;top&quot;:96.1875,&quot;width&quot;:697.3886220472441}"/>
</p:tagLst>
</file>

<file path=ppt/tags/tag123.xml><?xml version="1.0" encoding="utf-8"?>
<p:tagLst xmlns:p="http://schemas.openxmlformats.org/presentationml/2006/main">
  <p:tag name="AS_UNIQUEID" val="4484"/>
  <p:tag name="KSO_WM_DIAGRAM_VIRTUALLY_FRAME" val="{&quot;height&quot;:254.2625,&quot;left&quot;:35.1,&quot;top&quot;:96.1875,&quot;width&quot;:697.3886220472441}"/>
</p:tagLst>
</file>

<file path=ppt/tags/tag124.xml><?xml version="1.0" encoding="utf-8"?>
<p:tagLst xmlns:p="http://schemas.openxmlformats.org/presentationml/2006/main">
  <p:tag name="AS_UNIQUEID" val="4485"/>
  <p:tag name="KSO_WM_DIAGRAM_VIRTUALLY_FRAME" val="{&quot;height&quot;:213.60395669291339,&quot;left&quot;:40.74496062992125,&quot;top&quot;:96.1875,&quot;width&quot;:691.7436614173228}"/>
</p:tagLst>
</file>

<file path=ppt/tags/tag125.xml><?xml version="1.0" encoding="utf-8"?>
<p:tagLst xmlns:p="http://schemas.openxmlformats.org/presentationml/2006/main">
  <p:tag name="AS_UNIQUEID" val="4486"/>
</p:tagLst>
</file>

<file path=ppt/tags/tag126.xml><?xml version="1.0" encoding="utf-8"?>
<p:tagLst xmlns:p="http://schemas.openxmlformats.org/presentationml/2006/main">
  <p:tag name="AS_UNIQUEID" val="4487"/>
</p:tagLst>
</file>

<file path=ppt/tags/tag127.xml><?xml version="1.0" encoding="utf-8"?>
<p:tagLst xmlns:p="http://schemas.openxmlformats.org/presentationml/2006/main">
  <p:tag name="AS_UNIQUEID" val="4488"/>
</p:tagLst>
</file>

<file path=ppt/tags/tag128.xml><?xml version="1.0" encoding="utf-8"?>
<p:tagLst xmlns:p="http://schemas.openxmlformats.org/presentationml/2006/main">
  <p:tag name="AS_UNIQUEID" val="4489"/>
</p:tagLst>
</file>

<file path=ppt/tags/tag129.xml><?xml version="1.0" encoding="utf-8"?>
<p:tagLst xmlns:p="http://schemas.openxmlformats.org/presentationml/2006/main">
  <p:tag name="AS_UNIQUEID" val="4490"/>
</p:tagLst>
</file>

<file path=ppt/tags/tag13.xml><?xml version="1.0" encoding="utf-8"?>
<p:tagLst xmlns:p="http://schemas.openxmlformats.org/presentationml/2006/main">
  <p:tag name="AS_UNIQUEID" val="4378"/>
</p:tagLst>
</file>

<file path=ppt/tags/tag130.xml><?xml version="1.0" encoding="utf-8"?>
<p:tagLst xmlns:p="http://schemas.openxmlformats.org/presentationml/2006/main">
  <p:tag name="AS_UNIQUEID" val="4491"/>
</p:tagLst>
</file>

<file path=ppt/tags/tag131.xml><?xml version="1.0" encoding="utf-8"?>
<p:tagLst xmlns:p="http://schemas.openxmlformats.org/presentationml/2006/main">
  <p:tag name="AS_UNIQUEID" val="4492"/>
  <p:tag name="KSO_WM_DIAGRAM_VIRTUALLY_FRAME" val="{&quot;height&quot;:254.2625,&quot;left&quot;:35.1,&quot;top&quot;:96.1875,&quot;width&quot;:697.3886220472441}"/>
</p:tagLst>
</file>

<file path=ppt/tags/tag132.xml><?xml version="1.0" encoding="utf-8"?>
<p:tagLst xmlns:p="http://schemas.openxmlformats.org/presentationml/2006/main">
  <p:tag name="AS_UNIQUEID" val="4493"/>
</p:tagLst>
</file>

<file path=ppt/tags/tag133.xml><?xml version="1.0" encoding="utf-8"?>
<p:tagLst xmlns:p="http://schemas.openxmlformats.org/presentationml/2006/main">
  <p:tag name="AS_UNIQUEID" val="4494"/>
</p:tagLst>
</file>

<file path=ppt/tags/tag134.xml><?xml version="1.0" encoding="utf-8"?>
<p:tagLst xmlns:p="http://schemas.openxmlformats.org/presentationml/2006/main">
  <p:tag name="AS_UNIQUEID" val="4495"/>
</p:tagLst>
</file>

<file path=ppt/tags/tag135.xml><?xml version="1.0" encoding="utf-8"?>
<p:tagLst xmlns:p="http://schemas.openxmlformats.org/presentationml/2006/main">
  <p:tag name="AS_UNIQUEID" val="4496"/>
</p:tagLst>
</file>

<file path=ppt/tags/tag136.xml><?xml version="1.0" encoding="utf-8"?>
<p:tagLst xmlns:p="http://schemas.openxmlformats.org/presentationml/2006/main">
  <p:tag name="AS_UNIQUEID" val="4497"/>
  <p:tag name="KSO_WM_BEAUTIFY_FLAG" val=""/>
</p:tagLst>
</file>

<file path=ppt/tags/tag137.xml><?xml version="1.0" encoding="utf-8"?>
<p:tagLst xmlns:p="http://schemas.openxmlformats.org/presentationml/2006/main">
  <p:tag name="AS_UNIQUEID" val="4498"/>
  <p:tag name="KSO_WM_BEAUTIFY_FLAG" val=""/>
</p:tagLst>
</file>

<file path=ppt/tags/tag138.xml><?xml version="1.0" encoding="utf-8"?>
<p:tagLst xmlns:p="http://schemas.openxmlformats.org/presentationml/2006/main">
  <p:tag name="AS_UNIQUEID" val="4499"/>
  <p:tag name="KSO_WM_BEAUTIFY_FLAG" val=""/>
</p:tagLst>
</file>

<file path=ppt/tags/tag139.xml><?xml version="1.0" encoding="utf-8"?>
<p:tagLst xmlns:p="http://schemas.openxmlformats.org/presentationml/2006/main">
  <p:tag name="AS_UNIQUEID" val="4500"/>
</p:tagLst>
</file>

<file path=ppt/tags/tag14.xml><?xml version="1.0" encoding="utf-8"?>
<p:tagLst xmlns:p="http://schemas.openxmlformats.org/presentationml/2006/main">
  <p:tag name="AS_UNIQUEID" val="4379"/>
</p:tagLst>
</file>

<file path=ppt/tags/tag140.xml><?xml version="1.0" encoding="utf-8"?>
<p:tagLst xmlns:p="http://schemas.openxmlformats.org/presentationml/2006/main">
  <p:tag name="AS_UNIQUEID" val="4501"/>
</p:tagLst>
</file>

<file path=ppt/tags/tag141.xml><?xml version="1.0" encoding="utf-8"?>
<p:tagLst xmlns:p="http://schemas.openxmlformats.org/presentationml/2006/main">
  <p:tag name="AS_UNIQUEID" val="4502"/>
</p:tagLst>
</file>

<file path=ppt/tags/tag142.xml><?xml version="1.0" encoding="utf-8"?>
<p:tagLst xmlns:p="http://schemas.openxmlformats.org/presentationml/2006/main">
  <p:tag name="AS_UNIQUEID" val="4503"/>
</p:tagLst>
</file>

<file path=ppt/tags/tag143.xml><?xml version="1.0" encoding="utf-8"?>
<p:tagLst xmlns:p="http://schemas.openxmlformats.org/presentationml/2006/main">
  <p:tag name="AS_UNIQUEID" val="4504"/>
</p:tagLst>
</file>

<file path=ppt/tags/tag144.xml><?xml version="1.0" encoding="utf-8"?>
<p:tagLst xmlns:p="http://schemas.openxmlformats.org/presentationml/2006/main">
  <p:tag name="AS_UNIQUEID" val="4505"/>
</p:tagLst>
</file>

<file path=ppt/tags/tag145.xml><?xml version="1.0" encoding="utf-8"?>
<p:tagLst xmlns:p="http://schemas.openxmlformats.org/presentationml/2006/main">
  <p:tag name="AS_UNIQUEID" val="4506"/>
</p:tagLst>
</file>

<file path=ppt/tags/tag146.xml><?xml version="1.0" encoding="utf-8"?>
<p:tagLst xmlns:p="http://schemas.openxmlformats.org/presentationml/2006/main">
  <p:tag name="AS_UNIQUEID" val="4507"/>
  <p:tag name="KSO_WM_BEAUTIFY_FLAG" val=""/>
</p:tagLst>
</file>

<file path=ppt/tags/tag147.xml><?xml version="1.0" encoding="utf-8"?>
<p:tagLst xmlns:p="http://schemas.openxmlformats.org/presentationml/2006/main">
  <p:tag name="AS_UNIQUEID" val="4508"/>
  <p:tag name="KSO_WM_BEAUTIFY_FLAG" val=""/>
</p:tagLst>
</file>

<file path=ppt/tags/tag148.xml><?xml version="1.0" encoding="utf-8"?>
<p:tagLst xmlns:p="http://schemas.openxmlformats.org/presentationml/2006/main">
  <p:tag name="AS_UNIQUEID" val="4509"/>
  <p:tag name="KSO_WM_BEAUTIFY_FLAG" val=""/>
</p:tagLst>
</file>

<file path=ppt/tags/tag149.xml><?xml version="1.0" encoding="utf-8"?>
<p:tagLst xmlns:p="http://schemas.openxmlformats.org/presentationml/2006/main">
  <p:tag name="AS_UNIQUEID" val="4510"/>
  <p:tag name="KSO_WM_BEAUTIFY_FLAG" val=""/>
</p:tagLst>
</file>

<file path=ppt/tags/tag15.xml><?xml version="1.0" encoding="utf-8"?>
<p:tagLst xmlns:p="http://schemas.openxmlformats.org/presentationml/2006/main">
  <p:tag name="AS_UNIQUEID" val="4380"/>
</p:tagLst>
</file>

<file path=ppt/tags/tag150.xml><?xml version="1.0" encoding="utf-8"?>
<p:tagLst xmlns:p="http://schemas.openxmlformats.org/presentationml/2006/main">
  <p:tag name="AS_UNIQUEID" val="4323"/>
</p:tagLst>
</file>

<file path=ppt/tags/tag151.xml><?xml version="1.0" encoding="utf-8"?>
<p:tagLst xmlns:p="http://schemas.openxmlformats.org/presentationml/2006/main">
  <p:tag name="AS_UNIQUEID" val="4511"/>
</p:tagLst>
</file>

<file path=ppt/tags/tag152.xml><?xml version="1.0" encoding="utf-8"?>
<p:tagLst xmlns:p="http://schemas.openxmlformats.org/presentationml/2006/main">
  <p:tag name="AS_UNIQUEID" val="4512"/>
</p:tagLst>
</file>

<file path=ppt/tags/tag153.xml><?xml version="1.0" encoding="utf-8"?>
<p:tagLst xmlns:p="http://schemas.openxmlformats.org/presentationml/2006/main">
  <p:tag name="AS_UNIQUEID" val="4513"/>
</p:tagLst>
</file>

<file path=ppt/tags/tag154.xml><?xml version="1.0" encoding="utf-8"?>
<p:tagLst xmlns:p="http://schemas.openxmlformats.org/presentationml/2006/main">
  <p:tag name="AS_UNIQUEID" val="4514"/>
</p:tagLst>
</file>

<file path=ppt/tags/tag155.xml><?xml version="1.0" encoding="utf-8"?>
<p:tagLst xmlns:p="http://schemas.openxmlformats.org/presentationml/2006/main">
  <p:tag name="AS_UNIQUEID" val="4515"/>
  <p:tag name="KSO_WM_BEAUTIFY_FLAG" val=""/>
</p:tagLst>
</file>

<file path=ppt/tags/tag156.xml><?xml version="1.0" encoding="utf-8"?>
<p:tagLst xmlns:p="http://schemas.openxmlformats.org/presentationml/2006/main">
  <p:tag name="AS_UNIQUEID" val="4516"/>
  <p:tag name="KSO_WM_BEAUTIFY_FLAG" val=""/>
</p:tagLst>
</file>

<file path=ppt/tags/tag157.xml><?xml version="1.0" encoding="utf-8"?>
<p:tagLst xmlns:p="http://schemas.openxmlformats.org/presentationml/2006/main">
  <p:tag name="AS_UNIQUEID" val="4517"/>
  <p:tag name="KSO_WM_BEAUTIFY_FLAG" val=""/>
</p:tagLst>
</file>

<file path=ppt/tags/tag158.xml><?xml version="1.0" encoding="utf-8"?>
<p:tagLst xmlns:p="http://schemas.openxmlformats.org/presentationml/2006/main">
  <p:tag name="AS_UNIQUEID" val="4518"/>
</p:tagLst>
</file>

<file path=ppt/tags/tag159.xml><?xml version="1.0" encoding="utf-8"?>
<p:tagLst xmlns:p="http://schemas.openxmlformats.org/presentationml/2006/main">
  <p:tag name="AS_UNIQUEID" val="4519"/>
  <p:tag name="TABLE_ENDDRAG_ORIGIN_RECT" val="837*221"/>
  <p:tag name="TABLE_ENDDRAG_RECT" val="58*230*837*221"/>
</p:tagLst>
</file>

<file path=ppt/tags/tag16.xml><?xml version="1.0" encoding="utf-8"?>
<p:tagLst xmlns:p="http://schemas.openxmlformats.org/presentationml/2006/main">
  <p:tag name="AS_UNIQUEID" val="4381"/>
</p:tagLst>
</file>

<file path=ppt/tags/tag160.xml><?xml version="1.0" encoding="utf-8"?>
<p:tagLst xmlns:p="http://schemas.openxmlformats.org/presentationml/2006/main">
  <p:tag name="AS_UNIQUEID" val="4520"/>
</p:tagLst>
</file>

<file path=ppt/tags/tag161.xml><?xml version="1.0" encoding="utf-8"?>
<p:tagLst xmlns:p="http://schemas.openxmlformats.org/presentationml/2006/main">
  <p:tag name="AS_UNIQUEID" val="4521"/>
</p:tagLst>
</file>

<file path=ppt/tags/tag162.xml><?xml version="1.0" encoding="utf-8"?>
<p:tagLst xmlns:p="http://schemas.openxmlformats.org/presentationml/2006/main">
  <p:tag name="AS_UNIQUEID" val="4522"/>
</p:tagLst>
</file>

<file path=ppt/tags/tag163.xml><?xml version="1.0" encoding="utf-8"?>
<p:tagLst xmlns:p="http://schemas.openxmlformats.org/presentationml/2006/main">
  <p:tag name="AS_UNIQUEID" val="4523"/>
</p:tagLst>
</file>

<file path=ppt/tags/tag164.xml><?xml version="1.0" encoding="utf-8"?>
<p:tagLst xmlns:p="http://schemas.openxmlformats.org/presentationml/2006/main">
  <p:tag name="AS_UNIQUEID" val="4524"/>
  <p:tag name="KSO_WM_BEAUTIFY_FLAG" val=""/>
</p:tagLst>
</file>

<file path=ppt/tags/tag165.xml><?xml version="1.0" encoding="utf-8"?>
<p:tagLst xmlns:p="http://schemas.openxmlformats.org/presentationml/2006/main">
  <p:tag name="AS_UNIQUEID" val="4525"/>
  <p:tag name="KSO_WM_BEAUTIFY_FLAG" val=""/>
</p:tagLst>
</file>

<file path=ppt/tags/tag166.xml><?xml version="1.0" encoding="utf-8"?>
<p:tagLst xmlns:p="http://schemas.openxmlformats.org/presentationml/2006/main">
  <p:tag name="AS_UNIQUEID" val="4526"/>
  <p:tag name="KSO_WM_BEAUTIFY_FLAG" val=""/>
</p:tagLst>
</file>

<file path=ppt/tags/tag167.xml><?xml version="1.0" encoding="utf-8"?>
<p:tagLst xmlns:p="http://schemas.openxmlformats.org/presentationml/2006/main">
  <p:tag name="AS_UNIQUEID" val="4527"/>
</p:tagLst>
</file>

<file path=ppt/tags/tag168.xml><?xml version="1.0" encoding="utf-8"?>
<p:tagLst xmlns:p="http://schemas.openxmlformats.org/presentationml/2006/main">
  <p:tag name="AS_UNIQUEID" val="4528"/>
</p:tagLst>
</file>

<file path=ppt/tags/tag169.xml><?xml version="1.0" encoding="utf-8"?>
<p:tagLst xmlns:p="http://schemas.openxmlformats.org/presentationml/2006/main">
  <p:tag name="AS_UNIQUEID" val="4529"/>
</p:tagLst>
</file>

<file path=ppt/tags/tag17.xml><?xml version="1.0" encoding="utf-8"?>
<p:tagLst xmlns:p="http://schemas.openxmlformats.org/presentationml/2006/main">
  <p:tag name="AS_UNIQUEID" val="4382"/>
</p:tagLst>
</file>

<file path=ppt/tags/tag170.xml><?xml version="1.0" encoding="utf-8"?>
<p:tagLst xmlns:p="http://schemas.openxmlformats.org/presentationml/2006/main">
  <p:tag name="AS_UNIQUEID" val="4530"/>
</p:tagLst>
</file>

<file path=ppt/tags/tag171.xml><?xml version="1.0" encoding="utf-8"?>
<p:tagLst xmlns:p="http://schemas.openxmlformats.org/presentationml/2006/main">
  <p:tag name="AS_UNIQUEID" val="4531"/>
</p:tagLst>
</file>

<file path=ppt/tags/tag172.xml><?xml version="1.0" encoding="utf-8"?>
<p:tagLst xmlns:p="http://schemas.openxmlformats.org/presentationml/2006/main">
  <p:tag name="AS_UNIQUEID" val="4532"/>
</p:tagLst>
</file>

<file path=ppt/tags/tag173.xml><?xml version="1.0" encoding="utf-8"?>
<p:tagLst xmlns:p="http://schemas.openxmlformats.org/presentationml/2006/main">
  <p:tag name="AS_UNIQUEID" val="4533"/>
</p:tagLst>
</file>

<file path=ppt/tags/tag174.xml><?xml version="1.0" encoding="utf-8"?>
<p:tagLst xmlns:p="http://schemas.openxmlformats.org/presentationml/2006/main">
  <p:tag name="AS_UNIQUEID" val="4534"/>
</p:tagLst>
</file>

<file path=ppt/tags/tag175.xml><?xml version="1.0" encoding="utf-8"?>
<p:tagLst xmlns:p="http://schemas.openxmlformats.org/presentationml/2006/main">
  <p:tag name="AS_UNIQUEID" val="4535"/>
</p:tagLst>
</file>

<file path=ppt/tags/tag176.xml><?xml version="1.0" encoding="utf-8"?>
<p:tagLst xmlns:p="http://schemas.openxmlformats.org/presentationml/2006/main">
  <p:tag name="AS_UNIQUEID" val="4536"/>
</p:tagLst>
</file>

<file path=ppt/tags/tag177.xml><?xml version="1.0" encoding="utf-8"?>
<p:tagLst xmlns:p="http://schemas.openxmlformats.org/presentationml/2006/main">
  <p:tag name="AS_UNIQUEID" val="4537"/>
</p:tagLst>
</file>

<file path=ppt/tags/tag178.xml><?xml version="1.0" encoding="utf-8"?>
<p:tagLst xmlns:p="http://schemas.openxmlformats.org/presentationml/2006/main">
  <p:tag name="AS_UNIQUEID" val="4538"/>
</p:tagLst>
</file>

<file path=ppt/tags/tag179.xml><?xml version="1.0" encoding="utf-8"?>
<p:tagLst xmlns:p="http://schemas.openxmlformats.org/presentationml/2006/main">
  <p:tag name="AS_UNIQUEID" val="4539"/>
</p:tagLst>
</file>

<file path=ppt/tags/tag18.xml><?xml version="1.0" encoding="utf-8"?>
<p:tagLst xmlns:p="http://schemas.openxmlformats.org/presentationml/2006/main">
  <p:tag name="AS_UNIQUEID" val="4383"/>
</p:tagLst>
</file>

<file path=ppt/tags/tag180.xml><?xml version="1.0" encoding="utf-8"?>
<p:tagLst xmlns:p="http://schemas.openxmlformats.org/presentationml/2006/main">
  <p:tag name="AS_UNIQUEID" val="4540"/>
</p:tagLst>
</file>

<file path=ppt/tags/tag181.xml><?xml version="1.0" encoding="utf-8"?>
<p:tagLst xmlns:p="http://schemas.openxmlformats.org/presentationml/2006/main">
  <p:tag name="AS_UNIQUEID" val="4541"/>
  <p:tag name="KSO_WM_BEAUTIFY_FLAG" val=""/>
</p:tagLst>
</file>

<file path=ppt/tags/tag182.xml><?xml version="1.0" encoding="utf-8"?>
<p:tagLst xmlns:p="http://schemas.openxmlformats.org/presentationml/2006/main">
  <p:tag name="AS_UNIQUEID" val="4542"/>
  <p:tag name="KSO_WM_BEAUTIFY_FLAG" val=""/>
</p:tagLst>
</file>

<file path=ppt/tags/tag183.xml><?xml version="1.0" encoding="utf-8"?>
<p:tagLst xmlns:p="http://schemas.openxmlformats.org/presentationml/2006/main">
  <p:tag name="AS_UNIQUEID" val="4543"/>
  <p:tag name="KSO_WM_BEAUTIFY_FLAG" val=""/>
</p:tagLst>
</file>

<file path=ppt/tags/tag184.xml><?xml version="1.0" encoding="utf-8"?>
<p:tagLst xmlns:p="http://schemas.openxmlformats.org/presentationml/2006/main">
  <p:tag name="AS_UNIQUEID" val="4544"/>
</p:tagLst>
</file>

<file path=ppt/tags/tag185.xml><?xml version="1.0" encoding="utf-8"?>
<p:tagLst xmlns:p="http://schemas.openxmlformats.org/presentationml/2006/main">
  <p:tag name="AS_UNIQUEID" val="4545"/>
</p:tagLst>
</file>

<file path=ppt/tags/tag186.xml><?xml version="1.0" encoding="utf-8"?>
<p:tagLst xmlns:p="http://schemas.openxmlformats.org/presentationml/2006/main">
  <p:tag name="AS_UNIQUEID" val="4546"/>
</p:tagLst>
</file>

<file path=ppt/tags/tag187.xml><?xml version="1.0" encoding="utf-8"?>
<p:tagLst xmlns:p="http://schemas.openxmlformats.org/presentationml/2006/main">
  <p:tag name="AS_UNIQUEID" val="4547"/>
</p:tagLst>
</file>

<file path=ppt/tags/tag188.xml><?xml version="1.0" encoding="utf-8"?>
<p:tagLst xmlns:p="http://schemas.openxmlformats.org/presentationml/2006/main">
  <p:tag name="AS_UNIQUEID" val="4548"/>
</p:tagLst>
</file>

<file path=ppt/tags/tag189.xml><?xml version="1.0" encoding="utf-8"?>
<p:tagLst xmlns:p="http://schemas.openxmlformats.org/presentationml/2006/main">
  <p:tag name="AS_UNIQUEID" val="4549"/>
</p:tagLst>
</file>

<file path=ppt/tags/tag19.xml><?xml version="1.0" encoding="utf-8"?>
<p:tagLst xmlns:p="http://schemas.openxmlformats.org/presentationml/2006/main">
  <p:tag name="AS_UNIQUEID" val="4384"/>
</p:tagLst>
</file>

<file path=ppt/tags/tag190.xml><?xml version="1.0" encoding="utf-8"?>
<p:tagLst xmlns:p="http://schemas.openxmlformats.org/presentationml/2006/main">
  <p:tag name="AS_UNIQUEID" val="4550"/>
</p:tagLst>
</file>

<file path=ppt/tags/tag191.xml><?xml version="1.0" encoding="utf-8"?>
<p:tagLst xmlns:p="http://schemas.openxmlformats.org/presentationml/2006/main">
  <p:tag name="AS_UNIQUEID" val="4551"/>
</p:tagLst>
</file>

<file path=ppt/tags/tag192.xml><?xml version="1.0" encoding="utf-8"?>
<p:tagLst xmlns:p="http://schemas.openxmlformats.org/presentationml/2006/main">
  <p:tag name="AS_UNIQUEID" val="4552"/>
</p:tagLst>
</file>

<file path=ppt/tags/tag193.xml><?xml version="1.0" encoding="utf-8"?>
<p:tagLst xmlns:p="http://schemas.openxmlformats.org/presentationml/2006/main">
  <p:tag name="AS_UNIQUEID" val="4553"/>
  <p:tag name="KSO_WM_BEAUTIFY_FLAG" val=""/>
</p:tagLst>
</file>

<file path=ppt/tags/tag194.xml><?xml version="1.0" encoding="utf-8"?>
<p:tagLst xmlns:p="http://schemas.openxmlformats.org/presentationml/2006/main">
  <p:tag name="AS_UNIQUEID" val="4554"/>
  <p:tag name="KSO_WM_BEAUTIFY_FLAG" val=""/>
</p:tagLst>
</file>

<file path=ppt/tags/tag195.xml><?xml version="1.0" encoding="utf-8"?>
<p:tagLst xmlns:p="http://schemas.openxmlformats.org/presentationml/2006/main">
  <p:tag name="AS_UNIQUEID" val="4555"/>
  <p:tag name="KSO_WM_BEAUTIFY_FLAG" val=""/>
</p:tagLst>
</file>

<file path=ppt/tags/tag196.xml><?xml version="1.0" encoding="utf-8"?>
<p:tagLst xmlns:p="http://schemas.openxmlformats.org/presentationml/2006/main">
  <p:tag name="AS_UNIQUEID" val="4556"/>
</p:tagLst>
</file>

<file path=ppt/tags/tag197.xml><?xml version="1.0" encoding="utf-8"?>
<p:tagLst xmlns:p="http://schemas.openxmlformats.org/presentationml/2006/main">
  <p:tag name="AS_UNIQUEID" val="4557"/>
</p:tagLst>
</file>

<file path=ppt/tags/tag198.xml><?xml version="1.0" encoding="utf-8"?>
<p:tagLst xmlns:p="http://schemas.openxmlformats.org/presentationml/2006/main">
  <p:tag name="AS_UNIQUEID" val="4558"/>
</p:tagLst>
</file>

<file path=ppt/tags/tag199.xml><?xml version="1.0" encoding="utf-8"?>
<p:tagLst xmlns:p="http://schemas.openxmlformats.org/presentationml/2006/main">
  <p:tag name="AS_UNIQUEID" val="4559"/>
</p:tagLst>
</file>

<file path=ppt/tags/tag2.xml><?xml version="1.0" encoding="utf-8"?>
<p:tagLst xmlns:p="http://schemas.openxmlformats.org/presentationml/2006/main">
  <p:tag name="AS_UNIQUEID" val="4367"/>
</p:tagLst>
</file>

<file path=ppt/tags/tag20.xml><?xml version="1.0" encoding="utf-8"?>
<p:tagLst xmlns:p="http://schemas.openxmlformats.org/presentationml/2006/main">
  <p:tag name="AS_UNIQUEID" val="4385"/>
</p:tagLst>
</file>

<file path=ppt/tags/tag200.xml><?xml version="1.0" encoding="utf-8"?>
<p:tagLst xmlns:p="http://schemas.openxmlformats.org/presentationml/2006/main">
  <p:tag name="AS_UNIQUEID" val="4560"/>
</p:tagLst>
</file>

<file path=ppt/tags/tag201.xml><?xml version="1.0" encoding="utf-8"?>
<p:tagLst xmlns:p="http://schemas.openxmlformats.org/presentationml/2006/main">
  <p:tag name="AS_UNIQUEID" val="4561"/>
</p:tagLst>
</file>

<file path=ppt/tags/tag202.xml><?xml version="1.0" encoding="utf-8"?>
<p:tagLst xmlns:p="http://schemas.openxmlformats.org/presentationml/2006/main">
  <p:tag name="AS_UNIQUEID" val="4562"/>
</p:tagLst>
</file>

<file path=ppt/tags/tag203.xml><?xml version="1.0" encoding="utf-8"?>
<p:tagLst xmlns:p="http://schemas.openxmlformats.org/presentationml/2006/main">
  <p:tag name="AS_UNIQUEID" val="4563"/>
</p:tagLst>
</file>

<file path=ppt/tags/tag204.xml><?xml version="1.0" encoding="utf-8"?>
<p:tagLst xmlns:p="http://schemas.openxmlformats.org/presentationml/2006/main">
  <p:tag name="AS_UNIQUEID" val="4564"/>
</p:tagLst>
</file>

<file path=ppt/tags/tag205.xml><?xml version="1.0" encoding="utf-8"?>
<p:tagLst xmlns:p="http://schemas.openxmlformats.org/presentationml/2006/main">
  <p:tag name="AS_UNIQUEID" val="4565"/>
</p:tagLst>
</file>

<file path=ppt/tags/tag206.xml><?xml version="1.0" encoding="utf-8"?>
<p:tagLst xmlns:p="http://schemas.openxmlformats.org/presentationml/2006/main">
  <p:tag name="AS_UNIQUEID" val="4566"/>
</p:tagLst>
</file>

<file path=ppt/tags/tag207.xml><?xml version="1.0" encoding="utf-8"?>
<p:tagLst xmlns:p="http://schemas.openxmlformats.org/presentationml/2006/main">
  <p:tag name="AS_UNIQUEID" val="4567"/>
</p:tagLst>
</file>

<file path=ppt/tags/tag208.xml><?xml version="1.0" encoding="utf-8"?>
<p:tagLst xmlns:p="http://schemas.openxmlformats.org/presentationml/2006/main">
  <p:tag name="AS_UNIQUEID" val="4568"/>
  <p:tag name="KSO_WM_BEAUTIFY_FLAG" val=""/>
</p:tagLst>
</file>

<file path=ppt/tags/tag209.xml><?xml version="1.0" encoding="utf-8"?>
<p:tagLst xmlns:p="http://schemas.openxmlformats.org/presentationml/2006/main">
  <p:tag name="AS_UNIQUEID" val="4569"/>
  <p:tag name="KSO_WM_BEAUTIFY_FLAG" val=""/>
</p:tagLst>
</file>

<file path=ppt/tags/tag21.xml><?xml version="1.0" encoding="utf-8"?>
<p:tagLst xmlns:p="http://schemas.openxmlformats.org/presentationml/2006/main">
  <p:tag name="AS_UNIQUEID" val="4386"/>
</p:tagLst>
</file>

<file path=ppt/tags/tag210.xml><?xml version="1.0" encoding="utf-8"?>
<p:tagLst xmlns:p="http://schemas.openxmlformats.org/presentationml/2006/main">
  <p:tag name="AS_UNIQUEID" val="4570"/>
  <p:tag name="KSO_WM_BEAUTIFY_FLAG" val=""/>
</p:tagLst>
</file>

<file path=ppt/tags/tag211.xml><?xml version="1.0" encoding="utf-8"?>
<p:tagLst xmlns:p="http://schemas.openxmlformats.org/presentationml/2006/main">
  <p:tag name="AS_UNIQUEID" val="4571"/>
</p:tagLst>
</file>

<file path=ppt/tags/tag212.xml><?xml version="1.0" encoding="utf-8"?>
<p:tagLst xmlns:p="http://schemas.openxmlformats.org/presentationml/2006/main">
  <p:tag name="AS_UNIQUEID" val="4572"/>
</p:tagLst>
</file>

<file path=ppt/tags/tag213.xml><?xml version="1.0" encoding="utf-8"?>
<p:tagLst xmlns:p="http://schemas.openxmlformats.org/presentationml/2006/main">
  <p:tag name="AS_UNIQUEID" val="4573"/>
</p:tagLst>
</file>

<file path=ppt/tags/tag214.xml><?xml version="1.0" encoding="utf-8"?>
<p:tagLst xmlns:p="http://schemas.openxmlformats.org/presentationml/2006/main">
  <p:tag name="AS_UNIQUEID" val="4574"/>
</p:tagLst>
</file>

<file path=ppt/tags/tag215.xml><?xml version="1.0" encoding="utf-8"?>
<p:tagLst xmlns:p="http://schemas.openxmlformats.org/presentationml/2006/main">
  <p:tag name="AS_UNIQUEID" val="4575"/>
</p:tagLst>
</file>

<file path=ppt/tags/tag216.xml><?xml version="1.0" encoding="utf-8"?>
<p:tagLst xmlns:p="http://schemas.openxmlformats.org/presentationml/2006/main">
  <p:tag name="AS_UNIQUEID" val="4576"/>
</p:tagLst>
</file>

<file path=ppt/tags/tag217.xml><?xml version="1.0" encoding="utf-8"?>
<p:tagLst xmlns:p="http://schemas.openxmlformats.org/presentationml/2006/main">
  <p:tag name="AS_UNIQUEID" val="4577"/>
</p:tagLst>
</file>

<file path=ppt/tags/tag218.xml><?xml version="1.0" encoding="utf-8"?>
<p:tagLst xmlns:p="http://schemas.openxmlformats.org/presentationml/2006/main">
  <p:tag name="AS_UNIQUEID" val="4578"/>
  <p:tag name="KSO_WM_BEAUTIFY_FLAG" val=""/>
</p:tagLst>
</file>

<file path=ppt/tags/tag219.xml><?xml version="1.0" encoding="utf-8"?>
<p:tagLst xmlns:p="http://schemas.openxmlformats.org/presentationml/2006/main">
  <p:tag name="AS_UNIQUEID" val="4579"/>
  <p:tag name="KSO_WM_BEAUTIFY_FLAG" val=""/>
</p:tagLst>
</file>

<file path=ppt/tags/tag22.xml><?xml version="1.0" encoding="utf-8"?>
<p:tagLst xmlns:p="http://schemas.openxmlformats.org/presentationml/2006/main">
  <p:tag name="AS_UNIQUEID" val="4387"/>
</p:tagLst>
</file>

<file path=ppt/tags/tag220.xml><?xml version="1.0" encoding="utf-8"?>
<p:tagLst xmlns:p="http://schemas.openxmlformats.org/presentationml/2006/main">
  <p:tag name="AS_UNIQUEID" val="4580"/>
  <p:tag name="KSO_WM_BEAUTIFY_FLAG" val=""/>
</p:tagLst>
</file>

<file path=ppt/tags/tag221.xml><?xml version="1.0" encoding="utf-8"?>
<p:tagLst xmlns:p="http://schemas.openxmlformats.org/presentationml/2006/main">
  <p:tag name="AS_UNIQUEID" val="4581"/>
</p:tagLst>
</file>

<file path=ppt/tags/tag222.xml><?xml version="1.0" encoding="utf-8"?>
<p:tagLst xmlns:p="http://schemas.openxmlformats.org/presentationml/2006/main">
  <p:tag name="AS_UNIQUEID" val="4582"/>
</p:tagLst>
</file>

<file path=ppt/tags/tag223.xml><?xml version="1.0" encoding="utf-8"?>
<p:tagLst xmlns:p="http://schemas.openxmlformats.org/presentationml/2006/main">
  <p:tag name="AS_UNIQUEID" val="4583"/>
</p:tagLst>
</file>

<file path=ppt/tags/tag224.xml><?xml version="1.0" encoding="utf-8"?>
<p:tagLst xmlns:p="http://schemas.openxmlformats.org/presentationml/2006/main">
  <p:tag name="AS_UNIQUEID" val="4584"/>
</p:tagLst>
</file>

<file path=ppt/tags/tag225.xml><?xml version="1.0" encoding="utf-8"?>
<p:tagLst xmlns:p="http://schemas.openxmlformats.org/presentationml/2006/main">
  <p:tag name="AS_UNIQUEID" val="4585"/>
</p:tagLst>
</file>

<file path=ppt/tags/tag226.xml><?xml version="1.0" encoding="utf-8"?>
<p:tagLst xmlns:p="http://schemas.openxmlformats.org/presentationml/2006/main">
  <p:tag name="AS_UNIQUEID" val="4586"/>
</p:tagLst>
</file>

<file path=ppt/tags/tag227.xml><?xml version="1.0" encoding="utf-8"?>
<p:tagLst xmlns:p="http://schemas.openxmlformats.org/presentationml/2006/main">
  <p:tag name="AS_UNIQUEID" val="4587"/>
  <p:tag name="KSO_WM_BEAUTIFY_FLAG" val=""/>
</p:tagLst>
</file>

<file path=ppt/tags/tag228.xml><?xml version="1.0" encoding="utf-8"?>
<p:tagLst xmlns:p="http://schemas.openxmlformats.org/presentationml/2006/main">
  <p:tag name="AS_UNIQUEID" val="4588"/>
  <p:tag name="KSO_WM_BEAUTIFY_FLAG" val=""/>
</p:tagLst>
</file>

<file path=ppt/tags/tag229.xml><?xml version="1.0" encoding="utf-8"?>
<p:tagLst xmlns:p="http://schemas.openxmlformats.org/presentationml/2006/main">
  <p:tag name="AS_UNIQUEID" val="4589"/>
  <p:tag name="KSO_WM_BEAUTIFY_FLAG" val=""/>
</p:tagLst>
</file>

<file path=ppt/tags/tag23.xml><?xml version="1.0" encoding="utf-8"?>
<p:tagLst xmlns:p="http://schemas.openxmlformats.org/presentationml/2006/main">
  <p:tag name="AS_UNIQUEID" val="4388"/>
</p:tagLst>
</file>

<file path=ppt/tags/tag230.xml><?xml version="1.0" encoding="utf-8"?>
<p:tagLst xmlns:p="http://schemas.openxmlformats.org/presentationml/2006/main">
  <p:tag name="AS_UNIQUEID" val="4590"/>
</p:tagLst>
</file>

<file path=ppt/tags/tag231.xml><?xml version="1.0" encoding="utf-8"?>
<p:tagLst xmlns:p="http://schemas.openxmlformats.org/presentationml/2006/main">
  <p:tag name="AS_UNIQUEID" val="4591"/>
</p:tagLst>
</file>

<file path=ppt/tags/tag232.xml><?xml version="1.0" encoding="utf-8"?>
<p:tagLst xmlns:p="http://schemas.openxmlformats.org/presentationml/2006/main">
  <p:tag name="AS_UNIQUEID" val="4592"/>
</p:tagLst>
</file>

<file path=ppt/tags/tag233.xml><?xml version="1.0" encoding="utf-8"?>
<p:tagLst xmlns:p="http://schemas.openxmlformats.org/presentationml/2006/main">
  <p:tag name="AS_UNIQUEID" val="4593"/>
</p:tagLst>
</file>

<file path=ppt/tags/tag234.xml><?xml version="1.0" encoding="utf-8"?>
<p:tagLst xmlns:p="http://schemas.openxmlformats.org/presentationml/2006/main">
  <p:tag name="AS_UNIQUEID" val="4594"/>
</p:tagLst>
</file>

<file path=ppt/tags/tag235.xml><?xml version="1.0" encoding="utf-8"?>
<p:tagLst xmlns:p="http://schemas.openxmlformats.org/presentationml/2006/main">
  <p:tag name="AS_UNIQUEID" val="4595"/>
</p:tagLst>
</file>

<file path=ppt/tags/tag236.xml><?xml version="1.0" encoding="utf-8"?>
<p:tagLst xmlns:p="http://schemas.openxmlformats.org/presentationml/2006/main">
  <p:tag name="AS_UNIQUEID" val="4596"/>
  <p:tag name="KSO_WM_BEAUTIFY_FLAG" val=""/>
</p:tagLst>
</file>

<file path=ppt/tags/tag237.xml><?xml version="1.0" encoding="utf-8"?>
<p:tagLst xmlns:p="http://schemas.openxmlformats.org/presentationml/2006/main">
  <p:tag name="AS_UNIQUEID" val="4597"/>
  <p:tag name="KSO_WM_BEAUTIFY_FLAG" val=""/>
</p:tagLst>
</file>

<file path=ppt/tags/tag238.xml><?xml version="1.0" encoding="utf-8"?>
<p:tagLst xmlns:p="http://schemas.openxmlformats.org/presentationml/2006/main">
  <p:tag name="AS_UNIQUEID" val="4598"/>
  <p:tag name="KSO_WM_BEAUTIFY_FLAG" val=""/>
</p:tagLst>
</file>

<file path=ppt/tags/tag239.xml><?xml version="1.0" encoding="utf-8"?>
<p:tagLst xmlns:p="http://schemas.openxmlformats.org/presentationml/2006/main">
  <p:tag name="AS_UNIQUEID" val="4599"/>
</p:tagLst>
</file>

<file path=ppt/tags/tag24.xml><?xml version="1.0" encoding="utf-8"?>
<p:tagLst xmlns:p="http://schemas.openxmlformats.org/presentationml/2006/main">
  <p:tag name="AS_UNIQUEID" val="4389"/>
</p:tagLst>
</file>

<file path=ppt/tags/tag240.xml><?xml version="1.0" encoding="utf-8"?>
<p:tagLst xmlns:p="http://schemas.openxmlformats.org/presentationml/2006/main">
  <p:tag name="AS_UNIQUEID" val="4600"/>
</p:tagLst>
</file>

<file path=ppt/tags/tag241.xml><?xml version="1.0" encoding="utf-8"?>
<p:tagLst xmlns:p="http://schemas.openxmlformats.org/presentationml/2006/main">
  <p:tag name="AS_UNIQUEID" val="4601"/>
</p:tagLst>
</file>

<file path=ppt/tags/tag242.xml><?xml version="1.0" encoding="utf-8"?>
<p:tagLst xmlns:p="http://schemas.openxmlformats.org/presentationml/2006/main">
  <p:tag name="AS_UNIQUEID" val="4602"/>
</p:tagLst>
</file>

<file path=ppt/tags/tag243.xml><?xml version="1.0" encoding="utf-8"?>
<p:tagLst xmlns:p="http://schemas.openxmlformats.org/presentationml/2006/main">
  <p:tag name="AS_UNIQUEID" val="4603"/>
</p:tagLst>
</file>

<file path=ppt/tags/tag244.xml><?xml version="1.0" encoding="utf-8"?>
<p:tagLst xmlns:p="http://schemas.openxmlformats.org/presentationml/2006/main">
  <p:tag name="AS_UNIQUEID" val="4604"/>
  <p:tag name="KSO_WM_BEAUTIFY_FLAG" val=""/>
</p:tagLst>
</file>

<file path=ppt/tags/tag245.xml><?xml version="1.0" encoding="utf-8"?>
<p:tagLst xmlns:p="http://schemas.openxmlformats.org/presentationml/2006/main">
  <p:tag name="AS_UNIQUEID" val="4605"/>
  <p:tag name="KSO_WM_BEAUTIFY_FLAG" val=""/>
</p:tagLst>
</file>

<file path=ppt/tags/tag246.xml><?xml version="1.0" encoding="utf-8"?>
<p:tagLst xmlns:p="http://schemas.openxmlformats.org/presentationml/2006/main">
  <p:tag name="AS_UNIQUEID" val="4606"/>
  <p:tag name="KSO_WM_BEAUTIFY_FLAG" val=""/>
</p:tagLst>
</file>

<file path=ppt/tags/tag247.xml><?xml version="1.0" encoding="utf-8"?>
<p:tagLst xmlns:p="http://schemas.openxmlformats.org/presentationml/2006/main">
  <p:tag name="AS_UNIQUEID" val="4607"/>
</p:tagLst>
</file>

<file path=ppt/tags/tag248.xml><?xml version="1.0" encoding="utf-8"?>
<p:tagLst xmlns:p="http://schemas.openxmlformats.org/presentationml/2006/main">
  <p:tag name="AS_UNIQUEID" val="4608"/>
</p:tagLst>
</file>

<file path=ppt/tags/tag249.xml><?xml version="1.0" encoding="utf-8"?>
<p:tagLst xmlns:p="http://schemas.openxmlformats.org/presentationml/2006/main">
  <p:tag name="AS_UNIQUEID" val="4365"/>
</p:tagLst>
</file>

<file path=ppt/tags/tag25.xml><?xml version="1.0" encoding="utf-8"?>
<p:tagLst xmlns:p="http://schemas.openxmlformats.org/presentationml/2006/main">
  <p:tag name="AS_UNIQUEID" val="4390"/>
</p:tagLst>
</file>

<file path=ppt/tags/tag250.xml><?xml version="1.0" encoding="utf-8"?>
<p:tagLst xmlns:p="http://schemas.openxmlformats.org/presentationml/2006/main">
  <p:tag name="AS_UNIQUEID" val="4609"/>
</p:tagLst>
</file>

<file path=ppt/tags/tag251.xml><?xml version="1.0" encoding="utf-8"?>
<p:tagLst xmlns:p="http://schemas.openxmlformats.org/presentationml/2006/main">
  <p:tag name="AS_UNIQUEID" val="4610"/>
</p:tagLst>
</file>

<file path=ppt/tags/tag252.xml><?xml version="1.0" encoding="utf-8"?>
<p:tagLst xmlns:p="http://schemas.openxmlformats.org/presentationml/2006/main">
  <p:tag name="AS_UNIQUEID" val="4611"/>
</p:tagLst>
</file>

<file path=ppt/tags/tag253.xml><?xml version="1.0" encoding="utf-8"?>
<p:tagLst xmlns:p="http://schemas.openxmlformats.org/presentationml/2006/main">
  <p:tag name="AS_UNIQUEID" val="4612"/>
</p:tagLst>
</file>

<file path=ppt/tags/tag254.xml><?xml version="1.0" encoding="utf-8"?>
<p:tagLst xmlns:p="http://schemas.openxmlformats.org/presentationml/2006/main">
  <p:tag name="AS_UNIQUEID" val="4613"/>
</p:tagLst>
</file>

<file path=ppt/tags/tag255.xml><?xml version="1.0" encoding="utf-8"?>
<p:tagLst xmlns:p="http://schemas.openxmlformats.org/presentationml/2006/main">
  <p:tag name="AS_UNIQUEID" val="4614"/>
</p:tagLst>
</file>

<file path=ppt/tags/tag256.xml><?xml version="1.0" encoding="utf-8"?>
<p:tagLst xmlns:p="http://schemas.openxmlformats.org/presentationml/2006/main">
  <p:tag name="AS_UNIQUEID" val="4615"/>
</p:tagLst>
</file>

<file path=ppt/tags/tag257.xml><?xml version="1.0" encoding="utf-8"?>
<p:tagLst xmlns:p="http://schemas.openxmlformats.org/presentationml/2006/main">
  <p:tag name="AS_UNIQUEID" val="4616"/>
</p:tagLst>
</file>

<file path=ppt/tags/tag258.xml><?xml version="1.0" encoding="utf-8"?>
<p:tagLst xmlns:p="http://schemas.openxmlformats.org/presentationml/2006/main">
  <p:tag name="AS_UNIQUEID" val="4617"/>
</p:tagLst>
</file>

<file path=ppt/tags/tag259.xml><?xml version="1.0" encoding="utf-8"?>
<p:tagLst xmlns:p="http://schemas.openxmlformats.org/presentationml/2006/main">
  <p:tag name="AS_UNIQUEID" val="4618"/>
</p:tagLst>
</file>

<file path=ppt/tags/tag26.xml><?xml version="1.0" encoding="utf-8"?>
<p:tagLst xmlns:p="http://schemas.openxmlformats.org/presentationml/2006/main">
  <p:tag name="AS_UNIQUEID" val="4391"/>
</p:tagLst>
</file>

<file path=ppt/tags/tag260.xml><?xml version="1.0" encoding="utf-8"?>
<p:tagLst xmlns:p="http://schemas.openxmlformats.org/presentationml/2006/main">
  <p:tag name="AS_UNIQUEID" val="4619"/>
</p:tagLst>
</file>

<file path=ppt/tags/tag261.xml><?xml version="1.0" encoding="utf-8"?>
<p:tagLst xmlns:p="http://schemas.openxmlformats.org/presentationml/2006/main">
  <p:tag name="AS_UNIQUEID" val="4620"/>
</p:tagLst>
</file>

<file path=ppt/tags/tag262.xml><?xml version="1.0" encoding="utf-8"?>
<p:tagLst xmlns:p="http://schemas.openxmlformats.org/presentationml/2006/main">
  <p:tag name="AS_UNIQUEID" val="4621"/>
</p:tagLst>
</file>

<file path=ppt/tags/tag263.xml><?xml version="1.0" encoding="utf-8"?>
<p:tagLst xmlns:p="http://schemas.openxmlformats.org/presentationml/2006/main">
  <p:tag name="AS_UNIQUEID" val="4622"/>
</p:tagLst>
</file>

<file path=ppt/tags/tag264.xml><?xml version="1.0" encoding="utf-8"?>
<p:tagLst xmlns:p="http://schemas.openxmlformats.org/presentationml/2006/main">
  <p:tag name="AS_UNIQUEID" val="4623"/>
</p:tagLst>
</file>

<file path=ppt/tags/tag265.xml><?xml version="1.0" encoding="utf-8"?>
<p:tagLst xmlns:p="http://schemas.openxmlformats.org/presentationml/2006/main">
  <p:tag name="AS_UNIQUEID" val="4624"/>
</p:tagLst>
</file>

<file path=ppt/tags/tag266.xml><?xml version="1.0" encoding="utf-8"?>
<p:tagLst xmlns:p="http://schemas.openxmlformats.org/presentationml/2006/main">
  <p:tag name="AS_UNIQUEID" val="4625"/>
</p:tagLst>
</file>

<file path=ppt/tags/tag267.xml><?xml version="1.0" encoding="utf-8"?>
<p:tagLst xmlns:p="http://schemas.openxmlformats.org/presentationml/2006/main">
  <p:tag name="AS_UNIQUEID" val="4626"/>
</p:tagLst>
</file>

<file path=ppt/tags/tag268.xml><?xml version="1.0" encoding="utf-8"?>
<p:tagLst xmlns:p="http://schemas.openxmlformats.org/presentationml/2006/main">
  <p:tag name="AS_UNIQUEID" val="4627"/>
</p:tagLst>
</file>

<file path=ppt/tags/tag269.xml><?xml version="1.0" encoding="utf-8"?>
<p:tagLst xmlns:p="http://schemas.openxmlformats.org/presentationml/2006/main">
  <p:tag name="AS_UNIQUEID" val="4628"/>
</p:tagLst>
</file>

<file path=ppt/tags/tag27.xml><?xml version="1.0" encoding="utf-8"?>
<p:tagLst xmlns:p="http://schemas.openxmlformats.org/presentationml/2006/main">
  <p:tag name="AS_UNIQUEID" val="4392"/>
</p:tagLst>
</file>

<file path=ppt/tags/tag270.xml><?xml version="1.0" encoding="utf-8"?>
<p:tagLst xmlns:p="http://schemas.openxmlformats.org/presentationml/2006/main">
  <p:tag name="AS_UNIQUEID" val="4629"/>
</p:tagLst>
</file>

<file path=ppt/tags/tag271.xml><?xml version="1.0" encoding="utf-8"?>
<p:tagLst xmlns:p="http://schemas.openxmlformats.org/presentationml/2006/main">
  <p:tag name="AS_UNIQUEID" val="4630"/>
</p:tagLst>
</file>

<file path=ppt/tags/tag272.xml><?xml version="1.0" encoding="utf-8"?>
<p:tagLst xmlns:p="http://schemas.openxmlformats.org/presentationml/2006/main">
  <p:tag name="AS_UNIQUEID" val="4631"/>
</p:tagLst>
</file>

<file path=ppt/tags/tag273.xml><?xml version="1.0" encoding="utf-8"?>
<p:tagLst xmlns:p="http://schemas.openxmlformats.org/presentationml/2006/main">
  <p:tag name="AS_UNIQUEID" val="4632"/>
</p:tagLst>
</file>

<file path=ppt/tags/tag274.xml><?xml version="1.0" encoding="utf-8"?>
<p:tagLst xmlns:p="http://schemas.openxmlformats.org/presentationml/2006/main">
  <p:tag name="AS_UNIQUEID" val="4633"/>
</p:tagLst>
</file>

<file path=ppt/tags/tag275.xml><?xml version="1.0" encoding="utf-8"?>
<p:tagLst xmlns:p="http://schemas.openxmlformats.org/presentationml/2006/main">
  <p:tag name="AS_UNIQUEID" val="4634"/>
</p:tagLst>
</file>

<file path=ppt/tags/tag276.xml><?xml version="1.0" encoding="utf-8"?>
<p:tagLst xmlns:p="http://schemas.openxmlformats.org/presentationml/2006/main">
  <p:tag name="AS_UNIQUEID" val="4635"/>
</p:tagLst>
</file>

<file path=ppt/tags/tag277.xml><?xml version="1.0" encoding="utf-8"?>
<p:tagLst xmlns:p="http://schemas.openxmlformats.org/presentationml/2006/main">
  <p:tag name="AS_UNIQUEID" val="4636"/>
</p:tagLst>
</file>

<file path=ppt/tags/tag278.xml><?xml version="1.0" encoding="utf-8"?>
<p:tagLst xmlns:p="http://schemas.openxmlformats.org/presentationml/2006/main">
  <p:tag name="AS_UNIQUEID" val="4637"/>
</p:tagLst>
</file>

<file path=ppt/tags/tag279.xml><?xml version="1.0" encoding="utf-8"?>
<p:tagLst xmlns:p="http://schemas.openxmlformats.org/presentationml/2006/main">
  <p:tag name="AS_UNIQUEID" val="4638"/>
</p:tagLst>
</file>

<file path=ppt/tags/tag28.xml><?xml version="1.0" encoding="utf-8"?>
<p:tagLst xmlns:p="http://schemas.openxmlformats.org/presentationml/2006/main">
  <p:tag name="AS_UNIQUEID" val="4393"/>
</p:tagLst>
</file>

<file path=ppt/tags/tag280.xml><?xml version="1.0" encoding="utf-8"?>
<p:tagLst xmlns:p="http://schemas.openxmlformats.org/presentationml/2006/main">
  <p:tag name="AS_UNIQUEID" val="4639"/>
</p:tagLst>
</file>

<file path=ppt/tags/tag281.xml><?xml version="1.0" encoding="utf-8"?>
<p:tagLst xmlns:p="http://schemas.openxmlformats.org/presentationml/2006/main">
  <p:tag name="AS_UNIQUEID" val="4640"/>
</p:tagLst>
</file>

<file path=ppt/tags/tag282.xml><?xml version="1.0" encoding="utf-8"?>
<p:tagLst xmlns:p="http://schemas.openxmlformats.org/presentationml/2006/main">
  <p:tag name="AS_UNIQUEID" val="4641"/>
</p:tagLst>
</file>

<file path=ppt/tags/tag283.xml><?xml version="1.0" encoding="utf-8"?>
<p:tagLst xmlns:p="http://schemas.openxmlformats.org/presentationml/2006/main">
  <p:tag name="AS_UNIQUEID" val="4642"/>
</p:tagLst>
</file>

<file path=ppt/tags/tag284.xml><?xml version="1.0" encoding="utf-8"?>
<p:tagLst xmlns:p="http://schemas.openxmlformats.org/presentationml/2006/main">
  <p:tag name="AS_UNIQUEID" val="4643"/>
</p:tagLst>
</file>

<file path=ppt/tags/tag285.xml><?xml version="1.0" encoding="utf-8"?>
<p:tagLst xmlns:p="http://schemas.openxmlformats.org/presentationml/2006/main">
  <p:tag name="AS_UNIQUEID" val="4644"/>
</p:tagLst>
</file>

<file path=ppt/tags/tag286.xml><?xml version="1.0" encoding="utf-8"?>
<p:tagLst xmlns:p="http://schemas.openxmlformats.org/presentationml/2006/main">
  <p:tag name="AS_UNIQUEID" val="4645"/>
</p:tagLst>
</file>

<file path=ppt/tags/tag287.xml><?xml version="1.0" encoding="utf-8"?>
<p:tagLst xmlns:p="http://schemas.openxmlformats.org/presentationml/2006/main">
  <p:tag name="AS_UNIQUEID" val="4646"/>
</p:tagLst>
</file>

<file path=ppt/tags/tag288.xml><?xml version="1.0" encoding="utf-8"?>
<p:tagLst xmlns:p="http://schemas.openxmlformats.org/presentationml/2006/main">
  <p:tag name="AS_UNIQUEID" val="4647"/>
</p:tagLst>
</file>

<file path=ppt/tags/tag289.xml><?xml version="1.0" encoding="utf-8"?>
<p:tagLst xmlns:p="http://schemas.openxmlformats.org/presentationml/2006/main">
  <p:tag name="AS_UNIQUEID" val="4648"/>
</p:tagLst>
</file>

<file path=ppt/tags/tag29.xml><?xml version="1.0" encoding="utf-8"?>
<p:tagLst xmlns:p="http://schemas.openxmlformats.org/presentationml/2006/main">
  <p:tag name="AS_UNIQUEID" val="4394"/>
</p:tagLst>
</file>

<file path=ppt/tags/tag290.xml><?xml version="1.0" encoding="utf-8"?>
<p:tagLst xmlns:p="http://schemas.openxmlformats.org/presentationml/2006/main">
  <p:tag name="AS_UNIQUEID" val="4649"/>
</p:tagLst>
</file>

<file path=ppt/tags/tag291.xml><?xml version="1.0" encoding="utf-8"?>
<p:tagLst xmlns:p="http://schemas.openxmlformats.org/presentationml/2006/main">
  <p:tag name="AS_UNIQUEID" val="4650"/>
</p:tagLst>
</file>

<file path=ppt/tags/tag292.xml><?xml version="1.0" encoding="utf-8"?>
<p:tagLst xmlns:p="http://schemas.openxmlformats.org/presentationml/2006/main">
  <p:tag name="AS_UNIQUEID" val="4651"/>
</p:tagLst>
</file>

<file path=ppt/tags/tag293.xml><?xml version="1.0" encoding="utf-8"?>
<p:tagLst xmlns:p="http://schemas.openxmlformats.org/presentationml/2006/main">
  <p:tag name="AS_UNIQUEID" val="4652"/>
</p:tagLst>
</file>

<file path=ppt/tags/tag294.xml><?xml version="1.0" encoding="utf-8"?>
<p:tagLst xmlns:p="http://schemas.openxmlformats.org/presentationml/2006/main">
  <p:tag name="AS_UNIQUEID" val="4653"/>
</p:tagLst>
</file>

<file path=ppt/tags/tag295.xml><?xml version="1.0" encoding="utf-8"?>
<p:tagLst xmlns:p="http://schemas.openxmlformats.org/presentationml/2006/main">
  <p:tag name="AS_UNIQUEID" val="4654"/>
</p:tagLst>
</file>

<file path=ppt/tags/tag296.xml><?xml version="1.0" encoding="utf-8"?>
<p:tagLst xmlns:p="http://schemas.openxmlformats.org/presentationml/2006/main">
  <p:tag name="AS_UNIQUEID" val="4655"/>
</p:tagLst>
</file>

<file path=ppt/tags/tag297.xml><?xml version="1.0" encoding="utf-8"?>
<p:tagLst xmlns:p="http://schemas.openxmlformats.org/presentationml/2006/main">
  <p:tag name="AS_UNIQUEID" val="4656"/>
</p:tagLst>
</file>

<file path=ppt/tags/tag298.xml><?xml version="1.0" encoding="utf-8"?>
<p:tagLst xmlns:p="http://schemas.openxmlformats.org/presentationml/2006/main">
  <p:tag name="AS_UNIQUEID" val="4657"/>
</p:tagLst>
</file>

<file path=ppt/tags/tag299.xml><?xml version="1.0" encoding="utf-8"?>
<p:tagLst xmlns:p="http://schemas.openxmlformats.org/presentationml/2006/main">
  <p:tag name="AS_UNIQUEID" val="4658"/>
</p:tagLst>
</file>

<file path=ppt/tags/tag3.xml><?xml version="1.0" encoding="utf-8"?>
<p:tagLst xmlns:p="http://schemas.openxmlformats.org/presentationml/2006/main">
  <p:tag name="AS_UNIQUEID" val="4368"/>
</p:tagLst>
</file>

<file path=ppt/tags/tag30.xml><?xml version="1.0" encoding="utf-8"?>
<p:tagLst xmlns:p="http://schemas.openxmlformats.org/presentationml/2006/main">
  <p:tag name="AS_UNIQUEID" val="4395"/>
</p:tagLst>
</file>

<file path=ppt/tags/tag300.xml><?xml version="1.0" encoding="utf-8"?>
<p:tagLst xmlns:p="http://schemas.openxmlformats.org/presentationml/2006/main">
  <p:tag name="AS_UNIQUEID" val="4659"/>
</p:tagLst>
</file>

<file path=ppt/tags/tag301.xml><?xml version="1.0" encoding="utf-8"?>
<p:tagLst xmlns:p="http://schemas.openxmlformats.org/presentationml/2006/main">
  <p:tag name="AS_UNIQUEID" val="4660"/>
</p:tagLst>
</file>

<file path=ppt/tags/tag302.xml><?xml version="1.0" encoding="utf-8"?>
<p:tagLst xmlns:p="http://schemas.openxmlformats.org/presentationml/2006/main">
  <p:tag name="AS_UNIQUEID" val="4661"/>
</p:tagLst>
</file>

<file path=ppt/tags/tag303.xml><?xml version="1.0" encoding="utf-8"?>
<p:tagLst xmlns:p="http://schemas.openxmlformats.org/presentationml/2006/main">
  <p:tag name="AS_UNIQUEID" val="4662"/>
</p:tagLst>
</file>

<file path=ppt/tags/tag304.xml><?xml version="1.0" encoding="utf-8"?>
<p:tagLst xmlns:p="http://schemas.openxmlformats.org/presentationml/2006/main">
  <p:tag name="AS_UNIQUEID" val="4663"/>
</p:tagLst>
</file>

<file path=ppt/tags/tag305.xml><?xml version="1.0" encoding="utf-8"?>
<p:tagLst xmlns:p="http://schemas.openxmlformats.org/presentationml/2006/main">
  <p:tag name="AS_UNIQUEID" val="4664"/>
</p:tagLst>
</file>

<file path=ppt/tags/tag306.xml><?xml version="1.0" encoding="utf-8"?>
<p:tagLst xmlns:p="http://schemas.openxmlformats.org/presentationml/2006/main">
  <p:tag name="AS_UNIQUEID" val="4665"/>
</p:tagLst>
</file>

<file path=ppt/tags/tag307.xml><?xml version="1.0" encoding="utf-8"?>
<p:tagLst xmlns:p="http://schemas.openxmlformats.org/presentationml/2006/main">
  <p:tag name="AS_UNIQUEID" val="4666"/>
</p:tagLst>
</file>

<file path=ppt/tags/tag308.xml><?xml version="1.0" encoding="utf-8"?>
<p:tagLst xmlns:p="http://schemas.openxmlformats.org/presentationml/2006/main">
  <p:tag name="AS_UNIQUEID" val="4667"/>
</p:tagLst>
</file>

<file path=ppt/tags/tag309.xml><?xml version="1.0" encoding="utf-8"?>
<p:tagLst xmlns:p="http://schemas.openxmlformats.org/presentationml/2006/main">
  <p:tag name="AS_UNIQUEID" val="4668"/>
</p:tagLst>
</file>

<file path=ppt/tags/tag31.xml><?xml version="1.0" encoding="utf-8"?>
<p:tagLst xmlns:p="http://schemas.openxmlformats.org/presentationml/2006/main">
  <p:tag name="AS_UNIQUEID" val="4396"/>
</p:tagLst>
</file>

<file path=ppt/tags/tag310.xml><?xml version="1.0" encoding="utf-8"?>
<p:tagLst xmlns:p="http://schemas.openxmlformats.org/presentationml/2006/main">
  <p:tag name="AS_UNIQUEID" val="4669"/>
</p:tagLst>
</file>

<file path=ppt/tags/tag311.xml><?xml version="1.0" encoding="utf-8"?>
<p:tagLst xmlns:p="http://schemas.openxmlformats.org/presentationml/2006/main">
  <p:tag name="AS_UNIQUEID" val="4670"/>
</p:tagLst>
</file>

<file path=ppt/tags/tag312.xml><?xml version="1.0" encoding="utf-8"?>
<p:tagLst xmlns:p="http://schemas.openxmlformats.org/presentationml/2006/main">
  <p:tag name="AS_UNIQUEID" val="4671"/>
</p:tagLst>
</file>

<file path=ppt/tags/tag313.xml><?xml version="1.0" encoding="utf-8"?>
<p:tagLst xmlns:p="http://schemas.openxmlformats.org/presentationml/2006/main">
  <p:tag name="AS_UNIQUEID" val="4672"/>
</p:tagLst>
</file>

<file path=ppt/tags/tag314.xml><?xml version="1.0" encoding="utf-8"?>
<p:tagLst xmlns:p="http://schemas.openxmlformats.org/presentationml/2006/main">
  <p:tag name="AS_UNIQUEID" val="4673"/>
</p:tagLst>
</file>

<file path=ppt/tags/tag315.xml><?xml version="1.0" encoding="utf-8"?>
<p:tagLst xmlns:p="http://schemas.openxmlformats.org/presentationml/2006/main">
  <p:tag name="AS_UNIQUEID" val="4674"/>
</p:tagLst>
</file>

<file path=ppt/tags/tag316.xml><?xml version="1.0" encoding="utf-8"?>
<p:tagLst xmlns:p="http://schemas.openxmlformats.org/presentationml/2006/main">
  <p:tag name="AS_UNIQUEID" val="4675"/>
</p:tagLst>
</file>

<file path=ppt/tags/tag317.xml><?xml version="1.0" encoding="utf-8"?>
<p:tagLst xmlns:p="http://schemas.openxmlformats.org/presentationml/2006/main">
  <p:tag name="AS_UNIQUEID" val="4676"/>
</p:tagLst>
</file>

<file path=ppt/tags/tag318.xml><?xml version="1.0" encoding="utf-8"?>
<p:tagLst xmlns:p="http://schemas.openxmlformats.org/presentationml/2006/main">
  <p:tag name="AS_UNIQUEID" val="4677"/>
</p:tagLst>
</file>

<file path=ppt/tags/tag319.xml><?xml version="1.0" encoding="utf-8"?>
<p:tagLst xmlns:p="http://schemas.openxmlformats.org/presentationml/2006/main">
  <p:tag name="AS_UNIQUEID" val="4678"/>
</p:tagLst>
</file>

<file path=ppt/tags/tag32.xml><?xml version="1.0" encoding="utf-8"?>
<p:tagLst xmlns:p="http://schemas.openxmlformats.org/presentationml/2006/main">
  <p:tag name="AS_UNIQUEID" val="4397"/>
</p:tagLst>
</file>

<file path=ppt/tags/tag320.xml><?xml version="1.0" encoding="utf-8"?>
<p:tagLst xmlns:p="http://schemas.openxmlformats.org/presentationml/2006/main">
  <p:tag name="AS_UNIQUEID" val="4679"/>
</p:tagLst>
</file>

<file path=ppt/tags/tag321.xml><?xml version="1.0" encoding="utf-8"?>
<p:tagLst xmlns:p="http://schemas.openxmlformats.org/presentationml/2006/main">
  <p:tag name="AS_UNIQUEID" val="4680"/>
</p:tagLst>
</file>

<file path=ppt/tags/tag322.xml><?xml version="1.0" encoding="utf-8"?>
<p:tagLst xmlns:p="http://schemas.openxmlformats.org/presentationml/2006/main">
  <p:tag name="AS_UNIQUEID" val="4681"/>
</p:tagLst>
</file>

<file path=ppt/tags/tag323.xml><?xml version="1.0" encoding="utf-8"?>
<p:tagLst xmlns:p="http://schemas.openxmlformats.org/presentationml/2006/main">
  <p:tag name="AS_UNIQUEID" val="4682"/>
</p:tagLst>
</file>

<file path=ppt/tags/tag324.xml><?xml version="1.0" encoding="utf-8"?>
<p:tagLst xmlns:p="http://schemas.openxmlformats.org/presentationml/2006/main">
  <p:tag name="AS_UNIQUEID" val="4683"/>
</p:tagLst>
</file>

<file path=ppt/tags/tag325.xml><?xml version="1.0" encoding="utf-8"?>
<p:tagLst xmlns:p="http://schemas.openxmlformats.org/presentationml/2006/main">
  <p:tag name="AS_UNIQUEID" val="4684"/>
</p:tagLst>
</file>

<file path=ppt/tags/tag326.xml><?xml version="1.0" encoding="utf-8"?>
<p:tagLst xmlns:p="http://schemas.openxmlformats.org/presentationml/2006/main">
  <p:tag name="AS_UNIQUEID" val="4685"/>
</p:tagLst>
</file>

<file path=ppt/tags/tag327.xml><?xml version="1.0" encoding="utf-8"?>
<p:tagLst xmlns:p="http://schemas.openxmlformats.org/presentationml/2006/main">
  <p:tag name="AS_UNIQUEID" val="4686"/>
</p:tagLst>
</file>

<file path=ppt/tags/tag328.xml><?xml version="1.0" encoding="utf-8"?>
<p:tagLst xmlns:p="http://schemas.openxmlformats.org/presentationml/2006/main">
  <p:tag name="AS_UNIQUEID" val="4687"/>
</p:tagLst>
</file>

<file path=ppt/tags/tag329.xml><?xml version="1.0" encoding="utf-8"?>
<p:tagLst xmlns:p="http://schemas.openxmlformats.org/presentationml/2006/main">
  <p:tag name="AS_UNIQUEID" val="4688"/>
</p:tagLst>
</file>

<file path=ppt/tags/tag33.xml><?xml version="1.0" encoding="utf-8"?>
<p:tagLst xmlns:p="http://schemas.openxmlformats.org/presentationml/2006/main">
  <p:tag name="AS_UNIQUEID" val="4398"/>
</p:tagLst>
</file>

<file path=ppt/tags/tag330.xml><?xml version="1.0" encoding="utf-8"?>
<p:tagLst xmlns:p="http://schemas.openxmlformats.org/presentationml/2006/main">
  <p:tag name="AS_UNIQUEID" val="4689"/>
</p:tagLst>
</file>

<file path=ppt/tags/tag331.xml><?xml version="1.0" encoding="utf-8"?>
<p:tagLst xmlns:p="http://schemas.openxmlformats.org/presentationml/2006/main">
  <p:tag name="AS_UNIQUEID" val="4690"/>
</p:tagLst>
</file>

<file path=ppt/tags/tag332.xml><?xml version="1.0" encoding="utf-8"?>
<p:tagLst xmlns:p="http://schemas.openxmlformats.org/presentationml/2006/main">
  <p:tag name="AS_UNIQUEID" val="4691"/>
</p:tagLst>
</file>

<file path=ppt/tags/tag333.xml><?xml version="1.0" encoding="utf-8"?>
<p:tagLst xmlns:p="http://schemas.openxmlformats.org/presentationml/2006/main">
  <p:tag name="AS_UNIQUEID" val="4692"/>
</p:tagLst>
</file>

<file path=ppt/tags/tag334.xml><?xml version="1.0" encoding="utf-8"?>
<p:tagLst xmlns:p="http://schemas.openxmlformats.org/presentationml/2006/main">
  <p:tag name="AS_UNIQUEID" val="4693"/>
</p:tagLst>
</file>

<file path=ppt/tags/tag335.xml><?xml version="1.0" encoding="utf-8"?>
<p:tagLst xmlns:p="http://schemas.openxmlformats.org/presentationml/2006/main">
  <p:tag name="AS_UNIQUEID" val="4694"/>
</p:tagLst>
</file>

<file path=ppt/tags/tag336.xml><?xml version="1.0" encoding="utf-8"?>
<p:tagLst xmlns:p="http://schemas.openxmlformats.org/presentationml/2006/main">
  <p:tag name="AS_UNIQUEID" val="4695"/>
  <p:tag name="KSO_WM_BEAUTIFY_FLAG" val=""/>
</p:tagLst>
</file>

<file path=ppt/tags/tag337.xml><?xml version="1.0" encoding="utf-8"?>
<p:tagLst xmlns:p="http://schemas.openxmlformats.org/presentationml/2006/main">
  <p:tag name="AS_UNIQUEID" val="4696"/>
  <p:tag name="KSO_WM_BEAUTIFY_FLAG" val=""/>
</p:tagLst>
</file>

<file path=ppt/tags/tag338.xml><?xml version="1.0" encoding="utf-8"?>
<p:tagLst xmlns:p="http://schemas.openxmlformats.org/presentationml/2006/main">
  <p:tag name="AS_UNIQUEID" val="4697"/>
  <p:tag name="KSO_WM_BEAUTIFY_FLAG" val=""/>
</p:tagLst>
</file>

<file path=ppt/tags/tag339.xml><?xml version="1.0" encoding="utf-8"?>
<p:tagLst xmlns:p="http://schemas.openxmlformats.org/presentationml/2006/main">
  <p:tag name="AS_UNIQUEID" val="4698"/>
  <p:tag name="KSO_WM_BEAUTIFY_FLAG" val=""/>
</p:tagLst>
</file>

<file path=ppt/tags/tag34.xml><?xml version="1.0" encoding="utf-8"?>
<p:tagLst xmlns:p="http://schemas.openxmlformats.org/presentationml/2006/main">
  <p:tag name="AS_UNIQUEID" val="4399"/>
</p:tagLst>
</file>

<file path=ppt/tags/tag340.xml><?xml version="1.0" encoding="utf-8"?>
<p:tagLst xmlns:p="http://schemas.openxmlformats.org/presentationml/2006/main">
  <p:tag name="AS_UNIQUEID" val="4699"/>
  <p:tag name="KSO_WM_BEAUTIFY_FLAG" val=""/>
</p:tagLst>
</file>

<file path=ppt/tags/tag341.xml><?xml version="1.0" encoding="utf-8"?>
<p:tagLst xmlns:p="http://schemas.openxmlformats.org/presentationml/2006/main">
  <p:tag name="AS_UNIQUEID" val="4700"/>
  <p:tag name="KSO_WM_BEAUTIFY_FLAG" val=""/>
</p:tagLst>
</file>

<file path=ppt/tags/tag342.xml><?xml version="1.0" encoding="utf-8"?>
<p:tagLst xmlns:p="http://schemas.openxmlformats.org/presentationml/2006/main">
  <p:tag name="AS_UNIQUEID" val="4701"/>
  <p:tag name="KSO_WM_BEAUTIFY_FLAG" val=""/>
</p:tagLst>
</file>

<file path=ppt/tags/tag343.xml><?xml version="1.0" encoding="utf-8"?>
<p:tagLst xmlns:p="http://schemas.openxmlformats.org/presentationml/2006/main">
  <p:tag name="AS_UNIQUEID" val="4702"/>
  <p:tag name="KSO_WM_BEAUTIFY_FLAG" val=""/>
</p:tagLst>
</file>

<file path=ppt/tags/tag344.xml><?xml version="1.0" encoding="utf-8"?>
<p:tagLst xmlns:p="http://schemas.openxmlformats.org/presentationml/2006/main">
  <p:tag name="AS_UNIQUEID" val="4703"/>
  <p:tag name="KSO_WM_BEAUTIFY_FLAG" val=""/>
</p:tagLst>
</file>

<file path=ppt/tags/tag345.xml><?xml version="1.0" encoding="utf-8"?>
<p:tagLst xmlns:p="http://schemas.openxmlformats.org/presentationml/2006/main">
  <p:tag name="AS_UNIQUEID" val="4704"/>
  <p:tag name="KSO_WM_BEAUTIFY_FLAG" val=""/>
</p:tagLst>
</file>

<file path=ppt/tags/tag346.xml><?xml version="1.0" encoding="utf-8"?>
<p:tagLst xmlns:p="http://schemas.openxmlformats.org/presentationml/2006/main">
  <p:tag name="AS_UNIQUEID" val="4705"/>
  <p:tag name="KSO_WM_BEAUTIFY_FLAG" val=""/>
</p:tagLst>
</file>

<file path=ppt/tags/tag347.xml><?xml version="1.0" encoding="utf-8"?>
<p:tagLst xmlns:p="http://schemas.openxmlformats.org/presentationml/2006/main">
  <p:tag name="AS_UNIQUEID" val="4706"/>
  <p:tag name="KSO_WM_BEAUTIFY_FLAG" val=""/>
</p:tagLst>
</file>

<file path=ppt/tags/tag348.xml><?xml version="1.0" encoding="utf-8"?>
<p:tagLst xmlns:p="http://schemas.openxmlformats.org/presentationml/2006/main">
  <p:tag name="AS_UNIQUEID" val="4707"/>
  <p:tag name="KSO_WM_BEAUTIFY_FLAG" val=""/>
</p:tagLst>
</file>

<file path=ppt/tags/tag349.xml><?xml version="1.0" encoding="utf-8"?>
<p:tagLst xmlns:p="http://schemas.openxmlformats.org/presentationml/2006/main">
  <p:tag name="AS_UNIQUEID" val="4708"/>
</p:tagLst>
</file>

<file path=ppt/tags/tag35.xml><?xml version="1.0" encoding="utf-8"?>
<p:tagLst xmlns:p="http://schemas.openxmlformats.org/presentationml/2006/main">
  <p:tag name="AS_UNIQUEID" val="4400"/>
</p:tagLst>
</file>

<file path=ppt/tags/tag350.xml><?xml version="1.0" encoding="utf-8"?>
<p:tagLst xmlns:p="http://schemas.openxmlformats.org/presentationml/2006/main">
  <p:tag name="AS_UNIQUEID" val="4709"/>
  <p:tag name="KSO_WM_BEAUTIFY_FLAG" val=""/>
</p:tagLst>
</file>

<file path=ppt/tags/tag35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  <p:tag name="RESOURCE_RECORD_KEY" val="{&quot;12&quot;:[25002243]}"/>
</p:tagLst>
</file>

<file path=ppt/tags/tag36.xml><?xml version="1.0" encoding="utf-8"?>
<p:tagLst xmlns:p="http://schemas.openxmlformats.org/presentationml/2006/main">
  <p:tag name="AS_UNIQUEID" val="4401"/>
</p:tagLst>
</file>

<file path=ppt/tags/tag37.xml><?xml version="1.0" encoding="utf-8"?>
<p:tagLst xmlns:p="http://schemas.openxmlformats.org/presentationml/2006/main">
  <p:tag name="AS_UNIQUEID" val="4402"/>
</p:tagLst>
</file>

<file path=ppt/tags/tag38.xml><?xml version="1.0" encoding="utf-8"?>
<p:tagLst xmlns:p="http://schemas.openxmlformats.org/presentationml/2006/main">
  <p:tag name="AS_UNIQUEID" val="4403"/>
</p:tagLst>
</file>

<file path=ppt/tags/tag39.xml><?xml version="1.0" encoding="utf-8"?>
<p:tagLst xmlns:p="http://schemas.openxmlformats.org/presentationml/2006/main">
  <p:tag name="AS_UNIQUEID" val="4404"/>
</p:tagLst>
</file>

<file path=ppt/tags/tag4.xml><?xml version="1.0" encoding="utf-8"?>
<p:tagLst xmlns:p="http://schemas.openxmlformats.org/presentationml/2006/main">
  <p:tag name="AS_UNIQUEID" val="4369"/>
</p:tagLst>
</file>

<file path=ppt/tags/tag40.xml><?xml version="1.0" encoding="utf-8"?>
<p:tagLst xmlns:p="http://schemas.openxmlformats.org/presentationml/2006/main">
  <p:tag name="AS_UNIQUEID" val="4405"/>
</p:tagLst>
</file>

<file path=ppt/tags/tag41.xml><?xml version="1.0" encoding="utf-8"?>
<p:tagLst xmlns:p="http://schemas.openxmlformats.org/presentationml/2006/main">
  <p:tag name="AS_UNIQUEID" val="4406"/>
</p:tagLst>
</file>

<file path=ppt/tags/tag42.xml><?xml version="1.0" encoding="utf-8"?>
<p:tagLst xmlns:p="http://schemas.openxmlformats.org/presentationml/2006/main">
  <p:tag name="AS_UNIQUEID" val="4407"/>
</p:tagLst>
</file>

<file path=ppt/tags/tag43.xml><?xml version="1.0" encoding="utf-8"?>
<p:tagLst xmlns:p="http://schemas.openxmlformats.org/presentationml/2006/main">
  <p:tag name="AS_UNIQUEID" val="4408"/>
</p:tagLst>
</file>

<file path=ppt/tags/tag44.xml><?xml version="1.0" encoding="utf-8"?>
<p:tagLst xmlns:p="http://schemas.openxmlformats.org/presentationml/2006/main">
  <p:tag name="AS_UNIQUEID" val="4409"/>
</p:tagLst>
</file>

<file path=ppt/tags/tag45.xml><?xml version="1.0" encoding="utf-8"?>
<p:tagLst xmlns:p="http://schemas.openxmlformats.org/presentationml/2006/main">
  <p:tag name="AS_UNIQUEID" val="4410"/>
</p:tagLst>
</file>

<file path=ppt/tags/tag46.xml><?xml version="1.0" encoding="utf-8"?>
<p:tagLst xmlns:p="http://schemas.openxmlformats.org/presentationml/2006/main">
  <p:tag name="AS_UNIQUEID" val="4411"/>
</p:tagLst>
</file>

<file path=ppt/tags/tag47.xml><?xml version="1.0" encoding="utf-8"?>
<p:tagLst xmlns:p="http://schemas.openxmlformats.org/presentationml/2006/main">
  <p:tag name="AS_UNIQUEID" val="4412"/>
</p:tagLst>
</file>

<file path=ppt/tags/tag48.xml><?xml version="1.0" encoding="utf-8"?>
<p:tagLst xmlns:p="http://schemas.openxmlformats.org/presentationml/2006/main">
  <p:tag name="AS_UNIQUEID" val="44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9.xml><?xml version="1.0" encoding="utf-8"?>
<p:tagLst xmlns:p="http://schemas.openxmlformats.org/presentationml/2006/main">
  <p:tag name="AS_UNIQUEID" val="44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.xml><?xml version="1.0" encoding="utf-8"?>
<p:tagLst xmlns:p="http://schemas.openxmlformats.org/presentationml/2006/main">
  <p:tag name="AS_UNIQUEID" val="4370"/>
</p:tagLst>
</file>

<file path=ppt/tags/tag50.xml><?xml version="1.0" encoding="utf-8"?>
<p:tagLst xmlns:p="http://schemas.openxmlformats.org/presentationml/2006/main">
  <p:tag name="AS_UNIQUEID" val="44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1.xml><?xml version="1.0" encoding="utf-8"?>
<p:tagLst xmlns:p="http://schemas.openxmlformats.org/presentationml/2006/main">
  <p:tag name="AS_UNIQUEID" val="44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2.xml><?xml version="1.0" encoding="utf-8"?>
<p:tagLst xmlns:p="http://schemas.openxmlformats.org/presentationml/2006/main">
  <p:tag name="AS_UNIQUEID" val="441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3.xml><?xml version="1.0" encoding="utf-8"?>
<p:tagLst xmlns:p="http://schemas.openxmlformats.org/presentationml/2006/main">
  <p:tag name="AS_UNIQUEID" val="4418"/>
</p:tagLst>
</file>

<file path=ppt/tags/tag54.xml><?xml version="1.0" encoding="utf-8"?>
<p:tagLst xmlns:p="http://schemas.openxmlformats.org/presentationml/2006/main">
  <p:tag name="AS_UNIQUEID" val="44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5.xml><?xml version="1.0" encoding="utf-8"?>
<p:tagLst xmlns:p="http://schemas.openxmlformats.org/presentationml/2006/main">
  <p:tag name="AS_UNIQUEID" val="442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6.xml><?xml version="1.0" encoding="utf-8"?>
<p:tagLst xmlns:p="http://schemas.openxmlformats.org/presentationml/2006/main">
  <p:tag name="AS_UNIQUEID" val="44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7.xml><?xml version="1.0" encoding="utf-8"?>
<p:tagLst xmlns:p="http://schemas.openxmlformats.org/presentationml/2006/main">
  <p:tag name="AS_UNIQUEID" val="442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8.xml><?xml version="1.0" encoding="utf-8"?>
<p:tagLst xmlns:p="http://schemas.openxmlformats.org/presentationml/2006/main">
  <p:tag name="AS_UNIQUEID" val="442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9.xml><?xml version="1.0" encoding="utf-8"?>
<p:tagLst xmlns:p="http://schemas.openxmlformats.org/presentationml/2006/main">
  <p:tag name="AS_UNIQUEID" val="4424"/>
</p:tagLst>
</file>

<file path=ppt/tags/tag6.xml><?xml version="1.0" encoding="utf-8"?>
<p:tagLst xmlns:p="http://schemas.openxmlformats.org/presentationml/2006/main">
  <p:tag name="AS_UNIQUEID" val="4371"/>
</p:tagLst>
</file>

<file path=ppt/tags/tag60.xml><?xml version="1.0" encoding="utf-8"?>
<p:tagLst xmlns:p="http://schemas.openxmlformats.org/presentationml/2006/main">
  <p:tag name="AS_UNIQUEID" val="4425"/>
</p:tagLst>
</file>

<file path=ppt/tags/tag61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2.xml><?xml version="1.0" encoding="utf-8"?>
<p:tagLst xmlns:p="http://schemas.openxmlformats.org/presentationml/2006/main">
  <p:tag name="AS_UNIQUEID" val="4426"/>
</p:tagLst>
</file>

<file path=ppt/tags/tag63.xml><?xml version="1.0" encoding="utf-8"?>
<p:tagLst xmlns:p="http://schemas.openxmlformats.org/presentationml/2006/main">
  <p:tag name="AS_UNIQUEID" val="4427"/>
</p:tagLst>
</file>

<file path=ppt/tags/tag64.xml><?xml version="1.0" encoding="utf-8"?>
<p:tagLst xmlns:p="http://schemas.openxmlformats.org/presentationml/2006/main">
  <p:tag name="AS_UNIQUEID" val="4428"/>
</p:tagLst>
</file>

<file path=ppt/tags/tag65.xml><?xml version="1.0" encoding="utf-8"?>
<p:tagLst xmlns:p="http://schemas.openxmlformats.org/presentationml/2006/main">
  <p:tag name="AS_UNIQUEID" val="4429"/>
</p:tagLst>
</file>

<file path=ppt/tags/tag66.xml><?xml version="1.0" encoding="utf-8"?>
<p:tagLst xmlns:p="http://schemas.openxmlformats.org/presentationml/2006/main">
  <p:tag name="AS_UNIQUEID" val="4430"/>
</p:tagLst>
</file>

<file path=ppt/tags/tag67.xml><?xml version="1.0" encoding="utf-8"?>
<p:tagLst xmlns:p="http://schemas.openxmlformats.org/presentationml/2006/main">
  <p:tag name="AS_UNIQUEID" val="4431"/>
</p:tagLst>
</file>

<file path=ppt/tags/tag68.xml><?xml version="1.0" encoding="utf-8"?>
<p:tagLst xmlns:p="http://schemas.openxmlformats.org/presentationml/2006/main">
  <p:tag name="AS_UNIQUEID" val="4432"/>
</p:tagLst>
</file>

<file path=ppt/tags/tag69.xml><?xml version="1.0" encoding="utf-8"?>
<p:tagLst xmlns:p="http://schemas.openxmlformats.org/presentationml/2006/main">
  <p:tag name="AS_UNIQUEID" val="4433"/>
</p:tagLst>
</file>

<file path=ppt/tags/tag7.xml><?xml version="1.0" encoding="utf-8"?>
<p:tagLst xmlns:p="http://schemas.openxmlformats.org/presentationml/2006/main">
  <p:tag name="AS_UNIQUEID" val="4372"/>
</p:tagLst>
</file>

<file path=ppt/tags/tag70.xml><?xml version="1.0" encoding="utf-8"?>
<p:tagLst xmlns:p="http://schemas.openxmlformats.org/presentationml/2006/main">
  <p:tag name="AS_UNIQUEID" val="4434"/>
</p:tagLst>
</file>

<file path=ppt/tags/tag71.xml><?xml version="1.0" encoding="utf-8"?>
<p:tagLst xmlns:p="http://schemas.openxmlformats.org/presentationml/2006/main">
  <p:tag name="AS_UNIQUEID" val="4435"/>
</p:tagLst>
</file>

<file path=ppt/tags/tag72.xml><?xml version="1.0" encoding="utf-8"?>
<p:tagLst xmlns:p="http://schemas.openxmlformats.org/presentationml/2006/main">
  <p:tag name="AS_UNIQUEID" val="4436"/>
</p:tagLst>
</file>

<file path=ppt/tags/tag73.xml><?xml version="1.0" encoding="utf-8"?>
<p:tagLst xmlns:p="http://schemas.openxmlformats.org/presentationml/2006/main">
  <p:tag name="AS_UNIQUEID" val="4437"/>
</p:tagLst>
</file>

<file path=ppt/tags/tag74.xml><?xml version="1.0" encoding="utf-8"?>
<p:tagLst xmlns:p="http://schemas.openxmlformats.org/presentationml/2006/main">
  <p:tag name="AS_UNIQUEID" val="4438"/>
</p:tagLst>
</file>

<file path=ppt/tags/tag75.xml><?xml version="1.0" encoding="utf-8"?>
<p:tagLst xmlns:p="http://schemas.openxmlformats.org/presentationml/2006/main">
  <p:tag name="AS_UNIQUEID" val="4439"/>
</p:tagLst>
</file>

<file path=ppt/tags/tag76.xml><?xml version="1.0" encoding="utf-8"?>
<p:tagLst xmlns:p="http://schemas.openxmlformats.org/presentationml/2006/main">
  <p:tag name="AS_UNIQUEID" val="4440"/>
</p:tagLst>
</file>

<file path=ppt/tags/tag77.xml><?xml version="1.0" encoding="utf-8"?>
<p:tagLst xmlns:p="http://schemas.openxmlformats.org/presentationml/2006/main">
  <p:tag name="AS_UNIQUEID" val="4441"/>
</p:tagLst>
</file>

<file path=ppt/tags/tag78.xml><?xml version="1.0" encoding="utf-8"?>
<p:tagLst xmlns:p="http://schemas.openxmlformats.org/presentationml/2006/main">
  <p:tag name="AS_UNIQUEID" val="4442"/>
</p:tagLst>
</file>

<file path=ppt/tags/tag79.xml><?xml version="1.0" encoding="utf-8"?>
<p:tagLst xmlns:p="http://schemas.openxmlformats.org/presentationml/2006/main">
  <p:tag name="AS_UNIQUEID" val="4443"/>
</p:tagLst>
</file>

<file path=ppt/tags/tag8.xml><?xml version="1.0" encoding="utf-8"?>
<p:tagLst xmlns:p="http://schemas.openxmlformats.org/presentationml/2006/main">
  <p:tag name="AS_UNIQUEID" val="4373"/>
</p:tagLst>
</file>

<file path=ppt/tags/tag80.xml><?xml version="1.0" encoding="utf-8"?>
<p:tagLst xmlns:p="http://schemas.openxmlformats.org/presentationml/2006/main">
  <p:tag name="AS_UNIQUEID" val="4444"/>
</p:tagLst>
</file>

<file path=ppt/tags/tag81.xml><?xml version="1.0" encoding="utf-8"?>
<p:tagLst xmlns:p="http://schemas.openxmlformats.org/presentationml/2006/main">
  <p:tag name="AS_UNIQUEID" val="4445"/>
</p:tagLst>
</file>

<file path=ppt/tags/tag82.xml><?xml version="1.0" encoding="utf-8"?>
<p:tagLst xmlns:p="http://schemas.openxmlformats.org/presentationml/2006/main">
  <p:tag name="AS_UNIQUEID" val="4446"/>
</p:tagLst>
</file>

<file path=ppt/tags/tag83.xml><?xml version="1.0" encoding="utf-8"?>
<p:tagLst xmlns:p="http://schemas.openxmlformats.org/presentationml/2006/main">
  <p:tag name="AS_UNIQUEID" val="4447"/>
</p:tagLst>
</file>

<file path=ppt/tags/tag84.xml><?xml version="1.0" encoding="utf-8"?>
<p:tagLst xmlns:p="http://schemas.openxmlformats.org/presentationml/2006/main">
  <p:tag name="AS_UNIQUEID" val="4448"/>
</p:tagLst>
</file>

<file path=ppt/tags/tag85.xml><?xml version="1.0" encoding="utf-8"?>
<p:tagLst xmlns:p="http://schemas.openxmlformats.org/presentationml/2006/main">
  <p:tag name="AS_UNIQUEID" val="4449"/>
</p:tagLst>
</file>

<file path=ppt/tags/tag86.xml><?xml version="1.0" encoding="utf-8"?>
<p:tagLst xmlns:p="http://schemas.openxmlformats.org/presentationml/2006/main">
  <p:tag name="AS_UNIQUEID" val="4450"/>
</p:tagLst>
</file>

<file path=ppt/tags/tag87.xml><?xml version="1.0" encoding="utf-8"?>
<p:tagLst xmlns:p="http://schemas.openxmlformats.org/presentationml/2006/main">
  <p:tag name="AS_UNIQUEID" val="4451"/>
</p:tagLst>
</file>

<file path=ppt/tags/tag88.xml><?xml version="1.0" encoding="utf-8"?>
<p:tagLst xmlns:p="http://schemas.openxmlformats.org/presentationml/2006/main">
  <p:tag name="AS_UNIQUEID" val="498"/>
</p:tagLst>
</file>

<file path=ppt/tags/tag89.xml><?xml version="1.0" encoding="utf-8"?>
<p:tagLst xmlns:p="http://schemas.openxmlformats.org/presentationml/2006/main">
  <p:tag name="AS_UNIQUEID" val="4452"/>
</p:tagLst>
</file>

<file path=ppt/tags/tag9.xml><?xml version="1.0" encoding="utf-8"?>
<p:tagLst xmlns:p="http://schemas.openxmlformats.org/presentationml/2006/main">
  <p:tag name="AS_UNIQUEID" val="4374"/>
</p:tagLst>
</file>

<file path=ppt/tags/tag90.xml><?xml version="1.0" encoding="utf-8"?>
<p:tagLst xmlns:p="http://schemas.openxmlformats.org/presentationml/2006/main">
  <p:tag name="AS_UNIQUEID" val="4453"/>
</p:tagLst>
</file>

<file path=ppt/tags/tag91.xml><?xml version="1.0" encoding="utf-8"?>
<p:tagLst xmlns:p="http://schemas.openxmlformats.org/presentationml/2006/main">
  <p:tag name="AS_UNIQUEID" val="4454"/>
</p:tagLst>
</file>

<file path=ppt/tags/tag92.xml><?xml version="1.0" encoding="utf-8"?>
<p:tagLst xmlns:p="http://schemas.openxmlformats.org/presentationml/2006/main">
  <p:tag name="AS_UNIQUEID" val="4455"/>
</p:tagLst>
</file>

<file path=ppt/tags/tag93.xml><?xml version="1.0" encoding="utf-8"?>
<p:tagLst xmlns:p="http://schemas.openxmlformats.org/presentationml/2006/main">
  <p:tag name="AS_UNIQUEID" val="4456"/>
  <p:tag name="KSO_WM_DIAGRAM_VIRTUALLY_FRAME" val="{&quot;height&quot;:36.25,&quot;left&quot;:37.95,&quot;top&quot;:153.87503937007872,&quot;width&quot;:454}"/>
</p:tagLst>
</file>

<file path=ppt/tags/tag94.xml><?xml version="1.0" encoding="utf-8"?>
<p:tagLst xmlns:p="http://schemas.openxmlformats.org/presentationml/2006/main">
  <p:tag name="AS_UNIQUEID" val="4457"/>
</p:tagLst>
</file>

<file path=ppt/tags/tag95.xml><?xml version="1.0" encoding="utf-8"?>
<p:tagLst xmlns:p="http://schemas.openxmlformats.org/presentationml/2006/main">
  <p:tag name="AS_UNIQUEID" val="4458"/>
</p:tagLst>
</file>

<file path=ppt/tags/tag96.xml><?xml version="1.0" encoding="utf-8"?>
<p:tagLst xmlns:p="http://schemas.openxmlformats.org/presentationml/2006/main">
  <p:tag name="AS_UNIQUEID" val="4459"/>
</p:tagLst>
</file>

<file path=ppt/tags/tag97.xml><?xml version="1.0" encoding="utf-8"?>
<p:tagLst xmlns:p="http://schemas.openxmlformats.org/presentationml/2006/main">
  <p:tag name="AS_UNIQUEID" val="4460"/>
</p:tagLst>
</file>

<file path=ppt/tags/tag98.xml><?xml version="1.0" encoding="utf-8"?>
<p:tagLst xmlns:p="http://schemas.openxmlformats.org/presentationml/2006/main">
  <p:tag name="AS_UNIQUEID" val="4461"/>
</p:tagLst>
</file>

<file path=ppt/tags/tag99.xml><?xml version="1.0" encoding="utf-8"?>
<p:tagLst xmlns:p="http://schemas.openxmlformats.org/presentationml/2006/main">
  <p:tag name="AS_UNIQUEID" val="446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175</Paragraphs>
  <Slides>22</Slides>
  <Notes>19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4" baseType="lpstr">
      <vt:lpstr>Arial</vt:lpstr>
      <vt:lpstr>Times New Roman</vt:lpstr>
      <vt:lpstr>黑体</vt:lpstr>
      <vt:lpstr>楷体</vt:lpstr>
      <vt:lpstr>Wingdings</vt:lpstr>
      <vt:lpstr>Cambria</vt:lpstr>
      <vt:lpstr>Calibri</vt:lpstr>
      <vt:lpstr>宋体</vt:lpstr>
      <vt:lpstr>Calibri Light</vt:lpstr>
      <vt:lpstr>汉仪雅酷黑 75W</vt:lpstr>
      <vt:lpstr>微软雅黑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2026-06-14T06:34:16Z</cp:lastPrinted>
  <dcterms:created xsi:type="dcterms:W3CDTF">2026-06-14T06:34:16Z</dcterms:created>
  <dcterms:modified xsi:type="dcterms:W3CDTF">2026-06-13T22:34:16Z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