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6902" r:id="rId7"/>
    <p:sldId id="6903" r:id="rId8"/>
    <p:sldId id="6904" r:id="rId9"/>
    <p:sldId id="6905" r:id="rId10"/>
    <p:sldId id="6906" r:id="rId11"/>
    <p:sldId id="6907" r:id="rId12"/>
    <p:sldId id="6908" r:id="rId13"/>
    <p:sldId id="6909" r:id="rId14"/>
    <p:sldId id="6910" r:id="rId15"/>
    <p:sldId id="6911" r:id="rId16"/>
    <p:sldId id="6912" r:id="rId17"/>
    <p:sldId id="6913" r:id="rId18"/>
    <p:sldId id="6915" r:id="rId19"/>
    <p:sldId id="6916" r:id="rId20"/>
    <p:sldId id="6917" r:id="rId21"/>
    <p:sldId id="6918" r:id="rId22"/>
    <p:sldId id="6919" r:id="rId23"/>
    <p:sldId id="6920" r:id="rId24"/>
    <p:sldId id="6921" r:id="rId25"/>
    <p:sldId id="6922" r:id="rId26"/>
    <p:sldId id="6914" r:id="rId27"/>
  </p:sldIdLst>
  <p:sldSz cx="9144000" cy="5143500" type="screen16x9"/>
  <p:notesSz cx="6858000" cy="9144000"/>
  <p:custDataLst>
    <p:tags r:id="rId28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52" userDrawn="1">
          <p15:clr>
            <a:srgbClr val="A4A3A4"/>
          </p15:clr>
        </p15:guide>
        <p15:guide id="2" pos="29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852"/>
        <p:guide pos="298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tags" Target="tags/tag473.xml" /><Relationship Id="rId29" Type="http://schemas.openxmlformats.org/officeDocument/2006/relationships/presProps" Target="presProps.xml" /><Relationship Id="rId3" Type="http://schemas.openxmlformats.org/officeDocument/2006/relationships/notesMaster" Target="notesMasters/notesMaster1.xml" /><Relationship Id="rId30" Type="http://schemas.openxmlformats.org/officeDocument/2006/relationships/viewProps" Target="viewProps.xml" /><Relationship Id="rId31" Type="http://schemas.openxmlformats.org/officeDocument/2006/relationships/theme" Target="theme/theme1.xml" /><Relationship Id="rId32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9.xml" /><Relationship Id="rId2" Type="http://schemas.openxmlformats.org/officeDocument/2006/relationships/tags" Target="../tags/tag80.xml" /><Relationship Id="rId3" Type="http://schemas.openxmlformats.org/officeDocument/2006/relationships/tags" Target="../tags/tag81.xml" /><Relationship Id="rId4" Type="http://schemas.openxmlformats.org/officeDocument/2006/relationships/tags" Target="../tags/tag82.xml" /><Relationship Id="rId5" Type="http://schemas.openxmlformats.org/officeDocument/2006/relationships/tags" Target="../tags/tag83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2.xml" /><Relationship Id="rId2" Type="http://schemas.openxmlformats.org/officeDocument/2006/relationships/tags" Target="../tags/tag73.xml" /><Relationship Id="rId3" Type="http://schemas.openxmlformats.org/officeDocument/2006/relationships/tags" Target="../tags/tag74.xml" /><Relationship Id="rId4" Type="http://schemas.openxmlformats.org/officeDocument/2006/relationships/tags" Target="../tags/tag75.xml" /><Relationship Id="rId5" Type="http://schemas.openxmlformats.org/officeDocument/2006/relationships/tags" Target="../tags/tag76.xml" /><Relationship Id="rId6" Type="http://schemas.openxmlformats.org/officeDocument/2006/relationships/tags" Target="../tags/tag77.xml" /><Relationship Id="rId7" Type="http://schemas.openxmlformats.org/officeDocument/2006/relationships/tags" Target="../tags/tag78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2.xml" /><Relationship Id="rId4" Type="http://schemas.openxmlformats.org/officeDocument/2006/relationships/tags" Target="../tags/tag143.xml" /><Relationship Id="rId5" Type="http://schemas.openxmlformats.org/officeDocument/2006/relationships/tags" Target="../tags/tag144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2.xml" /><Relationship Id="rId4" Type="http://schemas.openxmlformats.org/officeDocument/2006/relationships/tags" Target="../tags/tag303.xml" /><Relationship Id="rId5" Type="http://schemas.openxmlformats.org/officeDocument/2006/relationships/tags" Target="../tags/tag304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6.xml" /><Relationship Id="rId4" Type="http://schemas.openxmlformats.org/officeDocument/2006/relationships/tags" Target="../tags/tag327.xml" /><Relationship Id="rId5" Type="http://schemas.openxmlformats.org/officeDocument/2006/relationships/tags" Target="../tags/tag328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4.xml" /><Relationship Id="rId4" Type="http://schemas.openxmlformats.org/officeDocument/2006/relationships/tags" Target="../tags/tag355.xml" /><Relationship Id="rId5" Type="http://schemas.openxmlformats.org/officeDocument/2006/relationships/tags" Target="../tags/tag356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6.xml" /><Relationship Id="rId4" Type="http://schemas.openxmlformats.org/officeDocument/2006/relationships/tags" Target="../tags/tag367.xml" /><Relationship Id="rId5" Type="http://schemas.openxmlformats.org/officeDocument/2006/relationships/tags" Target="../tags/tag368.xml" /><Relationship Id="rId6" Type="http://schemas.openxmlformats.org/officeDocument/2006/relationships/tags" Target="../tags/tag369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4.xml" /><Relationship Id="rId4" Type="http://schemas.openxmlformats.org/officeDocument/2006/relationships/tags" Target="../tags/tag375.xml" /><Relationship Id="rId5" Type="http://schemas.openxmlformats.org/officeDocument/2006/relationships/tags" Target="../tags/tag376.xml" /><Relationship Id="rId6" Type="http://schemas.openxmlformats.org/officeDocument/2006/relationships/tags" Target="../tags/tag377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6.xml" /><Relationship Id="rId4" Type="http://schemas.openxmlformats.org/officeDocument/2006/relationships/tags" Target="../tags/tag387.xml" /><Relationship Id="rId5" Type="http://schemas.openxmlformats.org/officeDocument/2006/relationships/tags" Target="../tags/tag388.xml" /><Relationship Id="rId6" Type="http://schemas.openxmlformats.org/officeDocument/2006/relationships/tags" Target="../tags/tag389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9.xml" /><Relationship Id="rId4" Type="http://schemas.openxmlformats.org/officeDocument/2006/relationships/tags" Target="../tags/tag400.xml" /><Relationship Id="rId5" Type="http://schemas.openxmlformats.org/officeDocument/2006/relationships/tags" Target="../tags/tag401.xml" /><Relationship Id="rId6" Type="http://schemas.openxmlformats.org/officeDocument/2006/relationships/tags" Target="../tags/tag402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9.xml" /><Relationship Id="rId4" Type="http://schemas.openxmlformats.org/officeDocument/2006/relationships/tags" Target="../tags/tag410.xml" /><Relationship Id="rId5" Type="http://schemas.openxmlformats.org/officeDocument/2006/relationships/tags" Target="../tags/tag411.xml" /><Relationship Id="rId6" Type="http://schemas.openxmlformats.org/officeDocument/2006/relationships/tags" Target="../tags/tag412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8.xml" /><Relationship Id="rId4" Type="http://schemas.openxmlformats.org/officeDocument/2006/relationships/tags" Target="../tags/tag419.xml" /><Relationship Id="rId5" Type="http://schemas.openxmlformats.org/officeDocument/2006/relationships/tags" Target="../tags/tag420.xml" /><Relationship Id="rId6" Type="http://schemas.openxmlformats.org/officeDocument/2006/relationships/tags" Target="../tags/tag42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28.xml" /><Relationship Id="rId4" Type="http://schemas.openxmlformats.org/officeDocument/2006/relationships/tags" Target="../tags/tag429.xml" /><Relationship Id="rId5" Type="http://schemas.openxmlformats.org/officeDocument/2006/relationships/tags" Target="../tags/tag430.xml" /><Relationship Id="rId6" Type="http://schemas.openxmlformats.org/officeDocument/2006/relationships/tags" Target="../tags/tag43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54.xml" /><Relationship Id="rId4" Type="http://schemas.openxmlformats.org/officeDocument/2006/relationships/tags" Target="../tags/tag155.xml" /><Relationship Id="rId5" Type="http://schemas.openxmlformats.org/officeDocument/2006/relationships/tags" Target="../tags/tag156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9.xml" /><Relationship Id="rId4" Type="http://schemas.openxmlformats.org/officeDocument/2006/relationships/tags" Target="../tags/tag440.xml" /><Relationship Id="rId5" Type="http://schemas.openxmlformats.org/officeDocument/2006/relationships/tags" Target="../tags/tag441.xml" /><Relationship Id="rId6" Type="http://schemas.openxmlformats.org/officeDocument/2006/relationships/tags" Target="../tags/tag442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50.xml" /><Relationship Id="rId4" Type="http://schemas.openxmlformats.org/officeDocument/2006/relationships/tags" Target="../tags/tag451.xml" /><Relationship Id="rId5" Type="http://schemas.openxmlformats.org/officeDocument/2006/relationships/tags" Target="../tags/tag452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6.xml" /><Relationship Id="rId4" Type="http://schemas.openxmlformats.org/officeDocument/2006/relationships/tags" Target="../tags/tag167.xml" /><Relationship Id="rId5" Type="http://schemas.openxmlformats.org/officeDocument/2006/relationships/tags" Target="../tags/tag168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79.xml" /><Relationship Id="rId4" Type="http://schemas.openxmlformats.org/officeDocument/2006/relationships/tags" Target="../tags/tag180.xml" /><Relationship Id="rId5" Type="http://schemas.openxmlformats.org/officeDocument/2006/relationships/tags" Target="../tags/tag18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00.xml" /><Relationship Id="rId4" Type="http://schemas.openxmlformats.org/officeDocument/2006/relationships/tags" Target="../tags/tag201.xml" /><Relationship Id="rId5" Type="http://schemas.openxmlformats.org/officeDocument/2006/relationships/tags" Target="../tags/tag202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3.xml" /><Relationship Id="rId4" Type="http://schemas.openxmlformats.org/officeDocument/2006/relationships/tags" Target="../tags/tag214.xml" /><Relationship Id="rId5" Type="http://schemas.openxmlformats.org/officeDocument/2006/relationships/tags" Target="../tags/tag215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8.xml" /><Relationship Id="rId4" Type="http://schemas.openxmlformats.org/officeDocument/2006/relationships/tags" Target="../tags/tag239.xml" /><Relationship Id="rId5" Type="http://schemas.openxmlformats.org/officeDocument/2006/relationships/tags" Target="../tags/tag240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4.xml" /><Relationship Id="rId4" Type="http://schemas.openxmlformats.org/officeDocument/2006/relationships/tags" Target="../tags/tag255.xml" /><Relationship Id="rId5" Type="http://schemas.openxmlformats.org/officeDocument/2006/relationships/tags" Target="../tags/tag256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3.xml" /><Relationship Id="rId4" Type="http://schemas.openxmlformats.org/officeDocument/2006/relationships/tags" Target="../tags/tag274.xml" /><Relationship Id="rId5" Type="http://schemas.openxmlformats.org/officeDocument/2006/relationships/tags" Target="../tags/tag275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9.xml" /><Relationship Id="rId2" Type="http://schemas.openxmlformats.org/officeDocument/2006/relationships/tags" Target="../tags/tag60.xml" /><Relationship Id="rId3" Type="http://schemas.openxmlformats.org/officeDocument/2006/relationships/tags" Target="../tags/tag61.xml" /><Relationship Id="rId4" Type="http://schemas.openxmlformats.org/officeDocument/2006/relationships/tags" Target="../tags/tag62.xml" /><Relationship Id="rId5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3.xml" /><Relationship Id="rId2" Type="http://schemas.openxmlformats.org/officeDocument/2006/relationships/image" Target="../media/image14.png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6.xml" /><Relationship Id="rId2" Type="http://schemas.openxmlformats.org/officeDocument/2006/relationships/image" Target="../media/image14.png" /><Relationship Id="rId3" Type="http://schemas.openxmlformats.org/officeDocument/2006/relationships/tags" Target="../tags/tag67.xml" /><Relationship Id="rId4" Type="http://schemas.openxmlformats.org/officeDocument/2006/relationships/tags" Target="../tags/tag68.xml" /><Relationship Id="rId5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521389" y="4030076"/>
            <a:ext cx="2025000" cy="2376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000" y="4905424"/>
            <a:ext cx="2970000" cy="2376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658200" y="4905424"/>
            <a:ext cx="2025000" cy="2376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d4fafa02b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649224" y="9144"/>
            <a:ext cx="1828800" cy="3931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0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基础提优题</a:t>
            </a:r>
            <a:endParaRPr lang="en-US" sz="2000"/>
          </a:p>
        </p:txBody>
      </p: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47ea5669a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649224" y="9144"/>
            <a:ext cx="1828800" cy="3931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0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综合应用题</a:t>
            </a:r>
            <a:endParaRPr lang="en-US" sz="2000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tags" Target="../tags/tag69.xml" /><Relationship Id="rId14" Type="http://schemas.openxmlformats.org/officeDocument/2006/relationships/image" Target="file:///D:\qq&#25991;&#20214;\712321467\Image\C2C\Image2\%7b75232B38-A165-1FB7-499C-2E1C792CACB5%7d.png" TargetMode="External" /><Relationship Id="rId15" Type="http://schemas.openxmlformats.org/officeDocument/2006/relationships/image" Target="../media/image15.png" /><Relationship Id="rId16" Type="http://schemas.openxmlformats.org/officeDocument/2006/relationships/tags" Target="../tags/tag70.xml" /><Relationship Id="rId17" Type="http://schemas.openxmlformats.org/officeDocument/2006/relationships/tags" Target="../tags/tag71.xml" /><Relationship Id="rId18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3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90.xml" /><Relationship Id="rId11" Type="http://schemas.openxmlformats.org/officeDocument/2006/relationships/tags" Target="../tags/tag91.xml" /><Relationship Id="rId12" Type="http://schemas.openxmlformats.org/officeDocument/2006/relationships/tags" Target="../tags/tag92.xml" /><Relationship Id="rId13" Type="http://schemas.openxmlformats.org/officeDocument/2006/relationships/image" Target="../media/image18.png" /><Relationship Id="rId14" Type="http://schemas.microsoft.com/office/2007/relationships/hdphoto" Target="../media/image19.wdp" /><Relationship Id="rId15" Type="http://schemas.openxmlformats.org/officeDocument/2006/relationships/tags" Target="../tags/tag93.xml" /><Relationship Id="rId16" Type="http://schemas.openxmlformats.org/officeDocument/2006/relationships/image" Target="../media/image20.png" /><Relationship Id="rId17" Type="http://schemas.openxmlformats.org/officeDocument/2006/relationships/tags" Target="../tags/tag94.xml" /><Relationship Id="rId18" Type="http://schemas.openxmlformats.org/officeDocument/2006/relationships/image" Target="../media/image21.png" /><Relationship Id="rId19" Type="http://schemas.openxmlformats.org/officeDocument/2006/relationships/tags" Target="../tags/tag95.xml" /><Relationship Id="rId2" Type="http://schemas.openxmlformats.org/officeDocument/2006/relationships/tags" Target="../tags/tag84.xml" /><Relationship Id="rId20" Type="http://schemas.openxmlformats.org/officeDocument/2006/relationships/tags" Target="../tags/tag96.xml" /><Relationship Id="rId21" Type="http://schemas.openxmlformats.org/officeDocument/2006/relationships/tags" Target="../tags/tag97.xml" /><Relationship Id="rId22" Type="http://schemas.openxmlformats.org/officeDocument/2006/relationships/tags" Target="../tags/tag98.xml" /><Relationship Id="rId23" Type="http://schemas.openxmlformats.org/officeDocument/2006/relationships/tags" Target="../tags/tag99.xml" /><Relationship Id="rId24" Type="http://schemas.openxmlformats.org/officeDocument/2006/relationships/image" Target="../media/image22.png" /><Relationship Id="rId25" Type="http://schemas.openxmlformats.org/officeDocument/2006/relationships/tags" Target="../tags/tag100.xml" /><Relationship Id="rId26" Type="http://schemas.openxmlformats.org/officeDocument/2006/relationships/image" Target="../media/image23.png" /><Relationship Id="rId27" Type="http://schemas.openxmlformats.org/officeDocument/2006/relationships/tags" Target="../tags/tag101.xml" /><Relationship Id="rId28" Type="http://schemas.openxmlformats.org/officeDocument/2006/relationships/image" Target="../media/image24.gif" /><Relationship Id="rId29" Type="http://schemas.openxmlformats.org/officeDocument/2006/relationships/tags" Target="../tags/tag102.xml" /><Relationship Id="rId3" Type="http://schemas.openxmlformats.org/officeDocument/2006/relationships/tags" Target="../tags/tag85.xml" /><Relationship Id="rId30" Type="http://schemas.openxmlformats.org/officeDocument/2006/relationships/tags" Target="../tags/tag103.xml" /><Relationship Id="rId31" Type="http://schemas.openxmlformats.org/officeDocument/2006/relationships/tags" Target="../tags/tag104.xml" /><Relationship Id="rId32" Type="http://schemas.openxmlformats.org/officeDocument/2006/relationships/tags" Target="../tags/tag105.xml" /><Relationship Id="rId33" Type="http://schemas.openxmlformats.org/officeDocument/2006/relationships/image" Target="../media/image25.png" /><Relationship Id="rId34" Type="http://schemas.openxmlformats.org/officeDocument/2006/relationships/tags" Target="../tags/tag106.xml" /><Relationship Id="rId35" Type="http://schemas.openxmlformats.org/officeDocument/2006/relationships/image" Target="../media/image26.png" /><Relationship Id="rId36" Type="http://schemas.openxmlformats.org/officeDocument/2006/relationships/tags" Target="../tags/tag107.xml" /><Relationship Id="rId37" Type="http://schemas.openxmlformats.org/officeDocument/2006/relationships/tags" Target="../tags/tag108.xml" /><Relationship Id="rId38" Type="http://schemas.openxmlformats.org/officeDocument/2006/relationships/image" Target="../media/image27.png" /><Relationship Id="rId39" Type="http://schemas.openxmlformats.org/officeDocument/2006/relationships/tags" Target="../tags/tag109.xml" /><Relationship Id="rId4" Type="http://schemas.openxmlformats.org/officeDocument/2006/relationships/tags" Target="../tags/tag86.xml" /><Relationship Id="rId40" Type="http://schemas.openxmlformats.org/officeDocument/2006/relationships/tags" Target="../tags/tag110.xml" /><Relationship Id="rId41" Type="http://schemas.openxmlformats.org/officeDocument/2006/relationships/image" Target="../media/image28.png" /><Relationship Id="rId42" Type="http://schemas.openxmlformats.org/officeDocument/2006/relationships/tags" Target="../tags/tag111.xml" /><Relationship Id="rId43" Type="http://schemas.openxmlformats.org/officeDocument/2006/relationships/image" Target="../media/image29.png" /><Relationship Id="rId44" Type="http://schemas.openxmlformats.org/officeDocument/2006/relationships/tags" Target="../tags/tag112.xml" /><Relationship Id="rId45" Type="http://schemas.openxmlformats.org/officeDocument/2006/relationships/image" Target="../media/image30.png" /><Relationship Id="rId46" Type="http://schemas.openxmlformats.org/officeDocument/2006/relationships/tags" Target="../tags/tag113.xml" /><Relationship Id="rId47" Type="http://schemas.openxmlformats.org/officeDocument/2006/relationships/image" Target="../media/image31.png" /><Relationship Id="rId48" Type="http://schemas.openxmlformats.org/officeDocument/2006/relationships/tags" Target="../tags/tag114.xml" /><Relationship Id="rId49" Type="http://schemas.openxmlformats.org/officeDocument/2006/relationships/tags" Target="../tags/tag115.xml" /><Relationship Id="rId5" Type="http://schemas.openxmlformats.org/officeDocument/2006/relationships/tags" Target="../tags/tag87.xml" /><Relationship Id="rId6" Type="http://schemas.openxmlformats.org/officeDocument/2006/relationships/tags" Target="../tags/tag88.xml" /><Relationship Id="rId7" Type="http://schemas.openxmlformats.org/officeDocument/2006/relationships/image" Target="../media/image16.png" /><Relationship Id="rId8" Type="http://schemas.openxmlformats.org/officeDocument/2006/relationships/tags" Target="../tags/tag89.xml" /><Relationship Id="rId9" Type="http://schemas.openxmlformats.org/officeDocument/2006/relationships/image" Target="../media/image17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3.xml" /><Relationship Id="rId11" Type="http://schemas.openxmlformats.org/officeDocument/2006/relationships/tags" Target="../tags/tag264.xml" /><Relationship Id="rId12" Type="http://schemas.openxmlformats.org/officeDocument/2006/relationships/tags" Target="../tags/tag265.xml" /><Relationship Id="rId13" Type="http://schemas.openxmlformats.org/officeDocument/2006/relationships/tags" Target="../tags/tag266.xml" /><Relationship Id="rId14" Type="http://schemas.openxmlformats.org/officeDocument/2006/relationships/tags" Target="../tags/tag267.xml" /><Relationship Id="rId15" Type="http://schemas.openxmlformats.org/officeDocument/2006/relationships/tags" Target="../tags/tag268.xml" /><Relationship Id="rId16" Type="http://schemas.openxmlformats.org/officeDocument/2006/relationships/tags" Target="../tags/tag269.xml" /><Relationship Id="rId17" Type="http://schemas.openxmlformats.org/officeDocument/2006/relationships/tags" Target="../tags/tag270.xml" /><Relationship Id="rId18" Type="http://schemas.openxmlformats.org/officeDocument/2006/relationships/tags" Target="../tags/tag271.xml" /><Relationship Id="rId19" Type="http://schemas.openxmlformats.org/officeDocument/2006/relationships/tags" Target="../tags/tag272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257.xml" /><Relationship Id="rId4" Type="http://schemas.openxmlformats.org/officeDocument/2006/relationships/tags" Target="../tags/tag258.xml" /><Relationship Id="rId5" Type="http://schemas.openxmlformats.org/officeDocument/2006/relationships/tags" Target="../tags/tag259.xml" /><Relationship Id="rId6" Type="http://schemas.openxmlformats.org/officeDocument/2006/relationships/tags" Target="../tags/tag260.xml" /><Relationship Id="rId7" Type="http://schemas.openxmlformats.org/officeDocument/2006/relationships/tags" Target="../tags/tag261.xml" /><Relationship Id="rId8" Type="http://schemas.openxmlformats.org/officeDocument/2006/relationships/image" Target="../media/image57.png" /><Relationship Id="rId9" Type="http://schemas.openxmlformats.org/officeDocument/2006/relationships/tags" Target="../tags/tag262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83.xml" /><Relationship Id="rId11" Type="http://schemas.openxmlformats.org/officeDocument/2006/relationships/tags" Target="../tags/tag284.xml" /><Relationship Id="rId12" Type="http://schemas.openxmlformats.org/officeDocument/2006/relationships/tags" Target="../tags/tag285.xml" /><Relationship Id="rId13" Type="http://schemas.openxmlformats.org/officeDocument/2006/relationships/tags" Target="../tags/tag286.xml" /><Relationship Id="rId14" Type="http://schemas.openxmlformats.org/officeDocument/2006/relationships/tags" Target="../tags/tag287.xml" /><Relationship Id="rId15" Type="http://schemas.openxmlformats.org/officeDocument/2006/relationships/tags" Target="../tags/tag288.xml" /><Relationship Id="rId16" Type="http://schemas.openxmlformats.org/officeDocument/2006/relationships/tags" Target="../tags/tag289.xml" /><Relationship Id="rId17" Type="http://schemas.openxmlformats.org/officeDocument/2006/relationships/tags" Target="../tags/tag290.xml" /><Relationship Id="rId18" Type="http://schemas.openxmlformats.org/officeDocument/2006/relationships/tags" Target="../tags/tag291.xml" /><Relationship Id="rId19" Type="http://schemas.openxmlformats.org/officeDocument/2006/relationships/tags" Target="../tags/tag292.xml" /><Relationship Id="rId2" Type="http://schemas.openxmlformats.org/officeDocument/2006/relationships/notesSlide" Target="../notesSlides/notesSlide9.xml" /><Relationship Id="rId20" Type="http://schemas.openxmlformats.org/officeDocument/2006/relationships/tags" Target="../tags/tag293.xml" /><Relationship Id="rId21" Type="http://schemas.openxmlformats.org/officeDocument/2006/relationships/tags" Target="../tags/tag294.xml" /><Relationship Id="rId22" Type="http://schemas.openxmlformats.org/officeDocument/2006/relationships/tags" Target="../tags/tag295.xml" /><Relationship Id="rId23" Type="http://schemas.openxmlformats.org/officeDocument/2006/relationships/tags" Target="../tags/tag296.xml" /><Relationship Id="rId24" Type="http://schemas.openxmlformats.org/officeDocument/2006/relationships/image" Target="../media/image58.png" /><Relationship Id="rId25" Type="http://schemas.openxmlformats.org/officeDocument/2006/relationships/tags" Target="../tags/tag297.xml" /><Relationship Id="rId26" Type="http://schemas.openxmlformats.org/officeDocument/2006/relationships/tags" Target="../tags/tag298.xml" /><Relationship Id="rId27" Type="http://schemas.openxmlformats.org/officeDocument/2006/relationships/tags" Target="../tags/tag299.xml" /><Relationship Id="rId28" Type="http://schemas.openxmlformats.org/officeDocument/2006/relationships/tags" Target="../tags/tag300.xml" /><Relationship Id="rId29" Type="http://schemas.openxmlformats.org/officeDocument/2006/relationships/tags" Target="../tags/tag301.xml" /><Relationship Id="rId3" Type="http://schemas.openxmlformats.org/officeDocument/2006/relationships/tags" Target="../tags/tag276.xml" /><Relationship Id="rId4" Type="http://schemas.openxmlformats.org/officeDocument/2006/relationships/tags" Target="../tags/tag277.xml" /><Relationship Id="rId5" Type="http://schemas.openxmlformats.org/officeDocument/2006/relationships/tags" Target="../tags/tag278.xml" /><Relationship Id="rId6" Type="http://schemas.openxmlformats.org/officeDocument/2006/relationships/tags" Target="../tags/tag279.xml" /><Relationship Id="rId7" Type="http://schemas.openxmlformats.org/officeDocument/2006/relationships/tags" Target="../tags/tag280.xml" /><Relationship Id="rId8" Type="http://schemas.openxmlformats.org/officeDocument/2006/relationships/tags" Target="../tags/tag281.xml" /><Relationship Id="rId9" Type="http://schemas.openxmlformats.org/officeDocument/2006/relationships/tags" Target="../tags/tag282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12.xml" /><Relationship Id="rId11" Type="http://schemas.openxmlformats.org/officeDocument/2006/relationships/tags" Target="../tags/tag313.xml" /><Relationship Id="rId12" Type="http://schemas.openxmlformats.org/officeDocument/2006/relationships/tags" Target="../tags/tag314.xml" /><Relationship Id="rId13" Type="http://schemas.openxmlformats.org/officeDocument/2006/relationships/tags" Target="../tags/tag315.xml" /><Relationship Id="rId14" Type="http://schemas.openxmlformats.org/officeDocument/2006/relationships/tags" Target="../tags/tag316.xml" /><Relationship Id="rId15" Type="http://schemas.openxmlformats.org/officeDocument/2006/relationships/tags" Target="../tags/tag317.xml" /><Relationship Id="rId16" Type="http://schemas.openxmlformats.org/officeDocument/2006/relationships/tags" Target="../tags/tag318.xml" /><Relationship Id="rId17" Type="http://schemas.openxmlformats.org/officeDocument/2006/relationships/tags" Target="../tags/tag319.xml" /><Relationship Id="rId18" Type="http://schemas.openxmlformats.org/officeDocument/2006/relationships/tags" Target="../tags/tag320.xml" /><Relationship Id="rId19" Type="http://schemas.openxmlformats.org/officeDocument/2006/relationships/tags" Target="../tags/tag321.xml" /><Relationship Id="rId2" Type="http://schemas.openxmlformats.org/officeDocument/2006/relationships/notesSlide" Target="../notesSlides/notesSlide10.xml" /><Relationship Id="rId20" Type="http://schemas.openxmlformats.org/officeDocument/2006/relationships/tags" Target="../tags/tag322.xml" /><Relationship Id="rId21" Type="http://schemas.openxmlformats.org/officeDocument/2006/relationships/tags" Target="../tags/tag323.xml" /><Relationship Id="rId22" Type="http://schemas.openxmlformats.org/officeDocument/2006/relationships/tags" Target="../tags/tag324.xml" /><Relationship Id="rId23" Type="http://schemas.openxmlformats.org/officeDocument/2006/relationships/tags" Target="../tags/tag325.xml" /><Relationship Id="rId3" Type="http://schemas.openxmlformats.org/officeDocument/2006/relationships/tags" Target="../tags/tag305.xml" /><Relationship Id="rId4" Type="http://schemas.openxmlformats.org/officeDocument/2006/relationships/tags" Target="../tags/tag306.xml" /><Relationship Id="rId5" Type="http://schemas.openxmlformats.org/officeDocument/2006/relationships/tags" Target="../tags/tag307.xml" /><Relationship Id="rId6" Type="http://schemas.openxmlformats.org/officeDocument/2006/relationships/tags" Target="../tags/tag308.xml" /><Relationship Id="rId7" Type="http://schemas.openxmlformats.org/officeDocument/2006/relationships/tags" Target="../tags/tag309.xml" /><Relationship Id="rId8" Type="http://schemas.openxmlformats.org/officeDocument/2006/relationships/tags" Target="../tags/tag310.xml" /><Relationship Id="rId9" Type="http://schemas.openxmlformats.org/officeDocument/2006/relationships/tags" Target="../tags/tag311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35.xml" /><Relationship Id="rId11" Type="http://schemas.openxmlformats.org/officeDocument/2006/relationships/tags" Target="../tags/tag336.xml" /><Relationship Id="rId12" Type="http://schemas.openxmlformats.org/officeDocument/2006/relationships/tags" Target="../tags/tag337.xml" /><Relationship Id="rId13" Type="http://schemas.openxmlformats.org/officeDocument/2006/relationships/tags" Target="../tags/tag338.xml" /><Relationship Id="rId14" Type="http://schemas.openxmlformats.org/officeDocument/2006/relationships/tags" Target="../tags/tag339.xml" /><Relationship Id="rId15" Type="http://schemas.openxmlformats.org/officeDocument/2006/relationships/tags" Target="../tags/tag340.xml" /><Relationship Id="rId16" Type="http://schemas.openxmlformats.org/officeDocument/2006/relationships/tags" Target="../tags/tag341.xml" /><Relationship Id="rId17" Type="http://schemas.openxmlformats.org/officeDocument/2006/relationships/tags" Target="../tags/tag342.xml" /><Relationship Id="rId18" Type="http://schemas.openxmlformats.org/officeDocument/2006/relationships/tags" Target="../tags/tag343.xml" /><Relationship Id="rId19" Type="http://schemas.openxmlformats.org/officeDocument/2006/relationships/tags" Target="../tags/tag344.xml" /><Relationship Id="rId2" Type="http://schemas.openxmlformats.org/officeDocument/2006/relationships/notesSlide" Target="../notesSlides/notesSlide11.xml" /><Relationship Id="rId20" Type="http://schemas.openxmlformats.org/officeDocument/2006/relationships/tags" Target="../tags/tag345.xml" /><Relationship Id="rId21" Type="http://schemas.openxmlformats.org/officeDocument/2006/relationships/tags" Target="../tags/tag346.xml" /><Relationship Id="rId22" Type="http://schemas.openxmlformats.org/officeDocument/2006/relationships/tags" Target="../tags/tag347.xml" /><Relationship Id="rId23" Type="http://schemas.openxmlformats.org/officeDocument/2006/relationships/tags" Target="../tags/tag348.xml" /><Relationship Id="rId24" Type="http://schemas.openxmlformats.org/officeDocument/2006/relationships/tags" Target="../tags/tag349.xml" /><Relationship Id="rId25" Type="http://schemas.openxmlformats.org/officeDocument/2006/relationships/image" Target="../media/image59.png" /><Relationship Id="rId26" Type="http://schemas.openxmlformats.org/officeDocument/2006/relationships/tags" Target="../tags/tag350.xml" /><Relationship Id="rId27" Type="http://schemas.openxmlformats.org/officeDocument/2006/relationships/tags" Target="../tags/tag351.xml" /><Relationship Id="rId28" Type="http://schemas.openxmlformats.org/officeDocument/2006/relationships/tags" Target="../tags/tag352.xml" /><Relationship Id="rId29" Type="http://schemas.openxmlformats.org/officeDocument/2006/relationships/tags" Target="../tags/tag353.xml" /><Relationship Id="rId3" Type="http://schemas.openxmlformats.org/officeDocument/2006/relationships/tags" Target="../tags/tag329.xml" /><Relationship Id="rId4" Type="http://schemas.openxmlformats.org/officeDocument/2006/relationships/tags" Target="../tags/tag330.xml" /><Relationship Id="rId5" Type="http://schemas.openxmlformats.org/officeDocument/2006/relationships/tags" Target="../tags/tag331.xml" /><Relationship Id="rId6" Type="http://schemas.openxmlformats.org/officeDocument/2006/relationships/tags" Target="../tags/tag332.xml" /><Relationship Id="rId7" Type="http://schemas.openxmlformats.org/officeDocument/2006/relationships/image" Target="../media/image50.jpeg" /><Relationship Id="rId8" Type="http://schemas.openxmlformats.org/officeDocument/2006/relationships/tags" Target="../tags/tag333.xml" /><Relationship Id="rId9" Type="http://schemas.openxmlformats.org/officeDocument/2006/relationships/tags" Target="../tags/tag334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62.xml" /><Relationship Id="rId11" Type="http://schemas.openxmlformats.org/officeDocument/2006/relationships/image" Target="../media/image62.jpeg" /><Relationship Id="rId12" Type="http://schemas.openxmlformats.org/officeDocument/2006/relationships/tags" Target="../tags/tag363.xml" /><Relationship Id="rId13" Type="http://schemas.openxmlformats.org/officeDocument/2006/relationships/tags" Target="../tags/tag364.xml" /><Relationship Id="rId14" Type="http://schemas.openxmlformats.org/officeDocument/2006/relationships/tags" Target="../tags/tag365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57.xml" /><Relationship Id="rId4" Type="http://schemas.openxmlformats.org/officeDocument/2006/relationships/tags" Target="../tags/tag358.xml" /><Relationship Id="rId5" Type="http://schemas.openxmlformats.org/officeDocument/2006/relationships/tags" Target="../tags/tag359.xml" /><Relationship Id="rId6" Type="http://schemas.openxmlformats.org/officeDocument/2006/relationships/tags" Target="../tags/tag360.xml" /><Relationship Id="rId7" Type="http://schemas.openxmlformats.org/officeDocument/2006/relationships/tags" Target="../tags/tag361.xml" /><Relationship Id="rId8" Type="http://schemas.openxmlformats.org/officeDocument/2006/relationships/image" Target="../media/image60.png" /><Relationship Id="rId9" Type="http://schemas.microsoft.com/office/2007/relationships/hdphoto" Target="../media/image61.wdp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70.xml" /><Relationship Id="rId4" Type="http://schemas.openxmlformats.org/officeDocument/2006/relationships/tags" Target="../tags/tag371.xml" /><Relationship Id="rId5" Type="http://schemas.openxmlformats.org/officeDocument/2006/relationships/tags" Target="../tags/tag372.xml" /><Relationship Id="rId6" Type="http://schemas.openxmlformats.org/officeDocument/2006/relationships/tags" Target="../tags/tag373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83.xml" /><Relationship Id="rId11" Type="http://schemas.openxmlformats.org/officeDocument/2006/relationships/image" Target="../media/image65.png" /><Relationship Id="rId12" Type="http://schemas.openxmlformats.org/officeDocument/2006/relationships/tags" Target="../tags/tag384.xml" /><Relationship Id="rId13" Type="http://schemas.openxmlformats.org/officeDocument/2006/relationships/image" Target="../media/image66.png" /><Relationship Id="rId14" Type="http://schemas.openxmlformats.org/officeDocument/2006/relationships/tags" Target="../tags/tag385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78.xml" /><Relationship Id="rId4" Type="http://schemas.openxmlformats.org/officeDocument/2006/relationships/tags" Target="../tags/tag379.xml" /><Relationship Id="rId5" Type="http://schemas.openxmlformats.org/officeDocument/2006/relationships/tags" Target="../tags/tag380.xml" /><Relationship Id="rId6" Type="http://schemas.openxmlformats.org/officeDocument/2006/relationships/tags" Target="../tags/tag381.xml" /><Relationship Id="rId7" Type="http://schemas.openxmlformats.org/officeDocument/2006/relationships/image" Target="../media/image63.png" /><Relationship Id="rId8" Type="http://schemas.openxmlformats.org/officeDocument/2006/relationships/tags" Target="../tags/tag382.xml" /><Relationship Id="rId9" Type="http://schemas.openxmlformats.org/officeDocument/2006/relationships/image" Target="../media/image64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95.xml" /><Relationship Id="rId11" Type="http://schemas.openxmlformats.org/officeDocument/2006/relationships/tags" Target="../tags/tag396.xml" /><Relationship Id="rId12" Type="http://schemas.openxmlformats.org/officeDocument/2006/relationships/image" Target="../media/image69.png" /><Relationship Id="rId13" Type="http://schemas.openxmlformats.org/officeDocument/2006/relationships/image" Target="../media/image70.jpeg" /><Relationship Id="rId14" Type="http://schemas.openxmlformats.org/officeDocument/2006/relationships/tags" Target="../tags/tag397.xml" /><Relationship Id="rId15" Type="http://schemas.openxmlformats.org/officeDocument/2006/relationships/tags" Target="../tags/tag398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390.xml" /><Relationship Id="rId4" Type="http://schemas.openxmlformats.org/officeDocument/2006/relationships/image" Target="../media/image67.jpeg" /><Relationship Id="rId5" Type="http://schemas.openxmlformats.org/officeDocument/2006/relationships/tags" Target="../tags/tag391.xml" /><Relationship Id="rId6" Type="http://schemas.openxmlformats.org/officeDocument/2006/relationships/tags" Target="../tags/tag392.xml" /><Relationship Id="rId7" Type="http://schemas.openxmlformats.org/officeDocument/2006/relationships/image" Target="../media/image68.jpeg" /><Relationship Id="rId8" Type="http://schemas.openxmlformats.org/officeDocument/2006/relationships/tags" Target="../tags/tag393.xml" /><Relationship Id="rId9" Type="http://schemas.openxmlformats.org/officeDocument/2006/relationships/tags" Target="../tags/tag394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08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403.xml" /><Relationship Id="rId4" Type="http://schemas.openxmlformats.org/officeDocument/2006/relationships/tags" Target="../tags/tag404.xml" /><Relationship Id="rId5" Type="http://schemas.openxmlformats.org/officeDocument/2006/relationships/tags" Target="../tags/tag405.xml" /><Relationship Id="rId6" Type="http://schemas.openxmlformats.org/officeDocument/2006/relationships/image" Target="../media/image71.png" /><Relationship Id="rId7" Type="http://schemas.openxmlformats.org/officeDocument/2006/relationships/tags" Target="../tags/tag406.xml" /><Relationship Id="rId8" Type="http://schemas.openxmlformats.org/officeDocument/2006/relationships/image" Target="../media/image72.jpeg" /><Relationship Id="rId9" Type="http://schemas.openxmlformats.org/officeDocument/2006/relationships/tags" Target="../tags/tag407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413.xml" /><Relationship Id="rId4" Type="http://schemas.openxmlformats.org/officeDocument/2006/relationships/tags" Target="../tags/tag414.xml" /><Relationship Id="rId5" Type="http://schemas.openxmlformats.org/officeDocument/2006/relationships/tags" Target="../tags/tag415.xml" /><Relationship Id="rId6" Type="http://schemas.openxmlformats.org/officeDocument/2006/relationships/image" Target="../media/image73.jpeg" /><Relationship Id="rId7" Type="http://schemas.openxmlformats.org/officeDocument/2006/relationships/tags" Target="../tags/tag416.xml" /><Relationship Id="rId8" Type="http://schemas.openxmlformats.org/officeDocument/2006/relationships/tags" Target="../tags/tag417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3.png" /><Relationship Id="rId11" Type="http://schemas.openxmlformats.org/officeDocument/2006/relationships/tags" Target="../tags/tag123.xml" /><Relationship Id="rId12" Type="http://schemas.openxmlformats.org/officeDocument/2006/relationships/tags" Target="../tags/tag124.xml" /><Relationship Id="rId13" Type="http://schemas.openxmlformats.org/officeDocument/2006/relationships/tags" Target="../tags/tag125.xml" /><Relationship Id="rId14" Type="http://schemas.openxmlformats.org/officeDocument/2006/relationships/tags" Target="../tags/tag126.xml" /><Relationship Id="rId15" Type="http://schemas.openxmlformats.org/officeDocument/2006/relationships/tags" Target="../tags/tag127.xml" /><Relationship Id="rId16" Type="http://schemas.openxmlformats.org/officeDocument/2006/relationships/tags" Target="../tags/tag128.xml" /><Relationship Id="rId17" Type="http://schemas.openxmlformats.org/officeDocument/2006/relationships/tags" Target="../tags/tag129.xml" /><Relationship Id="rId18" Type="http://schemas.openxmlformats.org/officeDocument/2006/relationships/tags" Target="../tags/tag130.xml" /><Relationship Id="rId19" Type="http://schemas.openxmlformats.org/officeDocument/2006/relationships/tags" Target="../tags/tag131.xml" /><Relationship Id="rId2" Type="http://schemas.openxmlformats.org/officeDocument/2006/relationships/tags" Target="../tags/tag116.xml" /><Relationship Id="rId20" Type="http://schemas.openxmlformats.org/officeDocument/2006/relationships/tags" Target="../tags/tag132.xml" /><Relationship Id="rId21" Type="http://schemas.openxmlformats.org/officeDocument/2006/relationships/tags" Target="../tags/tag133.xml" /><Relationship Id="rId22" Type="http://schemas.openxmlformats.org/officeDocument/2006/relationships/tags" Target="../tags/tag134.xml" /><Relationship Id="rId23" Type="http://schemas.openxmlformats.org/officeDocument/2006/relationships/tags" Target="../tags/tag135.xml" /><Relationship Id="rId24" Type="http://schemas.openxmlformats.org/officeDocument/2006/relationships/tags" Target="../tags/tag136.xml" /><Relationship Id="rId25" Type="http://schemas.openxmlformats.org/officeDocument/2006/relationships/image" Target="../media/image34.png" /><Relationship Id="rId26" Type="http://schemas.openxmlformats.org/officeDocument/2006/relationships/tags" Target="../tags/tag137.xml" /><Relationship Id="rId27" Type="http://schemas.openxmlformats.org/officeDocument/2006/relationships/tags" Target="../tags/tag138.xml" /><Relationship Id="rId28" Type="http://schemas.openxmlformats.org/officeDocument/2006/relationships/image" Target="../media/image35.png" /><Relationship Id="rId29" Type="http://schemas.microsoft.com/office/2007/relationships/hdphoto" Target="../media/image36.wdp" /><Relationship Id="rId3" Type="http://schemas.openxmlformats.org/officeDocument/2006/relationships/tags" Target="../tags/tag117.xml" /><Relationship Id="rId30" Type="http://schemas.openxmlformats.org/officeDocument/2006/relationships/tags" Target="../tags/tag139.xml" /><Relationship Id="rId31" Type="http://schemas.openxmlformats.org/officeDocument/2006/relationships/image" Target="../media/image37.png" /><Relationship Id="rId32" Type="http://schemas.openxmlformats.org/officeDocument/2006/relationships/tags" Target="../tags/tag140.xml" /><Relationship Id="rId33" Type="http://schemas.openxmlformats.org/officeDocument/2006/relationships/tags" Target="../tags/tag141.xml" /><Relationship Id="rId4" Type="http://schemas.openxmlformats.org/officeDocument/2006/relationships/image" Target="../media/image32.png" /><Relationship Id="rId5" Type="http://schemas.openxmlformats.org/officeDocument/2006/relationships/tags" Target="../tags/tag118.xml" /><Relationship Id="rId6" Type="http://schemas.openxmlformats.org/officeDocument/2006/relationships/tags" Target="../tags/tag119.xml" /><Relationship Id="rId7" Type="http://schemas.openxmlformats.org/officeDocument/2006/relationships/tags" Target="../tags/tag120.xml" /><Relationship Id="rId8" Type="http://schemas.openxmlformats.org/officeDocument/2006/relationships/tags" Target="../tags/tag121.xml" /><Relationship Id="rId9" Type="http://schemas.openxmlformats.org/officeDocument/2006/relationships/tags" Target="../tags/tag122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27.xml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422.xml" /><Relationship Id="rId4" Type="http://schemas.openxmlformats.org/officeDocument/2006/relationships/tags" Target="../tags/tag423.xml" /><Relationship Id="rId5" Type="http://schemas.openxmlformats.org/officeDocument/2006/relationships/image" Target="../media/image74.jpeg" /><Relationship Id="rId6" Type="http://schemas.openxmlformats.org/officeDocument/2006/relationships/tags" Target="../tags/tag424.xml" /><Relationship Id="rId7" Type="http://schemas.openxmlformats.org/officeDocument/2006/relationships/image" Target="../media/image75.jpeg" /><Relationship Id="rId8" Type="http://schemas.openxmlformats.org/officeDocument/2006/relationships/tags" Target="../tags/tag425.xml" /><Relationship Id="rId9" Type="http://schemas.openxmlformats.org/officeDocument/2006/relationships/tags" Target="../tags/tag426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38.xml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432.xml" /><Relationship Id="rId4" Type="http://schemas.openxmlformats.org/officeDocument/2006/relationships/image" Target="../media/image76.jpeg" /><Relationship Id="rId5" Type="http://schemas.openxmlformats.org/officeDocument/2006/relationships/tags" Target="../tags/tag433.xml" /><Relationship Id="rId6" Type="http://schemas.openxmlformats.org/officeDocument/2006/relationships/tags" Target="../tags/tag434.xml" /><Relationship Id="rId7" Type="http://schemas.openxmlformats.org/officeDocument/2006/relationships/tags" Target="../tags/tag435.xml" /><Relationship Id="rId8" Type="http://schemas.openxmlformats.org/officeDocument/2006/relationships/tags" Target="../tags/tag436.xml" /><Relationship Id="rId9" Type="http://schemas.openxmlformats.org/officeDocument/2006/relationships/tags" Target="../tags/tag437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48.xml" /><Relationship Id="rId11" Type="http://schemas.openxmlformats.org/officeDocument/2006/relationships/tags" Target="../tags/tag449.xml" /><Relationship Id="rId2" Type="http://schemas.openxmlformats.org/officeDocument/2006/relationships/notesSlide" Target="../notesSlides/notesSlide20.xml" /><Relationship Id="rId3" Type="http://schemas.openxmlformats.org/officeDocument/2006/relationships/tags" Target="../tags/tag443.xml" /><Relationship Id="rId4" Type="http://schemas.openxmlformats.org/officeDocument/2006/relationships/image" Target="../media/image77.jpeg" /><Relationship Id="rId5" Type="http://schemas.openxmlformats.org/officeDocument/2006/relationships/tags" Target="../tags/tag444.xml" /><Relationship Id="rId6" Type="http://schemas.openxmlformats.org/officeDocument/2006/relationships/tags" Target="../tags/tag445.xml" /><Relationship Id="rId7" Type="http://schemas.openxmlformats.org/officeDocument/2006/relationships/image" Target="../media/image78.jpeg" /><Relationship Id="rId8" Type="http://schemas.openxmlformats.org/officeDocument/2006/relationships/tags" Target="../tags/tag446.xml" /><Relationship Id="rId9" Type="http://schemas.openxmlformats.org/officeDocument/2006/relationships/tags" Target="../tags/tag447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60.xml" /><Relationship Id="rId11" Type="http://schemas.openxmlformats.org/officeDocument/2006/relationships/tags" Target="../tags/tag461.xml" /><Relationship Id="rId12" Type="http://schemas.openxmlformats.org/officeDocument/2006/relationships/tags" Target="../tags/tag462.xml" /><Relationship Id="rId13" Type="http://schemas.openxmlformats.org/officeDocument/2006/relationships/tags" Target="../tags/tag463.xml" /><Relationship Id="rId14" Type="http://schemas.openxmlformats.org/officeDocument/2006/relationships/tags" Target="../tags/tag464.xml" /><Relationship Id="rId15" Type="http://schemas.openxmlformats.org/officeDocument/2006/relationships/tags" Target="../tags/tag465.xml" /><Relationship Id="rId16" Type="http://schemas.openxmlformats.org/officeDocument/2006/relationships/tags" Target="../tags/tag466.xml" /><Relationship Id="rId17" Type="http://schemas.openxmlformats.org/officeDocument/2006/relationships/tags" Target="../tags/tag467.xml" /><Relationship Id="rId18" Type="http://schemas.openxmlformats.org/officeDocument/2006/relationships/tags" Target="../tags/tag468.xml" /><Relationship Id="rId19" Type="http://schemas.openxmlformats.org/officeDocument/2006/relationships/tags" Target="../tags/tag469.xml" /><Relationship Id="rId2" Type="http://schemas.openxmlformats.org/officeDocument/2006/relationships/notesSlide" Target="../notesSlides/notesSlide21.xml" /><Relationship Id="rId20" Type="http://schemas.openxmlformats.org/officeDocument/2006/relationships/tags" Target="../tags/tag470.xml" /><Relationship Id="rId21" Type="http://schemas.openxmlformats.org/officeDocument/2006/relationships/tags" Target="../tags/tag471.xml" /><Relationship Id="rId22" Type="http://schemas.openxmlformats.org/officeDocument/2006/relationships/tags" Target="../tags/tag472.xml" /><Relationship Id="rId3" Type="http://schemas.openxmlformats.org/officeDocument/2006/relationships/tags" Target="../tags/tag453.xml" /><Relationship Id="rId4" Type="http://schemas.openxmlformats.org/officeDocument/2006/relationships/tags" Target="../tags/tag454.xml" /><Relationship Id="rId5" Type="http://schemas.openxmlformats.org/officeDocument/2006/relationships/tags" Target="../tags/tag455.xml" /><Relationship Id="rId6" Type="http://schemas.openxmlformats.org/officeDocument/2006/relationships/tags" Target="../tags/tag456.xml" /><Relationship Id="rId7" Type="http://schemas.openxmlformats.org/officeDocument/2006/relationships/tags" Target="../tags/tag457.xml" /><Relationship Id="rId8" Type="http://schemas.openxmlformats.org/officeDocument/2006/relationships/tags" Target="../tags/tag458.xml" /><Relationship Id="rId9" Type="http://schemas.openxmlformats.org/officeDocument/2006/relationships/tags" Target="../tags/tag459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39.png" /><Relationship Id="rId11" Type="http://schemas.openxmlformats.org/officeDocument/2006/relationships/tags" Target="../tags/tag151.xml" /><Relationship Id="rId12" Type="http://schemas.openxmlformats.org/officeDocument/2006/relationships/tags" Target="../tags/tag152.xml" /><Relationship Id="rId13" Type="http://schemas.openxmlformats.org/officeDocument/2006/relationships/tags" Target="../tags/tag153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45.xml" /><Relationship Id="rId4" Type="http://schemas.openxmlformats.org/officeDocument/2006/relationships/tags" Target="../tags/tag146.xml" /><Relationship Id="rId5" Type="http://schemas.openxmlformats.org/officeDocument/2006/relationships/tags" Target="../tags/tag147.xml" /><Relationship Id="rId6" Type="http://schemas.openxmlformats.org/officeDocument/2006/relationships/tags" Target="../tags/tag148.xml" /><Relationship Id="rId7" Type="http://schemas.openxmlformats.org/officeDocument/2006/relationships/tags" Target="../tags/tag149.xml" /><Relationship Id="rId8" Type="http://schemas.openxmlformats.org/officeDocument/2006/relationships/image" Target="../media/image38.png" /><Relationship Id="rId9" Type="http://schemas.openxmlformats.org/officeDocument/2006/relationships/tags" Target="../tags/tag150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0.jpeg" /><Relationship Id="rId11" Type="http://schemas.openxmlformats.org/officeDocument/2006/relationships/tags" Target="../tags/tag164.xml" /><Relationship Id="rId12" Type="http://schemas.openxmlformats.org/officeDocument/2006/relationships/image" Target="../media/image38.png" /><Relationship Id="rId13" Type="http://schemas.openxmlformats.org/officeDocument/2006/relationships/tags" Target="../tags/tag165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157.xml" /><Relationship Id="rId4" Type="http://schemas.openxmlformats.org/officeDocument/2006/relationships/tags" Target="../tags/tag158.xml" /><Relationship Id="rId5" Type="http://schemas.openxmlformats.org/officeDocument/2006/relationships/tags" Target="../tags/tag159.xml" /><Relationship Id="rId6" Type="http://schemas.openxmlformats.org/officeDocument/2006/relationships/tags" Target="../tags/tag160.xml" /><Relationship Id="rId7" Type="http://schemas.openxmlformats.org/officeDocument/2006/relationships/tags" Target="../tags/tag161.xml" /><Relationship Id="rId8" Type="http://schemas.openxmlformats.org/officeDocument/2006/relationships/tags" Target="../tags/tag162.xml" /><Relationship Id="rId9" Type="http://schemas.openxmlformats.org/officeDocument/2006/relationships/tags" Target="../tags/tag163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video" Target="../media/media1.mp4" /><Relationship Id="rId11" Type="http://schemas.microsoft.com/office/2007/relationships/media" Target="../media/media1.mp4" /><Relationship Id="rId12" Type="http://schemas.openxmlformats.org/officeDocument/2006/relationships/tags" Target="../tags/tag175.xml" /><Relationship Id="rId13" Type="http://schemas.openxmlformats.org/officeDocument/2006/relationships/tags" Target="../tags/tag176.xml" /><Relationship Id="rId14" Type="http://schemas.openxmlformats.org/officeDocument/2006/relationships/tags" Target="../tags/tag177.xml" /><Relationship Id="rId15" Type="http://schemas.openxmlformats.org/officeDocument/2006/relationships/tags" Target="../tags/tag178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169.xml" /><Relationship Id="rId4" Type="http://schemas.openxmlformats.org/officeDocument/2006/relationships/tags" Target="../tags/tag170.xml" /><Relationship Id="rId5" Type="http://schemas.openxmlformats.org/officeDocument/2006/relationships/tags" Target="../tags/tag171.xml" /><Relationship Id="rId6" Type="http://schemas.openxmlformats.org/officeDocument/2006/relationships/tags" Target="../tags/tag172.xml" /><Relationship Id="rId7" Type="http://schemas.openxmlformats.org/officeDocument/2006/relationships/tags" Target="../tags/tag173.xml" /><Relationship Id="rId8" Type="http://schemas.openxmlformats.org/officeDocument/2006/relationships/image" Target="../media/image41.png" /><Relationship Id="rId9" Type="http://schemas.openxmlformats.org/officeDocument/2006/relationships/tags" Target="../tags/tag174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88.xml" /><Relationship Id="rId11" Type="http://schemas.openxmlformats.org/officeDocument/2006/relationships/image" Target="../media/image43.png" /><Relationship Id="rId12" Type="http://schemas.openxmlformats.org/officeDocument/2006/relationships/tags" Target="../tags/tag189.xml" /><Relationship Id="rId13" Type="http://schemas.openxmlformats.org/officeDocument/2006/relationships/image" Target="../media/image44.png" /><Relationship Id="rId14" Type="http://schemas.openxmlformats.org/officeDocument/2006/relationships/tags" Target="../tags/tag190.xml" /><Relationship Id="rId15" Type="http://schemas.openxmlformats.org/officeDocument/2006/relationships/image" Target="../media/image45.jpeg" /><Relationship Id="rId16" Type="http://schemas.openxmlformats.org/officeDocument/2006/relationships/tags" Target="../tags/tag191.xml" /><Relationship Id="rId17" Type="http://schemas.openxmlformats.org/officeDocument/2006/relationships/image" Target="../media/image46.jpeg" /><Relationship Id="rId18" Type="http://schemas.openxmlformats.org/officeDocument/2006/relationships/tags" Target="../tags/tag192.xml" /><Relationship Id="rId19" Type="http://schemas.openxmlformats.org/officeDocument/2006/relationships/tags" Target="../tags/tag193.xml" /><Relationship Id="rId2" Type="http://schemas.openxmlformats.org/officeDocument/2006/relationships/notesSlide" Target="../notesSlides/notesSlide4.xml" /><Relationship Id="rId20" Type="http://schemas.openxmlformats.org/officeDocument/2006/relationships/image" Target="../media/image47.jpeg" /><Relationship Id="rId21" Type="http://schemas.openxmlformats.org/officeDocument/2006/relationships/tags" Target="../tags/tag194.xml" /><Relationship Id="rId22" Type="http://schemas.openxmlformats.org/officeDocument/2006/relationships/tags" Target="../tags/tag195.xml" /><Relationship Id="rId23" Type="http://schemas.openxmlformats.org/officeDocument/2006/relationships/tags" Target="../tags/tag196.xml" /><Relationship Id="rId24" Type="http://schemas.openxmlformats.org/officeDocument/2006/relationships/image" Target="../media/image48.jpeg" /><Relationship Id="rId25" Type="http://schemas.openxmlformats.org/officeDocument/2006/relationships/tags" Target="../tags/tag197.xml" /><Relationship Id="rId26" Type="http://schemas.openxmlformats.org/officeDocument/2006/relationships/tags" Target="../tags/tag198.xml" /><Relationship Id="rId27" Type="http://schemas.openxmlformats.org/officeDocument/2006/relationships/image" Target="../media/image49.jpeg" /><Relationship Id="rId28" Type="http://schemas.openxmlformats.org/officeDocument/2006/relationships/tags" Target="../tags/tag199.xml" /><Relationship Id="rId3" Type="http://schemas.openxmlformats.org/officeDocument/2006/relationships/tags" Target="../tags/tag182.xml" /><Relationship Id="rId4" Type="http://schemas.openxmlformats.org/officeDocument/2006/relationships/tags" Target="../tags/tag183.xml" /><Relationship Id="rId5" Type="http://schemas.openxmlformats.org/officeDocument/2006/relationships/tags" Target="../tags/tag184.xml" /><Relationship Id="rId6" Type="http://schemas.openxmlformats.org/officeDocument/2006/relationships/tags" Target="../tags/tag185.xml" /><Relationship Id="rId7" Type="http://schemas.openxmlformats.org/officeDocument/2006/relationships/tags" Target="../tags/tag186.xml" /><Relationship Id="rId8" Type="http://schemas.openxmlformats.org/officeDocument/2006/relationships/tags" Target="../tags/tag187.xml" /><Relationship Id="rId9" Type="http://schemas.openxmlformats.org/officeDocument/2006/relationships/image" Target="../media/image42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51.jpeg" /><Relationship Id="rId11" Type="http://schemas.openxmlformats.org/officeDocument/2006/relationships/tags" Target="../tags/tag209.xml" /><Relationship Id="rId12" Type="http://schemas.openxmlformats.org/officeDocument/2006/relationships/tags" Target="../tags/tag210.xml" /><Relationship Id="rId13" Type="http://schemas.openxmlformats.org/officeDocument/2006/relationships/tags" Target="../tags/tag211.xml" /><Relationship Id="rId14" Type="http://schemas.openxmlformats.org/officeDocument/2006/relationships/tags" Target="../tags/tag212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03.xml" /><Relationship Id="rId4" Type="http://schemas.openxmlformats.org/officeDocument/2006/relationships/tags" Target="../tags/tag204.xml" /><Relationship Id="rId5" Type="http://schemas.openxmlformats.org/officeDocument/2006/relationships/tags" Target="../tags/tag205.xml" /><Relationship Id="rId6" Type="http://schemas.openxmlformats.org/officeDocument/2006/relationships/tags" Target="../tags/tag206.xml" /><Relationship Id="rId7" Type="http://schemas.openxmlformats.org/officeDocument/2006/relationships/tags" Target="../tags/tag207.xml" /><Relationship Id="rId8" Type="http://schemas.openxmlformats.org/officeDocument/2006/relationships/image" Target="../media/image50.jpeg" /><Relationship Id="rId9" Type="http://schemas.openxmlformats.org/officeDocument/2006/relationships/tags" Target="../tags/tag208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52.jpeg" /><Relationship Id="rId11" Type="http://schemas.openxmlformats.org/officeDocument/2006/relationships/tags" Target="../tags/tag223.xml" /><Relationship Id="rId12" Type="http://schemas.openxmlformats.org/officeDocument/2006/relationships/tags" Target="../tags/tag224.xml" /><Relationship Id="rId13" Type="http://schemas.openxmlformats.org/officeDocument/2006/relationships/tags" Target="../tags/tag225.xml" /><Relationship Id="rId14" Type="http://schemas.openxmlformats.org/officeDocument/2006/relationships/tags" Target="../tags/tag226.xml" /><Relationship Id="rId15" Type="http://schemas.openxmlformats.org/officeDocument/2006/relationships/tags" Target="../tags/tag227.xml" /><Relationship Id="rId16" Type="http://schemas.openxmlformats.org/officeDocument/2006/relationships/image" Target="../media/image53.jpeg" /><Relationship Id="rId17" Type="http://schemas.openxmlformats.org/officeDocument/2006/relationships/tags" Target="../tags/tag228.xml" /><Relationship Id="rId18" Type="http://schemas.openxmlformats.org/officeDocument/2006/relationships/tags" Target="../tags/tag229.xml" /><Relationship Id="rId19" Type="http://schemas.openxmlformats.org/officeDocument/2006/relationships/tags" Target="../tags/tag230.xml" /><Relationship Id="rId2" Type="http://schemas.openxmlformats.org/officeDocument/2006/relationships/notesSlide" Target="../notesSlides/notesSlide6.xml" /><Relationship Id="rId20" Type="http://schemas.openxmlformats.org/officeDocument/2006/relationships/tags" Target="../tags/tag231.xml" /><Relationship Id="rId21" Type="http://schemas.openxmlformats.org/officeDocument/2006/relationships/tags" Target="../tags/tag232.xml" /><Relationship Id="rId22" Type="http://schemas.openxmlformats.org/officeDocument/2006/relationships/image" Target="../media/image54.jpeg" /><Relationship Id="rId23" Type="http://schemas.openxmlformats.org/officeDocument/2006/relationships/tags" Target="../tags/tag233.xml" /><Relationship Id="rId24" Type="http://schemas.openxmlformats.org/officeDocument/2006/relationships/tags" Target="../tags/tag234.xml" /><Relationship Id="rId25" Type="http://schemas.openxmlformats.org/officeDocument/2006/relationships/tags" Target="../tags/tag235.xml" /><Relationship Id="rId26" Type="http://schemas.openxmlformats.org/officeDocument/2006/relationships/tags" Target="../tags/tag236.xml" /><Relationship Id="rId27" Type="http://schemas.openxmlformats.org/officeDocument/2006/relationships/tags" Target="../tags/tag237.xml" /><Relationship Id="rId3" Type="http://schemas.openxmlformats.org/officeDocument/2006/relationships/tags" Target="../tags/tag216.xml" /><Relationship Id="rId4" Type="http://schemas.openxmlformats.org/officeDocument/2006/relationships/tags" Target="../tags/tag217.xml" /><Relationship Id="rId5" Type="http://schemas.openxmlformats.org/officeDocument/2006/relationships/tags" Target="../tags/tag218.xml" /><Relationship Id="rId6" Type="http://schemas.openxmlformats.org/officeDocument/2006/relationships/tags" Target="../tags/tag219.xml" /><Relationship Id="rId7" Type="http://schemas.openxmlformats.org/officeDocument/2006/relationships/tags" Target="../tags/tag220.xml" /><Relationship Id="rId8" Type="http://schemas.openxmlformats.org/officeDocument/2006/relationships/tags" Target="../tags/tag221.xml" /><Relationship Id="rId9" Type="http://schemas.openxmlformats.org/officeDocument/2006/relationships/tags" Target="../tags/tag222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47.xml" /><Relationship Id="rId11" Type="http://schemas.openxmlformats.org/officeDocument/2006/relationships/tags" Target="../tags/tag248.xml" /><Relationship Id="rId12" Type="http://schemas.openxmlformats.org/officeDocument/2006/relationships/tags" Target="../tags/tag249.xml" /><Relationship Id="rId13" Type="http://schemas.openxmlformats.org/officeDocument/2006/relationships/tags" Target="../tags/tag250.xml" /><Relationship Id="rId14" Type="http://schemas.openxmlformats.org/officeDocument/2006/relationships/image" Target="../media/image56.png" /><Relationship Id="rId15" Type="http://schemas.openxmlformats.org/officeDocument/2006/relationships/tags" Target="../tags/tag251.xml" /><Relationship Id="rId16" Type="http://schemas.openxmlformats.org/officeDocument/2006/relationships/video" Target="../media/media2.mp4" /><Relationship Id="rId17" Type="http://schemas.microsoft.com/office/2007/relationships/media" Target="../media/media2.mp4" /><Relationship Id="rId18" Type="http://schemas.openxmlformats.org/officeDocument/2006/relationships/tags" Target="../tags/tag252.xml" /><Relationship Id="rId19" Type="http://schemas.openxmlformats.org/officeDocument/2006/relationships/tags" Target="../tags/tag253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241.xml" /><Relationship Id="rId4" Type="http://schemas.openxmlformats.org/officeDocument/2006/relationships/tags" Target="../tags/tag242.xml" /><Relationship Id="rId5" Type="http://schemas.openxmlformats.org/officeDocument/2006/relationships/tags" Target="../tags/tag243.xml" /><Relationship Id="rId6" Type="http://schemas.openxmlformats.org/officeDocument/2006/relationships/tags" Target="../tags/tag244.xml" /><Relationship Id="rId7" Type="http://schemas.openxmlformats.org/officeDocument/2006/relationships/image" Target="../media/image55.jpeg" /><Relationship Id="rId8" Type="http://schemas.openxmlformats.org/officeDocument/2006/relationships/tags" Target="../tags/tag245.xml" /><Relationship Id="rId9" Type="http://schemas.openxmlformats.org/officeDocument/2006/relationships/tags" Target="../tags/tag246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15.1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两种电荷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第十五章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电流和电路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</a:t>
            </a:r>
            <a:r>
              <a:rPr lang="en-US" altLang="zh-CN" sz="100">
                <a:noFill/>
              </a:rPr>
              <a:t>15.1</a:t>
            </a:r>
            <a:r>
              <a:rPr lang="zh-CN" altLang="en-US" sz="100">
                <a:noFill/>
              </a:rPr>
              <a:t>两种电荷同步练习题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用摩擦的方法使物体带电，叫做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。带电体具有吸引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的性质。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自然界只有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种电荷。被丝绸摩擦过的玻璃棒带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电荷，被毛皮摩擦过的橡胶棒带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电荷。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电荷间的相互作用规律：同种电荷相互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，异种电荷相互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检验物体是否带电的仪器是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，它的工作原理是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下列现象不属于摩擦起电的是（）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冬天脱毛衣产生火花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塑料梳子梳头吸引碎头发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磁铁吸引铁钉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干燥的手吸附塑料袋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关于两种电荷，下列说法正确的是（）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带电的物体一定带正电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异种电荷相互排斥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自然界只有正负两种电荷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摩擦起电创造了电荷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甲、乙两个轻质小球相互吸引，下列判断正确的是（）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两球一定带异种电荷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两球一定带同种电荷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一球带电，一球可能不带电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两球都不带电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验电器的金属箔张开，说明验电器（）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一定带正电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一定带负电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一定带电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一定不带电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摩擦起电的实质是（）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创造了新电荷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质子发生转移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电子发生转移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原子核发生转移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三、实验填空题（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根据静电现象实验完成填空：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）丝绸摩擦玻璃棒，玻璃棒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电子，带正电；橡胶棒摩擦毛皮，橡胶棒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电子，带负电。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）将带正电的玻璃棒靠近轻质小球，小球被吸引，小球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不带电或带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电。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）验电器带电后金属箔张开角度越大，说明物体带电量越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四、计算题（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一个带电体所带电荷量为</a:t>
            </a:r>
            <a:r>
              <a:rPr lang="en-US" altLang="zh-CN" sz="100">
                <a:noFill/>
              </a:rPr>
              <a:t>$$4\times10^{-6}\text{C}$$</a:t>
            </a:r>
            <a:r>
              <a:rPr lang="zh-CN" altLang="en-US" sz="100">
                <a:noFill/>
              </a:rPr>
              <a:t>，已知一个电子电荷量为</a:t>
            </a:r>
            <a:r>
              <a:rPr lang="en-US" altLang="zh-CN" sz="100">
                <a:noFill/>
              </a:rPr>
              <a:t>$$1.6\times10^{-19}\text{C}$$</a:t>
            </a:r>
            <a:r>
              <a:rPr lang="zh-CN" altLang="en-US" sz="100">
                <a:noFill/>
              </a:rPr>
              <a:t>，求该物体多余或缺少的电子个数。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摩擦起电过程中，物体转移了</a:t>
            </a:r>
            <a:r>
              <a:rPr lang="en-US" altLang="zh-CN" sz="100">
                <a:noFill/>
              </a:rPr>
              <a:t>$$2.5\times10^{13}$$</a:t>
            </a:r>
            <a:r>
              <a:rPr lang="zh-CN" altLang="en-US" sz="100">
                <a:noFill/>
              </a:rPr>
              <a:t>个电子，计算转移的总电荷量。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请简述摩擦起电的实质，说明摩擦起电为什么不能创造电荷。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摩擦起电；轻小物体</a:t>
            </a:r>
            <a:r>
              <a:rPr lang="en-US" altLang="zh-CN" sz="100">
                <a:noFill/>
              </a:rPr>
              <a:t> 2. </a:t>
            </a:r>
            <a:r>
              <a:rPr lang="zh-CN" altLang="en-US" sz="100">
                <a:noFill/>
              </a:rPr>
              <a:t>两；正；负</a:t>
            </a:r>
            <a:r>
              <a:rPr lang="en-US" altLang="zh-CN" sz="100">
                <a:noFill/>
              </a:rPr>
              <a:t> 3. </a:t>
            </a:r>
            <a:r>
              <a:rPr lang="zh-CN" altLang="en-US" sz="100">
                <a:noFill/>
              </a:rPr>
              <a:t>排斥；吸引</a:t>
            </a:r>
            <a:r>
              <a:rPr lang="en-US" altLang="zh-CN" sz="100">
                <a:noFill/>
              </a:rPr>
              <a:t> 4. </a:t>
            </a:r>
            <a:r>
              <a:rPr lang="zh-CN" altLang="en-US" sz="100">
                <a:noFill/>
              </a:rPr>
              <a:t>验电器；同种电荷相互排斥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5.C 6.C 7.C 8.C 9.C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10.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）失去；得到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）可能；负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解：</a:t>
            </a:r>
            <a:r>
              <a:rPr lang="en-US" altLang="zh-CN" sz="100">
                <a:noFill/>
              </a:rPr>
              <a:t>$$n=\frac{Q}{e}=\frac{4\times10^{-6}\text{C}}{1.6\times10^{-19}\text{C}}=2.5\times10^{13}$$ </a:t>
            </a:r>
            <a:r>
              <a:rPr lang="zh-CN" altLang="en-US" sz="100">
                <a:noFill/>
              </a:rPr>
              <a:t>个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解：</a:t>
            </a:r>
            <a:r>
              <a:rPr lang="en-US" altLang="zh-CN" sz="100">
                <a:noFill/>
              </a:rPr>
              <a:t>$$Q=ne=2.5\times10^{13}\times1.6\times10^{-19}\text{C}=4\times10^{-6}\text{C}$$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答：摩擦起电的实质是电子的转移。摩擦过程中，束缚电子能力弱的物体失去电子带正电，束缚能力强的物体得到电子带负电。整个过程中电荷只是发生转移，总量保持不变，没有创造新电荷。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  <p:pic>
        <p:nvPicPr>
          <p:cNvPr id="7" name="Picture 7"/>
          <p:cNvPicPr>
            <a:picLocks noChangeAspect="1"/>
          </p:cNvPicPr>
          <p:nvPr>
            <p:custDataLst>
              <p:tags r:id="rId48"/>
            </p:custDataLst>
          </p:nvPr>
        </p:nvPicPr>
        <p:blipFill>
          <a:blip r:embed="rId47"/>
          <a:stretch>
            <a:fillRect/>
          </a:stretch>
        </p:blipFill>
        <p:spPr>
          <a:xfrm flipH="1">
            <a:off x="11049000" y="12255500"/>
            <a:ext cx="0" cy="0"/>
          </a:xfrm>
          <a:prstGeom prst="rect">
            <a:avLst/>
          </a:prstGeom>
          <a:ln>
            <a:noFill/>
          </a:ln>
        </p:spPr>
      </p:pic>
    </p:spTree>
    <p:custDataLst>
      <p:tags r:id="rId49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284347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电荷间的相互作用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grpSp>
        <p:nvGrpSpPr>
          <p:cNvPr id="5" name="组合 4" title=""/>
          <p:cNvGrpSpPr>
            <a:grpSpLocks noChangeAspect="1"/>
          </p:cNvGrpSpPr>
          <p:nvPr>
            <p:custDataLst>
              <p:tags r:id="rId7"/>
            </p:custDataLst>
          </p:nvPr>
        </p:nvGrpSpPr>
        <p:grpSpPr>
          <a:xfrm>
            <a:off x="5652075" y="771625"/>
            <a:ext cx="2820035" cy="2538095"/>
            <a:chOff x="2324" y="3387"/>
            <a:chExt cx="4128" cy="3687"/>
          </a:xfrm>
        </p:grpSpPr>
        <p:pic>
          <p:nvPicPr>
            <p:cNvPr id="6" name="图片 5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8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-6000" contrast="12000"/>
            </a:blip>
            <a:srcRect t="18039" r="64090"/>
            <a:stretch>
              <a:fillRect/>
            </a:stretch>
          </p:blipFill>
          <p:spPr>
            <a:xfrm>
              <a:off x="2324" y="3387"/>
              <a:ext cx="4128" cy="368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" name="矩形 6"/>
            <p:cNvSpPr/>
            <p:nvPr>
              <p:custDataLst>
                <p:tags r:id="rId10"/>
              </p:custDataLst>
            </p:nvPr>
          </p:nvSpPr>
          <p:spPr>
            <a:xfrm>
              <a:off x="3699" y="5346"/>
              <a:ext cx="426" cy="56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 title=""/>
          <p:cNvGrpSpPr/>
          <p:nvPr>
            <p:custDataLst>
              <p:tags r:id="rId11"/>
            </p:custDataLst>
          </p:nvPr>
        </p:nvGrpSpPr>
        <p:grpSpPr>
          <a:xfrm>
            <a:off x="6899850" y="751940"/>
            <a:ext cx="861695" cy="738505"/>
            <a:chOff x="3495" y="2886"/>
            <a:chExt cx="1357" cy="1163"/>
          </a:xfrm>
        </p:grpSpPr>
        <p:sp>
          <p:nvSpPr>
            <p:cNvPr id="9" name="文本框 8"/>
            <p:cNvSpPr txBox="1"/>
            <p:nvPr>
              <p:custDataLst>
                <p:tags r:id="rId12"/>
              </p:custDataLst>
            </p:nvPr>
          </p:nvSpPr>
          <p:spPr>
            <a:xfrm rot="19860000">
              <a:off x="3495" y="2995"/>
              <a:ext cx="1019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/>
                <a:t>- - -</a:t>
              </a:r>
              <a:endParaRPr lang="en-US" altLang="zh-CN" sz="2000"/>
            </a:p>
          </p:txBody>
        </p:sp>
        <p:sp>
          <p:nvSpPr>
            <p:cNvPr id="10" name="文本框 9"/>
            <p:cNvSpPr txBox="1"/>
            <p:nvPr>
              <p:custDataLst>
                <p:tags r:id="rId13"/>
              </p:custDataLst>
            </p:nvPr>
          </p:nvSpPr>
          <p:spPr>
            <a:xfrm rot="19860000">
              <a:off x="3748" y="3421"/>
              <a:ext cx="1019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/>
                <a:t>- - -</a:t>
              </a:r>
              <a:endParaRPr lang="en-US" altLang="zh-CN" sz="2000"/>
            </a:p>
          </p:txBody>
        </p:sp>
        <p:sp>
          <p:nvSpPr>
            <p:cNvPr id="11" name="文本框 10"/>
            <p:cNvSpPr txBox="1"/>
            <p:nvPr>
              <p:custDataLst>
                <p:tags r:id="rId14"/>
              </p:custDataLst>
            </p:nvPr>
          </p:nvSpPr>
          <p:spPr>
            <a:xfrm rot="19860000">
              <a:off x="4386" y="2886"/>
              <a:ext cx="46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/>
                <a:t>-</a:t>
              </a:r>
              <a:endParaRPr lang="en-US" altLang="zh-CN" sz="2000"/>
            </a:p>
          </p:txBody>
        </p:sp>
      </p:grpSp>
      <p:sp>
        <p:nvSpPr>
          <p:cNvPr id="12" name="文本框 11" title=""/>
          <p:cNvSpPr txBox="1"/>
          <p:nvPr>
            <p:custDataLst>
              <p:tags r:id="rId15"/>
            </p:custDataLst>
          </p:nvPr>
        </p:nvSpPr>
        <p:spPr>
          <a:xfrm rot="18960000">
            <a:off x="7120830" y="2044165"/>
            <a:ext cx="50863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/>
              <a:t>- -</a:t>
            </a:r>
            <a:endParaRPr lang="en-US" altLang="zh-CN" sz="2000"/>
          </a:p>
        </p:txBody>
      </p:sp>
      <p:sp>
        <p:nvSpPr>
          <p:cNvPr id="13" name="文本框 12" title=""/>
          <p:cNvSpPr txBox="1"/>
          <p:nvPr>
            <p:custDataLst>
              <p:tags r:id="rId16"/>
            </p:custDataLst>
          </p:nvPr>
        </p:nvSpPr>
        <p:spPr>
          <a:xfrm rot="2460000">
            <a:off x="7661850" y="2119730"/>
            <a:ext cx="5289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/>
              <a:t>- -</a:t>
            </a:r>
            <a:endParaRPr lang="en-US" altLang="zh-CN" sz="2000"/>
          </a:p>
        </p:txBody>
      </p:sp>
      <p:sp>
        <p:nvSpPr>
          <p:cNvPr id="14" name="矩形 13" title=""/>
          <p:cNvSpPr/>
          <p:nvPr>
            <p:custDataLst>
              <p:tags r:id="rId17"/>
            </p:custDataLst>
          </p:nvPr>
        </p:nvSpPr>
        <p:spPr bwMode="auto">
          <a:xfrm>
            <a:off x="707329" y="1408125"/>
            <a:ext cx="4240541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defTabSz="457200"/>
            <a:r>
              <a:rPr lang="zh-CN" altLang="en-US"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原理：</a:t>
            </a:r>
            <a:r>
              <a:rPr sz="2400" b="1" err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同种电荷相互排斥。</a:t>
            </a:r>
            <a:endParaRPr sz="24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5" name="矩形 14" title=""/>
          <p:cNvSpPr/>
          <p:nvPr>
            <p:custDataLst>
              <p:tags r:id="rId18"/>
            </p:custDataLst>
          </p:nvPr>
        </p:nvSpPr>
        <p:spPr bwMode="auto">
          <a:xfrm>
            <a:off x="707329" y="3310363"/>
            <a:ext cx="5884075" cy="1052596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defTabSz="457200">
              <a:lnSpc>
                <a:spcPct val="130000"/>
              </a:lnSpc>
            </a:pPr>
            <a:r>
              <a:rPr lang="zh-CN" altLang="en-US" sz="2400" b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接触起电</a:t>
            </a:r>
            <a:r>
              <a:rPr lang="zh-CN" altLang="en-US" sz="2400" b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：</a:t>
            </a:r>
            <a:r>
              <a:rPr sz="2400" b="1" err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一个不带电的物体通过与另一个带电体接触后从而成为带电体。</a:t>
            </a:r>
            <a:endParaRPr sz="2400" b="1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19"/>
            </p:custDataLst>
          </p:nvPr>
        </p:nvSpPr>
        <p:spPr>
          <a:xfrm rot="5400000">
            <a:off x="7286565" y="1744445"/>
            <a:ext cx="5289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/>
              <a:t>-  -</a:t>
            </a:r>
            <a:endParaRPr lang="en-US" altLang="zh-CN" sz="20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 animBg="1"/>
      <p:bldP spid="15" grpId="0" animBg="1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284347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摩擦起电的原因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465387" y="843630"/>
            <a:ext cx="7177405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常见的物质是由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</a:t>
            </a: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、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</a:t>
            </a: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构成的。</a:t>
            </a:r>
            <a:endParaRPr lang="zh-CN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2896862" y="888715"/>
            <a:ext cx="8616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C00000"/>
                </a:solidFill>
                <a:latin typeface="Times New Roman"/>
                <a:ea typeface="微软雅黑" panose="020b0503020204020204" charset="-122"/>
              </a:rPr>
              <a:t>分子</a:t>
            </a:r>
            <a:endParaRPr lang="zh-CN" altLang="en-US" sz="2400">
              <a:solidFill>
                <a:srgbClr val="C00000"/>
              </a:solidFill>
              <a:latin typeface="Times New Roman"/>
              <a:ea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4274812" y="888715"/>
            <a:ext cx="8616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C00000"/>
                </a:solidFill>
                <a:latin typeface="Times New Roman"/>
                <a:ea typeface="微软雅黑" panose="020b0503020204020204" charset="-122"/>
              </a:rPr>
              <a:t>原子</a:t>
            </a:r>
            <a:endParaRPr lang="zh-CN" altLang="en-US" sz="2400">
              <a:solidFill>
                <a:srgbClr val="C00000"/>
              </a:solidFill>
              <a:latin typeface="Times New Roman"/>
              <a:ea typeface="微软雅黑" panose="020b0503020204020204" charset="-122"/>
            </a:endParaRPr>
          </a:p>
        </p:txBody>
      </p:sp>
      <p:sp>
        <p:nvSpPr>
          <p:cNvPr id="8" name="Text Box 4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39710" y="2793534"/>
            <a:ext cx="828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latin typeface="Times New Roman"/>
                <a:ea typeface="微软雅黑" panose="020b0503020204020204" charset="-122"/>
              </a:rPr>
              <a:t>原子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9" name="Text Box 5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731892" y="3302350"/>
            <a:ext cx="1404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核外电子 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0" name="Rectangle 6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731892" y="2283810"/>
            <a:ext cx="1116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latin typeface="Times New Roman"/>
                <a:ea typeface="微软雅黑" panose="020b0503020204020204" charset="-122"/>
              </a:rPr>
              <a:t>原子核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11" name="Rectangle 7" title="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264147" y="1768190"/>
            <a:ext cx="84391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latin typeface="Times New Roman"/>
                <a:ea typeface="微软雅黑" panose="020b0503020204020204" charset="-122"/>
              </a:rPr>
              <a:t>质子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12" name="Rectangle 8" title="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264147" y="2788000"/>
            <a:ext cx="84391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latin typeface="Times New Roman"/>
                <a:ea typeface="微软雅黑" panose="020b0503020204020204" charset="-122"/>
              </a:rPr>
              <a:t>中子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13" name="AutoShape 9" title=""/>
          <p:cNvSpPr/>
          <p:nvPr>
            <p:custDataLst>
              <p:tags r:id="rId15"/>
            </p:custDataLst>
          </p:nvPr>
        </p:nvSpPr>
        <p:spPr bwMode="auto">
          <a:xfrm>
            <a:off x="1468225" y="2499846"/>
            <a:ext cx="216000" cy="1047750"/>
          </a:xfrm>
          <a:prstGeom prst="leftBrace">
            <a:avLst>
              <a:gd name="adj1" fmla="val 51299"/>
              <a:gd name="adj2" fmla="val 50000"/>
            </a:avLst>
          </a:prstGeom>
          <a:noFill/>
          <a:ln w="285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4" name="AutoShape 10" title=""/>
          <p:cNvSpPr/>
          <p:nvPr>
            <p:custDataLst>
              <p:tags r:id="rId16"/>
            </p:custDataLst>
          </p:nvPr>
        </p:nvSpPr>
        <p:spPr bwMode="auto">
          <a:xfrm>
            <a:off x="2946822" y="1996133"/>
            <a:ext cx="216000" cy="1012031"/>
          </a:xfrm>
          <a:prstGeom prst="leftBrace">
            <a:avLst>
              <a:gd name="adj1" fmla="val 31133"/>
              <a:gd name="adj2" fmla="val 50000"/>
            </a:avLst>
          </a:prstGeom>
          <a:noFill/>
          <a:ln w="285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5" name="Text Box 11" title="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395710" y="3179296"/>
            <a:ext cx="1116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C00000"/>
                </a:solidFill>
                <a:latin typeface="Times New Roman"/>
                <a:ea typeface="微软雅黑" panose="020b0503020204020204" charset="-122"/>
              </a:rPr>
              <a:t>电中性</a:t>
            </a:r>
            <a:endParaRPr lang="zh-CN" altLang="en-US" sz="2400">
              <a:solidFill>
                <a:srgbClr val="C00000"/>
              </a:solidFill>
              <a:latin typeface="Times New Roman"/>
              <a:ea typeface="微软雅黑" panose="020b0503020204020204" charset="-122"/>
            </a:endParaRPr>
          </a:p>
        </p:txBody>
      </p:sp>
      <p:sp>
        <p:nvSpPr>
          <p:cNvPr id="19" name="Text Box 12" title="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1731892" y="2630520"/>
            <a:ext cx="11144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C00000"/>
                </a:solidFill>
                <a:latin typeface="Times New Roman"/>
                <a:ea typeface="微软雅黑" panose="020b0503020204020204" charset="-122"/>
              </a:rPr>
              <a:t>带正电</a:t>
            </a:r>
            <a:endParaRPr lang="zh-CN" altLang="en-US" sz="2400">
              <a:solidFill>
                <a:srgbClr val="C00000"/>
              </a:solidFill>
              <a:latin typeface="Times New Roman"/>
              <a:ea typeface="微软雅黑" panose="020b0503020204020204" charset="-122"/>
            </a:endParaRPr>
          </a:p>
        </p:txBody>
      </p:sp>
      <p:sp>
        <p:nvSpPr>
          <p:cNvPr id="20" name="Text Box 13" title="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1731892" y="3678270"/>
            <a:ext cx="11017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C00000"/>
                </a:solidFill>
                <a:latin typeface="Times New Roman"/>
                <a:ea typeface="微软雅黑" panose="020b0503020204020204" charset="-122"/>
              </a:rPr>
              <a:t>带负电</a:t>
            </a:r>
            <a:endParaRPr lang="zh-CN" altLang="en-US" sz="2400">
              <a:solidFill>
                <a:srgbClr val="C00000"/>
              </a:solidFill>
              <a:latin typeface="Times New Roman"/>
              <a:ea typeface="微软雅黑" panose="020b0503020204020204" charset="-122"/>
            </a:endParaRPr>
          </a:p>
        </p:txBody>
      </p:sp>
      <p:sp>
        <p:nvSpPr>
          <p:cNvPr id="21" name="Text Box 14" title="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3264147" y="3162015"/>
            <a:ext cx="116649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C00000"/>
                </a:solidFill>
                <a:latin typeface="Times New Roman"/>
                <a:ea typeface="微软雅黑" panose="020b0503020204020204" charset="-122"/>
              </a:rPr>
              <a:t>不带电</a:t>
            </a:r>
            <a:endParaRPr lang="zh-CN" altLang="en-US" sz="2400">
              <a:solidFill>
                <a:srgbClr val="C00000"/>
              </a:solidFill>
              <a:latin typeface="Times New Roman"/>
              <a:ea typeface="微软雅黑" panose="020b0503020204020204" charset="-122"/>
            </a:endParaRPr>
          </a:p>
        </p:txBody>
      </p:sp>
      <p:sp>
        <p:nvSpPr>
          <p:cNvPr id="22" name="Text Box 15" title="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3264147" y="2198085"/>
            <a:ext cx="116395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C00000"/>
                </a:solidFill>
                <a:latin typeface="Times New Roman"/>
                <a:ea typeface="微软雅黑" panose="020b0503020204020204" charset="-122"/>
              </a:rPr>
              <a:t>带正电</a:t>
            </a:r>
            <a:endParaRPr lang="zh-CN" altLang="en-US" sz="2400">
              <a:solidFill>
                <a:srgbClr val="C00000"/>
              </a:solidFill>
              <a:latin typeface="Times New Roman"/>
              <a:ea typeface="微软雅黑" panose="020b0503020204020204" charset="-122"/>
            </a:endParaRPr>
          </a:p>
        </p:txBody>
      </p:sp>
      <p:sp>
        <p:nvSpPr>
          <p:cNvPr id="23" name="圆角矩形标注 17" title=""/>
          <p:cNvSpPr/>
          <p:nvPr>
            <p:custDataLst>
              <p:tags r:id="rId22"/>
            </p:custDataLst>
          </p:nvPr>
        </p:nvSpPr>
        <p:spPr>
          <a:xfrm>
            <a:off x="2833974" y="4065115"/>
            <a:ext cx="1569720" cy="450850"/>
          </a:xfrm>
          <a:prstGeom prst="wedgeRoundRectCallout">
            <a:avLst>
              <a:gd name="adj1" fmla="val 40292"/>
              <a:gd name="adj2" fmla="val -77866"/>
              <a:gd name="adj3" fmla="val 16667"/>
            </a:avLst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latinLnBrk="0">
              <a:lnSpc>
                <a:spcPct val="100000"/>
              </a:lnSpc>
              <a:buClrTx/>
              <a:buSzTx/>
              <a:buFontTx/>
            </a:pPr>
            <a:r>
              <a:rPr lang="en-US" altLang="zh-CN" sz="2200" b="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1.6</a:t>
            </a:r>
            <a:r>
              <a:rPr lang="zh-CN" altLang="en-US" sz="2200" b="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×</a:t>
            </a:r>
            <a:r>
              <a:rPr lang="en-US" altLang="zh-CN" sz="2200" b="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10</a:t>
            </a:r>
            <a:r>
              <a:rPr lang="en-US" altLang="zh-CN" sz="2200" b="0" baseline="30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-19</a:t>
            </a:r>
            <a:r>
              <a:rPr lang="en-US" altLang="zh-CN" sz="2200" b="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C</a:t>
            </a:r>
            <a:endParaRPr lang="zh-CN" altLang="en-US" sz="2200" b="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24" name="组合 23" title=""/>
          <p:cNvGrpSpPr/>
          <p:nvPr>
            <p:custDataLst>
              <p:tags r:id="rId23"/>
            </p:custDataLst>
          </p:nvPr>
        </p:nvGrpSpPr>
        <p:grpSpPr>
          <a:xfrm>
            <a:off x="4176047" y="1057605"/>
            <a:ext cx="4556423" cy="3515380"/>
            <a:chOff x="4489490" y="1345545"/>
            <a:chExt cx="4556423" cy="3515380"/>
          </a:xfrm>
        </p:grpSpPr>
        <p:pic>
          <p:nvPicPr>
            <p:cNvPr id="25" name="Picture 17"/>
            <p:cNvPicPr>
              <a:picLocks noChangeAspect="1" noChangeArrowheads="1"/>
            </p:cNvPicPr>
            <p:nvPr>
              <p:custDataLst>
                <p:tags r:id="rId25"/>
              </p:custDataLst>
            </p:nvPr>
          </p:nvPicPr>
          <p:blipFill>
            <a:blip r:embed="rId24">
              <a:lum bright="-6000" contras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568315" y="1807210"/>
              <a:ext cx="3171825" cy="30537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文本框 15"/>
            <p:cNvSpPr txBox="1"/>
            <p:nvPr>
              <p:custDataLst>
                <p:tags r:id="rId26"/>
              </p:custDataLst>
            </p:nvPr>
          </p:nvSpPr>
          <p:spPr>
            <a:xfrm>
              <a:off x="7528616" y="1345545"/>
              <a:ext cx="15172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楷体" panose="02010609060101010101" charset="-122"/>
                  <a:ea typeface="楷体"/>
                </a:rPr>
                <a:t>原子核</a:t>
              </a: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楷体" panose="02010609060101010101" charset="-122"/>
                <a:ea typeface="楷体"/>
              </a:endParaRPr>
            </a:p>
          </p:txBody>
        </p:sp>
        <p:cxnSp>
          <p:nvCxnSpPr>
            <p:cNvPr id="27" name="直接连接符 26"/>
            <p:cNvCxnSpPr/>
            <p:nvPr>
              <p:custDataLst>
                <p:tags r:id="rId27"/>
              </p:custDataLst>
            </p:nvPr>
          </p:nvCxnSpPr>
          <p:spPr>
            <a:xfrm flipV="1">
              <a:off x="7308190" y="1756314"/>
              <a:ext cx="616453" cy="1319471"/>
            </a:xfrm>
            <a:prstGeom prst="line">
              <a:avLst/>
            </a:prstGeom>
            <a:noFill/>
            <a:ln w="285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  <p:cxnSp>
          <p:nvCxnSpPr>
            <p:cNvPr id="28" name="直接连接符 27"/>
            <p:cNvCxnSpPr/>
            <p:nvPr>
              <p:custDataLst>
                <p:tags r:id="rId28"/>
              </p:custDataLst>
            </p:nvPr>
          </p:nvCxnSpPr>
          <p:spPr>
            <a:xfrm flipV="1">
              <a:off x="5382344" y="3121627"/>
              <a:ext cx="591818" cy="890270"/>
            </a:xfrm>
            <a:prstGeom prst="line">
              <a:avLst/>
            </a:prstGeom>
            <a:noFill/>
            <a:ln w="285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  <p:sp>
          <p:nvSpPr>
            <p:cNvPr id="29" name="文本框 17"/>
            <p:cNvSpPr txBox="1"/>
            <p:nvPr>
              <p:custDataLst>
                <p:tags r:id="rId29"/>
              </p:custDataLst>
            </p:nvPr>
          </p:nvSpPr>
          <p:spPr>
            <a:xfrm>
              <a:off x="4489490" y="3954501"/>
              <a:ext cx="14506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楷体" panose="02010609060101010101" charset="-122"/>
                  <a:ea typeface="楷体"/>
                </a:rPr>
                <a:t>核外电子</a:t>
              </a: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楷体" panose="02010609060101010101" charset="-122"/>
                <a:ea typeface="楷体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 animBg="1"/>
      <p:bldP spid="14" grpId="0" animBg="1"/>
      <p:bldP spid="15" grpId="0"/>
      <p:bldP spid="19" grpId="0"/>
      <p:bldP spid="20" grpId="0"/>
      <p:bldP spid="21" grpId="0"/>
      <p:bldP spid="22" grpId="0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284347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摩擦起电的原因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539720" y="628015"/>
            <a:ext cx="270573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摩擦起电的实质：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椭圆 5" title=""/>
          <p:cNvSpPr/>
          <p:nvPr>
            <p:custDataLst>
              <p:tags r:id="rId8"/>
            </p:custDataLst>
          </p:nvPr>
        </p:nvSpPr>
        <p:spPr>
          <a:xfrm>
            <a:off x="1776065" y="2263140"/>
            <a:ext cx="972000" cy="972000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+3</a:t>
            </a:r>
            <a:endParaRPr lang="en-US" altLang="zh-CN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椭圆 6" title=""/>
          <p:cNvSpPr/>
          <p:nvPr>
            <p:custDataLst>
              <p:tags r:id="rId9"/>
            </p:custDataLst>
          </p:nvPr>
        </p:nvSpPr>
        <p:spPr>
          <a:xfrm>
            <a:off x="1680180" y="1643380"/>
            <a:ext cx="252000" cy="252000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-</a:t>
            </a:r>
            <a:endParaRPr lang="en-US" altLang="zh-CN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椭圆 7" title=""/>
          <p:cNvSpPr/>
          <p:nvPr>
            <p:custDataLst>
              <p:tags r:id="rId10"/>
            </p:custDataLst>
          </p:nvPr>
        </p:nvSpPr>
        <p:spPr>
          <a:xfrm>
            <a:off x="3183225" y="2703830"/>
            <a:ext cx="252000" cy="252000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-</a:t>
            </a:r>
            <a:endParaRPr lang="en-US" altLang="zh-CN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椭圆 8" title=""/>
          <p:cNvSpPr/>
          <p:nvPr>
            <p:custDataLst>
              <p:tags r:id="rId11"/>
            </p:custDataLst>
          </p:nvPr>
        </p:nvSpPr>
        <p:spPr>
          <a:xfrm>
            <a:off x="1374745" y="3420110"/>
            <a:ext cx="252000" cy="252000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-</a:t>
            </a:r>
            <a:endParaRPr lang="en-US" altLang="zh-CN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椭圆 9" title=""/>
          <p:cNvSpPr/>
          <p:nvPr>
            <p:custDataLst>
              <p:tags r:id="rId12"/>
            </p:custDataLst>
          </p:nvPr>
        </p:nvSpPr>
        <p:spPr>
          <a:xfrm>
            <a:off x="6351875" y="2269490"/>
            <a:ext cx="972000" cy="9720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+5</a:t>
            </a:r>
            <a:endParaRPr lang="en-US" altLang="zh-CN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椭圆 10" title=""/>
          <p:cNvSpPr/>
          <p:nvPr>
            <p:custDataLst>
              <p:tags r:id="rId13"/>
            </p:custDataLst>
          </p:nvPr>
        </p:nvSpPr>
        <p:spPr>
          <a:xfrm>
            <a:off x="6309965" y="1705610"/>
            <a:ext cx="252000" cy="2520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-</a:t>
            </a:r>
            <a:endParaRPr lang="en-US" altLang="zh-CN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椭圆 11" title=""/>
          <p:cNvSpPr/>
          <p:nvPr>
            <p:custDataLst>
              <p:tags r:id="rId14"/>
            </p:custDataLst>
          </p:nvPr>
        </p:nvSpPr>
        <p:spPr>
          <a:xfrm>
            <a:off x="7759035" y="2710180"/>
            <a:ext cx="252000" cy="2520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-</a:t>
            </a:r>
            <a:endParaRPr lang="en-US" altLang="zh-CN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椭圆 12" title=""/>
          <p:cNvSpPr/>
          <p:nvPr>
            <p:custDataLst>
              <p:tags r:id="rId15"/>
            </p:custDataLst>
          </p:nvPr>
        </p:nvSpPr>
        <p:spPr>
          <a:xfrm>
            <a:off x="5949920" y="3363595"/>
            <a:ext cx="252000" cy="2520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-</a:t>
            </a:r>
            <a:endParaRPr lang="en-US" altLang="zh-CN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椭圆 13" title=""/>
          <p:cNvSpPr/>
          <p:nvPr>
            <p:custDataLst>
              <p:tags r:id="rId16"/>
            </p:custDataLst>
          </p:nvPr>
        </p:nvSpPr>
        <p:spPr>
          <a:xfrm>
            <a:off x="7462490" y="1851660"/>
            <a:ext cx="252000" cy="2520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-</a:t>
            </a:r>
            <a:endParaRPr lang="en-US" altLang="zh-CN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椭圆 14" title=""/>
          <p:cNvSpPr/>
          <p:nvPr>
            <p:custDataLst>
              <p:tags r:id="rId17"/>
            </p:custDataLst>
          </p:nvPr>
        </p:nvSpPr>
        <p:spPr>
          <a:xfrm>
            <a:off x="7138005" y="3507740"/>
            <a:ext cx="252000" cy="2520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-</a:t>
            </a:r>
            <a:endParaRPr lang="en-US" altLang="zh-CN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圆角矩形标注 17" title=""/>
          <p:cNvSpPr/>
          <p:nvPr>
            <p:custDataLst>
              <p:tags r:id="rId18"/>
            </p:custDataLst>
          </p:nvPr>
        </p:nvSpPr>
        <p:spPr>
          <a:xfrm>
            <a:off x="4298285" y="1131570"/>
            <a:ext cx="1242695" cy="450850"/>
          </a:xfrm>
          <a:prstGeom prst="wedgeRoundRectCallout">
            <a:avLst>
              <a:gd name="adj1" fmla="val 39320"/>
              <a:gd name="adj2" fmla="val 119295"/>
              <a:gd name="adj3" fmla="val 16667"/>
            </a:avLst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latinLnBrk="0">
              <a:lnSpc>
                <a:spcPct val="100000"/>
              </a:lnSpc>
              <a:buClrTx/>
              <a:buSzTx/>
              <a:buFontTx/>
            </a:pPr>
            <a:r>
              <a:rPr lang="zh-CN" altLang="en-US" sz="2200" b="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我更强</a:t>
            </a:r>
            <a:r>
              <a:rPr lang="en-US" altLang="zh-CN" sz="2200" b="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!</a:t>
            </a:r>
            <a:endParaRPr lang="en-US" altLang="zh-CN" sz="2200" b="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19"/>
            </p:custDataLst>
          </p:nvPr>
        </p:nvSpPr>
        <p:spPr>
          <a:xfrm>
            <a:off x="2830483" y="3672205"/>
            <a:ext cx="4108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+</a:t>
            </a:r>
            <a:endParaRPr lang="en-US" altLang="zh-CN" sz="40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20"/>
            </p:custDataLst>
          </p:nvPr>
        </p:nvSpPr>
        <p:spPr>
          <a:xfrm>
            <a:off x="5782598" y="3672205"/>
            <a:ext cx="4108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-</a:t>
            </a:r>
            <a:endParaRPr lang="en-US" altLang="zh-CN" sz="40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21"/>
            </p:custDataLst>
          </p:nvPr>
        </p:nvSpPr>
        <p:spPr>
          <a:xfrm>
            <a:off x="1850360" y="4371975"/>
            <a:ext cx="23710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失去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电子显</a:t>
            </a: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正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电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22"/>
            </p:custDataLst>
          </p:nvPr>
        </p:nvSpPr>
        <p:spPr>
          <a:xfrm>
            <a:off x="4802475" y="4371975"/>
            <a:ext cx="23710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得到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电子显</a:t>
            </a: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负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电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框 23" title=""/>
          <p:cNvSpPr txBox="1"/>
          <p:nvPr>
            <p:custDataLst>
              <p:tags r:id="rId23"/>
            </p:custDataLst>
          </p:nvPr>
        </p:nvSpPr>
        <p:spPr>
          <a:xfrm>
            <a:off x="3053050" y="628015"/>
            <a:ext cx="54140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没有创造电荷，而是发生了电荷的转移</a:t>
            </a:r>
            <a:endParaRPr lang="zh-CN" altLang="en-US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29861 0" pathEditMode="relative" ptsTypes="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29861 0" pathEditMode="relative" ptsTypes="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29861 0" pathEditMode="relative" ptsTypes="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29861 0" pathEditMode="relative" ptsTypes="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709028 0" pathEditMode="relative" ptsTypes="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709028 0" pathEditMode="relative" ptsTypes="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709028 0" pathEditMode="relative" ptsTypes="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709028 0" pathEditMode="relative" ptsTypes="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709028 0" pathEditMode="relative" ptsTypes="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709028 0" pathEditMode="relative" ptsTypes="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09028 0.00197506 L 0.210556 0.00604864" pathEditMode="relative" rAng="0" ptsTypes="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8" grpId="1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9" grpId="0" animBg="1"/>
      <p:bldP spid="20" grpId="0"/>
      <p:bldP spid="21" grpId="0"/>
      <p:bldP spid="22" grpId="0"/>
      <p:bldP spid="23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284347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摩擦起电的原因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 bwMode="auto">
          <a:xfrm rot="16200000">
            <a:off x="611505" y="1581336"/>
            <a:ext cx="1841584" cy="1800000"/>
          </a:xfrm>
          <a:prstGeom prst="rect">
            <a:avLst/>
          </a:prstGeom>
          <a:noFill/>
          <a:ln w="19050" cap="flat" cmpd="sng">
            <a:solidFill>
              <a:schemeClr val="accent3">
                <a:lumMod val="75000"/>
              </a:schemeClr>
            </a:solidFill>
            <a:prstDash val="solid"/>
            <a:miter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椭圆 5" title=""/>
          <p:cNvSpPr/>
          <p:nvPr>
            <p:custDataLst>
              <p:tags r:id="rId9"/>
            </p:custDataLst>
          </p:nvPr>
        </p:nvSpPr>
        <p:spPr>
          <a:xfrm>
            <a:off x="1835785" y="1635946"/>
            <a:ext cx="576000" cy="576000"/>
          </a:xfrm>
          <a:prstGeom prst="ellipse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箭头连接符 6" title=""/>
          <p:cNvCxnSpPr>
            <a:stCxn id="6" idx="6"/>
          </p:cNvCxnSpPr>
          <p:nvPr>
            <p:custDataLst>
              <p:tags r:id="rId10"/>
            </p:custDataLst>
          </p:nvPr>
        </p:nvCxnSpPr>
        <p:spPr>
          <a:xfrm flipV="1">
            <a:off x="2411730" y="1797236"/>
            <a:ext cx="648335" cy="127000"/>
          </a:xfrm>
          <a:prstGeom prst="straightConnector1">
            <a:avLst/>
          </a:prstGeom>
          <a:noFill/>
          <a:ln w="38100">
            <a:headEnd type="none"/>
            <a:tailEnd type="stealt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8" name="组合 7" title=""/>
          <p:cNvGrpSpPr/>
          <p:nvPr>
            <p:custDataLst>
              <p:tags r:id="rId11"/>
            </p:custDataLst>
          </p:nvPr>
        </p:nvGrpSpPr>
        <p:grpSpPr>
          <a:xfrm rot="3180000">
            <a:off x="3869296" y="341716"/>
            <a:ext cx="647911" cy="2012189"/>
            <a:chOff x="6170" y="2208"/>
            <a:chExt cx="1277" cy="3344"/>
          </a:xfrm>
        </p:grpSpPr>
        <p:sp>
          <p:nvSpPr>
            <p:cNvPr id="9" name="椭圆 8"/>
            <p:cNvSpPr/>
            <p:nvPr>
              <p:custDataLst>
                <p:tags r:id="rId12"/>
              </p:custDataLst>
            </p:nvPr>
          </p:nvSpPr>
          <p:spPr>
            <a:xfrm>
              <a:off x="6170" y="2208"/>
              <a:ext cx="1277" cy="107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13"/>
              </p:custDataLst>
            </p:nvPr>
          </p:nvSpPr>
          <p:spPr>
            <a:xfrm>
              <a:off x="6170" y="2677"/>
              <a:ext cx="1277" cy="28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  <p:sp>
        <p:nvSpPr>
          <p:cNvPr id="11" name="文本框 10" title=""/>
          <p:cNvSpPr txBox="1"/>
          <p:nvPr>
            <p:custDataLst>
              <p:tags r:id="rId14"/>
            </p:custDataLst>
          </p:nvPr>
        </p:nvSpPr>
        <p:spPr>
          <a:xfrm rot="19380000">
            <a:off x="3172460" y="1063811"/>
            <a:ext cx="1697355" cy="3822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+ + 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+ + + </a:t>
            </a:r>
            <a:r>
              <a:rPr lang="en-US" altLang="zh-CN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+</a:t>
            </a:r>
            <a:endParaRPr lang="en-US" altLang="zh-CN" sz="24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zh-CN" sz="24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5"/>
            </p:custDataLst>
          </p:nvPr>
        </p:nvSpPr>
        <p:spPr>
          <a:xfrm rot="19380000">
            <a:off x="3373120" y="1467671"/>
            <a:ext cx="1116965" cy="3822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dist"/>
            <a:r>
              <a:rPr lang="en-US" altLang="zh-CN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- - - - </a:t>
            </a:r>
            <a:endParaRPr lang="en-US" altLang="zh-CN" sz="24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13" name="椭圆 12" title=""/>
          <p:cNvSpPr/>
          <p:nvPr>
            <p:custDataLst>
              <p:tags r:id="rId16"/>
            </p:custDataLst>
          </p:nvPr>
        </p:nvSpPr>
        <p:spPr>
          <a:xfrm>
            <a:off x="899795" y="2085526"/>
            <a:ext cx="576000" cy="576000"/>
          </a:xfrm>
          <a:prstGeom prst="ellipse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箭头连接符 13" title=""/>
          <p:cNvCxnSpPr>
            <a:stCxn id="13" idx="5"/>
          </p:cNvCxnSpPr>
          <p:nvPr>
            <p:custDataLst>
              <p:tags r:id="rId17"/>
            </p:custDataLst>
          </p:nvPr>
        </p:nvCxnSpPr>
        <p:spPr>
          <a:xfrm>
            <a:off x="1391285" y="2577016"/>
            <a:ext cx="1524635" cy="660400"/>
          </a:xfrm>
          <a:prstGeom prst="straightConnector1">
            <a:avLst/>
          </a:prstGeom>
          <a:noFill/>
          <a:ln w="38100">
            <a:headEnd type="none"/>
            <a:tailEnd type="stealt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5" name="折角形 14" title=""/>
          <p:cNvSpPr/>
          <p:nvPr>
            <p:custDataLst>
              <p:tags r:id="rId18"/>
            </p:custDataLst>
          </p:nvPr>
        </p:nvSpPr>
        <p:spPr>
          <a:xfrm rot="12660000">
            <a:off x="2961640" y="3078031"/>
            <a:ext cx="2280920" cy="1207770"/>
          </a:xfrm>
          <a:prstGeom prst="foldedCorner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 title=""/>
          <p:cNvSpPr txBox="1"/>
          <p:nvPr>
            <p:custDataLst>
              <p:tags r:id="rId19"/>
            </p:custDataLst>
          </p:nvPr>
        </p:nvSpPr>
        <p:spPr>
          <a:xfrm rot="1860000">
            <a:off x="3237865" y="3862891"/>
            <a:ext cx="1697355" cy="3822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+ </a:t>
            </a:r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+ + + + + </a:t>
            </a:r>
            <a:endParaRPr lang="en-US" altLang="zh-CN" sz="24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20"/>
            </p:custDataLst>
          </p:nvPr>
        </p:nvSpPr>
        <p:spPr>
          <a:xfrm rot="1860000">
            <a:off x="3561080" y="3397436"/>
            <a:ext cx="1697355" cy="3822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dist"/>
            <a:r>
              <a:rPr lang="en-US" altLang="zh-CN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- - - - - -</a:t>
            </a:r>
            <a:endParaRPr lang="en-US" altLang="zh-CN" sz="24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21"/>
            </p:custDataLst>
          </p:nvPr>
        </p:nvSpPr>
        <p:spPr>
          <a:xfrm rot="19500000">
            <a:off x="4348480" y="977441"/>
            <a:ext cx="553085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dist"/>
            <a:r>
              <a:rPr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--</a:t>
            </a:r>
            <a:endParaRPr lang="en-US" altLang="zh-CN" sz="24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22"/>
            </p:custDataLst>
          </p:nvPr>
        </p:nvSpPr>
        <p:spPr>
          <a:xfrm>
            <a:off x="5852795" y="3784151"/>
            <a:ext cx="2124000" cy="900000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28575" cmpd="sng">
            <a:noFill/>
            <a:prstDash val="dash"/>
          </a:ln>
        </p:spPr>
        <p:txBody>
          <a:bodyPr wrap="square" rtlCol="0">
            <a:noAutofit/>
          </a:bodyPr>
          <a:lstStyle/>
          <a:p>
            <a:pPr marL="0" lvl="0" indent="0" algn="l" eaLnBrk="1" latinLnBrk="0" hangingPunct="1">
              <a:lnSpc>
                <a:spcPct val="100000"/>
              </a:lnSpc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对核外电子的束缚能力强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23"/>
            </p:custDataLst>
          </p:nvPr>
        </p:nvSpPr>
        <p:spPr>
          <a:xfrm>
            <a:off x="5852795" y="717736"/>
            <a:ext cx="2124000" cy="901065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28575" cmpd="sng">
            <a:noFill/>
            <a:prstDash val="dash"/>
          </a:ln>
        </p:spPr>
        <p:txBody>
          <a:bodyPr wrap="square" rtlCol="0">
            <a:noAutofit/>
          </a:bodyPr>
          <a:lstStyle/>
          <a:p>
            <a:pPr marL="0" lvl="0" indent="0" algn="l" eaLnBrk="1" latinLnBrk="0" hangingPunct="1">
              <a:lnSpc>
                <a:spcPct val="100000"/>
              </a:lnSpc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对核外电子的束缚能力弱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4" name="组合 23" title=""/>
          <p:cNvGrpSpPr/>
          <p:nvPr>
            <p:custDataLst>
              <p:tags r:id="rId24"/>
            </p:custDataLst>
          </p:nvPr>
        </p:nvGrpSpPr>
        <p:grpSpPr>
          <a:xfrm>
            <a:off x="5728335" y="1991546"/>
            <a:ext cx="2274570" cy="1295400"/>
            <a:chOff x="7881" y="3257"/>
            <a:chExt cx="3582" cy="2040"/>
          </a:xfrm>
        </p:grpSpPr>
        <p:pic>
          <p:nvPicPr>
            <p:cNvPr id="25" name="图片 24" descr="玻璃棒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25"/>
            <a:srcRect r="1493"/>
            <a:stretch>
              <a:fillRect/>
            </a:stretch>
          </p:blipFill>
          <p:spPr>
            <a:xfrm>
              <a:off x="7881" y="3257"/>
              <a:ext cx="3582" cy="2041"/>
            </a:xfrm>
            <a:prstGeom prst="rect">
              <a:avLst/>
            </a:prstGeom>
            <a:noFill/>
            <a:ln w="1905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6" name="矩形 25"/>
            <p:cNvSpPr/>
            <p:nvPr>
              <p:custDataLst>
                <p:tags r:id="rId27"/>
              </p:custDataLst>
            </p:nvPr>
          </p:nvSpPr>
          <p:spPr>
            <a:xfrm>
              <a:off x="10317" y="3257"/>
              <a:ext cx="1134" cy="56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摩擦</a:t>
              </a:r>
              <a:endParaRPr lang="zh-CN" altLang="en-US" sz="2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sp>
        <p:nvSpPr>
          <p:cNvPr id="27" name="文本框 26" title=""/>
          <p:cNvSpPr txBox="1"/>
          <p:nvPr>
            <p:custDataLst>
              <p:tags r:id="rId28"/>
            </p:custDataLst>
          </p:nvPr>
        </p:nvSpPr>
        <p:spPr>
          <a:xfrm>
            <a:off x="2628265" y="861246"/>
            <a:ext cx="10331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楷体" panose="02010609060101010101" charset="-122"/>
                <a:ea typeface="楷体"/>
              </a:rPr>
              <a:t>显正电</a:t>
            </a:r>
            <a:endParaRPr lang="zh-CN" altLang="en-US" sz="2000" b="1">
              <a:latin typeface="楷体" panose="02010609060101010101" charset="-122"/>
              <a:ea typeface="楷体"/>
            </a:endParaRPr>
          </a:p>
        </p:txBody>
      </p:sp>
      <p:sp>
        <p:nvSpPr>
          <p:cNvPr id="28" name="文本框 27" title=""/>
          <p:cNvSpPr txBox="1"/>
          <p:nvPr>
            <p:custDataLst>
              <p:tags r:id="rId29"/>
            </p:custDataLst>
          </p:nvPr>
        </p:nvSpPr>
        <p:spPr>
          <a:xfrm>
            <a:off x="2628265" y="4189281"/>
            <a:ext cx="10331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楷体" panose="02010609060101010101" charset="-122"/>
                <a:ea typeface="楷体"/>
              </a:rPr>
              <a:t>显负电</a:t>
            </a:r>
            <a:endParaRPr lang="zh-CN" altLang="en-US" sz="2000" b="1">
              <a:latin typeface="楷体" panose="02010609060101010101" charset="-122"/>
              <a:ea typeface="楷体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41806 0.419948" pathEditMode="relative" ptsTypes="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  <p:bldP spid="13" grpId="0" animBg="1"/>
      <p:bldP spid="15" grpId="0" animBg="1"/>
      <p:bldP spid="19" grpId="0"/>
      <p:bldP spid="20" grpId="0"/>
      <p:bldP spid="21" grpId="0"/>
      <p:bldP spid="21" grpId="1"/>
      <p:bldP spid="22" grpId="0" animBg="1"/>
      <p:bldP spid="23" grpId="0" animBg="1"/>
      <p:bldP spid="27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284347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静电的防止和利用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1290323" y="3435845"/>
            <a:ext cx="1985587" cy="5040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静电释放器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6" name="Picture 2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877" t="21148" r="10695" b="4669"/>
          <a:stretch>
            <a:fillRect/>
          </a:stretch>
        </p:blipFill>
        <p:spPr bwMode="auto">
          <a:xfrm>
            <a:off x="1053101" y="914054"/>
            <a:ext cx="2460029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title="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3" t="12449" r="28394"/>
          <a:stretch>
            <a:fillRect/>
          </a:stretch>
        </p:blipFill>
        <p:spPr bwMode="auto">
          <a:xfrm>
            <a:off x="5311996" y="914054"/>
            <a:ext cx="2567554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本框 7" title=""/>
          <p:cNvSpPr txBox="1"/>
          <p:nvPr>
            <p:custDataLst>
              <p:tags r:id="rId13"/>
            </p:custDataLst>
          </p:nvPr>
        </p:nvSpPr>
        <p:spPr>
          <a:xfrm>
            <a:off x="5898643" y="3434054"/>
            <a:ext cx="1985587" cy="5040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静电拖把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4"/>
            </p:custDataLst>
          </p:nvPr>
        </p:nvSpPr>
        <p:spPr>
          <a:xfrm>
            <a:off x="395710" y="4001731"/>
            <a:ext cx="8496590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静电可以为人类服务，但静电也有很大的危害，生活中必须注意防止其造成危害。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1_1#0f3394a8f?vcp=1&amp;vis=1&amp;pid=d4fafa02b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881611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[2026·长沙期中]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与头发摩擦过的塑料尺能“吸”起纸屑。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下列现象中“吸”的物理原理与其相同的是(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2_1#0f3394a8f.bracket?vcp=1&amp;vis=1&amp;pid=d4fafa02b&amp;color=0,0,0&amp;vpa=1&amp;vtp=1" title=""/>
          <p:cNvSpPr/>
          <p:nvPr>
            <p:custDataLst>
              <p:tags r:id="rId5"/>
            </p:custDataLst>
          </p:nvPr>
        </p:nvSpPr>
        <p:spPr>
          <a:xfrm>
            <a:off x="6223540" y="1428981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p:sp>
        <p:nvSpPr>
          <p:cNvPr id="4" name="QC_4_BD.1_2#0f3394a8f.choices?vcp=1&amp;vis=1&amp;pid=d4fafa02b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1988923"/>
            <a:ext cx="8065008" cy="2150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干燥天气里穿在身上的衣服“吸”附灰尘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两船并行相“吸”碰撞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用吸管“吸”饮料</a:t>
            </a:r>
            <a:endParaRPr lang="en-US" altLang="zh-CN" sz="2400"/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两个光滑铅块压紧后“吸”住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3_1#b8c720371?vcp=1&amp;vis=1&amp;pid=d4fafa02b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143263"/>
            <a:ext cx="8065008" cy="159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[2025·河南]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用干燥的毛皮分别摩擦两个由橡胶制成的气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球，使两个气球均带电。将两气球靠近时，图中能正确反映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两气球所带电荷的种类和相互作用情况的是(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4_1#b8c720371.bracket?vcp=1&amp;vis=1&amp;pid=d4fafa02b&amp;color=0,0,0&amp;vpa=2&amp;vtp=1" title=""/>
          <p:cNvSpPr/>
          <p:nvPr>
            <p:custDataLst>
              <p:tags r:id="rId5"/>
            </p:custDataLst>
          </p:nvPr>
        </p:nvSpPr>
        <p:spPr>
          <a:xfrm>
            <a:off x="6575964" y="2249433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sp>
        <p:nvSpPr>
          <p:cNvPr id="4" name="QC_4_BD.3_2#b8c720371.choices?vcp=1&amp;vis=1&amp;pid=d4fafa02b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2862334"/>
            <a:ext cx="8064504" cy="102958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9200"/>
              </a:lnSpc>
              <a:tabLst>
                <a:tab pos="2136140"/>
                <a:tab pos="4133215"/>
                <a:tab pos="6193790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1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15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15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15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5" name="QC_4_BD.3_2#b8c720371.choice_image?vcp=1&amp;vis=1&amp;pid=d4fafa02b&amp;color=0,0,0&amp;tib=255,255,255&amp;iip=1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6791" y="2874463"/>
            <a:ext cx="1298448" cy="1024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6" name="QC_4_BD.3_2#b8c720371.choice_image?vcp=1&amp;vis=1&amp;pid=d4fafa02b&amp;color=0,0,0&amp;tib=255,255,255&amp;iip=2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22962" y="2865319"/>
            <a:ext cx="1170432" cy="1033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7" name="QC_4_BD.3_2#b8c720371.choice_image?vcp=1&amp;vis=1&amp;pid=d4fafa02b&amp;color=0,0,0&amp;tib=255,255,255&amp;iip=3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16608" y="2892751"/>
            <a:ext cx="1234440" cy="100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4_BD.3_2#b8c720371.choice_image?vcp=1&amp;vis=1&amp;pid=d4fafa02b&amp;color=0,0,0&amp;tib=255,255,255&amp;iip=4&amp;vtp=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94010" y="2874463"/>
            <a:ext cx="1234440" cy="1024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5_1#04236bcc3?htil=1&amp;vcp=1&amp;vis=1&amp;pid=d4fafa02b&amp;color=0,0,0&amp;tib=255,255,255&amp;vtp=1&amp;bt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78656" y="415036"/>
            <a:ext cx="3529584" cy="1024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5_2#04236bcc3?htil=1&amp;vcp=1&amp;vis=1&amp;pid=d4fafa02b&amp;color=0,0,0&amp;vtp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402336"/>
            <a:ext cx="4398264" cy="1496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3.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如图所示的是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用绝缘轻细线悬挂着的轻质小球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的相互作用情况，那么(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pic>
        <p:nvPicPr>
          <p:cNvPr id="4" name="QC_4_BD.5_2#04236bcc3?htil=1&amp;vcp=1&amp;vis=1&amp;pid=d4fafa02b&amp;color=0,0,0&amp;tib=255,255,255&amp;iip=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8816" y="433420"/>
            <a:ext cx="20208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4_AN.6_1#04236bcc3.bracket?vcp=1&amp;vis=1&amp;pid=d4fafa02b&amp;color=0,0,0&amp;vpa=3&amp;vtp=1" title=""/>
          <p:cNvSpPr/>
          <p:nvPr>
            <p:custDataLst>
              <p:tags r:id="rId9"/>
            </p:custDataLst>
          </p:nvPr>
        </p:nvSpPr>
        <p:spPr>
          <a:xfrm>
            <a:off x="3820065" y="1435163"/>
            <a:ext cx="441325" cy="4595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mc:AlternateContent>
        <mc:Choice Requires="a14">
          <p:sp>
            <p:nvSpPr>
              <p:cNvPr id="6" name="QC_4_BD.5_3#04236bcc3.choices?vcp=1&amp;vis=1&amp;pid=d4fafa02b&amp;color=0,0,0&amp;vtp=1&amp;bbb=1&amp;hs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1904682"/>
                <a:ext cx="8065008" cy="97624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100"/>
                  </a:lnSpc>
                  <a:tabLst>
                    <a:tab pos="41395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球可能不带电</a:t>
                </a:r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球一定带正电</a:t>
                </a:r>
                <a:endParaRPr lang="en-US" altLang="zh-CN" sz="2400"/>
              </a:p>
              <a:p>
                <a:pPr latinLnBrk="1">
                  <a:lnSpc>
                    <a:spcPts val="4000"/>
                  </a:lnSpc>
                  <a:tabLst>
                    <a:tab pos="41395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球一定带同种电荷</a:t>
                </a:r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D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球一定带异种电荷</a:t>
                </a:r>
                <a:endParaRPr lang="en-US" altLang="zh-CN" sz="2400"/>
              </a:p>
            </p:txBody>
          </p:sp>
        </mc:Choice>
        <mc:Fallback>
          <p:sp>
            <p:nvSpPr>
              <p:cNvPr id="6" name="QC_4_BD.5_3#04236bcc3.choices?vcp=1&amp;vis=1&amp;pid=d4fafa02b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1904682"/>
                <a:ext cx="8065008" cy="976249"/>
              </a:xfrm>
              <a:prstGeom prst="rect">
                <a:avLst/>
              </a:prstGeom>
              <a:blipFill rotWithShape="1">
                <a:blip r:embed="rId12"/>
                <a:stretch>
                  <a:fillRect l="-5" t="-32" r="3" b="-53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QC_4_EX.7_1#04236bcc3?vcp=1&amp;vis=1&amp;pid=d4fafa02b&amp;color=0,0,0&amp;tib=255,255,255&amp;iip=6&amp;vtp=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6386" y="2996343"/>
            <a:ext cx="1243584" cy="4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8" name="QC_4_EX.7_1#04236bcc3?vcp=1&amp;vis=1&amp;pid=d4fafa02b&amp;color=0,0,0&amp;vtp=1&amp;bbb=1&amp;hb=1" title=""/>
          <p:cNvSpPr/>
          <p:nvPr>
            <p:custDataLst>
              <p:tags r:id="rId15"/>
            </p:custDataLst>
          </p:nvPr>
        </p:nvSpPr>
        <p:spPr>
          <a:xfrm>
            <a:off x="539496" y="2951543"/>
            <a:ext cx="8064504" cy="14916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（1）相互排斥的轻小物体，一定带同种电荷；（2）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相互吸引的轻小物体，不一定带异种电荷——它们可能带异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种电荷，也可能一个带电而另一个不带电。</a:t>
            </a:r>
            <a:endParaRPr lang="en-US" altLang="zh-CN" sz="1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8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8_1#f5ea7673c?vcp=1&amp;vis=1&amp;pid=d4fafa02b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639867"/>
                <a:ext cx="8065008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知识梳理有助于我们对已学知识的巩固，如图所示的是某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同学学习物质的结构后，以氧气为例进行的梳理，下列选项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中与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对应的是(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8_1#f5ea7673c?vcp=1&amp;vis=1&amp;pid=d4fafa02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639867"/>
                <a:ext cx="8065008" cy="1592199"/>
              </a:xfrm>
              <a:prstGeom prst="rect">
                <a:avLst/>
              </a:prstGeom>
              <a:blipFill rotWithShape="1">
                <a:blip r:embed="rId6"/>
                <a:stretch>
                  <a:fillRect l="-5" t="-27" r="-249" b="-3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4_AN.9_1#f5ea7673c.bracket?vcp=1&amp;vis=1&amp;pid=d4fafa02b&amp;color=0,0,0&amp;vpa=4&amp;vtp=1" title=""/>
          <p:cNvSpPr/>
          <p:nvPr>
            <p:custDataLst>
              <p:tags r:id="rId7"/>
            </p:custDataLst>
          </p:nvPr>
        </p:nvSpPr>
        <p:spPr>
          <a:xfrm>
            <a:off x="3708876" y="1746037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p:pic>
        <p:nvPicPr>
          <p:cNvPr id="4" name="QC_4_BD.8_2#f5ea7673c?htil=2&amp;vcp=1&amp;vis=1&amp;pid=d4fafa02b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43286" y="2277658"/>
            <a:ext cx="3127248" cy="153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4_BD.8_3#f5ea7673c.choices?htil=2&amp;vcp=1&amp;vis=1&amp;pid=d4fafa02b&amp;color=0,0,0&amp;vtp=1&amp;bbb=1" title=""/>
          <p:cNvSpPr/>
          <p:nvPr>
            <p:custDataLst>
              <p:tags r:id="rId10"/>
            </p:custDataLst>
          </p:nvPr>
        </p:nvSpPr>
        <p:spPr>
          <a:xfrm>
            <a:off x="539496" y="2231938"/>
            <a:ext cx="4809744" cy="2150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原子、原子核、核外电子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原子核、原子、核外电子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原子、核外电子、原子核</a:t>
            </a:r>
            <a:endParaRPr lang="en-US" altLang="zh-CN" sz="2400"/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核外电子、原子核、原子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10_1#7bc00faeb?vcp=1&amp;vis=1&amp;pid=d4fafa02b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881611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5.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用丝绸摩擦过的玻璃棒接触不带电的验电器，金属箔张开。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下列说法正确的是(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11_1#7bc00faeb.bracket?vcp=1&amp;vis=1&amp;pid=d4fafa02b&amp;color=0,0,0&amp;vpa=5&amp;vtp=1" title=""/>
          <p:cNvSpPr/>
          <p:nvPr>
            <p:custDataLst>
              <p:tags r:id="rId5"/>
            </p:custDataLst>
          </p:nvPr>
        </p:nvSpPr>
        <p:spPr>
          <a:xfrm>
            <a:off x="3210465" y="1428981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pic>
        <p:nvPicPr>
          <p:cNvPr id="4" name="QC_4_BD.10_2#7bc00faeb?htil=3&amp;vcp=1&amp;vis=1&amp;pid=d4fafa02b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11977" y="2043787"/>
            <a:ext cx="1572768" cy="110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4_BD.10_3#7bc00faeb.choices?htil=3&amp;vcp=1&amp;vis=1&amp;pid=d4fafa02b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539496" y="1988923"/>
            <a:ext cx="6355080" cy="2150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正电荷从丝绸转移到玻璃棒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玻璃棒带正电是因为得到了电子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摩擦起电是创造了电荷</a:t>
            </a:r>
            <a:endParaRPr lang="en-US" altLang="zh-CN" sz="2400"/>
          </a:p>
          <a:p>
            <a:pPr latinLnBrk="1">
              <a:lnSpc>
                <a:spcPts val="4200"/>
              </a:lnSpc>
            </a:pPr>
            <a:r>
              <a:rPr lang="en-US" altLang="zh-CN" sz="2400" b="0" i="0" spc="-1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 spc="-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pc="-1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验电器金属箔张开，是由于同种电荷互相排斥</a:t>
            </a:r>
            <a:endParaRPr lang="en-US" altLang="zh-CN" sz="2400" spc="-1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认识摩擦起电现象；知道原子及其结构；</a:t>
              </a:r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知道验电器的构造、作用及工作原理；知道电荷量及其单位；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869315"/>
            <a:chOff x="689948" y="3103766"/>
            <a:chExt cx="10382223" cy="925441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351857"/>
              <a:ext cx="9666149" cy="4245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会运用摩擦起电的知识解释一些简单的相关现象。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835785" y="3435985"/>
            <a:ext cx="6731635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通过实验探究两种电荷及电荷间的相互作用规律。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4_BD.13_1#99da6cd4e?vcp=1&amp;vis=1&amp;pid=d4fafa02b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4504" cy="2658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6.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“金陵金箔”是国家级非物质文化遗产，金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箔轻薄柔软，不能用手直接拿取。如图所示，工匠手持羽毛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扫过纸垫，再将羽毛靠近工作台上的金箔，即可吸起金箔，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是因为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，摩擦起电的实质是电荷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发生了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（填“转移”或“转化”）。</a:t>
            </a:r>
            <a:endParaRPr lang="en-US" altLang="zh-CN" sz="2400"/>
          </a:p>
        </p:txBody>
      </p:sp>
      <p:pic>
        <p:nvPicPr>
          <p:cNvPr id="3" name="QB_4_BD.13_1#99da6cd4e?vcp=1&amp;vis=1&amp;pid=d4fafa02b&amp;color=0,0,0&amp;tib=255,255,255&amp;iip=7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6416" y="446215"/>
            <a:ext cx="22494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QB_4_BD.13_2#99da6cd4e?vcp=1&amp;vis=1&amp;pid=d4fafa02b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11096" y="3190683"/>
            <a:ext cx="5321808" cy="12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4_AN.14_1#99da6cd4e.blank?vcp=1&amp;vis=1&amp;pid=d4fafa02b&amp;color=0,0,0&amp;vpa=6&amp;vtp=1&amp;bbb=1" title=""/>
          <p:cNvSpPr/>
          <p:nvPr>
            <p:custDataLst>
              <p:tags r:id="rId9"/>
            </p:custDataLst>
          </p:nvPr>
        </p:nvSpPr>
        <p:spPr>
          <a:xfrm>
            <a:off x="1470565" y="2003679"/>
            <a:ext cx="3573463" cy="4883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带电体可以吸引轻小物体</a:t>
            </a:r>
            <a:endParaRPr lang="en-US" altLang="zh-CN" sz="2400"/>
          </a:p>
        </p:txBody>
      </p:sp>
      <p:sp>
        <p:nvSpPr>
          <p:cNvPr id="6" name="QB_4_AN.15_1#99da6cd4e.blank?vcp=1&amp;vis=1&amp;pid=d4fafa02b&amp;color=0,0,0&amp;vpa=7&amp;vtp=1&amp;bbb=1" title=""/>
          <p:cNvSpPr/>
          <p:nvPr>
            <p:custDataLst>
              <p:tags r:id="rId10"/>
            </p:custDataLst>
          </p:nvPr>
        </p:nvSpPr>
        <p:spPr>
          <a:xfrm>
            <a:off x="1470565" y="2539936"/>
            <a:ext cx="8302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转移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16_1#915aad0c1?htil=5&amp;vcp=1&amp;vis=1&amp;pid=d4fafa02b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36015" y="448056"/>
            <a:ext cx="3538728" cy="1060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4_BD.16_2#915aad0c1?htil=5&amp;vcp=1&amp;vis=1&amp;pid=d4fafa02b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402336"/>
            <a:ext cx="4389120" cy="15223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7.小德模拟静电复印原理。他先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用丝绸快速摩擦整块塑料板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（图甲），使塑料板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，再</a:t>
            </a:r>
            <a:endParaRPr lang="en-US" altLang="zh-CN" sz="2400"/>
          </a:p>
        </p:txBody>
      </p:sp>
      <p:sp>
        <p:nvSpPr>
          <p:cNvPr id="4" name="QB_4_AN.17_1#915aad0c1.blank?vcp=1&amp;vis=1&amp;pid=d4fafa02b&amp;color=0,0,0&amp;vpa=8&amp;vtp=1&amp;bbb=1" title=""/>
          <p:cNvSpPr/>
          <p:nvPr>
            <p:custDataLst>
              <p:tags r:id="rId7"/>
            </p:custDataLst>
          </p:nvPr>
        </p:nvSpPr>
        <p:spPr>
          <a:xfrm>
            <a:off x="3299365" y="1419733"/>
            <a:ext cx="830263" cy="4597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带电</a:t>
            </a:r>
            <a:endParaRPr lang="en-US" altLang="zh-CN" sz="2400"/>
          </a:p>
        </p:txBody>
      </p:sp>
      <p:sp>
        <p:nvSpPr>
          <p:cNvPr id="5" name="QB_4_AN.18_1#915aad0c1.blank?vcp=1&amp;vis=1&amp;pid=d4fafa02b&amp;color=0,0,0&amp;vpa=9&amp;vtp=1&amp;bbb=1" title=""/>
          <p:cNvSpPr/>
          <p:nvPr>
            <p:custDataLst>
              <p:tags r:id="rId8"/>
            </p:custDataLst>
          </p:nvPr>
        </p:nvSpPr>
        <p:spPr>
          <a:xfrm>
            <a:off x="860965" y="4058603"/>
            <a:ext cx="2049463" cy="4597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吸引轻小物体</a:t>
            </a:r>
            <a:endParaRPr lang="en-US" altLang="zh-CN" sz="2400"/>
          </a:p>
        </p:txBody>
      </p:sp>
      <p:sp>
        <p:nvSpPr>
          <p:cNvPr id="6" name="QB_4_AN.19_1#915aad0c1.blank?vcp=1&amp;vis=1&amp;pid=d4fafa02b&amp;color=0,0,0&amp;vpa=10&amp;vtp=1&amp;bbb=1" title=""/>
          <p:cNvSpPr/>
          <p:nvPr>
            <p:custDataLst>
              <p:tags r:id="rId9"/>
            </p:custDataLst>
          </p:nvPr>
        </p:nvSpPr>
        <p:spPr>
          <a:xfrm>
            <a:off x="3908965" y="4058603"/>
            <a:ext cx="1744663" cy="4597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人体是导体</a:t>
            </a:r>
            <a:endParaRPr lang="en-US" altLang="zh-CN" sz="2400"/>
          </a:p>
        </p:txBody>
      </p:sp>
      <p:sp>
        <p:nvSpPr>
          <p:cNvPr id="7" name="QB_4_BD.16_2#915aad0c1?htil=5&amp;vcp=1&amp;vis=1&amp;pid=d4fafa02b&amp;color=0,0,0&amp;vtp=1&amp;bt=1&amp;bbb=1&amp;hb=1&amp;hs=1" title=""/>
          <p:cNvSpPr/>
          <p:nvPr>
            <p:custDataLst>
              <p:tags r:id="rId10"/>
            </p:custDataLst>
          </p:nvPr>
        </p:nvSpPr>
        <p:spPr>
          <a:xfrm>
            <a:off x="539496" y="1974406"/>
            <a:ext cx="8064000" cy="25891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用手指在塑料板上写了一个“中” 字（图乙），然后在塑料板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上均匀地撒上一层细小干木屑，将塑料板缓慢竖起，在重力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作用下干木屑下落，“中”字就在塑料板上显现出来了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（图丙），“中”字能显现出来的原因：一是摩擦过的塑料板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，二是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20_1#ed94c4f3a?htil=6&amp;vcp=1&amp;vis=1&amp;pid=47ea5669a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72863" y="753276"/>
            <a:ext cx="2096819" cy="92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20_2#ed94c4f3a?htil=6&amp;vcp=1&amp;vis=1&amp;pid=47ea5669a&amp;color=0,0,0&amp;vtp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740577"/>
            <a:ext cx="5157216" cy="11802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200"/>
              </a:lnSpc>
            </a:pPr>
            <a:r>
              <a:rPr lang="en-US" altLang="zh-CN" sz="22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8.</a:t>
            </a:r>
            <a:r>
              <a:rPr lang="en-US" altLang="zh-CN" sz="2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</a:t>
            </a:r>
            <a:r>
              <a:rPr lang="en-US" altLang="zh-CN" sz="22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如图所示为一块玻璃</a:t>
            </a:r>
            <a:endParaRPr lang="en-US" altLang="zh-CN" sz="22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200"/>
              </a:lnSpc>
            </a:pPr>
            <a:r>
              <a:rPr lang="en-US" altLang="zh-CN" sz="22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下面放置部分轻质塑料小球，用丝绸摩擦</a:t>
            </a:r>
            <a:endParaRPr lang="en-US" altLang="zh-CN" sz="22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100"/>
              </a:lnSpc>
            </a:pPr>
            <a:r>
              <a:rPr lang="en-US" altLang="zh-CN" sz="22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玻璃表面后，部分塑料小球会</a:t>
            </a:r>
            <a:endParaRPr lang="en-US" altLang="zh-CN" sz="2200"/>
          </a:p>
        </p:txBody>
      </p:sp>
      <p:pic>
        <p:nvPicPr>
          <p:cNvPr id="4" name="QC_4_BD.20_2#ed94c4f3a?htil=6&amp;vcp=1&amp;vis=1&amp;pid=47ea5669a&amp;color=0,0,0&amp;tib=255,255,255&amp;iip=8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7384" y="689777"/>
            <a:ext cx="1940189" cy="44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4_AN.21_1#ed94c4f3a.bracket?vcp=1&amp;vis=1&amp;pid=47ea5669a&amp;color=0,0,0&amp;vpa=11&amp;vtp=1" title=""/>
          <p:cNvSpPr/>
          <p:nvPr>
            <p:custDataLst>
              <p:tags r:id="rId9"/>
            </p:custDataLst>
          </p:nvPr>
        </p:nvSpPr>
        <p:spPr>
          <a:xfrm>
            <a:off x="4121400" y="2338999"/>
            <a:ext cx="388938" cy="35775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000"/>
              </a:lnSpc>
            </a:pPr>
            <a:r>
              <a:rPr lang="en-US" altLang="zh-CN" sz="22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200"/>
          </a:p>
        </p:txBody>
      </p:sp>
      <p:sp>
        <p:nvSpPr>
          <p:cNvPr id="6" name="QC_4_BD.20_3#ed94c4f3a.choices?htil=6&amp;vcp=1&amp;vis=1&amp;pid=47ea5669a&amp;color=0,0,0&amp;vtp=1&amp;bbb=1&amp;hb=1" title=""/>
          <p:cNvSpPr/>
          <p:nvPr>
            <p:custDataLst>
              <p:tags r:id="rId10"/>
            </p:custDataLst>
          </p:nvPr>
        </p:nvSpPr>
        <p:spPr>
          <a:xfrm>
            <a:off x="539496" y="2743304"/>
            <a:ext cx="8065008" cy="15733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200"/>
              </a:lnSpc>
            </a:pPr>
            <a:r>
              <a:rPr lang="en-US" altLang="zh-CN" sz="22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2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丝绸与玻璃摩擦时创造了电荷</a:t>
            </a:r>
            <a:endParaRPr lang="en-US" altLang="zh-CN" sz="2200"/>
          </a:p>
          <a:p>
            <a:pPr latinLnBrk="1">
              <a:lnSpc>
                <a:spcPts val="3200"/>
              </a:lnSpc>
            </a:pPr>
            <a:r>
              <a:rPr lang="en-US" altLang="zh-CN" sz="22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2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丝绸摩擦玻璃时，玻璃得到了电子</a:t>
            </a:r>
            <a:endParaRPr lang="en-US" altLang="zh-CN" sz="2200"/>
          </a:p>
          <a:p>
            <a:pPr latinLnBrk="1">
              <a:lnSpc>
                <a:spcPts val="3200"/>
              </a:lnSpc>
            </a:pPr>
            <a:r>
              <a:rPr lang="en-US" altLang="zh-CN" sz="22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2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塑料小球粘在玻璃上说明带电体能吸引轻小物体</a:t>
            </a:r>
            <a:endParaRPr lang="en-US" altLang="zh-CN" sz="2200"/>
          </a:p>
          <a:p>
            <a:pPr latinLnBrk="1">
              <a:lnSpc>
                <a:spcPts val="3000"/>
              </a:lnSpc>
            </a:pPr>
            <a:r>
              <a:rPr lang="en-US" altLang="zh-CN" sz="22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2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塑料小球粘住玻璃后又很快离开玻璃，是因为异种电荷互相排斥</a:t>
            </a:r>
            <a:endParaRPr lang="en-US" altLang="zh-CN" sz="2200"/>
          </a:p>
        </p:txBody>
      </p:sp>
      <p:sp>
        <p:nvSpPr>
          <p:cNvPr id="7" name="QC_4_BD.20_2#ed94c4f3a?htil=6&amp;vcp=1&amp;vis=1&amp;pid=47ea5669a&amp;color=0,0,0&amp;vtp=1&amp;bbb=1&amp;hb=1&amp;hs=1" title=""/>
          <p:cNvSpPr/>
          <p:nvPr>
            <p:custDataLst>
              <p:tags r:id="rId11"/>
            </p:custDataLst>
          </p:nvPr>
        </p:nvSpPr>
        <p:spPr>
          <a:xfrm>
            <a:off x="540000" y="1946124"/>
            <a:ext cx="8064000" cy="7605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3200"/>
              </a:lnSpc>
            </a:pPr>
            <a:r>
              <a:rPr lang="en-US" altLang="zh-CN" sz="22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跳起来“粘”住玻璃，片刻后又会很快离开玻璃落到桌面。关于上</a:t>
            </a:r>
            <a:endParaRPr lang="en-US" altLang="zh-CN" sz="22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000"/>
              </a:lnSpc>
            </a:pPr>
            <a:r>
              <a:rPr lang="en-US" altLang="zh-CN" sz="22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述现象，下列说法正确的是(</a:t>
            </a:r>
            <a:r>
              <a:rPr lang="en-US" altLang="zh-CN" sz="2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2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3" name="矩形 22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4" name="矩形 23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5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课堂小结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1842135" y="1853565"/>
            <a:ext cx="504000" cy="1821815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txBody>
          <a:bodyPr wrap="square" lIns="54000" tIns="0" rIns="0" bIns="27000" rtlCol="0" anchor="t">
            <a:noAutofit/>
          </a:bodyPr>
          <a:lstStyle>
            <a:defPPr>
              <a:defRPr lang="zh-CN"/>
            </a:defPPr>
            <a:lvl1pPr eaLnBrk="1" hangingPunct="1">
              <a:defRPr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600">
                <a:sym typeface="+mn-ea"/>
              </a:rPr>
              <a:t>两种电荷</a:t>
            </a:r>
            <a:endParaRPr lang="zh-CN" altLang="en-US" sz="2600">
              <a:sym typeface="+mn-ea"/>
            </a:endParaRPr>
          </a:p>
        </p:txBody>
      </p:sp>
      <p:sp>
        <p:nvSpPr>
          <p:cNvPr id="6" name="左大括号 5" title=""/>
          <p:cNvSpPr/>
          <p:nvPr>
            <p:custDataLst>
              <p:tags r:id="rId8"/>
            </p:custDataLst>
          </p:nvPr>
        </p:nvSpPr>
        <p:spPr bwMode="auto">
          <a:xfrm>
            <a:off x="2411730" y="920115"/>
            <a:ext cx="276860" cy="3697605"/>
          </a:xfrm>
          <a:prstGeom prst="leftBrace">
            <a:avLst/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tlCol="0" anchor="t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 bwMode="auto">
          <a:xfrm>
            <a:off x="2754192" y="2195191"/>
            <a:ext cx="1404000" cy="460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两种电荷</a:t>
            </a:r>
            <a:endParaRPr lang="zh-CN" altLang="en-US" sz="2400"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 bwMode="auto">
          <a:xfrm>
            <a:off x="2769870" y="4444365"/>
            <a:ext cx="2880995" cy="4610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静电的防止和利用</a:t>
            </a:r>
            <a:endParaRPr lang="zh-CN" altLang="en-US" sz="2400">
              <a:sym typeface="+mn-ea"/>
            </a:endParaRPr>
          </a:p>
        </p:txBody>
      </p:sp>
      <p:sp>
        <p:nvSpPr>
          <p:cNvPr id="9" name="TextBox 25" title=""/>
          <p:cNvSpPr txBox="1"/>
          <p:nvPr>
            <p:custDataLst>
              <p:tags r:id="rId11"/>
            </p:custDataLst>
          </p:nvPr>
        </p:nvSpPr>
        <p:spPr bwMode="auto">
          <a:xfrm>
            <a:off x="5292090" y="3358515"/>
            <a:ext cx="1440000" cy="4608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原子结构</a:t>
            </a:r>
            <a:endParaRPr lang="zh-CN" altLang="en-US" sz="2400">
              <a:sym typeface="+mn-ea"/>
            </a:endParaRPr>
          </a:p>
        </p:txBody>
      </p:sp>
      <p:sp>
        <p:nvSpPr>
          <p:cNvPr id="10" name="左大括号 9" title=""/>
          <p:cNvSpPr/>
          <p:nvPr>
            <p:custDataLst>
              <p:tags r:id="rId12"/>
            </p:custDataLst>
          </p:nvPr>
        </p:nvSpPr>
        <p:spPr bwMode="auto">
          <a:xfrm>
            <a:off x="4242435" y="1605280"/>
            <a:ext cx="255905" cy="1495425"/>
          </a:xfrm>
          <a:prstGeom prst="leftBrace">
            <a:avLst/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tlCol="0" anchor="t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1" name="TextBox 35" title=""/>
          <p:cNvSpPr txBox="1"/>
          <p:nvPr>
            <p:custDataLst>
              <p:tags r:id="rId13"/>
            </p:custDataLst>
          </p:nvPr>
        </p:nvSpPr>
        <p:spPr bwMode="auto">
          <a:xfrm>
            <a:off x="4498975" y="920750"/>
            <a:ext cx="2044700" cy="4610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摩擦起电现象</a:t>
            </a:r>
            <a:endParaRPr lang="zh-CN" altLang="en-US" sz="2400"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4"/>
            </p:custDataLst>
          </p:nvPr>
        </p:nvSpPr>
        <p:spPr bwMode="auto">
          <a:xfrm>
            <a:off x="2770067" y="3580130"/>
            <a:ext cx="2016000" cy="4610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原子及其结构</a:t>
            </a:r>
            <a:endParaRPr lang="zh-CN" altLang="en-US" sz="2400">
              <a:sym typeface="+mn-ea"/>
            </a:endParaRPr>
          </a:p>
        </p:txBody>
      </p:sp>
      <p:sp>
        <p:nvSpPr>
          <p:cNvPr id="13" name="左大括号 12" title=""/>
          <p:cNvSpPr/>
          <p:nvPr>
            <p:custDataLst>
              <p:tags r:id="rId15"/>
            </p:custDataLst>
          </p:nvPr>
        </p:nvSpPr>
        <p:spPr bwMode="auto">
          <a:xfrm>
            <a:off x="4909543" y="3562664"/>
            <a:ext cx="255626" cy="479025"/>
          </a:xfrm>
          <a:prstGeom prst="leftBrace">
            <a:avLst/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tlCol="0" anchor="t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4" name="TextBox 38" title=""/>
          <p:cNvSpPr txBox="1"/>
          <p:nvPr>
            <p:custDataLst>
              <p:tags r:id="rId16"/>
            </p:custDataLst>
          </p:nvPr>
        </p:nvSpPr>
        <p:spPr bwMode="auto">
          <a:xfrm>
            <a:off x="5292090" y="3855085"/>
            <a:ext cx="2340000" cy="4608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摩擦起电的原因</a:t>
            </a:r>
            <a:endParaRPr lang="zh-CN" altLang="en-US" sz="2400">
              <a:sym typeface="+mn-ea"/>
            </a:endParaRPr>
          </a:p>
        </p:txBody>
      </p:sp>
      <p:sp>
        <p:nvSpPr>
          <p:cNvPr id="15" name="TextBox 39" title=""/>
          <p:cNvSpPr txBox="1"/>
          <p:nvPr>
            <p:custDataLst>
              <p:tags r:id="rId17"/>
            </p:custDataLst>
          </p:nvPr>
        </p:nvSpPr>
        <p:spPr bwMode="auto">
          <a:xfrm>
            <a:off x="4644390" y="2195830"/>
            <a:ext cx="2340000" cy="4603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电荷间作用规律</a:t>
            </a:r>
            <a:endParaRPr lang="zh-CN" altLang="en-US" sz="2400">
              <a:sym typeface="+mn-ea"/>
            </a:endParaRPr>
          </a:p>
        </p:txBody>
      </p:sp>
      <p:sp>
        <p:nvSpPr>
          <p:cNvPr id="16" name="TextBox 40" title=""/>
          <p:cNvSpPr txBox="1"/>
          <p:nvPr>
            <p:custDataLst>
              <p:tags r:id="rId18"/>
            </p:custDataLst>
          </p:nvPr>
        </p:nvSpPr>
        <p:spPr bwMode="auto">
          <a:xfrm>
            <a:off x="4644390" y="1549190"/>
            <a:ext cx="1794510" cy="4603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正、负电荷</a:t>
            </a:r>
            <a:endParaRPr lang="zh-CN" altLang="en-US" sz="2400">
              <a:sym typeface="+mn-ea"/>
            </a:endParaRPr>
          </a:p>
        </p:txBody>
      </p:sp>
      <p:sp>
        <p:nvSpPr>
          <p:cNvPr id="17" name="TextBox 39" title=""/>
          <p:cNvSpPr txBox="1"/>
          <p:nvPr>
            <p:custDataLst>
              <p:tags r:id="rId19"/>
            </p:custDataLst>
          </p:nvPr>
        </p:nvSpPr>
        <p:spPr bwMode="auto">
          <a:xfrm>
            <a:off x="4643755" y="2819190"/>
            <a:ext cx="1169670" cy="467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验电器</a:t>
            </a:r>
            <a:endParaRPr lang="zh-CN" altLang="en-US" sz="2400">
              <a:sym typeface="+mn-ea"/>
            </a:endParaRPr>
          </a:p>
        </p:txBody>
      </p:sp>
      <p:sp>
        <p:nvSpPr>
          <p:cNvPr id="18" name="左大括号 17" title=""/>
          <p:cNvSpPr/>
          <p:nvPr>
            <p:custDataLst>
              <p:tags r:id="rId20"/>
            </p:custDataLst>
          </p:nvPr>
        </p:nvSpPr>
        <p:spPr bwMode="auto">
          <a:xfrm>
            <a:off x="4188818" y="628964"/>
            <a:ext cx="255626" cy="479025"/>
          </a:xfrm>
          <a:prstGeom prst="leftBrace">
            <a:avLst/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tlCol="0" anchor="t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9" name="TextBox 40" title=""/>
          <p:cNvSpPr txBox="1"/>
          <p:nvPr>
            <p:custDataLst>
              <p:tags r:id="rId21"/>
            </p:custDataLst>
          </p:nvPr>
        </p:nvSpPr>
        <p:spPr bwMode="auto">
          <a:xfrm>
            <a:off x="4498975" y="441325"/>
            <a:ext cx="904240" cy="4127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定义</a:t>
            </a:r>
            <a:endParaRPr lang="zh-CN" altLang="en-US" sz="2400"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22"/>
            </p:custDataLst>
          </p:nvPr>
        </p:nvSpPr>
        <p:spPr bwMode="auto">
          <a:xfrm>
            <a:off x="2702757" y="647061"/>
            <a:ext cx="1404000" cy="460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摩擦起电</a:t>
            </a:r>
            <a:endParaRPr lang="zh-CN" altLang="en-US" sz="2400"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7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问题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7"/>
            </p:custDataLst>
          </p:nvPr>
        </p:nvSpPr>
        <p:spPr>
          <a:xfrm>
            <a:off x="2483855" y="738306"/>
            <a:ext cx="584293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这些现象产生的原因是什么？</a:t>
            </a:r>
            <a:endParaRPr lang="zh-CN" altLang="en-US" sz="24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9" name="图片 8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7668" y="1335361"/>
            <a:ext cx="2016140" cy="1960948"/>
          </a:xfrm>
          <a:prstGeom prst="rect">
            <a:avLst/>
          </a:prstGeom>
        </p:spPr>
      </p:pic>
      <p:pic>
        <p:nvPicPr>
          <p:cNvPr id="10" name="图片 9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883" y="1518595"/>
            <a:ext cx="2568224" cy="1832906"/>
          </a:xfrm>
          <a:prstGeom prst="rect">
            <a:avLst/>
          </a:prstGeom>
        </p:spPr>
      </p:pic>
      <p:sp>
        <p:nvSpPr>
          <p:cNvPr id="11" name="文本框 10" title=""/>
          <p:cNvSpPr txBox="1"/>
          <p:nvPr>
            <p:custDataLst>
              <p:tags r:id="rId12"/>
            </p:custDataLst>
          </p:nvPr>
        </p:nvSpPr>
        <p:spPr>
          <a:xfrm>
            <a:off x="1601653" y="3363805"/>
            <a:ext cx="2734234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eaLnBrk="1" hangingPunct="1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用气球摩擦头发，头发会随着气球飘起来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3"/>
            </p:custDataLst>
          </p:nvPr>
        </p:nvSpPr>
        <p:spPr>
          <a:xfrm>
            <a:off x="4933981" y="3363805"/>
            <a:ext cx="2734234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eaLnBrk="1" hangingPunct="1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与头发摩擦过的塑料梳子，能吸起纸屑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284347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电荷间的相互作用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11" name="矩形 10" title=""/>
          <p:cNvSpPr/>
          <p:nvPr>
            <p:custDataLst>
              <p:tags r:id="rId7"/>
            </p:custDataLst>
          </p:nvPr>
        </p:nvSpPr>
        <p:spPr bwMode="auto">
          <a:xfrm>
            <a:off x="481965" y="1629360"/>
            <a:ext cx="4234046" cy="1384161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defTabSz="457200">
              <a:lnSpc>
                <a:spcPct val="120000"/>
              </a:lnSpc>
            </a:pPr>
            <a:r>
              <a:rPr lang="zh-CN" altLang="en-US" sz="2400" b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带电体</a:t>
            </a:r>
            <a:r>
              <a:rPr lang="zh-CN" altLang="en-US" sz="2400" b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：</a:t>
            </a:r>
            <a:r>
              <a:rPr sz="2400" err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物体能够吸引轻小物体，我们就说它带了</a:t>
            </a:r>
            <a:r>
              <a:rPr sz="2400" b="1" err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</a:t>
            </a:r>
            <a:r>
              <a:rPr sz="2400" err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，或者说带上了</a:t>
            </a:r>
            <a:r>
              <a:rPr sz="2400" b="1" err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电荷。</a:t>
            </a:r>
            <a:endParaRPr sz="2400" b="1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2" name="矩形 11" title=""/>
          <p:cNvSpPr/>
          <p:nvPr>
            <p:custDataLst>
              <p:tags r:id="rId8"/>
            </p:custDataLst>
          </p:nvPr>
        </p:nvSpPr>
        <p:spPr bwMode="auto">
          <a:xfrm>
            <a:off x="481965" y="3894714"/>
            <a:ext cx="5386125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defTabSz="457200"/>
            <a:r>
              <a:rPr lang="zh-CN" altLang="en-US" sz="2400" b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摩擦起电</a:t>
            </a:r>
            <a:r>
              <a:rPr lang="zh-CN" altLang="en-US" sz="2400" b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：</a:t>
            </a:r>
            <a:r>
              <a:rPr sz="2400" err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用摩擦的方法使物体带电</a:t>
            </a:r>
            <a:r>
              <a:rPr sz="2400" b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。</a:t>
            </a:r>
            <a:endParaRPr sz="2400" b="1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3" name="组合 12" title=""/>
          <p:cNvGrpSpPr/>
          <p:nvPr>
            <p:custDataLst>
              <p:tags r:id="rId9"/>
            </p:custDataLst>
          </p:nvPr>
        </p:nvGrpSpPr>
        <p:grpSpPr>
          <a:xfrm>
            <a:off x="5315319" y="1103889"/>
            <a:ext cx="3828681" cy="2790825"/>
            <a:chOff x="5315318" y="1367790"/>
            <a:chExt cx="3828681" cy="2790825"/>
          </a:xfrm>
        </p:grpSpPr>
        <p:pic>
          <p:nvPicPr>
            <p:cNvPr id="14" name="图片 13" descr="摩擦起电  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-12000" contrast="18000"/>
            </a:blip>
            <a:srcRect l="47630"/>
            <a:stretch>
              <a:fillRect/>
            </a:stretch>
          </p:blipFill>
          <p:spPr>
            <a:xfrm>
              <a:off x="7092174" y="1367790"/>
              <a:ext cx="2051825" cy="2790825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315318" y="1925768"/>
              <a:ext cx="1800000" cy="1750725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284347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电荷间的相互作用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2484100" y="675109"/>
            <a:ext cx="26639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eaLnBrk="1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电荷间的相互作用</a:t>
            </a:r>
            <a:endParaRPr lang="zh-CN" sz="24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6" name="电荷间的相互作用（演示）" title="">
            <a:hlinkClick action="ppaction://media"/>
          </p:cNvPr>
          <p:cNvPicPr>
            <a:picLocks noChangeAspect="1"/>
          </p:cNvPicPr>
          <p:nvPr>
            <a:videoFile r:link="rId10"/>
            <p:custDataLst>
              <p:tags r:id="rId9"/>
            </p:custDataLst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45160" y="1501200"/>
            <a:ext cx="3647001" cy="2052000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7" name="文本框 6" title=""/>
          <p:cNvSpPr txBox="1"/>
          <p:nvPr>
            <p:custDataLst>
              <p:tags r:id="rId12"/>
            </p:custDataLst>
          </p:nvPr>
        </p:nvSpPr>
        <p:spPr bwMode="auto">
          <a:xfrm>
            <a:off x="645160" y="675109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演示实验：</a:t>
            </a:r>
            <a:endParaRPr lang="zh-CN" altLang="en-US"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3"/>
            </p:custDataLst>
          </p:nvPr>
        </p:nvSpPr>
        <p:spPr>
          <a:xfrm>
            <a:off x="5107305" y="1491675"/>
            <a:ext cx="3295650" cy="591815"/>
          </a:xfrm>
          <a:prstGeom prst="roundRect">
            <a:avLst/>
          </a:prstGeom>
          <a:noFill/>
          <a:ln w="28575" cmpd="sng">
            <a:solidFill>
              <a:srgbClr val="196666"/>
            </a:solidFill>
            <a:prstDash val="dash"/>
          </a:ln>
        </p:spPr>
        <p:txBody>
          <a:bodyPr wrap="square" rtlCol="0">
            <a:spAutoFit/>
          </a:bodyPr>
          <a:lstStyle/>
          <a:p>
            <a:pPr lvl="0"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你观察到了什么现象？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4"/>
            </p:custDataLst>
          </p:nvPr>
        </p:nvSpPr>
        <p:spPr>
          <a:xfrm>
            <a:off x="5045710" y="2301300"/>
            <a:ext cx="3561080" cy="1863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用丝绸摩擦过的玻璃棒和用毛皮摩擦过的橡胶棒会相互吸引，同种棒靠近会排斥。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5"/>
            </p:custDataLst>
          </p:nvPr>
        </p:nvSpPr>
        <p:spPr>
          <a:xfrm>
            <a:off x="1115760" y="3657194"/>
            <a:ext cx="2734234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eaLnBrk="1" hangingPunct="1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  电荷间的相互作用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4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8" grpId="0" animBg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284347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电荷间的相互作用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1494790" y="628015"/>
            <a:ext cx="6423660" cy="49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sz="2400" b="1">
                <a:solidFill>
                  <a:srgbClr val="196666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怎样确定其他带电体所带的电荷种类呢？</a:t>
            </a:r>
            <a:endParaRPr lang="zh-CN" sz="2400" b="1">
              <a:solidFill>
                <a:srgbClr val="196666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 bwMode="auto">
          <a:xfrm>
            <a:off x="645795" y="140239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设计实验：</a:t>
            </a:r>
            <a:endParaRPr lang="zh-CN" altLang="en-US">
              <a:sym typeface="+mn-ea"/>
            </a:endParaRPr>
          </a:p>
        </p:txBody>
      </p:sp>
      <p:pic>
        <p:nvPicPr>
          <p:cNvPr id="7" name="图片 6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  <a:lum bright="-18000" contrast="12000"/>
          </a:blip>
          <a:stretch>
            <a:fillRect/>
          </a:stretch>
        </p:blipFill>
        <p:spPr>
          <a:xfrm>
            <a:off x="645795" y="2068195"/>
            <a:ext cx="2138680" cy="18357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D">
                  <a:alpha val="100000"/>
                </a:srgbClr>
              </a:clrFrom>
              <a:clrTo>
                <a:srgbClr val="FFFFFD">
                  <a:alpha val="100000"/>
                  <a:alpha val="0"/>
                </a:srgbClr>
              </a:clrTo>
            </a:clrChange>
            <a:lum bright="-18000" contrast="24000"/>
          </a:blip>
          <a:stretch>
            <a:fillRect/>
          </a:stretch>
        </p:blipFill>
        <p:spPr>
          <a:xfrm>
            <a:off x="5121275" y="1421130"/>
            <a:ext cx="1827119" cy="1872000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2000" contrast="12000"/>
          </a:blip>
          <a:stretch>
            <a:fillRect/>
          </a:stretch>
        </p:blipFill>
        <p:spPr>
          <a:xfrm>
            <a:off x="6948170" y="1421130"/>
            <a:ext cx="1909348" cy="1872000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10" name="图片 9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>
            <a:clrChange>
              <a:clrFrom>
                <a:srgbClr val="E5E5E3">
                  <a:alpha val="100000"/>
                </a:srgbClr>
              </a:clrFrom>
              <a:clrTo>
                <a:srgbClr val="E5E5E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8310" y="1852295"/>
            <a:ext cx="2230120" cy="22301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10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2000" contrast="-6000"/>
          </a:blip>
          <a:srcRect t="17467" b="19170"/>
          <a:stretch>
            <a:fillRect/>
          </a:stretch>
        </p:blipFill>
        <p:spPr>
          <a:xfrm>
            <a:off x="6444615" y="3436620"/>
            <a:ext cx="2272955" cy="14400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2" name="组合 11" title=""/>
          <p:cNvGrpSpPr/>
          <p:nvPr>
            <p:custDataLst>
              <p:tags r:id="rId19"/>
            </p:custDataLst>
          </p:nvPr>
        </p:nvGrpSpPr>
        <p:grpSpPr>
          <a:xfrm>
            <a:off x="395605" y="3220085"/>
            <a:ext cx="1819910" cy="1318260"/>
            <a:chOff x="623" y="5071"/>
            <a:chExt cx="2866" cy="2076"/>
          </a:xfrm>
        </p:grpSpPr>
        <p:pic>
          <p:nvPicPr>
            <p:cNvPr id="13" name="图片 12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0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-12000" contrast="12000"/>
            </a:blip>
            <a:srcRect t="13340" b="14225"/>
            <a:stretch>
              <a:fillRect/>
            </a:stretch>
          </p:blipFill>
          <p:spPr>
            <a:xfrm>
              <a:off x="623" y="5071"/>
              <a:ext cx="2866" cy="207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4" name="文本框 13"/>
            <p:cNvSpPr txBox="1"/>
            <p:nvPr>
              <p:custDataLst>
                <p:tags r:id="rId22"/>
              </p:custDataLst>
            </p:nvPr>
          </p:nvSpPr>
          <p:spPr>
            <a:xfrm>
              <a:off x="2098" y="6432"/>
              <a:ext cx="1119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>
                  <a:latin typeface="楷体" panose="02010609060101010101" charset="-122"/>
                  <a:ea typeface="楷体"/>
                </a:rPr>
                <a:t>纸巾</a:t>
              </a:r>
              <a:endParaRPr lang="zh-CN" altLang="en-US" b="1">
                <a:latin typeface="楷体" panose="02010609060101010101" charset="-122"/>
                <a:ea typeface="楷体"/>
              </a:endParaRPr>
            </a:p>
          </p:txBody>
        </p:sp>
      </p:grpSp>
      <p:grpSp>
        <p:nvGrpSpPr>
          <p:cNvPr id="15" name="组合 14" title=""/>
          <p:cNvGrpSpPr/>
          <p:nvPr>
            <p:custDataLst>
              <p:tags r:id="rId23"/>
            </p:custDataLst>
          </p:nvPr>
        </p:nvGrpSpPr>
        <p:grpSpPr>
          <a:xfrm>
            <a:off x="3943985" y="3552190"/>
            <a:ext cx="2419985" cy="1476375"/>
            <a:chOff x="6195" y="5594"/>
            <a:chExt cx="3811" cy="2325"/>
          </a:xfrm>
        </p:grpSpPr>
        <p:pic>
          <p:nvPicPr>
            <p:cNvPr id="19" name="图片 18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2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-6000" contrast="6000"/>
            </a:blip>
            <a:srcRect t="20105" b="19687"/>
            <a:stretch>
              <a:fillRect/>
            </a:stretch>
          </p:blipFill>
          <p:spPr>
            <a:xfrm>
              <a:off x="6293" y="5594"/>
              <a:ext cx="3713" cy="223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" name="文本框 19"/>
            <p:cNvSpPr txBox="1"/>
            <p:nvPr>
              <p:custDataLst>
                <p:tags r:id="rId26"/>
              </p:custDataLst>
            </p:nvPr>
          </p:nvSpPr>
          <p:spPr>
            <a:xfrm>
              <a:off x="6195" y="7339"/>
              <a:ext cx="1119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>
                  <a:latin typeface="楷体" panose="02010609060101010101" charset="-122"/>
                  <a:ea typeface="楷体"/>
                </a:rPr>
                <a:t>毛巾</a:t>
              </a:r>
              <a:endParaRPr lang="zh-CN" altLang="en-US" b="1">
                <a:latin typeface="楷体" panose="02010609060101010101" charset="-122"/>
                <a:ea typeface="楷体"/>
              </a:endParaRPr>
            </a:p>
          </p:txBody>
        </p:sp>
      </p:grpSp>
      <p:pic>
        <p:nvPicPr>
          <p:cNvPr id="21" name="图片 20" title="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6000"/>
          </a:blip>
          <a:srcRect l="31309" t="56512" r="23889" b="36480"/>
          <a:stretch>
            <a:fillRect/>
          </a:stretch>
        </p:blipFill>
        <p:spPr>
          <a:xfrm rot="5400000">
            <a:off x="-358775" y="2821940"/>
            <a:ext cx="1616710" cy="2520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284347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电荷间的相互作用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Text Box 7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55650" y="633095"/>
            <a:ext cx="7668000" cy="100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3">
                    <a:lumMod val="40000"/>
                    <a:lumOff val="60000"/>
                  </a:schemeClr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eaLnBrk="1" latinLnBrk="0" hangingPunct="1">
              <a:lnSpc>
                <a:spcPct val="13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凡是与丝绸摩擦过的玻璃棒相排斥的带电体，必定与毛皮摩擦过的橡胶棒相吸引。反之亦然。</a:t>
            </a:r>
            <a:endParaRPr lang="en-US" altLang="zh-CN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765175" y="2065387"/>
            <a:ext cx="1748940" cy="1710000"/>
          </a:xfrm>
          <a:prstGeom prst="rect">
            <a:avLst/>
          </a:prstGeom>
          <a:noFill/>
          <a:ln w="22225" cap="flat" cmpd="sng">
            <a:solidFill>
              <a:schemeClr val="accent3">
                <a:lumMod val="75000"/>
              </a:schemeClr>
            </a:solidFill>
            <a:prstDash val="solid"/>
            <a:miter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4885055" y="2065387"/>
            <a:ext cx="1703960" cy="1710000"/>
          </a:xfrm>
          <a:prstGeom prst="rect">
            <a:avLst/>
          </a:prstGeom>
          <a:noFill/>
          <a:ln w="22225" cap="flat" cmpd="sng">
            <a:solidFill>
              <a:schemeClr val="accent3">
                <a:lumMod val="75000"/>
              </a:schemeClr>
            </a:solidFill>
            <a:prstDash val="solid"/>
            <a:miter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文本框 7" title=""/>
          <p:cNvSpPr txBox="1"/>
          <p:nvPr>
            <p:custDataLst>
              <p:tags r:id="rId12"/>
            </p:custDataLst>
          </p:nvPr>
        </p:nvSpPr>
        <p:spPr bwMode="auto">
          <a:xfrm>
            <a:off x="1763396" y="4156075"/>
            <a:ext cx="5760809" cy="51077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>
            <a:defPPr>
              <a:defRPr lang="zh-CN"/>
            </a:defPPr>
            <a:lvl1pPr lvl="0" defTabSz="457200">
              <a:lnSpc>
                <a:spcPct val="100000"/>
              </a:lnSpc>
              <a:buClrTx/>
              <a:buSzTx/>
              <a:buFontTx/>
              <a:defRPr sz="2400" b="1">
                <a:latin typeface="Times New Roman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zh-CN" altLang="en-US">
                <a:sym typeface="+mn-ea"/>
              </a:rPr>
              <a:t>自然界中只有</a:t>
            </a:r>
            <a:r>
              <a:rPr lang="zh-CN" altLang="en-US">
                <a:solidFill>
                  <a:srgbClr val="196666"/>
                </a:solidFill>
                <a:sym typeface="+mn-ea"/>
              </a:rPr>
              <a:t>正电荷</a:t>
            </a:r>
            <a:r>
              <a:rPr lang="zh-CN" altLang="en-US">
                <a:sym typeface="+mn-ea"/>
              </a:rPr>
              <a:t>、</a:t>
            </a:r>
            <a:r>
              <a:rPr lang="zh-CN" altLang="en-US">
                <a:solidFill>
                  <a:srgbClr val="196666"/>
                </a:solidFill>
                <a:sym typeface="+mn-ea"/>
              </a:rPr>
              <a:t>负电荷</a:t>
            </a:r>
            <a:r>
              <a:rPr lang="zh-CN" altLang="en-US">
                <a:sym typeface="+mn-ea"/>
              </a:rPr>
              <a:t>两种电荷。</a:t>
            </a:r>
            <a:endParaRPr lang="zh-CN" altLang="en-US">
              <a:sym typeface="+mn-ea"/>
            </a:endParaRPr>
          </a:p>
        </p:txBody>
      </p:sp>
      <p:sp>
        <p:nvSpPr>
          <p:cNvPr id="9" name="矩形 8" title=""/>
          <p:cNvSpPr/>
          <p:nvPr>
            <p:custDataLst>
              <p:tags r:id="rId13"/>
            </p:custDataLst>
          </p:nvPr>
        </p:nvSpPr>
        <p:spPr bwMode="auto">
          <a:xfrm>
            <a:off x="2665095" y="2068162"/>
            <a:ext cx="1871345" cy="1568450"/>
          </a:xfrm>
          <a:prstGeom prst="rect">
            <a:avLst/>
          </a:prstGeom>
          <a:noFill/>
          <a:ln w="15875">
            <a:solidFill>
              <a:schemeClr val="bg1">
                <a:lumMod val="7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正电荷：</a:t>
            </a:r>
            <a:r>
              <a:rPr sz="2400" b="0" err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用丝绸摩擦过的玻璃棒带的电荷。</a:t>
            </a:r>
            <a:r>
              <a:rPr lang="en-US" altLang="zh-CN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(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+</a:t>
            </a:r>
            <a:r>
              <a:rPr lang="en-US" altLang="zh-CN" sz="24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)</a:t>
            </a:r>
            <a:endParaRPr sz="2400" b="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矩形 9" title=""/>
          <p:cNvSpPr/>
          <p:nvPr>
            <p:custDataLst>
              <p:tags r:id="rId14"/>
            </p:custDataLst>
          </p:nvPr>
        </p:nvSpPr>
        <p:spPr bwMode="auto">
          <a:xfrm>
            <a:off x="6731635" y="2064385"/>
            <a:ext cx="1871345" cy="1569660"/>
          </a:xfrm>
          <a:prstGeom prst="rect">
            <a:avLst/>
          </a:prstGeom>
          <a:noFill/>
          <a:ln w="15875">
            <a:solidFill>
              <a:schemeClr val="bg1">
                <a:lumMod val="7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负电荷：</a:t>
            </a:r>
            <a:r>
              <a:rPr sz="2400" b="0" err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用毛皮摩擦过的橡胶棒带的电荷。</a:t>
            </a:r>
            <a:r>
              <a:rPr lang="en-US" altLang="zh-CN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(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-</a:t>
            </a:r>
            <a:r>
              <a:rPr lang="en-US" altLang="zh-CN" sz="24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)</a:t>
            </a:r>
            <a:endParaRPr sz="2400" b="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284347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电荷间的相互作用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Rectangle 10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83895" y="699770"/>
            <a:ext cx="28086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电荷间的相互作用：</a:t>
            </a:r>
            <a:endParaRPr lang="zh-CN" sz="2400" b="1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6" name="组合 5" title=""/>
          <p:cNvGrpSpPr/>
          <p:nvPr>
            <p:custDataLst>
              <p:tags r:id="rId8"/>
            </p:custDataLst>
          </p:nvPr>
        </p:nvGrpSpPr>
        <p:grpSpPr>
          <a:xfrm>
            <a:off x="723900" y="1339867"/>
            <a:ext cx="1692275" cy="1692910"/>
            <a:chOff x="1140" y="2349"/>
            <a:chExt cx="2665" cy="2666"/>
          </a:xfrm>
        </p:grpSpPr>
        <p:grpSp>
          <p:nvGrpSpPr>
            <p:cNvPr id="7" name="组合 6"/>
            <p:cNvGrpSpPr/>
            <p:nvPr>
              <p:custDataLst>
                <p:tags r:id="rId9"/>
              </p:custDataLst>
            </p:nvPr>
          </p:nvGrpSpPr>
          <p:grpSpPr>
            <a:xfrm>
              <a:off x="1140" y="2349"/>
              <a:ext cx="2665" cy="2666"/>
              <a:chOff x="1644" y="2462"/>
              <a:chExt cx="2962" cy="2835"/>
            </a:xfrm>
          </p:grpSpPr>
          <p:pic>
            <p:nvPicPr>
              <p:cNvPr id="9" name="图片 8" descr="20230322110515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24000" contrast="36000"/>
              </a:blip>
              <a:stretch>
                <a:fillRect/>
              </a:stretch>
            </p:blipFill>
            <p:spPr>
              <a:xfrm>
                <a:off x="1644" y="2462"/>
                <a:ext cx="2962" cy="2835"/>
              </a:xfrm>
              <a:prstGeom prst="rect">
                <a:avLst/>
              </a:prstGeom>
              <a:ln w="28575">
                <a:solidFill>
                  <a:schemeClr val="bg1">
                    <a:lumMod val="85000"/>
                  </a:schemeClr>
                </a:solidFill>
              </a:ln>
            </p:spPr>
          </p:pic>
          <p:sp>
            <p:nvSpPr>
              <p:cNvPr id="10" name="矩形 9"/>
              <p:cNvSpPr/>
              <p:nvPr>
                <p:custDataLst>
                  <p:tags r:id="rId12"/>
                </p:custDataLst>
              </p:nvPr>
            </p:nvSpPr>
            <p:spPr>
              <a:xfrm>
                <a:off x="3005" y="2943"/>
                <a:ext cx="448" cy="22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8" name="任意多边形 7"/>
            <p:cNvSpPr/>
            <p:nvPr>
              <p:custDataLst>
                <p:tags r:id="rId13"/>
              </p:custDataLst>
            </p:nvPr>
          </p:nvSpPr>
          <p:spPr>
            <a:xfrm>
              <a:off x="2496" y="2637"/>
              <a:ext cx="367" cy="367"/>
            </a:xfrm>
            <a:custGeom>
              <a:gdLst>
                <a:gd name="connisteX0" fmla="*/ 233045 w 233045"/>
                <a:gd name="connsiteY0" fmla="*/ 233045 h 233045"/>
                <a:gd name="connisteX1" fmla="*/ 192405 w 233045"/>
                <a:gd name="connsiteY1" fmla="*/ 120650 h 233045"/>
                <a:gd name="connisteX2" fmla="*/ 104140 w 233045"/>
                <a:gd name="connsiteY2" fmla="*/ 40005 h 233045"/>
                <a:gd name="connisteX3" fmla="*/ 0 w 233045"/>
                <a:gd name="connsiteY3" fmla="*/ 0 h 233045"/>
                <a:gd name="connisteX4" fmla="*/ -112395 w 233045"/>
                <a:gd name="connsiteY4" fmla="*/ 8255 h 233045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</a:cxnLst>
              <a:rect l="l" t="t" r="r" b="b"/>
              <a:pathLst>
                <a:path w="233045" h="233045">
                  <a:moveTo>
                    <a:pt x="233045" y="233045"/>
                  </a:moveTo>
                  <a:cubicBezTo>
                    <a:pt x="226695" y="212090"/>
                    <a:pt x="218440" y="159385"/>
                    <a:pt x="192405" y="120650"/>
                  </a:cubicBezTo>
                  <a:cubicBezTo>
                    <a:pt x="166370" y="81915"/>
                    <a:pt x="142875" y="64135"/>
                    <a:pt x="104140" y="40005"/>
                  </a:cubicBezTo>
                  <a:cubicBezTo>
                    <a:pt x="65405" y="15875"/>
                    <a:pt x="43180" y="6350"/>
                    <a:pt x="0" y="0"/>
                  </a:cubicBezTo>
                </a:path>
              </a:pathLst>
            </a:custGeom>
            <a:noFill/>
            <a:ln w="19050">
              <a:solidFill>
                <a:srgbClr val="C00000"/>
              </a:solidFill>
              <a:headEnd type="none"/>
              <a:tailEnd type="stealt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 title=""/>
          <p:cNvGrpSpPr/>
          <p:nvPr>
            <p:custDataLst>
              <p:tags r:id="rId14"/>
            </p:custDataLst>
          </p:nvPr>
        </p:nvGrpSpPr>
        <p:grpSpPr>
          <a:xfrm>
            <a:off x="3961130" y="1339867"/>
            <a:ext cx="1691640" cy="1691640"/>
            <a:chOff x="6238" y="2349"/>
            <a:chExt cx="2664" cy="2664"/>
          </a:xfrm>
        </p:grpSpPr>
        <p:grpSp>
          <p:nvGrpSpPr>
            <p:cNvPr id="12" name="组合 11"/>
            <p:cNvGrpSpPr/>
            <p:nvPr>
              <p:custDataLst>
                <p:tags r:id="rId15"/>
              </p:custDataLst>
            </p:nvPr>
          </p:nvGrpSpPr>
          <p:grpSpPr>
            <a:xfrm>
              <a:off x="6238" y="2349"/>
              <a:ext cx="2665" cy="2665"/>
              <a:chOff x="6407" y="2462"/>
              <a:chExt cx="2888" cy="2835"/>
            </a:xfrm>
          </p:grpSpPr>
          <p:pic>
            <p:nvPicPr>
              <p:cNvPr id="14" name="图片 13" descr="20230322110520"/>
              <p:cNvPicPr>
                <a:picLocks noChangeAspect="1"/>
              </p:cNvPicPr>
              <p:nvPr>
                <p:custDataLst>
                  <p:tags r:id="rId17"/>
                </p:custDataLst>
              </p:nvPr>
            </p:nvPicPr>
            <p:blipFill>
              <a:blip r:embed="rId1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 contrast="30000"/>
              </a:blip>
              <a:stretch>
                <a:fillRect/>
              </a:stretch>
            </p:blipFill>
            <p:spPr>
              <a:xfrm>
                <a:off x="6407" y="2462"/>
                <a:ext cx="2888" cy="2835"/>
              </a:xfrm>
              <a:prstGeom prst="rect">
                <a:avLst/>
              </a:prstGeom>
              <a:ln w="28575">
                <a:solidFill>
                  <a:schemeClr val="bg1">
                    <a:lumMod val="85000"/>
                  </a:schemeClr>
                </a:solidFill>
              </a:ln>
            </p:spPr>
          </p:pic>
          <p:sp>
            <p:nvSpPr>
              <p:cNvPr id="15" name="矩形 14"/>
              <p:cNvSpPr/>
              <p:nvPr>
                <p:custDataLst>
                  <p:tags r:id="rId18"/>
                </p:custDataLst>
              </p:nvPr>
            </p:nvSpPr>
            <p:spPr>
              <a:xfrm>
                <a:off x="7767" y="2929"/>
                <a:ext cx="448" cy="22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3" name="任意多边形 12"/>
            <p:cNvSpPr/>
            <p:nvPr>
              <p:custDataLst>
                <p:tags r:id="rId19"/>
              </p:custDataLst>
            </p:nvPr>
          </p:nvSpPr>
          <p:spPr>
            <a:xfrm>
              <a:off x="7509" y="2637"/>
              <a:ext cx="367" cy="367"/>
            </a:xfrm>
            <a:custGeom>
              <a:gdLst>
                <a:gd name="connisteX0" fmla="*/ 233045 w 233045"/>
                <a:gd name="connsiteY0" fmla="*/ 233045 h 233045"/>
                <a:gd name="connisteX1" fmla="*/ 192405 w 233045"/>
                <a:gd name="connsiteY1" fmla="*/ 120650 h 233045"/>
                <a:gd name="connisteX2" fmla="*/ 104140 w 233045"/>
                <a:gd name="connsiteY2" fmla="*/ 40005 h 233045"/>
                <a:gd name="connisteX3" fmla="*/ 0 w 233045"/>
                <a:gd name="connsiteY3" fmla="*/ 0 h 233045"/>
                <a:gd name="connisteX4" fmla="*/ -112395 w 233045"/>
                <a:gd name="connsiteY4" fmla="*/ 8255 h 233045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</a:cxnLst>
              <a:rect l="l" t="t" r="r" b="b"/>
              <a:pathLst>
                <a:path w="233045" h="233045">
                  <a:moveTo>
                    <a:pt x="233045" y="233045"/>
                  </a:moveTo>
                  <a:cubicBezTo>
                    <a:pt x="226695" y="212090"/>
                    <a:pt x="218440" y="159385"/>
                    <a:pt x="192405" y="120650"/>
                  </a:cubicBezTo>
                  <a:cubicBezTo>
                    <a:pt x="166370" y="81915"/>
                    <a:pt x="142875" y="64135"/>
                    <a:pt x="104140" y="40005"/>
                  </a:cubicBezTo>
                  <a:cubicBezTo>
                    <a:pt x="65405" y="15875"/>
                    <a:pt x="43180" y="6350"/>
                    <a:pt x="0" y="0"/>
                  </a:cubicBezTo>
                </a:path>
              </a:pathLst>
            </a:custGeom>
            <a:noFill/>
            <a:ln w="19050">
              <a:solidFill>
                <a:srgbClr val="C00000"/>
              </a:solidFill>
              <a:headEnd type="stealth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 title=""/>
          <p:cNvSpPr txBox="1"/>
          <p:nvPr>
            <p:custDataLst>
              <p:tags r:id="rId20"/>
            </p:custDataLst>
          </p:nvPr>
        </p:nvSpPr>
        <p:spPr bwMode="auto">
          <a:xfrm>
            <a:off x="2595880" y="1283335"/>
            <a:ext cx="900000" cy="1800426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85000"/>
              </a:schemeClr>
            </a:solidFill>
            <a:miter lim="800000"/>
          </a:ln>
        </p:spPr>
        <p:txBody>
          <a:bodyPr wrap="square" rtlCol="0" anchor="t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同种电荷互相</a:t>
            </a:r>
            <a:r>
              <a:rPr lang="zh-CN" altLang="en-US" sz="2400">
                <a:solidFill>
                  <a:srgbClr val="C00000"/>
                </a:solidFill>
                <a:sym typeface="+mn-ea"/>
              </a:rPr>
              <a:t>排斥</a:t>
            </a:r>
            <a:endParaRPr lang="zh-CN" altLang="en-US" sz="2400">
              <a:solidFill>
                <a:srgbClr val="C00000"/>
              </a:solidFill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21"/>
            </p:custDataLst>
          </p:nvPr>
        </p:nvSpPr>
        <p:spPr bwMode="auto">
          <a:xfrm>
            <a:off x="5838825" y="1283335"/>
            <a:ext cx="900000" cy="1804704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85000"/>
              </a:schemeClr>
            </a:solidFill>
            <a:miter lim="800000"/>
          </a:ln>
        </p:spPr>
        <p:txBody>
          <a:bodyPr wrap="square" rtlCol="0" anchor="t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异种电荷互相</a:t>
            </a:r>
            <a:r>
              <a:rPr lang="zh-CN" altLang="en-US" sz="2400">
                <a:solidFill>
                  <a:srgbClr val="C00000"/>
                </a:solidFill>
                <a:sym typeface="+mn-ea"/>
              </a:rPr>
              <a:t>吸引</a:t>
            </a:r>
            <a:endParaRPr lang="zh-CN" altLang="en-US" sz="2400">
              <a:solidFill>
                <a:schemeClr val="tx1"/>
              </a:solidFill>
              <a:sym typeface="+mn-ea"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2"/>
          <a:stretch>
            <a:fillRect/>
          </a:stretch>
        </p:blipFill>
        <p:spPr bwMode="auto">
          <a:xfrm>
            <a:off x="7089140" y="2887980"/>
            <a:ext cx="2032860" cy="2232000"/>
          </a:xfrm>
          <a:prstGeom prst="rect">
            <a:avLst/>
          </a:prstGeom>
          <a:noFill/>
          <a:ln w="19050" cap="flat" cmpd="sng">
            <a:solidFill>
              <a:schemeClr val="accent3">
                <a:lumMod val="75000"/>
              </a:schemeClr>
            </a:solidFill>
            <a:prstDash val="solid"/>
            <a:miter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圆角矩形标注 25" title=""/>
          <p:cNvSpPr/>
          <p:nvPr>
            <p:custDataLst>
              <p:tags r:id="rId24"/>
            </p:custDataLst>
          </p:nvPr>
        </p:nvSpPr>
        <p:spPr>
          <a:xfrm>
            <a:off x="5147945" y="3291840"/>
            <a:ext cx="2268000" cy="1080000"/>
          </a:xfrm>
          <a:prstGeom prst="wedgeRoundRectCallout">
            <a:avLst>
              <a:gd name="adj1" fmla="val 56253"/>
              <a:gd name="adj2" fmla="val -13840"/>
              <a:gd name="adj3" fmla="val 16667"/>
            </a:avLst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latinLnBrk="0">
              <a:lnSpc>
                <a:spcPct val="100000"/>
              </a:lnSpc>
              <a:buClrTx/>
              <a:buSzTx/>
              <a:buFontTx/>
            </a:pPr>
            <a:r>
              <a:rPr lang="zh-CN" altLang="en-US" sz="2200" b="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一道闪电所带的电荷量约为十几到几十库仑！</a:t>
            </a:r>
            <a:endParaRPr lang="zh-CN" altLang="en-US" sz="2200" b="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3" name="圆角矩形标注 17" title=""/>
          <p:cNvSpPr/>
          <p:nvPr>
            <p:custDataLst>
              <p:tags r:id="rId25"/>
            </p:custDataLst>
          </p:nvPr>
        </p:nvSpPr>
        <p:spPr>
          <a:xfrm>
            <a:off x="4758054" y="699620"/>
            <a:ext cx="1542065" cy="568420"/>
          </a:xfrm>
          <a:prstGeom prst="wedgeRoundRectCallout">
            <a:avLst>
              <a:gd name="adj1" fmla="val -29460"/>
              <a:gd name="adj2" fmla="val 94366"/>
              <a:gd name="adj3" fmla="val 16667"/>
            </a:avLst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latinLnBrk="0">
              <a:lnSpc>
                <a:spcPct val="100000"/>
              </a:lnSpc>
              <a:buClrTx/>
              <a:buSzTx/>
              <a:buFontTx/>
            </a:pPr>
            <a:r>
              <a:rPr lang="zh-CN" altLang="en-US" sz="2200" b="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约为</a:t>
            </a:r>
            <a:r>
              <a:rPr lang="en-US" altLang="zh-CN" sz="2200" b="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10</a:t>
            </a:r>
            <a:r>
              <a:rPr lang="en-US" altLang="zh-CN" sz="2200" b="0" baseline="30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-7</a:t>
            </a:r>
            <a:r>
              <a:rPr lang="en-US" altLang="zh-CN" sz="2200" b="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C</a:t>
            </a:r>
            <a:endParaRPr lang="zh-CN" altLang="en-US" sz="2200" b="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4" name="矩形 23" title=""/>
          <p:cNvSpPr/>
          <p:nvPr>
            <p:custDataLst>
              <p:tags r:id="rId26"/>
            </p:custDataLst>
          </p:nvPr>
        </p:nvSpPr>
        <p:spPr bwMode="auto">
          <a:xfrm>
            <a:off x="683894" y="3404235"/>
            <a:ext cx="3277235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defTabSz="457200"/>
            <a:r>
              <a:rPr lang="zh-CN" altLang="en-US" sz="2400" b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电荷量：</a:t>
            </a:r>
            <a:r>
              <a:rPr sz="2400" b="1" err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电荷的多少。</a:t>
            </a:r>
            <a:endParaRPr sz="2400" b="1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5" name="矩形 24" title=""/>
          <p:cNvSpPr/>
          <p:nvPr>
            <p:custDataLst>
              <p:tags r:id="rId27"/>
            </p:custDataLst>
          </p:nvPr>
        </p:nvSpPr>
        <p:spPr bwMode="auto">
          <a:xfrm>
            <a:off x="683895" y="4105275"/>
            <a:ext cx="446405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defTabSz="457200"/>
            <a:r>
              <a:rPr lang="zh-CN" altLang="en-US" sz="2400" b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单位：</a:t>
            </a:r>
            <a:r>
              <a:rPr sz="2400" b="1" err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库仑，</a:t>
            </a:r>
            <a:r>
              <a:rPr lang="zh-CN" sz="2400" b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简称库，符号</a:t>
            </a:r>
            <a:r>
              <a:rPr sz="2400" b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C。</a:t>
            </a:r>
            <a:endParaRPr sz="2400" b="1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284347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电荷间的相互作用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9217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0" t="20659" b="6563"/>
          <a:stretch>
            <a:fillRect/>
          </a:stretch>
        </p:blipFill>
        <p:spPr bwMode="auto">
          <a:xfrm>
            <a:off x="1188720" y="1631315"/>
            <a:ext cx="2482850" cy="304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标注 17" title=""/>
          <p:cNvSpPr/>
          <p:nvPr>
            <p:custDataLst>
              <p:tags r:id="rId9"/>
            </p:custDataLst>
          </p:nvPr>
        </p:nvSpPr>
        <p:spPr>
          <a:xfrm>
            <a:off x="1043940" y="1201182"/>
            <a:ext cx="1116000" cy="468000"/>
          </a:xfrm>
          <a:prstGeom prst="wedgeRectCallout">
            <a:avLst>
              <a:gd name="adj1" fmla="val 50916"/>
              <a:gd name="adj2" fmla="val 77050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/>
                <a:ea typeface="楷体"/>
                <a:cs typeface="Times New Roman" panose="02020603050405020304" charset="0"/>
              </a:rPr>
              <a:t>金属球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Times New Roman"/>
              <a:ea typeface="楷体"/>
              <a:cs typeface="Times New Roman" panose="02020603050405020304" charset="0"/>
            </a:endParaRPr>
          </a:p>
        </p:txBody>
      </p:sp>
      <p:sp>
        <p:nvSpPr>
          <p:cNvPr id="7" name="矩形标注 18" title=""/>
          <p:cNvSpPr/>
          <p:nvPr>
            <p:custDataLst>
              <p:tags r:id="rId10"/>
            </p:custDataLst>
          </p:nvPr>
        </p:nvSpPr>
        <p:spPr>
          <a:xfrm>
            <a:off x="2700655" y="3719829"/>
            <a:ext cx="1116000" cy="468000"/>
          </a:xfrm>
          <a:prstGeom prst="wedgeRectCallout">
            <a:avLst>
              <a:gd name="adj1" fmla="val -60402"/>
              <a:gd name="adj2" fmla="val -83920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latin typeface="Times New Roman"/>
                <a:ea typeface="楷体"/>
                <a:cs typeface="Times New Roman" panose="02020603050405020304" charset="0"/>
              </a:rPr>
              <a:t>金属箔</a:t>
            </a:r>
            <a:endParaRPr lang="zh-CN" altLang="en-US" sz="2400" b="1">
              <a:latin typeface="Times New Roman"/>
              <a:ea typeface="楷体"/>
              <a:cs typeface="Times New Roman" panose="02020603050405020304" charset="0"/>
            </a:endParaRPr>
          </a:p>
        </p:txBody>
      </p:sp>
      <p:sp>
        <p:nvSpPr>
          <p:cNvPr id="8" name="矩形标注 19" title=""/>
          <p:cNvSpPr/>
          <p:nvPr>
            <p:custDataLst>
              <p:tags r:id="rId11"/>
            </p:custDataLst>
          </p:nvPr>
        </p:nvSpPr>
        <p:spPr>
          <a:xfrm>
            <a:off x="541020" y="1919604"/>
            <a:ext cx="1116000" cy="468000"/>
          </a:xfrm>
          <a:prstGeom prst="wedgeRectCallout">
            <a:avLst>
              <a:gd name="adj1" fmla="val 97325"/>
              <a:gd name="adj2" fmla="val -5088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</a:pPr>
            <a:r>
              <a:rPr lang="zh-CN" sz="2400" b="1">
                <a:latin typeface="Times New Roman"/>
                <a:ea typeface="楷体"/>
                <a:cs typeface="Times New Roman" panose="02020603050405020304" charset="0"/>
              </a:rPr>
              <a:t>金属杆</a:t>
            </a:r>
            <a:endParaRPr lang="zh-CN" sz="2400" b="1">
              <a:latin typeface="Times New Roman"/>
              <a:ea typeface="楷体"/>
              <a:cs typeface="Times New Roman" panose="02020603050405020304" charset="0"/>
            </a:endParaRPr>
          </a:p>
        </p:txBody>
      </p:sp>
      <p:sp>
        <p:nvSpPr>
          <p:cNvPr id="9" name="矩形标注 20" title=""/>
          <p:cNvSpPr/>
          <p:nvPr>
            <p:custDataLst>
              <p:tags r:id="rId12"/>
            </p:custDataLst>
          </p:nvPr>
        </p:nvSpPr>
        <p:spPr>
          <a:xfrm>
            <a:off x="3173095" y="2139950"/>
            <a:ext cx="1116000" cy="468000"/>
          </a:xfrm>
          <a:prstGeom prst="wedgeRectCallout">
            <a:avLst>
              <a:gd name="adj1" fmla="val -117539"/>
              <a:gd name="adj2" fmla="val -11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latin typeface="Times New Roman"/>
                <a:ea typeface="楷体"/>
                <a:cs typeface="Times New Roman" panose="02020603050405020304" charset="0"/>
              </a:rPr>
              <a:t>绝缘垫</a:t>
            </a:r>
            <a:endParaRPr lang="zh-CN" altLang="en-US" sz="2400" b="1">
              <a:latin typeface="Times New Roman"/>
              <a:ea typeface="楷体"/>
              <a:cs typeface="Times New Roman" panose="02020603050405020304" charset="0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3"/>
            </p:custDataLst>
          </p:nvPr>
        </p:nvSpPr>
        <p:spPr>
          <a:xfrm>
            <a:off x="4014000" y="555625"/>
            <a:ext cx="111600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2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验电器</a:t>
            </a:r>
            <a:endParaRPr lang="zh-CN" altLang="en-US" sz="24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1" name="15.1验电器检验物体是否带电" title="">
            <a:hlinkClick action="ppaction://media"/>
          </p:cNvPr>
          <p:cNvPicPr>
            <a:picLocks noChangeAspect="1"/>
          </p:cNvPicPr>
          <p:nvPr>
            <a:videoFile r:link="rId16"/>
            <p:custDataLst>
              <p:tags r:id="rId15"/>
            </p:custDataLst>
            <p:extLst>
              <p:ext uri="{DAA4B4D4-6D71-4841-9C94-3DE7FCFB9230}">
                <p14:media xmlns:p14="http://schemas.microsoft.com/office/powerpoint/2010/main" r:embed="rId17">
                  <p14:trim st="66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945063" y="2427605"/>
            <a:ext cx="3531870" cy="1986915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12" name="矩形 11" title=""/>
          <p:cNvSpPr/>
          <p:nvPr>
            <p:custDataLst>
              <p:tags r:id="rId18"/>
            </p:custDataLst>
          </p:nvPr>
        </p:nvSpPr>
        <p:spPr bwMode="auto">
          <a:xfrm>
            <a:off x="4945380" y="1564005"/>
            <a:ext cx="394692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defTabSz="457200"/>
            <a:r>
              <a:rPr lang="zh-CN" altLang="en-US" sz="2400" b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作用：</a:t>
            </a:r>
            <a:r>
              <a:rPr sz="2400" b="1" err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检验物体是否带电。</a:t>
            </a:r>
            <a:endParaRPr sz="2400" b="1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9"/>
            </p:custDataLst>
          </p:nvPr>
        </p:nvSpPr>
        <p:spPr>
          <a:xfrm>
            <a:off x="5076035" y="4370199"/>
            <a:ext cx="3346932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eaLnBrk="1" hangingPunct="1"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  验电器检验物体是否带电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 fullScrn="1">
              <p:cMediaNode>
                <p:cTn id="29" fill="remove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2" grpId="0" animBg="1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6"/>
</p:tagLst>
</file>

<file path=ppt/tags/tag101.xml><?xml version="1.0" encoding="utf-8"?>
<p:tagLst xmlns:p="http://schemas.openxmlformats.org/presentationml/2006/main">
  <p:tag name="AS_UNIQUEID" val="597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  <p:tag name="KSO_WM_DIAGRAM_VIRTUALLY_FRAME" val="{&quot;height&quot;:36.25,&quot;left&quot;:37.95,&quot;top&quot;:153.87503937007872,&quot;width&quot;:454}"/>
</p:tagLst>
</file>

<file path=ppt/tags/tag104.xml><?xml version="1.0" encoding="utf-8"?>
<p:tagLst xmlns:p="http://schemas.openxmlformats.org/presentationml/2006/main">
  <p:tag name="AS_UNIQUEID" val="600"/>
</p:tagLst>
</file>

<file path=ppt/tags/tag105.xml><?xml version="1.0" encoding="utf-8"?>
<p:tagLst xmlns:p="http://schemas.openxmlformats.org/presentationml/2006/main">
  <p:tag name="AS_UNIQUEID" val="601"/>
</p:tagLst>
</file>

<file path=ppt/tags/tag106.xml><?xml version="1.0" encoding="utf-8"?>
<p:tagLst xmlns:p="http://schemas.openxmlformats.org/presentationml/2006/main">
  <p:tag name="AS_UNIQUEID" val="602"/>
</p:tagLst>
</file>

<file path=ppt/tags/tag107.xml><?xml version="1.0" encoding="utf-8"?>
<p:tagLst xmlns:p="http://schemas.openxmlformats.org/presentationml/2006/main">
  <p:tag name="AS_UNIQUEID" val="603"/>
</p:tagLst>
</file>

<file path=ppt/tags/tag108.xml><?xml version="1.0" encoding="utf-8"?>
<p:tagLst xmlns:p="http://schemas.openxmlformats.org/presentationml/2006/main">
  <p:tag name="AS_UNIQUEID" val="604"/>
</p:tagLst>
</file>

<file path=ppt/tags/tag109.xml><?xml version="1.0" encoding="utf-8"?>
<p:tagLst xmlns:p="http://schemas.openxmlformats.org/presentationml/2006/main">
  <p:tag name="AS_UNIQUEID" val="6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6"/>
</p:tagLst>
</file>

<file path=ppt/tags/tag111.xml><?xml version="1.0" encoding="utf-8"?>
<p:tagLst xmlns:p="http://schemas.openxmlformats.org/presentationml/2006/main">
  <p:tag name="AS_UNIQUEID" val="607"/>
</p:tagLst>
</file>

<file path=ppt/tags/tag112.xml><?xml version="1.0" encoding="utf-8"?>
<p:tagLst xmlns:p="http://schemas.openxmlformats.org/presentationml/2006/main">
  <p:tag name="AS_UNIQUEID" val="608"/>
</p:tagLst>
</file>

<file path=ppt/tags/tag113.xml><?xml version="1.0" encoding="utf-8"?>
<p:tagLst xmlns:p="http://schemas.openxmlformats.org/presentationml/2006/main">
  <p:tag name="AS_UNIQUEID" val="609"/>
</p:tagLst>
</file>

<file path=ppt/tags/tag114.xml><?xml version="1.0" encoding="utf-8"?>
<p:tagLst xmlns:p="http://schemas.openxmlformats.org/presentationml/2006/main">
  <p:tag name="AS_UNIQUEID" val="967"/>
</p:tagLst>
</file>

<file path=ppt/tags/tag11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6.xml><?xml version="1.0" encoding="utf-8"?>
<p:tagLst xmlns:p="http://schemas.openxmlformats.org/presentationml/2006/main">
  <p:tag name="AS_UNIQUEID" val="610"/>
</p:tagLst>
</file>

<file path=ppt/tags/tag117.xml><?xml version="1.0" encoding="utf-8"?>
<p:tagLst xmlns:p="http://schemas.openxmlformats.org/presentationml/2006/main">
  <p:tag name="AS_UNIQUEID" val="611"/>
</p:tagLst>
</file>

<file path=ppt/tags/tag118.xml><?xml version="1.0" encoding="utf-8"?>
<p:tagLst xmlns:p="http://schemas.openxmlformats.org/presentationml/2006/main">
  <p:tag name="AS_UNIQUEID" val="612"/>
</p:tagLst>
</file>

<file path=ppt/tags/tag119.xml><?xml version="1.0" encoding="utf-8"?>
<p:tagLst xmlns:p="http://schemas.openxmlformats.org/presentationml/2006/main">
  <p:tag name="AS_UNIQUEID" val="613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4"/>
  <p:tag name="KSO_WM_DIAGRAM_VIRTUALLY_FRAME" val="{&quot;height&quot;:228.5125,&quot;left&quot;:35.1,&quot;top&quot;:96.1875,&quot;width&quot;:697.3886220472441}"/>
</p:tagLst>
</file>

<file path=ppt/tags/tag121.xml><?xml version="1.0" encoding="utf-8"?>
<p:tagLst xmlns:p="http://schemas.openxmlformats.org/presentationml/2006/main">
  <p:tag name="AS_UNIQUEID" val="615"/>
</p:tagLst>
</file>

<file path=ppt/tags/tag122.xml><?xml version="1.0" encoding="utf-8"?>
<p:tagLst xmlns:p="http://schemas.openxmlformats.org/presentationml/2006/main">
  <p:tag name="AS_UNIQUEID" val="616"/>
  <p:tag name="KSO_WM_DIAGRAM_VIRTUALLY_FRAME" val="{&quot;height&quot;:228.5125,&quot;left&quot;:35.1,&quot;top&quot;:96.1875,&quot;width&quot;:697.3886220472441}"/>
</p:tagLst>
</file>

<file path=ppt/tags/tag123.xml><?xml version="1.0" encoding="utf-8"?>
<p:tagLst xmlns:p="http://schemas.openxmlformats.org/presentationml/2006/main">
  <p:tag name="AS_UNIQUEID" val="617"/>
  <p:tag name="KSO_WM_DIAGRAM_VIRTUALLY_FRAME" val="{&quot;height&quot;:228.5125,&quot;left&quot;:35.1,&quot;top&quot;:96.1875,&quot;width&quot;:697.3886220472441}"/>
</p:tagLst>
</file>

<file path=ppt/tags/tag124.xml><?xml version="1.0" encoding="utf-8"?>
<p:tagLst xmlns:p="http://schemas.openxmlformats.org/presentationml/2006/main">
  <p:tag name="AS_UNIQUEID" val="618"/>
  <p:tag name="KSO_WM_DIAGRAM_VIRTUALLY_FRAME" val="{&quot;height&quot;:228.5125,&quot;left&quot;:35.1,&quot;top&quot;:96.1875,&quot;width&quot;:697.3886220472441}"/>
</p:tagLst>
</file>

<file path=ppt/tags/tag125.xml><?xml version="1.0" encoding="utf-8"?>
<p:tagLst xmlns:p="http://schemas.openxmlformats.org/presentationml/2006/main">
  <p:tag name="AS_UNIQUEID" val="619"/>
  <p:tag name="KSO_WM_DIAGRAM_VIRTUALLY_FRAME" val="{&quot;height&quot;:228.5125,&quot;left&quot;:35.1,&quot;top&quot;:96.1875,&quot;width&quot;:697.3886220472441}"/>
</p:tagLst>
</file>

<file path=ppt/tags/tag126.xml><?xml version="1.0" encoding="utf-8"?>
<p:tagLst xmlns:p="http://schemas.openxmlformats.org/presentationml/2006/main">
  <p:tag name="AS_UNIQUEID" val="620"/>
</p:tagLst>
</file>

<file path=ppt/tags/tag127.xml><?xml version="1.0" encoding="utf-8"?>
<p:tagLst xmlns:p="http://schemas.openxmlformats.org/presentationml/2006/main">
  <p:tag name="AS_UNIQUEID" val="621"/>
  <p:tag name="KSO_WM_DIAGRAM_VIRTUALLY_FRAME" val="{&quot;height&quot;:228.5125,&quot;left&quot;:35.1,&quot;top&quot;:96.1875,&quot;width&quot;:697.3886220472441}"/>
</p:tagLst>
</file>

<file path=ppt/tags/tag128.xml><?xml version="1.0" encoding="utf-8"?>
<p:tagLst xmlns:p="http://schemas.openxmlformats.org/presentationml/2006/main">
  <p:tag name="AS_UNIQUEID" val="622"/>
  <p:tag name="KSO_WM_DIAGRAM_VIRTUALLY_FRAME" val="{&quot;height&quot;:228.5125,&quot;left&quot;:35.1,&quot;top&quot;:96.1875,&quot;width&quot;:697.3886220472441}"/>
</p:tagLst>
</file>

<file path=ppt/tags/tag129.xml><?xml version="1.0" encoding="utf-8"?>
<p:tagLst xmlns:p="http://schemas.openxmlformats.org/presentationml/2006/main">
  <p:tag name="AS_UNIQUEID" val="623"/>
  <p:tag name="KSO_WM_DIAGRAM_VIRTUALLY_FRAME" val="{&quot;height&quot;:228.5125,&quot;left&quot;:35.1,&quot;top&quot;:96.1875,&quot;width&quot;:697.3886220472441}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4"/>
  <p:tag name="KSO_WM_DIAGRAM_VIRTUALLY_FRAME" val="{&quot;height&quot;:228.5125,&quot;left&quot;:35.1,&quot;top&quot;:96.1875,&quot;width&quot;:697.3886220472441}"/>
</p:tagLst>
</file>

<file path=ppt/tags/tag131.xml><?xml version="1.0" encoding="utf-8"?>
<p:tagLst xmlns:p="http://schemas.openxmlformats.org/presentationml/2006/main">
  <p:tag name="AS_UNIQUEID" val="625"/>
</p:tagLst>
</file>

<file path=ppt/tags/tag132.xml><?xml version="1.0" encoding="utf-8"?>
<p:tagLst xmlns:p="http://schemas.openxmlformats.org/presentationml/2006/main">
  <p:tag name="AS_UNIQUEID" val="626"/>
  <p:tag name="KSO_WM_DIAGRAM_VIRTUALLY_FRAME" val="{&quot;height&quot;:228.5125,&quot;left&quot;:35.1,&quot;top&quot;:96.1875,&quot;width&quot;:697.3886220472441}"/>
</p:tagLst>
</file>

<file path=ppt/tags/tag133.xml><?xml version="1.0" encoding="utf-8"?>
<p:tagLst xmlns:p="http://schemas.openxmlformats.org/presentationml/2006/main">
  <p:tag name="AS_UNIQUEID" val="627"/>
  <p:tag name="KSO_WM_DIAGRAM_VIRTUALLY_FRAME" val="{&quot;height&quot;:228.5125,&quot;left&quot;:35.1,&quot;top&quot;:96.1875,&quot;width&quot;:697.3886220472441}"/>
</p:tagLst>
</file>

<file path=ppt/tags/tag134.xml><?xml version="1.0" encoding="utf-8"?>
<p:tagLst xmlns:p="http://schemas.openxmlformats.org/presentationml/2006/main">
  <p:tag name="AS_UNIQUEID" val="628"/>
  <p:tag name="KSO_WM_DIAGRAM_VIRTUALLY_FRAME" val="{&quot;height&quot;:213.60395669291339,&quot;left&quot;:40.74496062992125,&quot;top&quot;:96.1875,&quot;width&quot;:691.7436614173228}"/>
</p:tagLst>
</file>

<file path=ppt/tags/tag135.xml><?xml version="1.0" encoding="utf-8"?>
<p:tagLst xmlns:p="http://schemas.openxmlformats.org/presentationml/2006/main">
  <p:tag name="AS_UNIQUEID" val="629"/>
</p:tagLst>
</file>

<file path=ppt/tags/tag136.xml><?xml version="1.0" encoding="utf-8"?>
<p:tagLst xmlns:p="http://schemas.openxmlformats.org/presentationml/2006/main">
  <p:tag name="AS_UNIQUEID" val="630"/>
</p:tagLst>
</file>

<file path=ppt/tags/tag137.xml><?xml version="1.0" encoding="utf-8"?>
<p:tagLst xmlns:p="http://schemas.openxmlformats.org/presentationml/2006/main">
  <p:tag name="AS_UNIQUEID" val="631"/>
</p:tagLst>
</file>

<file path=ppt/tags/tag138.xml><?xml version="1.0" encoding="utf-8"?>
<p:tagLst xmlns:p="http://schemas.openxmlformats.org/presentationml/2006/main">
  <p:tag name="AS_UNIQUEID" val="632"/>
</p:tagLst>
</file>

<file path=ppt/tags/tag139.xml><?xml version="1.0" encoding="utf-8"?>
<p:tagLst xmlns:p="http://schemas.openxmlformats.org/presentationml/2006/main">
  <p:tag name="AS_UNIQUEID" val="633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4"/>
</p:tagLst>
</file>

<file path=ppt/tags/tag141.xml><?xml version="1.0" encoding="utf-8"?>
<p:tagLst xmlns:p="http://schemas.openxmlformats.org/presentationml/2006/main">
  <p:tag name="AS_UNIQUEID" val="635"/>
  <p:tag name="KSO_WM_DIAGRAM_VIRTUALLY_FRAME" val="{&quot;height&quot;:228.5125,&quot;left&quot;:35.1,&quot;top&quot;:96.1875,&quot;width&quot;:697.3886220472441}"/>
</p:tagLst>
</file>

<file path=ppt/tags/tag142.xml><?xml version="1.0" encoding="utf-8"?>
<p:tagLst xmlns:p="http://schemas.openxmlformats.org/presentationml/2006/main">
  <p:tag name="AS_UNIQUEID" val="636"/>
</p:tagLst>
</file>

<file path=ppt/tags/tag143.xml><?xml version="1.0" encoding="utf-8"?>
<p:tagLst xmlns:p="http://schemas.openxmlformats.org/presentationml/2006/main">
  <p:tag name="AS_UNIQUEID" val="637"/>
</p:tagLst>
</file>

<file path=ppt/tags/tag144.xml><?xml version="1.0" encoding="utf-8"?>
<p:tagLst xmlns:p="http://schemas.openxmlformats.org/presentationml/2006/main">
  <p:tag name="AS_UNIQUEID" val="638"/>
</p:tagLst>
</file>

<file path=ppt/tags/tag145.xml><?xml version="1.0" encoding="utf-8"?>
<p:tagLst xmlns:p="http://schemas.openxmlformats.org/presentationml/2006/main">
  <p:tag name="AS_UNIQUEID" val="639"/>
</p:tagLst>
</file>

<file path=ppt/tags/tag146.xml><?xml version="1.0" encoding="utf-8"?>
<p:tagLst xmlns:p="http://schemas.openxmlformats.org/presentationml/2006/main">
  <p:tag name="AS_UNIQUEID" val="640"/>
  <p:tag name="KSO_WM_BEAUTIFY_FLAG" val=""/>
</p:tagLst>
</file>

<file path=ppt/tags/tag147.xml><?xml version="1.0" encoding="utf-8"?>
<p:tagLst xmlns:p="http://schemas.openxmlformats.org/presentationml/2006/main">
  <p:tag name="AS_UNIQUEID" val="641"/>
  <p:tag name="KSO_WM_BEAUTIFY_FLAG" val=""/>
</p:tagLst>
</file>

<file path=ppt/tags/tag148.xml><?xml version="1.0" encoding="utf-8"?>
<p:tagLst xmlns:p="http://schemas.openxmlformats.org/presentationml/2006/main">
  <p:tag name="AS_UNIQUEID" val="642"/>
  <p:tag name="KSO_WM_BEAUTIFY_FLAG" val=""/>
</p:tagLst>
</file>

<file path=ppt/tags/tag149.xml><?xml version="1.0" encoding="utf-8"?>
<p:tagLst xmlns:p="http://schemas.openxmlformats.org/presentationml/2006/main">
  <p:tag name="AS_UNIQUEID" val="643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4"/>
</p:tagLst>
</file>

<file path=ppt/tags/tag151.xml><?xml version="1.0" encoding="utf-8"?>
<p:tagLst xmlns:p="http://schemas.openxmlformats.org/presentationml/2006/main">
  <p:tag name="AS_UNIQUEID" val="645"/>
</p:tagLst>
</file>

<file path=ppt/tags/tag152.xml><?xml version="1.0" encoding="utf-8"?>
<p:tagLst xmlns:p="http://schemas.openxmlformats.org/presentationml/2006/main">
  <p:tag name="AS_UNIQUEID" val="646"/>
</p:tagLst>
</file>

<file path=ppt/tags/tag153.xml><?xml version="1.0" encoding="utf-8"?>
<p:tagLst xmlns:p="http://schemas.openxmlformats.org/presentationml/2006/main">
  <p:tag name="AS_UNIQUEID" val="647"/>
</p:tagLst>
</file>

<file path=ppt/tags/tag154.xml><?xml version="1.0" encoding="utf-8"?>
<p:tagLst xmlns:p="http://schemas.openxmlformats.org/presentationml/2006/main">
  <p:tag name="AS_UNIQUEID" val="648"/>
</p:tagLst>
</file>

<file path=ppt/tags/tag155.xml><?xml version="1.0" encoding="utf-8"?>
<p:tagLst xmlns:p="http://schemas.openxmlformats.org/presentationml/2006/main">
  <p:tag name="AS_UNIQUEID" val="649"/>
</p:tagLst>
</file>

<file path=ppt/tags/tag156.xml><?xml version="1.0" encoding="utf-8"?>
<p:tagLst xmlns:p="http://schemas.openxmlformats.org/presentationml/2006/main">
  <p:tag name="AS_UNIQUEID" val="650"/>
</p:tagLst>
</file>

<file path=ppt/tags/tag157.xml><?xml version="1.0" encoding="utf-8"?>
<p:tagLst xmlns:p="http://schemas.openxmlformats.org/presentationml/2006/main">
  <p:tag name="AS_UNIQUEID" val="651"/>
</p:tagLst>
</file>

<file path=ppt/tags/tag158.xml><?xml version="1.0" encoding="utf-8"?>
<p:tagLst xmlns:p="http://schemas.openxmlformats.org/presentationml/2006/main">
  <p:tag name="AS_UNIQUEID" val="652"/>
  <p:tag name="KSO_WM_BEAUTIFY_FLAG" val=""/>
</p:tagLst>
</file>

<file path=ppt/tags/tag159.xml><?xml version="1.0" encoding="utf-8"?>
<p:tagLst xmlns:p="http://schemas.openxmlformats.org/presentationml/2006/main">
  <p:tag name="AS_UNIQUEID" val="653"/>
  <p:tag name="KSO_WM_BEAUTIFY_FLAG" val="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4"/>
  <p:tag name="KSO_WM_BEAUTIFY_FLAG" val=""/>
</p:tagLst>
</file>

<file path=ppt/tags/tag161.xml><?xml version="1.0" encoding="utf-8"?>
<p:tagLst xmlns:p="http://schemas.openxmlformats.org/presentationml/2006/main">
  <p:tag name="AS_UNIQUEID" val="655"/>
  <p:tag name="KSO_WM_BEAUTIFY_FLAG" val=""/>
</p:tagLst>
</file>

<file path=ppt/tags/tag162.xml><?xml version="1.0" encoding="utf-8"?>
<p:tagLst xmlns:p="http://schemas.openxmlformats.org/presentationml/2006/main">
  <p:tag name="AS_UNIQUEID" val="656"/>
</p:tagLst>
</file>

<file path=ppt/tags/tag163.xml><?xml version="1.0" encoding="utf-8"?>
<p:tagLst xmlns:p="http://schemas.openxmlformats.org/presentationml/2006/main">
  <p:tag name="AS_UNIQUEID" val="657"/>
</p:tagLst>
</file>

<file path=ppt/tags/tag164.xml><?xml version="1.0" encoding="utf-8"?>
<p:tagLst xmlns:p="http://schemas.openxmlformats.org/presentationml/2006/main">
  <p:tag name="AS_UNIQUEID" val="658"/>
</p:tagLst>
</file>

<file path=ppt/tags/tag165.xml><?xml version="1.0" encoding="utf-8"?>
<p:tagLst xmlns:p="http://schemas.openxmlformats.org/presentationml/2006/main">
  <p:tag name="AS_UNIQUEID" val="659"/>
</p:tagLst>
</file>

<file path=ppt/tags/tag166.xml><?xml version="1.0" encoding="utf-8"?>
<p:tagLst xmlns:p="http://schemas.openxmlformats.org/presentationml/2006/main">
  <p:tag name="AS_UNIQUEID" val="660"/>
</p:tagLst>
</file>

<file path=ppt/tags/tag167.xml><?xml version="1.0" encoding="utf-8"?>
<p:tagLst xmlns:p="http://schemas.openxmlformats.org/presentationml/2006/main">
  <p:tag name="AS_UNIQUEID" val="661"/>
</p:tagLst>
</file>

<file path=ppt/tags/tag168.xml><?xml version="1.0" encoding="utf-8"?>
<p:tagLst xmlns:p="http://schemas.openxmlformats.org/presentationml/2006/main">
  <p:tag name="AS_UNIQUEID" val="662"/>
</p:tagLst>
</file>

<file path=ppt/tags/tag169.xml><?xml version="1.0" encoding="utf-8"?>
<p:tagLst xmlns:p="http://schemas.openxmlformats.org/presentationml/2006/main">
  <p:tag name="AS_UNIQUEID" val="663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4"/>
  <p:tag name="KSO_WM_BEAUTIFY_FLAG" val=""/>
</p:tagLst>
</file>

<file path=ppt/tags/tag171.xml><?xml version="1.0" encoding="utf-8"?>
<p:tagLst xmlns:p="http://schemas.openxmlformats.org/presentationml/2006/main">
  <p:tag name="AS_UNIQUEID" val="665"/>
  <p:tag name="KSO_WM_BEAUTIFY_FLAG" val=""/>
</p:tagLst>
</file>

<file path=ppt/tags/tag172.xml><?xml version="1.0" encoding="utf-8"?>
<p:tagLst xmlns:p="http://schemas.openxmlformats.org/presentationml/2006/main">
  <p:tag name="AS_UNIQUEID" val="666"/>
  <p:tag name="KSO_WM_BEAUTIFY_FLAG" val=""/>
</p:tagLst>
</file>

<file path=ppt/tags/tag173.xml><?xml version="1.0" encoding="utf-8"?>
<p:tagLst xmlns:p="http://schemas.openxmlformats.org/presentationml/2006/main">
  <p:tag name="AS_UNIQUEID" val="667"/>
</p:tagLst>
</file>

<file path=ppt/tags/tag174.xml><?xml version="1.0" encoding="utf-8"?>
<p:tagLst xmlns:p="http://schemas.openxmlformats.org/presentationml/2006/main">
  <p:tag name="AS_UNIQUEID" val="668"/>
</p:tagLst>
</file>

<file path=ppt/tags/tag175.xml><?xml version="1.0" encoding="utf-8"?>
<p:tagLst xmlns:p="http://schemas.openxmlformats.org/presentationml/2006/main">
  <p:tag name="AS_UNIQUEID" val="669"/>
</p:tagLst>
</file>

<file path=ppt/tags/tag176.xml><?xml version="1.0" encoding="utf-8"?>
<p:tagLst xmlns:p="http://schemas.openxmlformats.org/presentationml/2006/main">
  <p:tag name="AS_UNIQUEID" val="670"/>
</p:tagLst>
</file>

<file path=ppt/tags/tag177.xml><?xml version="1.0" encoding="utf-8"?>
<p:tagLst xmlns:p="http://schemas.openxmlformats.org/presentationml/2006/main">
  <p:tag name="AS_UNIQUEID" val="671"/>
</p:tagLst>
</file>

<file path=ppt/tags/tag178.xml><?xml version="1.0" encoding="utf-8"?>
<p:tagLst xmlns:p="http://schemas.openxmlformats.org/presentationml/2006/main">
  <p:tag name="AS_UNIQUEID" val="672"/>
</p:tagLst>
</file>

<file path=ppt/tags/tag179.xml><?xml version="1.0" encoding="utf-8"?>
<p:tagLst xmlns:p="http://schemas.openxmlformats.org/presentationml/2006/main">
  <p:tag name="AS_UNIQUEID" val="673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4"/>
</p:tagLst>
</file>

<file path=ppt/tags/tag181.xml><?xml version="1.0" encoding="utf-8"?>
<p:tagLst xmlns:p="http://schemas.openxmlformats.org/presentationml/2006/main">
  <p:tag name="AS_UNIQUEID" val="675"/>
</p:tagLst>
</file>

<file path=ppt/tags/tag182.xml><?xml version="1.0" encoding="utf-8"?>
<p:tagLst xmlns:p="http://schemas.openxmlformats.org/presentationml/2006/main">
  <p:tag name="AS_UNIQUEID" val="676"/>
</p:tagLst>
</file>

<file path=ppt/tags/tag183.xml><?xml version="1.0" encoding="utf-8"?>
<p:tagLst xmlns:p="http://schemas.openxmlformats.org/presentationml/2006/main">
  <p:tag name="AS_UNIQUEID" val="677"/>
  <p:tag name="KSO_WM_BEAUTIFY_FLAG" val=""/>
</p:tagLst>
</file>

<file path=ppt/tags/tag184.xml><?xml version="1.0" encoding="utf-8"?>
<p:tagLst xmlns:p="http://schemas.openxmlformats.org/presentationml/2006/main">
  <p:tag name="AS_UNIQUEID" val="678"/>
  <p:tag name="KSO_WM_BEAUTIFY_FLAG" val=""/>
</p:tagLst>
</file>

<file path=ppt/tags/tag185.xml><?xml version="1.0" encoding="utf-8"?>
<p:tagLst xmlns:p="http://schemas.openxmlformats.org/presentationml/2006/main">
  <p:tag name="AS_UNIQUEID" val="679"/>
  <p:tag name="KSO_WM_BEAUTIFY_FLAG" val=""/>
</p:tagLst>
</file>

<file path=ppt/tags/tag186.xml><?xml version="1.0" encoding="utf-8"?>
<p:tagLst xmlns:p="http://schemas.openxmlformats.org/presentationml/2006/main">
  <p:tag name="AS_UNIQUEID" val="680"/>
</p:tagLst>
</file>

<file path=ppt/tags/tag187.xml><?xml version="1.0" encoding="utf-8"?>
<p:tagLst xmlns:p="http://schemas.openxmlformats.org/presentationml/2006/main">
  <p:tag name="AS_UNIQUEID" val="681"/>
  <p:tag name="KSO_WM_BEAUTIFY_FLAG" val=""/>
</p:tagLst>
</file>

<file path=ppt/tags/tag188.xml><?xml version="1.0" encoding="utf-8"?>
<p:tagLst xmlns:p="http://schemas.openxmlformats.org/presentationml/2006/main">
  <p:tag name="AS_UNIQUEID" val="682"/>
  <p:tag name="KSO_WM_BEAUTIFY_FLAG" val=""/>
</p:tagLst>
</file>

<file path=ppt/tags/tag189.xml><?xml version="1.0" encoding="utf-8"?>
<p:tagLst xmlns:p="http://schemas.openxmlformats.org/presentationml/2006/main">
  <p:tag name="AS_UNIQUEID" val="683"/>
  <p:tag name="KSO_WM_BEAUTIFY_FLAG" val="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4"/>
  <p:tag name="KSO_WM_BEAUTIFY_FLAG" val=""/>
</p:tagLst>
</file>

<file path=ppt/tags/tag191.xml><?xml version="1.0" encoding="utf-8"?>
<p:tagLst xmlns:p="http://schemas.openxmlformats.org/presentationml/2006/main">
  <p:tag name="AS_UNIQUEID" val="685"/>
  <p:tag name="KSO_WM_BEAUTIFY_FLAG" val=""/>
</p:tagLst>
</file>

<file path=ppt/tags/tag192.xml><?xml version="1.0" encoding="utf-8"?>
<p:tagLst xmlns:p="http://schemas.openxmlformats.org/presentationml/2006/main">
  <p:tag name="AS_UNIQUEID" val="686"/>
  <p:tag name="KSO_WM_BEAUTIFY_FLAG" val=""/>
</p:tagLst>
</file>

<file path=ppt/tags/tag193.xml><?xml version="1.0" encoding="utf-8"?>
<p:tagLst xmlns:p="http://schemas.openxmlformats.org/presentationml/2006/main">
  <p:tag name="AS_UNIQUEID" val="687"/>
</p:tagLst>
</file>

<file path=ppt/tags/tag194.xml><?xml version="1.0" encoding="utf-8"?>
<p:tagLst xmlns:p="http://schemas.openxmlformats.org/presentationml/2006/main">
  <p:tag name="AS_UNIQUEID" val="688"/>
  <p:tag name="KSO_WM_UNIT_PLACING_PICTURE_USER_VIEWPORT" val="{&quot;height&quot;:2076,&quot;width&quot;:2866}"/>
</p:tagLst>
</file>

<file path=ppt/tags/tag195.xml><?xml version="1.0" encoding="utf-8"?>
<p:tagLst xmlns:p="http://schemas.openxmlformats.org/presentationml/2006/main">
  <p:tag name="AS_UNIQUEID" val="689"/>
</p:tagLst>
</file>

<file path=ppt/tags/tag196.xml><?xml version="1.0" encoding="utf-8"?>
<p:tagLst xmlns:p="http://schemas.openxmlformats.org/presentationml/2006/main">
  <p:tag name="AS_UNIQUEID" val="690"/>
</p:tagLst>
</file>

<file path=ppt/tags/tag197.xml><?xml version="1.0" encoding="utf-8"?>
<p:tagLst xmlns:p="http://schemas.openxmlformats.org/presentationml/2006/main">
  <p:tag name="AS_UNIQUEID" val="691"/>
  <p:tag name="KSO_WM_BEAUTIFY_FLAG" val=""/>
</p:tagLst>
</file>

<file path=ppt/tags/tag198.xml><?xml version="1.0" encoding="utf-8"?>
<p:tagLst xmlns:p="http://schemas.openxmlformats.org/presentationml/2006/main">
  <p:tag name="AS_UNIQUEID" val="692"/>
  <p:tag name="KSO_WM_BEAUTIFY_FLAG" val=""/>
</p:tagLst>
</file>

<file path=ppt/tags/tag199.xml><?xml version="1.0" encoding="utf-8"?>
<p:tagLst xmlns:p="http://schemas.openxmlformats.org/presentationml/2006/main">
  <p:tag name="AS_UNIQUEID" val="693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4"/>
</p:tagLst>
</file>

<file path=ppt/tags/tag201.xml><?xml version="1.0" encoding="utf-8"?>
<p:tagLst xmlns:p="http://schemas.openxmlformats.org/presentationml/2006/main">
  <p:tag name="AS_UNIQUEID" val="695"/>
</p:tagLst>
</file>

<file path=ppt/tags/tag202.xml><?xml version="1.0" encoding="utf-8"?>
<p:tagLst xmlns:p="http://schemas.openxmlformats.org/presentationml/2006/main">
  <p:tag name="AS_UNIQUEID" val="696"/>
</p:tagLst>
</file>

<file path=ppt/tags/tag203.xml><?xml version="1.0" encoding="utf-8"?>
<p:tagLst xmlns:p="http://schemas.openxmlformats.org/presentationml/2006/main">
  <p:tag name="AS_UNIQUEID" val="697"/>
</p:tagLst>
</file>

<file path=ppt/tags/tag204.xml><?xml version="1.0" encoding="utf-8"?>
<p:tagLst xmlns:p="http://schemas.openxmlformats.org/presentationml/2006/main">
  <p:tag name="AS_UNIQUEID" val="698"/>
  <p:tag name="KSO_WM_BEAUTIFY_FLAG" val=""/>
</p:tagLst>
</file>

<file path=ppt/tags/tag205.xml><?xml version="1.0" encoding="utf-8"?>
<p:tagLst xmlns:p="http://schemas.openxmlformats.org/presentationml/2006/main">
  <p:tag name="AS_UNIQUEID" val="699"/>
  <p:tag name="KSO_WM_BEAUTIFY_FLAG" val=""/>
</p:tagLst>
</file>

<file path=ppt/tags/tag206.xml><?xml version="1.0" encoding="utf-8"?>
<p:tagLst xmlns:p="http://schemas.openxmlformats.org/presentationml/2006/main">
  <p:tag name="AS_UNIQUEID" val="700"/>
  <p:tag name="KSO_WM_BEAUTIFY_FLAG" val=""/>
</p:tagLst>
</file>

<file path=ppt/tags/tag207.xml><?xml version="1.0" encoding="utf-8"?>
<p:tagLst xmlns:p="http://schemas.openxmlformats.org/presentationml/2006/main">
  <p:tag name="AS_UNIQUEID" val="701"/>
  <p:tag name="KSO_WM_BEAUTIFY_FLAG" val=""/>
</p:tagLst>
</file>

<file path=ppt/tags/tag208.xml><?xml version="1.0" encoding="utf-8"?>
<p:tagLst xmlns:p="http://schemas.openxmlformats.org/presentationml/2006/main">
  <p:tag name="AS_UNIQUEID" val="702"/>
</p:tagLst>
</file>

<file path=ppt/tags/tag209.xml><?xml version="1.0" encoding="utf-8"?>
<p:tagLst xmlns:p="http://schemas.openxmlformats.org/presentationml/2006/main">
  <p:tag name="AS_UNIQUEID" val="703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4"/>
</p:tagLst>
</file>

<file path=ppt/tags/tag211.xml><?xml version="1.0" encoding="utf-8"?>
<p:tagLst xmlns:p="http://schemas.openxmlformats.org/presentationml/2006/main">
  <p:tag name="AS_UNIQUEID" val="705"/>
  <p:tag name="KSO_WM_BEAUTIFY_FLAG" val=""/>
</p:tagLst>
</file>

<file path=ppt/tags/tag212.xml><?xml version="1.0" encoding="utf-8"?>
<p:tagLst xmlns:p="http://schemas.openxmlformats.org/presentationml/2006/main">
  <p:tag name="AS_UNIQUEID" val="706"/>
  <p:tag name="KSO_WM_BEAUTIFY_FLAG" val=""/>
</p:tagLst>
</file>

<file path=ppt/tags/tag213.xml><?xml version="1.0" encoding="utf-8"?>
<p:tagLst xmlns:p="http://schemas.openxmlformats.org/presentationml/2006/main">
  <p:tag name="AS_UNIQUEID" val="707"/>
</p:tagLst>
</file>

<file path=ppt/tags/tag214.xml><?xml version="1.0" encoding="utf-8"?>
<p:tagLst xmlns:p="http://schemas.openxmlformats.org/presentationml/2006/main">
  <p:tag name="AS_UNIQUEID" val="708"/>
</p:tagLst>
</file>

<file path=ppt/tags/tag215.xml><?xml version="1.0" encoding="utf-8"?>
<p:tagLst xmlns:p="http://schemas.openxmlformats.org/presentationml/2006/main">
  <p:tag name="AS_UNIQUEID" val="709"/>
</p:tagLst>
</file>

<file path=ppt/tags/tag216.xml><?xml version="1.0" encoding="utf-8"?>
<p:tagLst xmlns:p="http://schemas.openxmlformats.org/presentationml/2006/main">
  <p:tag name="AS_UNIQUEID" val="710"/>
</p:tagLst>
</file>

<file path=ppt/tags/tag217.xml><?xml version="1.0" encoding="utf-8"?>
<p:tagLst xmlns:p="http://schemas.openxmlformats.org/presentationml/2006/main">
  <p:tag name="AS_UNIQUEID" val="711"/>
  <p:tag name="KSO_WM_BEAUTIFY_FLAG" val=""/>
</p:tagLst>
</file>

<file path=ppt/tags/tag218.xml><?xml version="1.0" encoding="utf-8"?>
<p:tagLst xmlns:p="http://schemas.openxmlformats.org/presentationml/2006/main">
  <p:tag name="AS_UNIQUEID" val="712"/>
  <p:tag name="KSO_WM_BEAUTIFY_FLAG" val=""/>
</p:tagLst>
</file>

<file path=ppt/tags/tag219.xml><?xml version="1.0" encoding="utf-8"?>
<p:tagLst xmlns:p="http://schemas.openxmlformats.org/presentationml/2006/main">
  <p:tag name="AS_UNIQUEID" val="713"/>
  <p:tag name="KSO_WM_BEAUTIFY_FLAG" val="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4"/>
  <p:tag name="KSO_WM_BEAUTIFY_FLAG" val=""/>
</p:tagLst>
</file>

<file path=ppt/tags/tag221.xml><?xml version="1.0" encoding="utf-8"?>
<p:tagLst xmlns:p="http://schemas.openxmlformats.org/presentationml/2006/main">
  <p:tag name="AS_UNIQUEID" val="715"/>
</p:tagLst>
</file>

<file path=ppt/tags/tag222.xml><?xml version="1.0" encoding="utf-8"?>
<p:tagLst xmlns:p="http://schemas.openxmlformats.org/presentationml/2006/main">
  <p:tag name="AS_UNIQUEID" val="716"/>
</p:tagLst>
</file>

<file path=ppt/tags/tag223.xml><?xml version="1.0" encoding="utf-8"?>
<p:tagLst xmlns:p="http://schemas.openxmlformats.org/presentationml/2006/main">
  <p:tag name="AS_UNIQUEID" val="717"/>
</p:tagLst>
</file>

<file path=ppt/tags/tag224.xml><?xml version="1.0" encoding="utf-8"?>
<p:tagLst xmlns:p="http://schemas.openxmlformats.org/presentationml/2006/main">
  <p:tag name="AS_UNIQUEID" val="718"/>
</p:tagLst>
</file>

<file path=ppt/tags/tag225.xml><?xml version="1.0" encoding="utf-8"?>
<p:tagLst xmlns:p="http://schemas.openxmlformats.org/presentationml/2006/main">
  <p:tag name="AS_UNIQUEID" val="719"/>
</p:tagLst>
</file>

<file path=ppt/tags/tag226.xml><?xml version="1.0" encoding="utf-8"?>
<p:tagLst xmlns:p="http://schemas.openxmlformats.org/presentationml/2006/main">
  <p:tag name="AS_UNIQUEID" val="720"/>
</p:tagLst>
</file>

<file path=ppt/tags/tag227.xml><?xml version="1.0" encoding="utf-8"?>
<p:tagLst xmlns:p="http://schemas.openxmlformats.org/presentationml/2006/main">
  <p:tag name="AS_UNIQUEID" val="721"/>
</p:tagLst>
</file>

<file path=ppt/tags/tag228.xml><?xml version="1.0" encoding="utf-8"?>
<p:tagLst xmlns:p="http://schemas.openxmlformats.org/presentationml/2006/main">
  <p:tag name="AS_UNIQUEID" val="722"/>
</p:tagLst>
</file>

<file path=ppt/tags/tag229.xml><?xml version="1.0" encoding="utf-8"?>
<p:tagLst xmlns:p="http://schemas.openxmlformats.org/presentationml/2006/main">
  <p:tag name="AS_UNIQUEID" val="723"/>
  <p:tag name="KSO_WM_BEAUTIFY_FLAG" val="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4"/>
  <p:tag name="KSO_WM_BEAUTIFY_FLAG" val=""/>
</p:tagLst>
</file>

<file path=ppt/tags/tag231.xml><?xml version="1.0" encoding="utf-8"?>
<p:tagLst xmlns:p="http://schemas.openxmlformats.org/presentationml/2006/main">
  <p:tag name="AS_UNIQUEID" val="725"/>
</p:tagLst>
</file>

<file path=ppt/tags/tag232.xml><?xml version="1.0" encoding="utf-8"?>
<p:tagLst xmlns:p="http://schemas.openxmlformats.org/presentationml/2006/main">
  <p:tag name="AS_UNIQUEID" val="726"/>
</p:tagLst>
</file>

<file path=ppt/tags/tag233.xml><?xml version="1.0" encoding="utf-8"?>
<p:tagLst xmlns:p="http://schemas.openxmlformats.org/presentationml/2006/main">
  <p:tag name="AS_UNIQUEID" val="727"/>
</p:tagLst>
</file>

<file path=ppt/tags/tag234.xml><?xml version="1.0" encoding="utf-8"?>
<p:tagLst xmlns:p="http://schemas.openxmlformats.org/presentationml/2006/main">
  <p:tag name="AS_UNIQUEID" val="728"/>
</p:tagLst>
</file>

<file path=ppt/tags/tag235.xml><?xml version="1.0" encoding="utf-8"?>
<p:tagLst xmlns:p="http://schemas.openxmlformats.org/presentationml/2006/main">
  <p:tag name="AS_UNIQUEID" val="729"/>
</p:tagLst>
</file>

<file path=ppt/tags/tag236.xml><?xml version="1.0" encoding="utf-8"?>
<p:tagLst xmlns:p="http://schemas.openxmlformats.org/presentationml/2006/main">
  <p:tag name="AS_UNIQUEID" val="730"/>
  <p:tag name="KSO_WM_BEAUTIFY_FLAG" val=""/>
</p:tagLst>
</file>

<file path=ppt/tags/tag237.xml><?xml version="1.0" encoding="utf-8"?>
<p:tagLst xmlns:p="http://schemas.openxmlformats.org/presentationml/2006/main">
  <p:tag name="AS_UNIQUEID" val="731"/>
  <p:tag name="KSO_WM_BEAUTIFY_FLAG" val=""/>
</p:tagLst>
</file>

<file path=ppt/tags/tag238.xml><?xml version="1.0" encoding="utf-8"?>
<p:tagLst xmlns:p="http://schemas.openxmlformats.org/presentationml/2006/main">
  <p:tag name="AS_UNIQUEID" val="732"/>
</p:tagLst>
</file>

<file path=ppt/tags/tag239.xml><?xml version="1.0" encoding="utf-8"?>
<p:tagLst xmlns:p="http://schemas.openxmlformats.org/presentationml/2006/main">
  <p:tag name="AS_UNIQUEID" val="733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4"/>
</p:tagLst>
</file>

<file path=ppt/tags/tag241.xml><?xml version="1.0" encoding="utf-8"?>
<p:tagLst xmlns:p="http://schemas.openxmlformats.org/presentationml/2006/main">
  <p:tag name="AS_UNIQUEID" val="735"/>
</p:tagLst>
</file>

<file path=ppt/tags/tag242.xml><?xml version="1.0" encoding="utf-8"?>
<p:tagLst xmlns:p="http://schemas.openxmlformats.org/presentationml/2006/main">
  <p:tag name="AS_UNIQUEID" val="736"/>
  <p:tag name="KSO_WM_BEAUTIFY_FLAG" val=""/>
</p:tagLst>
</file>

<file path=ppt/tags/tag243.xml><?xml version="1.0" encoding="utf-8"?>
<p:tagLst xmlns:p="http://schemas.openxmlformats.org/presentationml/2006/main">
  <p:tag name="AS_UNIQUEID" val="737"/>
  <p:tag name="KSO_WM_BEAUTIFY_FLAG" val=""/>
</p:tagLst>
</file>

<file path=ppt/tags/tag244.xml><?xml version="1.0" encoding="utf-8"?>
<p:tagLst xmlns:p="http://schemas.openxmlformats.org/presentationml/2006/main">
  <p:tag name="AS_UNIQUEID" val="738"/>
  <p:tag name="KSO_WM_BEAUTIFY_FLAG" val=""/>
</p:tagLst>
</file>

<file path=ppt/tags/tag245.xml><?xml version="1.0" encoding="utf-8"?>
<p:tagLst xmlns:p="http://schemas.openxmlformats.org/presentationml/2006/main">
  <p:tag name="AS_UNIQUEID" val="739"/>
  <p:tag name="KSO_WM_BEAUTIFY_FLAG" val=""/>
</p:tagLst>
</file>

<file path=ppt/tags/tag246.xml><?xml version="1.0" encoding="utf-8"?>
<p:tagLst xmlns:p="http://schemas.openxmlformats.org/presentationml/2006/main">
  <p:tag name="AS_UNIQUEID" val="740"/>
  <p:tag name="KSO_WM_BEAUTIFY_FLAG" val=""/>
</p:tagLst>
</file>

<file path=ppt/tags/tag247.xml><?xml version="1.0" encoding="utf-8"?>
<p:tagLst xmlns:p="http://schemas.openxmlformats.org/presentationml/2006/main">
  <p:tag name="AS_UNIQUEID" val="741"/>
  <p:tag name="KSO_WM_BEAUTIFY_FLAG" val=""/>
</p:tagLst>
</file>

<file path=ppt/tags/tag248.xml><?xml version="1.0" encoding="utf-8"?>
<p:tagLst xmlns:p="http://schemas.openxmlformats.org/presentationml/2006/main">
  <p:tag name="AS_UNIQUEID" val="742"/>
  <p:tag name="KSO_WM_BEAUTIFY_FLAG" val=""/>
</p:tagLst>
</file>

<file path=ppt/tags/tag249.xml><?xml version="1.0" encoding="utf-8"?>
<p:tagLst xmlns:p="http://schemas.openxmlformats.org/presentationml/2006/main">
  <p:tag name="AS_UNIQUEID" val="743"/>
  <p:tag name="KSO_WM_BEAUTIFY_FLAG" val="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4"/>
</p:tagLst>
</file>

<file path=ppt/tags/tag251.xml><?xml version="1.0" encoding="utf-8"?>
<p:tagLst xmlns:p="http://schemas.openxmlformats.org/presentationml/2006/main">
  <p:tag name="AS_UNIQUEID" val="745"/>
</p:tagLst>
</file>

<file path=ppt/tags/tag252.xml><?xml version="1.0" encoding="utf-8"?>
<p:tagLst xmlns:p="http://schemas.openxmlformats.org/presentationml/2006/main">
  <p:tag name="AS_UNIQUEID" val="746"/>
  <p:tag name="KSO_WM_BEAUTIFY_FLAG" val=""/>
</p:tagLst>
</file>

<file path=ppt/tags/tag253.xml><?xml version="1.0" encoding="utf-8"?>
<p:tagLst xmlns:p="http://schemas.openxmlformats.org/presentationml/2006/main">
  <p:tag name="AS_UNIQUEID" val="747"/>
</p:tagLst>
</file>

<file path=ppt/tags/tag254.xml><?xml version="1.0" encoding="utf-8"?>
<p:tagLst xmlns:p="http://schemas.openxmlformats.org/presentationml/2006/main">
  <p:tag name="AS_UNIQUEID" val="748"/>
</p:tagLst>
</file>

<file path=ppt/tags/tag255.xml><?xml version="1.0" encoding="utf-8"?>
<p:tagLst xmlns:p="http://schemas.openxmlformats.org/presentationml/2006/main">
  <p:tag name="AS_UNIQUEID" val="749"/>
</p:tagLst>
</file>

<file path=ppt/tags/tag256.xml><?xml version="1.0" encoding="utf-8"?>
<p:tagLst xmlns:p="http://schemas.openxmlformats.org/presentationml/2006/main">
  <p:tag name="AS_UNIQUEID" val="750"/>
</p:tagLst>
</file>

<file path=ppt/tags/tag257.xml><?xml version="1.0" encoding="utf-8"?>
<p:tagLst xmlns:p="http://schemas.openxmlformats.org/presentationml/2006/main">
  <p:tag name="AS_UNIQUEID" val="751"/>
</p:tagLst>
</file>

<file path=ppt/tags/tag258.xml><?xml version="1.0" encoding="utf-8"?>
<p:tagLst xmlns:p="http://schemas.openxmlformats.org/presentationml/2006/main">
  <p:tag name="AS_UNIQUEID" val="752"/>
  <p:tag name="KSO_WM_BEAUTIFY_FLAG" val=""/>
</p:tagLst>
</file>

<file path=ppt/tags/tag259.xml><?xml version="1.0" encoding="utf-8"?>
<p:tagLst xmlns:p="http://schemas.openxmlformats.org/presentationml/2006/main">
  <p:tag name="AS_UNIQUEID" val="753"/>
  <p:tag name="KSO_WM_BEAUTIFY_FLAG" val="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4"/>
  <p:tag name="KSO_WM_BEAUTIFY_FLAG" val=""/>
</p:tagLst>
</file>

<file path=ppt/tags/tag261.xml><?xml version="1.0" encoding="utf-8"?>
<p:tagLst xmlns:p="http://schemas.openxmlformats.org/presentationml/2006/main">
  <p:tag name="AS_UNIQUEID" val="755"/>
</p:tagLst>
</file>

<file path=ppt/tags/tag262.xml><?xml version="1.0" encoding="utf-8"?>
<p:tagLst xmlns:p="http://schemas.openxmlformats.org/presentationml/2006/main">
  <p:tag name="AS_UNIQUEID" val="756"/>
  <p:tag name="KSO_WM_BEAUTIFY_FLAG" val=""/>
</p:tagLst>
</file>

<file path=ppt/tags/tag263.xml><?xml version="1.0" encoding="utf-8"?>
<p:tagLst xmlns:p="http://schemas.openxmlformats.org/presentationml/2006/main">
  <p:tag name="AS_UNIQUEID" val="757"/>
</p:tagLst>
</file>

<file path=ppt/tags/tag264.xml><?xml version="1.0" encoding="utf-8"?>
<p:tagLst xmlns:p="http://schemas.openxmlformats.org/presentationml/2006/main">
  <p:tag name="AS_UNIQUEID" val="758"/>
</p:tagLst>
</file>

<file path=ppt/tags/tag265.xml><?xml version="1.0" encoding="utf-8"?>
<p:tagLst xmlns:p="http://schemas.openxmlformats.org/presentationml/2006/main">
  <p:tag name="AS_UNIQUEID" val="759"/>
</p:tagLst>
</file>

<file path=ppt/tags/tag266.xml><?xml version="1.0" encoding="utf-8"?>
<p:tagLst xmlns:p="http://schemas.openxmlformats.org/presentationml/2006/main">
  <p:tag name="AS_UNIQUEID" val="760"/>
  <p:tag name="KSO_WM_BEAUTIFY_FLAG" val=""/>
</p:tagLst>
</file>

<file path=ppt/tags/tag267.xml><?xml version="1.0" encoding="utf-8"?>
<p:tagLst xmlns:p="http://schemas.openxmlformats.org/presentationml/2006/main">
  <p:tag name="AS_UNIQUEID" val="761"/>
  <p:tag name="KSO_WM_BEAUTIFY_FLAG" val=""/>
</p:tagLst>
</file>

<file path=ppt/tags/tag268.xml><?xml version="1.0" encoding="utf-8"?>
<p:tagLst xmlns:p="http://schemas.openxmlformats.org/presentationml/2006/main">
  <p:tag name="AS_UNIQUEID" val="762"/>
</p:tagLst>
</file>

<file path=ppt/tags/tag269.xml><?xml version="1.0" encoding="utf-8"?>
<p:tagLst xmlns:p="http://schemas.openxmlformats.org/presentationml/2006/main">
  <p:tag name="AS_UNIQUEID" val="763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4"/>
  <p:tag name="KSO_WM_BEAUTIFY_FLAG" val=""/>
</p:tagLst>
</file>

<file path=ppt/tags/tag271.xml><?xml version="1.0" encoding="utf-8"?>
<p:tagLst xmlns:p="http://schemas.openxmlformats.org/presentationml/2006/main">
  <p:tag name="AS_UNIQUEID" val="765"/>
  <p:tag name="KSO_WM_BEAUTIFY_FLAG" val=""/>
</p:tagLst>
</file>

<file path=ppt/tags/tag272.xml><?xml version="1.0" encoding="utf-8"?>
<p:tagLst xmlns:p="http://schemas.openxmlformats.org/presentationml/2006/main">
  <p:tag name="AS_UNIQUEID" val="766"/>
</p:tagLst>
</file>

<file path=ppt/tags/tag273.xml><?xml version="1.0" encoding="utf-8"?>
<p:tagLst xmlns:p="http://schemas.openxmlformats.org/presentationml/2006/main">
  <p:tag name="AS_UNIQUEID" val="767"/>
</p:tagLst>
</file>

<file path=ppt/tags/tag274.xml><?xml version="1.0" encoding="utf-8"?>
<p:tagLst xmlns:p="http://schemas.openxmlformats.org/presentationml/2006/main">
  <p:tag name="AS_UNIQUEID" val="768"/>
</p:tagLst>
</file>

<file path=ppt/tags/tag275.xml><?xml version="1.0" encoding="utf-8"?>
<p:tagLst xmlns:p="http://schemas.openxmlformats.org/presentationml/2006/main">
  <p:tag name="AS_UNIQUEID" val="769"/>
</p:tagLst>
</file>

<file path=ppt/tags/tag276.xml><?xml version="1.0" encoding="utf-8"?>
<p:tagLst xmlns:p="http://schemas.openxmlformats.org/presentationml/2006/main">
  <p:tag name="AS_UNIQUEID" val="770"/>
</p:tagLst>
</file>

<file path=ppt/tags/tag277.xml><?xml version="1.0" encoding="utf-8"?>
<p:tagLst xmlns:p="http://schemas.openxmlformats.org/presentationml/2006/main">
  <p:tag name="AS_UNIQUEID" val="771"/>
  <p:tag name="KSO_WM_BEAUTIFY_FLAG" val=""/>
</p:tagLst>
</file>

<file path=ppt/tags/tag278.xml><?xml version="1.0" encoding="utf-8"?>
<p:tagLst xmlns:p="http://schemas.openxmlformats.org/presentationml/2006/main">
  <p:tag name="AS_UNIQUEID" val="772"/>
  <p:tag name="KSO_WM_BEAUTIFY_FLAG" val=""/>
</p:tagLst>
</file>

<file path=ppt/tags/tag279.xml><?xml version="1.0" encoding="utf-8"?>
<p:tagLst xmlns:p="http://schemas.openxmlformats.org/presentationml/2006/main">
  <p:tag name="AS_UNIQUEID" val="773"/>
  <p:tag name="KSO_WM_BEAUTIFY_FLAG" val="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4"/>
</p:tagLst>
</file>

<file path=ppt/tags/tag281.xml><?xml version="1.0" encoding="utf-8"?>
<p:tagLst xmlns:p="http://schemas.openxmlformats.org/presentationml/2006/main">
  <p:tag name="AS_UNIQUEID" val="775"/>
</p:tagLst>
</file>

<file path=ppt/tags/tag282.xml><?xml version="1.0" encoding="utf-8"?>
<p:tagLst xmlns:p="http://schemas.openxmlformats.org/presentationml/2006/main">
  <p:tag name="AS_UNIQUEID" val="776"/>
</p:tagLst>
</file>

<file path=ppt/tags/tag283.xml><?xml version="1.0" encoding="utf-8"?>
<p:tagLst xmlns:p="http://schemas.openxmlformats.org/presentationml/2006/main">
  <p:tag name="AS_UNIQUEID" val="777"/>
  <p:tag name="KSO_WM_BEAUTIFY_FLAG" val=""/>
</p:tagLst>
</file>

<file path=ppt/tags/tag284.xml><?xml version="1.0" encoding="utf-8"?>
<p:tagLst xmlns:p="http://schemas.openxmlformats.org/presentationml/2006/main">
  <p:tag name="AS_UNIQUEID" val="778"/>
  <p:tag name="KSO_WM_BEAUTIFY_FLAG" val=""/>
</p:tagLst>
</file>

<file path=ppt/tags/tag285.xml><?xml version="1.0" encoding="utf-8"?>
<p:tagLst xmlns:p="http://schemas.openxmlformats.org/presentationml/2006/main">
  <p:tag name="AS_UNIQUEID" val="779"/>
  <p:tag name="KSO_WM_BEAUTIFY_FLAG" val=""/>
</p:tagLst>
</file>

<file path=ppt/tags/tag286.xml><?xml version="1.0" encoding="utf-8"?>
<p:tagLst xmlns:p="http://schemas.openxmlformats.org/presentationml/2006/main">
  <p:tag name="AS_UNIQUEID" val="780"/>
  <p:tag name="KSO_WM_BEAUTIFY_FLAG" val=""/>
</p:tagLst>
</file>

<file path=ppt/tags/tag287.xml><?xml version="1.0" encoding="utf-8"?>
<p:tagLst xmlns:p="http://schemas.openxmlformats.org/presentationml/2006/main">
  <p:tag name="AS_UNIQUEID" val="781"/>
  <p:tag name="KSO_WM_BEAUTIFY_FLAG" val=""/>
</p:tagLst>
</file>

<file path=ppt/tags/tag288.xml><?xml version="1.0" encoding="utf-8"?>
<p:tagLst xmlns:p="http://schemas.openxmlformats.org/presentationml/2006/main">
  <p:tag name="AS_UNIQUEID" val="782"/>
  <p:tag name="KSO_WM_BEAUTIFY_FLAG" val=""/>
</p:tagLst>
</file>

<file path=ppt/tags/tag289.xml><?xml version="1.0" encoding="utf-8"?>
<p:tagLst xmlns:p="http://schemas.openxmlformats.org/presentationml/2006/main">
  <p:tag name="AS_UNIQUEID" val="783"/>
  <p:tag name="KSO_WM_BEAUTIFY_FLAG" val="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4"/>
  <p:tag name="KSO_WM_BEAUTIFY_FLAG" val=""/>
</p:tagLst>
</file>

<file path=ppt/tags/tag291.xml><?xml version="1.0" encoding="utf-8"?>
<p:tagLst xmlns:p="http://schemas.openxmlformats.org/presentationml/2006/main">
  <p:tag name="AS_UNIQUEID" val="785"/>
  <p:tag name="KSO_WM_BEAUTIFY_FLAG" val=""/>
</p:tagLst>
</file>

<file path=ppt/tags/tag292.xml><?xml version="1.0" encoding="utf-8"?>
<p:tagLst xmlns:p="http://schemas.openxmlformats.org/presentationml/2006/main">
  <p:tag name="AS_UNIQUEID" val="786"/>
  <p:tag name="KSO_WM_BEAUTIFY_FLAG" val=""/>
</p:tagLst>
</file>

<file path=ppt/tags/tag293.xml><?xml version="1.0" encoding="utf-8"?>
<p:tagLst xmlns:p="http://schemas.openxmlformats.org/presentationml/2006/main">
  <p:tag name="AS_UNIQUEID" val="787"/>
  <p:tag name="KSO_WM_BEAUTIFY_FLAG" val=""/>
</p:tagLst>
</file>

<file path=ppt/tags/tag294.xml><?xml version="1.0" encoding="utf-8"?>
<p:tagLst xmlns:p="http://schemas.openxmlformats.org/presentationml/2006/main">
  <p:tag name="AS_UNIQUEID" val="788"/>
  <p:tag name="KSO_WM_BEAUTIFY_FLAG" val=""/>
</p:tagLst>
</file>

<file path=ppt/tags/tag295.xml><?xml version="1.0" encoding="utf-8"?>
<p:tagLst xmlns:p="http://schemas.openxmlformats.org/presentationml/2006/main">
  <p:tag name="AS_UNIQUEID" val="789"/>
  <p:tag name="KSO_WM_BEAUTIFY_FLAG" val=""/>
</p:tagLst>
</file>

<file path=ppt/tags/tag296.xml><?xml version="1.0" encoding="utf-8"?>
<p:tagLst xmlns:p="http://schemas.openxmlformats.org/presentationml/2006/main">
  <p:tag name="AS_UNIQUEID" val="790"/>
</p:tagLst>
</file>

<file path=ppt/tags/tag297.xml><?xml version="1.0" encoding="utf-8"?>
<p:tagLst xmlns:p="http://schemas.openxmlformats.org/presentationml/2006/main">
  <p:tag name="AS_UNIQUEID" val="791"/>
  <p:tag name="KSO_WM_BEAUTIFY_FLAG" val=""/>
</p:tagLst>
</file>

<file path=ppt/tags/tag298.xml><?xml version="1.0" encoding="utf-8"?>
<p:tagLst xmlns:p="http://schemas.openxmlformats.org/presentationml/2006/main">
  <p:tag name="AS_UNIQUEID" val="792"/>
</p:tagLst>
</file>

<file path=ppt/tags/tag299.xml><?xml version="1.0" encoding="utf-8"?>
<p:tagLst xmlns:p="http://schemas.openxmlformats.org/presentationml/2006/main">
  <p:tag name="AS_UNIQUEID" val="793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4"/>
</p:tagLst>
</file>

<file path=ppt/tags/tag301.xml><?xml version="1.0" encoding="utf-8"?>
<p:tagLst xmlns:p="http://schemas.openxmlformats.org/presentationml/2006/main">
  <p:tag name="AS_UNIQUEID" val="795"/>
</p:tagLst>
</file>

<file path=ppt/tags/tag302.xml><?xml version="1.0" encoding="utf-8"?>
<p:tagLst xmlns:p="http://schemas.openxmlformats.org/presentationml/2006/main">
  <p:tag name="AS_UNIQUEID" val="796"/>
</p:tagLst>
</file>

<file path=ppt/tags/tag303.xml><?xml version="1.0" encoding="utf-8"?>
<p:tagLst xmlns:p="http://schemas.openxmlformats.org/presentationml/2006/main">
  <p:tag name="AS_UNIQUEID" val="797"/>
</p:tagLst>
</file>

<file path=ppt/tags/tag304.xml><?xml version="1.0" encoding="utf-8"?>
<p:tagLst xmlns:p="http://schemas.openxmlformats.org/presentationml/2006/main">
  <p:tag name="AS_UNIQUEID" val="798"/>
</p:tagLst>
</file>

<file path=ppt/tags/tag305.xml><?xml version="1.0" encoding="utf-8"?>
<p:tagLst xmlns:p="http://schemas.openxmlformats.org/presentationml/2006/main">
  <p:tag name="AS_UNIQUEID" val="799"/>
</p:tagLst>
</file>

<file path=ppt/tags/tag306.xml><?xml version="1.0" encoding="utf-8"?>
<p:tagLst xmlns:p="http://schemas.openxmlformats.org/presentationml/2006/main">
  <p:tag name="AS_UNIQUEID" val="800"/>
  <p:tag name="KSO_WM_BEAUTIFY_FLAG" val=""/>
</p:tagLst>
</file>

<file path=ppt/tags/tag307.xml><?xml version="1.0" encoding="utf-8"?>
<p:tagLst xmlns:p="http://schemas.openxmlformats.org/presentationml/2006/main">
  <p:tag name="AS_UNIQUEID" val="801"/>
  <p:tag name="KSO_WM_BEAUTIFY_FLAG" val=""/>
</p:tagLst>
</file>

<file path=ppt/tags/tag308.xml><?xml version="1.0" encoding="utf-8"?>
<p:tagLst xmlns:p="http://schemas.openxmlformats.org/presentationml/2006/main">
  <p:tag name="AS_UNIQUEID" val="802"/>
  <p:tag name="KSO_WM_BEAUTIFY_FLAG" val=""/>
</p:tagLst>
</file>

<file path=ppt/tags/tag309.xml><?xml version="1.0" encoding="utf-8"?>
<p:tagLst xmlns:p="http://schemas.openxmlformats.org/presentationml/2006/main">
  <p:tag name="AS_UNIQUEID" val="803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4"/>
</p:tagLst>
</file>

<file path=ppt/tags/tag311.xml><?xml version="1.0" encoding="utf-8"?>
<p:tagLst xmlns:p="http://schemas.openxmlformats.org/presentationml/2006/main">
  <p:tag name="AS_UNIQUEID" val="805"/>
</p:tagLst>
</file>

<file path=ppt/tags/tag312.xml><?xml version="1.0" encoding="utf-8"?>
<p:tagLst xmlns:p="http://schemas.openxmlformats.org/presentationml/2006/main">
  <p:tag name="AS_UNIQUEID" val="806"/>
  <p:tag name="KSO_WM_BEAUTIFY_FLAG" val=""/>
</p:tagLst>
</file>

<file path=ppt/tags/tag313.xml><?xml version="1.0" encoding="utf-8"?>
<p:tagLst xmlns:p="http://schemas.openxmlformats.org/presentationml/2006/main">
  <p:tag name="AS_UNIQUEID" val="807"/>
  <p:tag name="KSO_WM_BEAUTIFY_FLAG" val=""/>
</p:tagLst>
</file>

<file path=ppt/tags/tag314.xml><?xml version="1.0" encoding="utf-8"?>
<p:tagLst xmlns:p="http://schemas.openxmlformats.org/presentationml/2006/main">
  <p:tag name="AS_UNIQUEID" val="808"/>
  <p:tag name="KSO_WM_BEAUTIFY_FLAG" val=""/>
</p:tagLst>
</file>

<file path=ppt/tags/tag315.xml><?xml version="1.0" encoding="utf-8"?>
<p:tagLst xmlns:p="http://schemas.openxmlformats.org/presentationml/2006/main">
  <p:tag name="AS_UNIQUEID" val="809"/>
  <p:tag name="KSO_WM_BEAUTIFY_FLAG" val=""/>
</p:tagLst>
</file>

<file path=ppt/tags/tag316.xml><?xml version="1.0" encoding="utf-8"?>
<p:tagLst xmlns:p="http://schemas.openxmlformats.org/presentationml/2006/main">
  <p:tag name="AS_UNIQUEID" val="810"/>
  <p:tag name="KSO_WM_BEAUTIFY_FLAG" val=""/>
</p:tagLst>
</file>

<file path=ppt/tags/tag317.xml><?xml version="1.0" encoding="utf-8"?>
<p:tagLst xmlns:p="http://schemas.openxmlformats.org/presentationml/2006/main">
  <p:tag name="AS_UNIQUEID" val="811"/>
  <p:tag name="KSO_WM_BEAUTIFY_FLAG" val=""/>
</p:tagLst>
</file>

<file path=ppt/tags/tag318.xml><?xml version="1.0" encoding="utf-8"?>
<p:tagLst xmlns:p="http://schemas.openxmlformats.org/presentationml/2006/main">
  <p:tag name="AS_UNIQUEID" val="812"/>
  <p:tag name="KSO_WM_BEAUTIFY_FLAG" val=""/>
</p:tagLst>
</file>

<file path=ppt/tags/tag319.xml><?xml version="1.0" encoding="utf-8"?>
<p:tagLst xmlns:p="http://schemas.openxmlformats.org/presentationml/2006/main">
  <p:tag name="AS_UNIQUEID" val="813"/>
  <p:tag name="KSO_WM_BEAUTIFY_FLAG" val="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4"/>
  <p:tag name="KSO_WM_BEAUTIFY_FLAG" val=""/>
</p:tagLst>
</file>

<file path=ppt/tags/tag321.xml><?xml version="1.0" encoding="utf-8"?>
<p:tagLst xmlns:p="http://schemas.openxmlformats.org/presentationml/2006/main">
  <p:tag name="AS_UNIQUEID" val="815"/>
</p:tagLst>
</file>

<file path=ppt/tags/tag322.xml><?xml version="1.0" encoding="utf-8"?>
<p:tagLst xmlns:p="http://schemas.openxmlformats.org/presentationml/2006/main">
  <p:tag name="AS_UNIQUEID" val="816"/>
</p:tagLst>
</file>

<file path=ppt/tags/tag323.xml><?xml version="1.0" encoding="utf-8"?>
<p:tagLst xmlns:p="http://schemas.openxmlformats.org/presentationml/2006/main">
  <p:tag name="AS_UNIQUEID" val="817"/>
</p:tagLst>
</file>

<file path=ppt/tags/tag324.xml><?xml version="1.0" encoding="utf-8"?>
<p:tagLst xmlns:p="http://schemas.openxmlformats.org/presentationml/2006/main">
  <p:tag name="AS_UNIQUEID" val="818"/>
</p:tagLst>
</file>

<file path=ppt/tags/tag325.xml><?xml version="1.0" encoding="utf-8"?>
<p:tagLst xmlns:p="http://schemas.openxmlformats.org/presentationml/2006/main">
  <p:tag name="AS_UNIQUEID" val="819"/>
</p:tagLst>
</file>

<file path=ppt/tags/tag326.xml><?xml version="1.0" encoding="utf-8"?>
<p:tagLst xmlns:p="http://schemas.openxmlformats.org/presentationml/2006/main">
  <p:tag name="AS_UNIQUEID" val="820"/>
</p:tagLst>
</file>

<file path=ppt/tags/tag327.xml><?xml version="1.0" encoding="utf-8"?>
<p:tagLst xmlns:p="http://schemas.openxmlformats.org/presentationml/2006/main">
  <p:tag name="AS_UNIQUEID" val="821"/>
</p:tagLst>
</file>

<file path=ppt/tags/tag328.xml><?xml version="1.0" encoding="utf-8"?>
<p:tagLst xmlns:p="http://schemas.openxmlformats.org/presentationml/2006/main">
  <p:tag name="AS_UNIQUEID" val="822"/>
</p:tagLst>
</file>

<file path=ppt/tags/tag329.xml><?xml version="1.0" encoding="utf-8"?>
<p:tagLst xmlns:p="http://schemas.openxmlformats.org/presentationml/2006/main">
  <p:tag name="AS_UNIQUEID" val="823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4"/>
  <p:tag name="KSO_WM_BEAUTIFY_FLAG" val=""/>
</p:tagLst>
</file>

<file path=ppt/tags/tag331.xml><?xml version="1.0" encoding="utf-8"?>
<p:tagLst xmlns:p="http://schemas.openxmlformats.org/presentationml/2006/main">
  <p:tag name="AS_UNIQUEID" val="825"/>
  <p:tag name="KSO_WM_BEAUTIFY_FLAG" val=""/>
</p:tagLst>
</file>

<file path=ppt/tags/tag332.xml><?xml version="1.0" encoding="utf-8"?>
<p:tagLst xmlns:p="http://schemas.openxmlformats.org/presentationml/2006/main">
  <p:tag name="AS_UNIQUEID" val="826"/>
  <p:tag name="KSO_WM_BEAUTIFY_FLAG" val=""/>
</p:tagLst>
</file>

<file path=ppt/tags/tag333.xml><?xml version="1.0" encoding="utf-8"?>
<p:tagLst xmlns:p="http://schemas.openxmlformats.org/presentationml/2006/main">
  <p:tag name="AS_UNIQUEID" val="827"/>
</p:tagLst>
</file>

<file path=ppt/tags/tag334.xml><?xml version="1.0" encoding="utf-8"?>
<p:tagLst xmlns:p="http://schemas.openxmlformats.org/presentationml/2006/main">
  <p:tag name="AS_UNIQUEID" val="828"/>
</p:tagLst>
</file>

<file path=ppt/tags/tag335.xml><?xml version="1.0" encoding="utf-8"?>
<p:tagLst xmlns:p="http://schemas.openxmlformats.org/presentationml/2006/main">
  <p:tag name="AS_UNIQUEID" val="829"/>
</p:tagLst>
</file>

<file path=ppt/tags/tag336.xml><?xml version="1.0" encoding="utf-8"?>
<p:tagLst xmlns:p="http://schemas.openxmlformats.org/presentationml/2006/main">
  <p:tag name="AS_UNIQUEID" val="830"/>
</p:tagLst>
</file>

<file path=ppt/tags/tag337.xml><?xml version="1.0" encoding="utf-8"?>
<p:tagLst xmlns:p="http://schemas.openxmlformats.org/presentationml/2006/main">
  <p:tag name="AS_UNIQUEID" val="831"/>
</p:tagLst>
</file>

<file path=ppt/tags/tag338.xml><?xml version="1.0" encoding="utf-8"?>
<p:tagLst xmlns:p="http://schemas.openxmlformats.org/presentationml/2006/main">
  <p:tag name="AS_UNIQUEID" val="832"/>
</p:tagLst>
</file>

<file path=ppt/tags/tag339.xml><?xml version="1.0" encoding="utf-8"?>
<p:tagLst xmlns:p="http://schemas.openxmlformats.org/presentationml/2006/main">
  <p:tag name="AS_UNIQUEID" val="833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4"/>
</p:tagLst>
</file>

<file path=ppt/tags/tag341.xml><?xml version="1.0" encoding="utf-8"?>
<p:tagLst xmlns:p="http://schemas.openxmlformats.org/presentationml/2006/main">
  <p:tag name="AS_UNIQUEID" val="835"/>
</p:tagLst>
</file>

<file path=ppt/tags/tag342.xml><?xml version="1.0" encoding="utf-8"?>
<p:tagLst xmlns:p="http://schemas.openxmlformats.org/presentationml/2006/main">
  <p:tag name="AS_UNIQUEID" val="836"/>
</p:tagLst>
</file>

<file path=ppt/tags/tag343.xml><?xml version="1.0" encoding="utf-8"?>
<p:tagLst xmlns:p="http://schemas.openxmlformats.org/presentationml/2006/main">
  <p:tag name="AS_UNIQUEID" val="837"/>
</p:tagLst>
</file>

<file path=ppt/tags/tag344.xml><?xml version="1.0" encoding="utf-8"?>
<p:tagLst xmlns:p="http://schemas.openxmlformats.org/presentationml/2006/main">
  <p:tag name="AS_UNIQUEID" val="838"/>
</p:tagLst>
</file>

<file path=ppt/tags/tag345.xml><?xml version="1.0" encoding="utf-8"?>
<p:tagLst xmlns:p="http://schemas.openxmlformats.org/presentationml/2006/main">
  <p:tag name="AS_UNIQUEID" val="839"/>
</p:tagLst>
</file>

<file path=ppt/tags/tag346.xml><?xml version="1.0" encoding="utf-8"?>
<p:tagLst xmlns:p="http://schemas.openxmlformats.org/presentationml/2006/main">
  <p:tag name="AS_UNIQUEID" val="840"/>
</p:tagLst>
</file>

<file path=ppt/tags/tag347.xml><?xml version="1.0" encoding="utf-8"?>
<p:tagLst xmlns:p="http://schemas.openxmlformats.org/presentationml/2006/main">
  <p:tag name="AS_UNIQUEID" val="841"/>
</p:tagLst>
</file>

<file path=ppt/tags/tag348.xml><?xml version="1.0" encoding="utf-8"?>
<p:tagLst xmlns:p="http://schemas.openxmlformats.org/presentationml/2006/main">
  <p:tag name="AS_UNIQUEID" val="842"/>
</p:tagLst>
</file>

<file path=ppt/tags/tag349.xml><?xml version="1.0" encoding="utf-8"?>
<p:tagLst xmlns:p="http://schemas.openxmlformats.org/presentationml/2006/main">
  <p:tag name="AS_UNIQUEID" val="843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4"/>
  <p:tag name="KSO_WM_BEAUTIFY_FLAG" val=""/>
</p:tagLst>
</file>

<file path=ppt/tags/tag351.xml><?xml version="1.0" encoding="utf-8"?>
<p:tagLst xmlns:p="http://schemas.openxmlformats.org/presentationml/2006/main">
  <p:tag name="AS_UNIQUEID" val="845"/>
</p:tagLst>
</file>

<file path=ppt/tags/tag352.xml><?xml version="1.0" encoding="utf-8"?>
<p:tagLst xmlns:p="http://schemas.openxmlformats.org/presentationml/2006/main">
  <p:tag name="AS_UNIQUEID" val="846"/>
</p:tagLst>
</file>

<file path=ppt/tags/tag353.xml><?xml version="1.0" encoding="utf-8"?>
<p:tagLst xmlns:p="http://schemas.openxmlformats.org/presentationml/2006/main">
  <p:tag name="AS_UNIQUEID" val="847"/>
  <p:tag name="KSO_WM_BEAUTIFY_FLAG" val=""/>
</p:tagLst>
</file>

<file path=ppt/tags/tag354.xml><?xml version="1.0" encoding="utf-8"?>
<p:tagLst xmlns:p="http://schemas.openxmlformats.org/presentationml/2006/main">
  <p:tag name="AS_UNIQUEID" val="848"/>
</p:tagLst>
</file>

<file path=ppt/tags/tag355.xml><?xml version="1.0" encoding="utf-8"?>
<p:tagLst xmlns:p="http://schemas.openxmlformats.org/presentationml/2006/main">
  <p:tag name="AS_UNIQUEID" val="849"/>
</p:tagLst>
</file>

<file path=ppt/tags/tag356.xml><?xml version="1.0" encoding="utf-8"?>
<p:tagLst xmlns:p="http://schemas.openxmlformats.org/presentationml/2006/main">
  <p:tag name="AS_UNIQUEID" val="850"/>
</p:tagLst>
</file>

<file path=ppt/tags/tag357.xml><?xml version="1.0" encoding="utf-8"?>
<p:tagLst xmlns:p="http://schemas.openxmlformats.org/presentationml/2006/main">
  <p:tag name="AS_UNIQUEID" val="851"/>
</p:tagLst>
</file>

<file path=ppt/tags/tag358.xml><?xml version="1.0" encoding="utf-8"?>
<p:tagLst xmlns:p="http://schemas.openxmlformats.org/presentationml/2006/main">
  <p:tag name="AS_UNIQUEID" val="852"/>
  <p:tag name="KSO_WM_BEAUTIFY_FLAG" val=""/>
</p:tagLst>
</file>

<file path=ppt/tags/tag359.xml><?xml version="1.0" encoding="utf-8"?>
<p:tagLst xmlns:p="http://schemas.openxmlformats.org/presentationml/2006/main">
  <p:tag name="AS_UNIQUEID" val="853"/>
  <p:tag name="KSO_WM_BEAUTIFY_FLAG" val="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4"/>
  <p:tag name="KSO_WM_BEAUTIFY_FLAG" val=""/>
</p:tagLst>
</file>

<file path=ppt/tags/tag361.xml><?xml version="1.0" encoding="utf-8"?>
<p:tagLst xmlns:p="http://schemas.openxmlformats.org/presentationml/2006/main">
  <p:tag name="AS_UNIQUEID" val="855"/>
</p:tagLst>
</file>

<file path=ppt/tags/tag362.xml><?xml version="1.0" encoding="utf-8"?>
<p:tagLst xmlns:p="http://schemas.openxmlformats.org/presentationml/2006/main">
  <p:tag name="AS_UNIQUEID" val="856"/>
</p:tagLst>
</file>

<file path=ppt/tags/tag363.xml><?xml version="1.0" encoding="utf-8"?>
<p:tagLst xmlns:p="http://schemas.openxmlformats.org/presentationml/2006/main">
  <p:tag name="AS_UNIQUEID" val="857"/>
</p:tagLst>
</file>

<file path=ppt/tags/tag364.xml><?xml version="1.0" encoding="utf-8"?>
<p:tagLst xmlns:p="http://schemas.openxmlformats.org/presentationml/2006/main">
  <p:tag name="AS_UNIQUEID" val="858"/>
</p:tagLst>
</file>

<file path=ppt/tags/tag365.xml><?xml version="1.0" encoding="utf-8"?>
<p:tagLst xmlns:p="http://schemas.openxmlformats.org/presentationml/2006/main">
  <p:tag name="AS_UNIQUEID" val="859"/>
</p:tagLst>
</file>

<file path=ppt/tags/tag366.xml><?xml version="1.0" encoding="utf-8"?>
<p:tagLst xmlns:p="http://schemas.openxmlformats.org/presentationml/2006/main">
  <p:tag name="AS_UNIQUEID" val="860"/>
</p:tagLst>
</file>

<file path=ppt/tags/tag367.xml><?xml version="1.0" encoding="utf-8"?>
<p:tagLst xmlns:p="http://schemas.openxmlformats.org/presentationml/2006/main">
  <p:tag name="AS_UNIQUEID" val="861"/>
</p:tagLst>
</file>

<file path=ppt/tags/tag368.xml><?xml version="1.0" encoding="utf-8"?>
<p:tagLst xmlns:p="http://schemas.openxmlformats.org/presentationml/2006/main">
  <p:tag name="AS_UNIQUEID" val="862"/>
</p:tagLst>
</file>

<file path=ppt/tags/tag369.xml><?xml version="1.0" encoding="utf-8"?>
<p:tagLst xmlns:p="http://schemas.openxmlformats.org/presentationml/2006/main">
  <p:tag name="AS_UNIQUEID" val="863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4"/>
</p:tagLst>
</file>

<file path=ppt/tags/tag371.xml><?xml version="1.0" encoding="utf-8"?>
<p:tagLst xmlns:p="http://schemas.openxmlformats.org/presentationml/2006/main">
  <p:tag name="AS_UNIQUEID" val="865"/>
</p:tagLst>
</file>

<file path=ppt/tags/tag372.xml><?xml version="1.0" encoding="utf-8"?>
<p:tagLst xmlns:p="http://schemas.openxmlformats.org/presentationml/2006/main">
  <p:tag name="AS_UNIQUEID" val="866"/>
</p:tagLst>
</file>

<file path=ppt/tags/tag373.xml><?xml version="1.0" encoding="utf-8"?>
<p:tagLst xmlns:p="http://schemas.openxmlformats.org/presentationml/2006/main">
  <p:tag name="AS_UNIQUEID" val="867"/>
</p:tagLst>
</file>

<file path=ppt/tags/tag374.xml><?xml version="1.0" encoding="utf-8"?>
<p:tagLst xmlns:p="http://schemas.openxmlformats.org/presentationml/2006/main">
  <p:tag name="AS_UNIQUEID" val="868"/>
</p:tagLst>
</file>

<file path=ppt/tags/tag375.xml><?xml version="1.0" encoding="utf-8"?>
<p:tagLst xmlns:p="http://schemas.openxmlformats.org/presentationml/2006/main">
  <p:tag name="AS_UNIQUEID" val="869"/>
</p:tagLst>
</file>

<file path=ppt/tags/tag376.xml><?xml version="1.0" encoding="utf-8"?>
<p:tagLst xmlns:p="http://schemas.openxmlformats.org/presentationml/2006/main">
  <p:tag name="AS_UNIQUEID" val="870"/>
</p:tagLst>
</file>

<file path=ppt/tags/tag377.xml><?xml version="1.0" encoding="utf-8"?>
<p:tagLst xmlns:p="http://schemas.openxmlformats.org/presentationml/2006/main">
  <p:tag name="AS_UNIQUEID" val="871"/>
</p:tagLst>
</file>

<file path=ppt/tags/tag378.xml><?xml version="1.0" encoding="utf-8"?>
<p:tagLst xmlns:p="http://schemas.openxmlformats.org/presentationml/2006/main">
  <p:tag name="AS_UNIQUEID" val="872"/>
</p:tagLst>
</file>

<file path=ppt/tags/tag379.xml><?xml version="1.0" encoding="utf-8"?>
<p:tagLst xmlns:p="http://schemas.openxmlformats.org/presentationml/2006/main">
  <p:tag name="AS_UNIQUEID" val="873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4"/>
</p:tagLst>
</file>

<file path=ppt/tags/tag381.xml><?xml version="1.0" encoding="utf-8"?>
<p:tagLst xmlns:p="http://schemas.openxmlformats.org/presentationml/2006/main">
  <p:tag name="AS_UNIQUEID" val="875"/>
</p:tagLst>
</file>

<file path=ppt/tags/tag382.xml><?xml version="1.0" encoding="utf-8"?>
<p:tagLst xmlns:p="http://schemas.openxmlformats.org/presentationml/2006/main">
  <p:tag name="AS_UNIQUEID" val="876"/>
</p:tagLst>
</file>

<file path=ppt/tags/tag383.xml><?xml version="1.0" encoding="utf-8"?>
<p:tagLst xmlns:p="http://schemas.openxmlformats.org/presentationml/2006/main">
  <p:tag name="AS_UNIQUEID" val="877"/>
</p:tagLst>
</file>

<file path=ppt/tags/tag384.xml><?xml version="1.0" encoding="utf-8"?>
<p:tagLst xmlns:p="http://schemas.openxmlformats.org/presentationml/2006/main">
  <p:tag name="AS_UNIQUEID" val="878"/>
</p:tagLst>
</file>

<file path=ppt/tags/tag385.xml><?xml version="1.0" encoding="utf-8"?>
<p:tagLst xmlns:p="http://schemas.openxmlformats.org/presentationml/2006/main">
  <p:tag name="AS_UNIQUEID" val="879"/>
</p:tagLst>
</file>

<file path=ppt/tags/tag386.xml><?xml version="1.0" encoding="utf-8"?>
<p:tagLst xmlns:p="http://schemas.openxmlformats.org/presentationml/2006/main">
  <p:tag name="AS_UNIQUEID" val="880"/>
</p:tagLst>
</file>

<file path=ppt/tags/tag387.xml><?xml version="1.0" encoding="utf-8"?>
<p:tagLst xmlns:p="http://schemas.openxmlformats.org/presentationml/2006/main">
  <p:tag name="AS_UNIQUEID" val="881"/>
</p:tagLst>
</file>

<file path=ppt/tags/tag388.xml><?xml version="1.0" encoding="utf-8"?>
<p:tagLst xmlns:p="http://schemas.openxmlformats.org/presentationml/2006/main">
  <p:tag name="AS_UNIQUEID" val="882"/>
</p:tagLst>
</file>

<file path=ppt/tags/tag389.xml><?xml version="1.0" encoding="utf-8"?>
<p:tagLst xmlns:p="http://schemas.openxmlformats.org/presentationml/2006/main">
  <p:tag name="AS_UNIQUEID" val="883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4"/>
</p:tagLst>
</file>

<file path=ppt/tags/tag391.xml><?xml version="1.0" encoding="utf-8"?>
<p:tagLst xmlns:p="http://schemas.openxmlformats.org/presentationml/2006/main">
  <p:tag name="AS_UNIQUEID" val="885"/>
</p:tagLst>
</file>

<file path=ppt/tags/tag392.xml><?xml version="1.0" encoding="utf-8"?>
<p:tagLst xmlns:p="http://schemas.openxmlformats.org/presentationml/2006/main">
  <p:tag name="AS_UNIQUEID" val="886"/>
</p:tagLst>
</file>

<file path=ppt/tags/tag393.xml><?xml version="1.0" encoding="utf-8"?>
<p:tagLst xmlns:p="http://schemas.openxmlformats.org/presentationml/2006/main">
  <p:tag name="AS_UNIQUEID" val="887"/>
</p:tagLst>
</file>

<file path=ppt/tags/tag394.xml><?xml version="1.0" encoding="utf-8"?>
<p:tagLst xmlns:p="http://schemas.openxmlformats.org/presentationml/2006/main">
  <p:tag name="AS_UNIQUEID" val="888"/>
</p:tagLst>
</file>

<file path=ppt/tags/tag395.xml><?xml version="1.0" encoding="utf-8"?>
<p:tagLst xmlns:p="http://schemas.openxmlformats.org/presentationml/2006/main">
  <p:tag name="AS_UNIQUEID" val="889"/>
</p:tagLst>
</file>

<file path=ppt/tags/tag396.xml><?xml version="1.0" encoding="utf-8"?>
<p:tagLst xmlns:p="http://schemas.openxmlformats.org/presentationml/2006/main">
  <p:tag name="AS_UNIQUEID" val="890"/>
</p:tagLst>
</file>

<file path=ppt/tags/tag397.xml><?xml version="1.0" encoding="utf-8"?>
<p:tagLst xmlns:p="http://schemas.openxmlformats.org/presentationml/2006/main">
  <p:tag name="AS_UNIQUEID" val="891"/>
</p:tagLst>
</file>

<file path=ppt/tags/tag398.xml><?xml version="1.0" encoding="utf-8"?>
<p:tagLst xmlns:p="http://schemas.openxmlformats.org/presentationml/2006/main">
  <p:tag name="AS_UNIQUEID" val="892"/>
</p:tagLst>
</file>

<file path=ppt/tags/tag399.xml><?xml version="1.0" encoding="utf-8"?>
<p:tagLst xmlns:p="http://schemas.openxmlformats.org/presentationml/2006/main">
  <p:tag name="AS_UNIQUEID" val="893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4"/>
</p:tagLst>
</file>

<file path=ppt/tags/tag401.xml><?xml version="1.0" encoding="utf-8"?>
<p:tagLst xmlns:p="http://schemas.openxmlformats.org/presentationml/2006/main">
  <p:tag name="AS_UNIQUEID" val="895"/>
</p:tagLst>
</file>

<file path=ppt/tags/tag402.xml><?xml version="1.0" encoding="utf-8"?>
<p:tagLst xmlns:p="http://schemas.openxmlformats.org/presentationml/2006/main">
  <p:tag name="AS_UNIQUEID" val="896"/>
</p:tagLst>
</file>

<file path=ppt/tags/tag403.xml><?xml version="1.0" encoding="utf-8"?>
<p:tagLst xmlns:p="http://schemas.openxmlformats.org/presentationml/2006/main">
  <p:tag name="AS_UNIQUEID" val="897"/>
</p:tagLst>
</file>

<file path=ppt/tags/tag404.xml><?xml version="1.0" encoding="utf-8"?>
<p:tagLst xmlns:p="http://schemas.openxmlformats.org/presentationml/2006/main">
  <p:tag name="AS_UNIQUEID" val="898"/>
</p:tagLst>
</file>

<file path=ppt/tags/tag405.xml><?xml version="1.0" encoding="utf-8"?>
<p:tagLst xmlns:p="http://schemas.openxmlformats.org/presentationml/2006/main">
  <p:tag name="AS_UNIQUEID" val="899"/>
</p:tagLst>
</file>

<file path=ppt/tags/tag406.xml><?xml version="1.0" encoding="utf-8"?>
<p:tagLst xmlns:p="http://schemas.openxmlformats.org/presentationml/2006/main">
  <p:tag name="AS_UNIQUEID" val="900"/>
</p:tagLst>
</file>

<file path=ppt/tags/tag407.xml><?xml version="1.0" encoding="utf-8"?>
<p:tagLst xmlns:p="http://schemas.openxmlformats.org/presentationml/2006/main">
  <p:tag name="AS_UNIQUEID" val="901"/>
</p:tagLst>
</file>

<file path=ppt/tags/tag408.xml><?xml version="1.0" encoding="utf-8"?>
<p:tagLst xmlns:p="http://schemas.openxmlformats.org/presentationml/2006/main">
  <p:tag name="AS_UNIQUEID" val="902"/>
</p:tagLst>
</file>

<file path=ppt/tags/tag409.xml><?xml version="1.0" encoding="utf-8"?>
<p:tagLst xmlns:p="http://schemas.openxmlformats.org/presentationml/2006/main">
  <p:tag name="AS_UNIQUEID" val="903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4"/>
</p:tagLst>
</file>

<file path=ppt/tags/tag411.xml><?xml version="1.0" encoding="utf-8"?>
<p:tagLst xmlns:p="http://schemas.openxmlformats.org/presentationml/2006/main">
  <p:tag name="AS_UNIQUEID" val="905"/>
</p:tagLst>
</file>

<file path=ppt/tags/tag412.xml><?xml version="1.0" encoding="utf-8"?>
<p:tagLst xmlns:p="http://schemas.openxmlformats.org/presentationml/2006/main">
  <p:tag name="AS_UNIQUEID" val="906"/>
</p:tagLst>
</file>

<file path=ppt/tags/tag413.xml><?xml version="1.0" encoding="utf-8"?>
<p:tagLst xmlns:p="http://schemas.openxmlformats.org/presentationml/2006/main">
  <p:tag name="AS_UNIQUEID" val="907"/>
</p:tagLst>
</file>

<file path=ppt/tags/tag414.xml><?xml version="1.0" encoding="utf-8"?>
<p:tagLst xmlns:p="http://schemas.openxmlformats.org/presentationml/2006/main">
  <p:tag name="AS_UNIQUEID" val="908"/>
</p:tagLst>
</file>

<file path=ppt/tags/tag415.xml><?xml version="1.0" encoding="utf-8"?>
<p:tagLst xmlns:p="http://schemas.openxmlformats.org/presentationml/2006/main">
  <p:tag name="AS_UNIQUEID" val="909"/>
</p:tagLst>
</file>

<file path=ppt/tags/tag416.xml><?xml version="1.0" encoding="utf-8"?>
<p:tagLst xmlns:p="http://schemas.openxmlformats.org/presentationml/2006/main">
  <p:tag name="AS_UNIQUEID" val="910"/>
</p:tagLst>
</file>

<file path=ppt/tags/tag417.xml><?xml version="1.0" encoding="utf-8"?>
<p:tagLst xmlns:p="http://schemas.openxmlformats.org/presentationml/2006/main">
  <p:tag name="AS_UNIQUEID" val="911"/>
</p:tagLst>
</file>

<file path=ppt/tags/tag418.xml><?xml version="1.0" encoding="utf-8"?>
<p:tagLst xmlns:p="http://schemas.openxmlformats.org/presentationml/2006/main">
  <p:tag name="AS_UNIQUEID" val="912"/>
</p:tagLst>
</file>

<file path=ppt/tags/tag419.xml><?xml version="1.0" encoding="utf-8"?>
<p:tagLst xmlns:p="http://schemas.openxmlformats.org/presentationml/2006/main">
  <p:tag name="AS_UNIQUEID" val="913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4"/>
</p:tagLst>
</file>

<file path=ppt/tags/tag421.xml><?xml version="1.0" encoding="utf-8"?>
<p:tagLst xmlns:p="http://schemas.openxmlformats.org/presentationml/2006/main">
  <p:tag name="AS_UNIQUEID" val="915"/>
</p:tagLst>
</file>

<file path=ppt/tags/tag422.xml><?xml version="1.0" encoding="utf-8"?>
<p:tagLst xmlns:p="http://schemas.openxmlformats.org/presentationml/2006/main">
  <p:tag name="AS_UNIQUEID" val="916"/>
</p:tagLst>
</file>

<file path=ppt/tags/tag423.xml><?xml version="1.0" encoding="utf-8"?>
<p:tagLst xmlns:p="http://schemas.openxmlformats.org/presentationml/2006/main">
  <p:tag name="AS_UNIQUEID" val="917"/>
</p:tagLst>
</file>

<file path=ppt/tags/tag424.xml><?xml version="1.0" encoding="utf-8"?>
<p:tagLst xmlns:p="http://schemas.openxmlformats.org/presentationml/2006/main">
  <p:tag name="AS_UNIQUEID" val="918"/>
</p:tagLst>
</file>

<file path=ppt/tags/tag425.xml><?xml version="1.0" encoding="utf-8"?>
<p:tagLst xmlns:p="http://schemas.openxmlformats.org/presentationml/2006/main">
  <p:tag name="AS_UNIQUEID" val="919"/>
</p:tagLst>
</file>

<file path=ppt/tags/tag426.xml><?xml version="1.0" encoding="utf-8"?>
<p:tagLst xmlns:p="http://schemas.openxmlformats.org/presentationml/2006/main">
  <p:tag name="AS_UNIQUEID" val="920"/>
</p:tagLst>
</file>

<file path=ppt/tags/tag427.xml><?xml version="1.0" encoding="utf-8"?>
<p:tagLst xmlns:p="http://schemas.openxmlformats.org/presentationml/2006/main">
  <p:tag name="AS_UNIQUEID" val="921"/>
</p:tagLst>
</file>

<file path=ppt/tags/tag428.xml><?xml version="1.0" encoding="utf-8"?>
<p:tagLst xmlns:p="http://schemas.openxmlformats.org/presentationml/2006/main">
  <p:tag name="AS_UNIQUEID" val="922"/>
</p:tagLst>
</file>

<file path=ppt/tags/tag429.xml><?xml version="1.0" encoding="utf-8"?>
<p:tagLst xmlns:p="http://schemas.openxmlformats.org/presentationml/2006/main">
  <p:tag name="AS_UNIQUEID" val="923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4"/>
</p:tagLst>
</file>

<file path=ppt/tags/tag431.xml><?xml version="1.0" encoding="utf-8"?>
<p:tagLst xmlns:p="http://schemas.openxmlformats.org/presentationml/2006/main">
  <p:tag name="AS_UNIQUEID" val="925"/>
</p:tagLst>
</file>

<file path=ppt/tags/tag432.xml><?xml version="1.0" encoding="utf-8"?>
<p:tagLst xmlns:p="http://schemas.openxmlformats.org/presentationml/2006/main">
  <p:tag name="AS_UNIQUEID" val="926"/>
</p:tagLst>
</file>

<file path=ppt/tags/tag433.xml><?xml version="1.0" encoding="utf-8"?>
<p:tagLst xmlns:p="http://schemas.openxmlformats.org/presentationml/2006/main">
  <p:tag name="AS_UNIQUEID" val="927"/>
</p:tagLst>
</file>

<file path=ppt/tags/tag434.xml><?xml version="1.0" encoding="utf-8"?>
<p:tagLst xmlns:p="http://schemas.openxmlformats.org/presentationml/2006/main">
  <p:tag name="AS_UNIQUEID" val="928"/>
</p:tagLst>
</file>

<file path=ppt/tags/tag435.xml><?xml version="1.0" encoding="utf-8"?>
<p:tagLst xmlns:p="http://schemas.openxmlformats.org/presentationml/2006/main">
  <p:tag name="AS_UNIQUEID" val="929"/>
</p:tagLst>
</file>

<file path=ppt/tags/tag436.xml><?xml version="1.0" encoding="utf-8"?>
<p:tagLst xmlns:p="http://schemas.openxmlformats.org/presentationml/2006/main">
  <p:tag name="AS_UNIQUEID" val="930"/>
</p:tagLst>
</file>

<file path=ppt/tags/tag437.xml><?xml version="1.0" encoding="utf-8"?>
<p:tagLst xmlns:p="http://schemas.openxmlformats.org/presentationml/2006/main">
  <p:tag name="AS_UNIQUEID" val="931"/>
</p:tagLst>
</file>

<file path=ppt/tags/tag438.xml><?xml version="1.0" encoding="utf-8"?>
<p:tagLst xmlns:p="http://schemas.openxmlformats.org/presentationml/2006/main">
  <p:tag name="AS_UNIQUEID" val="932"/>
</p:tagLst>
</file>

<file path=ppt/tags/tag439.xml><?xml version="1.0" encoding="utf-8"?>
<p:tagLst xmlns:p="http://schemas.openxmlformats.org/presentationml/2006/main">
  <p:tag name="AS_UNIQUEID" val="933"/>
</p:tagLst>
</file>

<file path=ppt/tags/tag44.xml><?xml version="1.0" encoding="utf-8"?>
<p:tagLst xmlns:p="http://schemas.openxmlformats.org/presentationml/2006/main">
  <p:tag name="AS_UNIQUEID" val="542"/>
</p:tagLst>
</file>

<file path=ppt/tags/tag440.xml><?xml version="1.0" encoding="utf-8"?>
<p:tagLst xmlns:p="http://schemas.openxmlformats.org/presentationml/2006/main">
  <p:tag name="AS_UNIQUEID" val="934"/>
</p:tagLst>
</file>

<file path=ppt/tags/tag441.xml><?xml version="1.0" encoding="utf-8"?>
<p:tagLst xmlns:p="http://schemas.openxmlformats.org/presentationml/2006/main">
  <p:tag name="AS_UNIQUEID" val="935"/>
</p:tagLst>
</file>

<file path=ppt/tags/tag442.xml><?xml version="1.0" encoding="utf-8"?>
<p:tagLst xmlns:p="http://schemas.openxmlformats.org/presentationml/2006/main">
  <p:tag name="AS_UNIQUEID" val="936"/>
</p:tagLst>
</file>

<file path=ppt/tags/tag443.xml><?xml version="1.0" encoding="utf-8"?>
<p:tagLst xmlns:p="http://schemas.openxmlformats.org/presentationml/2006/main">
  <p:tag name="AS_UNIQUEID" val="937"/>
</p:tagLst>
</file>

<file path=ppt/tags/tag444.xml><?xml version="1.0" encoding="utf-8"?>
<p:tagLst xmlns:p="http://schemas.openxmlformats.org/presentationml/2006/main">
  <p:tag name="AS_UNIQUEID" val="938"/>
</p:tagLst>
</file>

<file path=ppt/tags/tag445.xml><?xml version="1.0" encoding="utf-8"?>
<p:tagLst xmlns:p="http://schemas.openxmlformats.org/presentationml/2006/main">
  <p:tag name="AS_UNIQUEID" val="939"/>
</p:tagLst>
</file>

<file path=ppt/tags/tag446.xml><?xml version="1.0" encoding="utf-8"?>
<p:tagLst xmlns:p="http://schemas.openxmlformats.org/presentationml/2006/main">
  <p:tag name="AS_UNIQUEID" val="940"/>
</p:tagLst>
</file>

<file path=ppt/tags/tag447.xml><?xml version="1.0" encoding="utf-8"?>
<p:tagLst xmlns:p="http://schemas.openxmlformats.org/presentationml/2006/main">
  <p:tag name="AS_UNIQUEID" val="941"/>
</p:tagLst>
</file>

<file path=ppt/tags/tag448.xml><?xml version="1.0" encoding="utf-8"?>
<p:tagLst xmlns:p="http://schemas.openxmlformats.org/presentationml/2006/main">
  <p:tag name="AS_UNIQUEID" val="942"/>
</p:tagLst>
</file>

<file path=ppt/tags/tag449.xml><?xml version="1.0" encoding="utf-8"?>
<p:tagLst xmlns:p="http://schemas.openxmlformats.org/presentationml/2006/main">
  <p:tag name="AS_UNIQUEID" val="943"/>
</p:tagLst>
</file>

<file path=ppt/tags/tag45.xml><?xml version="1.0" encoding="utf-8"?>
<p:tagLst xmlns:p="http://schemas.openxmlformats.org/presentationml/2006/main">
  <p:tag name="AS_UNIQUEID" val="543"/>
</p:tagLst>
</file>

<file path=ppt/tags/tag450.xml><?xml version="1.0" encoding="utf-8"?>
<p:tagLst xmlns:p="http://schemas.openxmlformats.org/presentationml/2006/main">
  <p:tag name="AS_UNIQUEID" val="944"/>
</p:tagLst>
</file>

<file path=ppt/tags/tag451.xml><?xml version="1.0" encoding="utf-8"?>
<p:tagLst xmlns:p="http://schemas.openxmlformats.org/presentationml/2006/main">
  <p:tag name="AS_UNIQUEID" val="945"/>
</p:tagLst>
</file>

<file path=ppt/tags/tag452.xml><?xml version="1.0" encoding="utf-8"?>
<p:tagLst xmlns:p="http://schemas.openxmlformats.org/presentationml/2006/main">
  <p:tag name="AS_UNIQUEID" val="946"/>
</p:tagLst>
</file>

<file path=ppt/tags/tag453.xml><?xml version="1.0" encoding="utf-8"?>
<p:tagLst xmlns:p="http://schemas.openxmlformats.org/presentationml/2006/main">
  <p:tag name="AS_UNIQUEID" val="947"/>
</p:tagLst>
</file>

<file path=ppt/tags/tag454.xml><?xml version="1.0" encoding="utf-8"?>
<p:tagLst xmlns:p="http://schemas.openxmlformats.org/presentationml/2006/main">
  <p:tag name="AS_UNIQUEID" val="948"/>
  <p:tag name="KSO_WM_BEAUTIFY_FLAG" val=""/>
</p:tagLst>
</file>

<file path=ppt/tags/tag455.xml><?xml version="1.0" encoding="utf-8"?>
<p:tagLst xmlns:p="http://schemas.openxmlformats.org/presentationml/2006/main">
  <p:tag name="AS_UNIQUEID" val="949"/>
  <p:tag name="KSO_WM_BEAUTIFY_FLAG" val=""/>
</p:tagLst>
</file>

<file path=ppt/tags/tag456.xml><?xml version="1.0" encoding="utf-8"?>
<p:tagLst xmlns:p="http://schemas.openxmlformats.org/presentationml/2006/main">
  <p:tag name="AS_UNIQUEID" val="950"/>
  <p:tag name="KSO_WM_BEAUTIFY_FLAG" val=""/>
</p:tagLst>
</file>

<file path=ppt/tags/tag457.xml><?xml version="1.0" encoding="utf-8"?>
<p:tagLst xmlns:p="http://schemas.openxmlformats.org/presentationml/2006/main">
  <p:tag name="AS_UNIQUEID" val="951"/>
</p:tagLst>
</file>

<file path=ppt/tags/tag458.xml><?xml version="1.0" encoding="utf-8"?>
<p:tagLst xmlns:p="http://schemas.openxmlformats.org/presentationml/2006/main">
  <p:tag name="AS_UNIQUEID" val="952"/>
</p:tagLst>
</file>

<file path=ppt/tags/tag459.xml><?xml version="1.0" encoding="utf-8"?>
<p:tagLst xmlns:p="http://schemas.openxmlformats.org/presentationml/2006/main">
  <p:tag name="AS_UNIQUEID" val="953"/>
</p:tagLst>
</file>

<file path=ppt/tags/tag46.xml><?xml version="1.0" encoding="utf-8"?>
<p:tagLst xmlns:p="http://schemas.openxmlformats.org/presentationml/2006/main">
  <p:tag name="AS_UNIQUEID" val="544"/>
</p:tagLst>
</file>

<file path=ppt/tags/tag460.xml><?xml version="1.0" encoding="utf-8"?>
<p:tagLst xmlns:p="http://schemas.openxmlformats.org/presentationml/2006/main">
  <p:tag name="AS_UNIQUEID" val="954"/>
</p:tagLst>
</file>

<file path=ppt/tags/tag461.xml><?xml version="1.0" encoding="utf-8"?>
<p:tagLst xmlns:p="http://schemas.openxmlformats.org/presentationml/2006/main">
  <p:tag name="AS_UNIQUEID" val="955"/>
</p:tagLst>
</file>

<file path=ppt/tags/tag462.xml><?xml version="1.0" encoding="utf-8"?>
<p:tagLst xmlns:p="http://schemas.openxmlformats.org/presentationml/2006/main">
  <p:tag name="AS_UNIQUEID" val="956"/>
</p:tagLst>
</file>

<file path=ppt/tags/tag463.xml><?xml version="1.0" encoding="utf-8"?>
<p:tagLst xmlns:p="http://schemas.openxmlformats.org/presentationml/2006/main">
  <p:tag name="AS_UNIQUEID" val="957"/>
</p:tagLst>
</file>

<file path=ppt/tags/tag464.xml><?xml version="1.0" encoding="utf-8"?>
<p:tagLst xmlns:p="http://schemas.openxmlformats.org/presentationml/2006/main">
  <p:tag name="AS_UNIQUEID" val="958"/>
</p:tagLst>
</file>

<file path=ppt/tags/tag465.xml><?xml version="1.0" encoding="utf-8"?>
<p:tagLst xmlns:p="http://schemas.openxmlformats.org/presentationml/2006/main">
  <p:tag name="AS_UNIQUEID" val="959"/>
</p:tagLst>
</file>

<file path=ppt/tags/tag466.xml><?xml version="1.0" encoding="utf-8"?>
<p:tagLst xmlns:p="http://schemas.openxmlformats.org/presentationml/2006/main">
  <p:tag name="AS_UNIQUEID" val="960"/>
</p:tagLst>
</file>

<file path=ppt/tags/tag467.xml><?xml version="1.0" encoding="utf-8"?>
<p:tagLst xmlns:p="http://schemas.openxmlformats.org/presentationml/2006/main">
  <p:tag name="AS_UNIQUEID" val="961"/>
</p:tagLst>
</file>

<file path=ppt/tags/tag468.xml><?xml version="1.0" encoding="utf-8"?>
<p:tagLst xmlns:p="http://schemas.openxmlformats.org/presentationml/2006/main">
  <p:tag name="AS_UNIQUEID" val="962"/>
</p:tagLst>
</file>

<file path=ppt/tags/tag469.xml><?xml version="1.0" encoding="utf-8"?>
<p:tagLst xmlns:p="http://schemas.openxmlformats.org/presentationml/2006/main">
  <p:tag name="AS_UNIQUEID" val="963"/>
  <p:tag name="KSO_WM_BEAUTIFY_FLAG" val=""/>
</p:tagLst>
</file>

<file path=ppt/tags/tag47.xml><?xml version="1.0" encoding="utf-8"?>
<p:tagLst xmlns:p="http://schemas.openxmlformats.org/presentationml/2006/main">
  <p:tag name="AS_UNIQUEID" val="545"/>
</p:tagLst>
</file>

<file path=ppt/tags/tag470.xml><?xml version="1.0" encoding="utf-8"?>
<p:tagLst xmlns:p="http://schemas.openxmlformats.org/presentationml/2006/main">
  <p:tag name="AS_UNIQUEID" val="964"/>
</p:tagLst>
</file>

<file path=ppt/tags/tag471.xml><?xml version="1.0" encoding="utf-8"?>
<p:tagLst xmlns:p="http://schemas.openxmlformats.org/presentationml/2006/main">
  <p:tag name="AS_UNIQUEID" val="965"/>
</p:tagLst>
</file>

<file path=ppt/tags/tag472.xml><?xml version="1.0" encoding="utf-8"?>
<p:tagLst xmlns:p="http://schemas.openxmlformats.org/presentationml/2006/main">
  <p:tag name="AS_UNIQUEID" val="966"/>
</p:tagLst>
</file>

<file path=ppt/tags/tag473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3.xml><?xml version="1.0" encoding="utf-8"?>
<p:tagLst xmlns:p="http://schemas.openxmlformats.org/presentationml/2006/main">
  <p:tag name="AS_UNIQUEID" val="551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61.xml><?xml version="1.0" encoding="utf-8"?>
<p:tagLst xmlns:p="http://schemas.openxmlformats.org/presentationml/2006/main">
  <p:tag name="AS_UNIQUEID" val="5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62.xml><?xml version="1.0" encoding="utf-8"?>
<p:tagLst xmlns:p="http://schemas.openxmlformats.org/presentationml/2006/main">
  <p:tag name="AS_UNIQUEID" val="5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63.xml><?xml version="1.0" encoding="utf-8"?>
<p:tagLst xmlns:p="http://schemas.openxmlformats.org/presentationml/2006/main">
  <p:tag name="AS_UNIQUEID" val="561"/>
</p:tagLst>
</file>

<file path=ppt/tags/tag64.xml><?xml version="1.0" encoding="utf-8"?>
<p:tagLst xmlns:p="http://schemas.openxmlformats.org/presentationml/2006/main">
  <p:tag name="AS_UNIQUEID" val="562"/>
</p:tagLst>
</file>

<file path=ppt/tags/tag65.xml><?xml version="1.0" encoding="utf-8"?>
<p:tagLst xmlns:p="http://schemas.openxmlformats.org/presentationml/2006/main">
  <p:tag name="AS_UNIQUEID" val="563"/>
</p:tagLst>
</file>

<file path=ppt/tags/tag66.xml><?xml version="1.0" encoding="utf-8"?>
<p:tagLst xmlns:p="http://schemas.openxmlformats.org/presentationml/2006/main">
  <p:tag name="AS_UNIQUEID" val="564"/>
</p:tagLst>
</file>

<file path=ppt/tags/tag67.xml><?xml version="1.0" encoding="utf-8"?>
<p:tagLst xmlns:p="http://schemas.openxmlformats.org/presentationml/2006/main">
  <p:tag name="AS_UNIQUEID" val="565"/>
</p:tagLst>
</file>

<file path=ppt/tags/tag68.xml><?xml version="1.0" encoding="utf-8"?>
<p:tagLst xmlns:p="http://schemas.openxmlformats.org/presentationml/2006/main">
  <p:tag name="AS_UNIQUEID" val="566"/>
</p:tagLst>
</file>

<file path=ppt/tags/tag69.xml><?xml version="1.0" encoding="utf-8"?>
<p:tagLst xmlns:p="http://schemas.openxmlformats.org/presentationml/2006/main">
  <p:tag name="AS_UNIQUEID" val="567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8"/>
</p:tagLst>
</file>

<file path=ppt/tags/tag7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585"/>
</p:tagLst>
</file>

<file path=ppt/tags/tag89.xml><?xml version="1.0" encoding="utf-8"?>
<p:tagLst xmlns:p="http://schemas.openxmlformats.org/presentationml/2006/main">
  <p:tag name="AS_UNIQUEID" val="586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7"/>
</p:tagLst>
</file>

<file path=ppt/tags/tag91.xml><?xml version="1.0" encoding="utf-8"?>
<p:tagLst xmlns:p="http://schemas.openxmlformats.org/presentationml/2006/main">
  <p:tag name="AS_UNIQUEID" val="588"/>
</p:tagLst>
</file>

<file path=ppt/tags/tag92.xml><?xml version="1.0" encoding="utf-8"?>
<p:tagLst xmlns:p="http://schemas.openxmlformats.org/presentationml/2006/main">
  <p:tag name="AS_UNIQUEID" val="589"/>
</p:tagLst>
</file>

<file path=ppt/tags/tag93.xml><?xml version="1.0" encoding="utf-8"?>
<p:tagLst xmlns:p="http://schemas.openxmlformats.org/presentationml/2006/main">
  <p:tag name="AS_UNIQUEID" val="590"/>
</p:tagLst>
</file>

<file path=ppt/tags/tag94.xml><?xml version="1.0" encoding="utf-8"?>
<p:tagLst xmlns:p="http://schemas.openxmlformats.org/presentationml/2006/main">
  <p:tag name="AS_UNIQUEID" val="591"/>
</p:tagLst>
</file>

<file path=ppt/tags/tag95.xml><?xml version="1.0" encoding="utf-8"?>
<p:tagLst xmlns:p="http://schemas.openxmlformats.org/presentationml/2006/main">
  <p:tag name="AS_UNIQUEID" val="592"/>
</p:tagLst>
</file>

<file path=ppt/tags/tag96.xml><?xml version="1.0" encoding="utf-8"?>
<p:tagLst xmlns:p="http://schemas.openxmlformats.org/presentationml/2006/main">
  <p:tag name="AS_UNIQUEID" val="593"/>
</p:tagLst>
</file>

<file path=ppt/tags/tag97.xml><?xml version="1.0" encoding="utf-8"?>
<p:tagLst xmlns:p="http://schemas.openxmlformats.org/presentationml/2006/main">
  <p:tag name="AS_UNIQUEID" val="594"/>
</p:tagLst>
</file>

<file path=ppt/tags/tag98.xml><?xml version="1.0" encoding="utf-8"?>
<p:tagLst xmlns:p="http://schemas.openxmlformats.org/presentationml/2006/main">
  <p:tag name="AS_UNIQUEID" val="498"/>
</p:tagLst>
</file>

<file path=ppt/tags/tag99.xml><?xml version="1.0" encoding="utf-8"?>
<p:tagLst xmlns:p="http://schemas.openxmlformats.org/presentationml/2006/main">
  <p:tag name="AS_UNIQUEID" val="595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224</Paragraphs>
  <Slides>23</Slides>
  <Notes>21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Arial</vt:lpstr>
      <vt:lpstr>Times New Roman</vt:lpstr>
      <vt:lpstr>黑体</vt:lpstr>
      <vt:lpstr>楷体</vt:lpstr>
      <vt:lpstr>Wingdings</vt:lpstr>
      <vt:lpstr>宋体</vt:lpstr>
      <vt:lpstr>Cambria</vt:lpstr>
      <vt:lpstr>Calibri</vt:lpstr>
      <vt:lpstr>Calibri Light</vt:lpstr>
      <vt:lpstr>汉仪雅酷黑 75W</vt:lpstr>
      <vt:lpstr>微软雅黑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2026-06-14T06:34:09Z</cp:lastPrinted>
  <dcterms:created xsi:type="dcterms:W3CDTF">2026-06-14T06:34:09Z</dcterms:created>
  <dcterms:modified xsi:type="dcterms:W3CDTF">2026-06-13T22:34:09Z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