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6876" r:id="rId7"/>
    <p:sldId id="6877" r:id="rId8"/>
    <p:sldId id="6878" r:id="rId9"/>
    <p:sldId id="6879" r:id="rId10"/>
    <p:sldId id="6880" r:id="rId11"/>
    <p:sldId id="6881" r:id="rId12"/>
    <p:sldId id="6882" r:id="rId13"/>
    <p:sldId id="6883" r:id="rId14"/>
    <p:sldId id="6884" r:id="rId15"/>
    <p:sldId id="6885" r:id="rId16"/>
    <p:sldId id="6886" r:id="rId17"/>
    <p:sldId id="6887" r:id="rId18"/>
    <p:sldId id="6888" r:id="rId19"/>
    <p:sldId id="6890" r:id="rId20"/>
    <p:sldId id="6891" r:id="rId21"/>
    <p:sldId id="6892" r:id="rId22"/>
    <p:sldId id="6893" r:id="rId23"/>
    <p:sldId id="6894" r:id="rId24"/>
    <p:sldId id="6895" r:id="rId25"/>
    <p:sldId id="6896" r:id="rId26"/>
    <p:sldId id="6897" r:id="rId27"/>
    <p:sldId id="6898" r:id="rId28"/>
    <p:sldId id="6899" r:id="rId29"/>
    <p:sldId id="6900" r:id="rId30"/>
    <p:sldId id="6901" r:id="rId31"/>
    <p:sldId id="6889" r:id="rId32"/>
  </p:sldIdLst>
  <p:sldSz cx="9144000" cy="5143500" type="screen16x9"/>
  <p:notesSz cx="6858000" cy="9144000"/>
  <p:custDataLst>
    <p:tags r:id="rId33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9" userDrawn="1">
          <p15:clr>
            <a:srgbClr val="A4A3A4"/>
          </p15:clr>
        </p15:guide>
        <p15:guide id="2" pos="304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59"/>
        <p:guide pos="304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tags" Target="tags/tag431.xml" /><Relationship Id="rId34" Type="http://schemas.openxmlformats.org/officeDocument/2006/relationships/presProps" Target="presProps.xml" /><Relationship Id="rId35" Type="http://schemas.openxmlformats.org/officeDocument/2006/relationships/viewProps" Target="viewProps.xml" /><Relationship Id="rId36" Type="http://schemas.openxmlformats.org/officeDocument/2006/relationships/theme" Target="theme/theme1.xml" /><Relationship Id="rId37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9.xml" /><Relationship Id="rId4" Type="http://schemas.openxmlformats.org/officeDocument/2006/relationships/tags" Target="../tags/tag280.xml" /><Relationship Id="rId5" Type="http://schemas.openxmlformats.org/officeDocument/2006/relationships/tags" Target="../tags/tag28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0.xml" /><Relationship Id="rId4" Type="http://schemas.openxmlformats.org/officeDocument/2006/relationships/tags" Target="../tags/tag291.xml" /><Relationship Id="rId5" Type="http://schemas.openxmlformats.org/officeDocument/2006/relationships/tags" Target="../tags/tag292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9.xml" /><Relationship Id="rId4" Type="http://schemas.openxmlformats.org/officeDocument/2006/relationships/tags" Target="../tags/tag300.xml" /><Relationship Id="rId5" Type="http://schemas.openxmlformats.org/officeDocument/2006/relationships/tags" Target="../tags/tag30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0.xml" /><Relationship Id="rId4" Type="http://schemas.openxmlformats.org/officeDocument/2006/relationships/tags" Target="../tags/tag311.xml" /><Relationship Id="rId5" Type="http://schemas.openxmlformats.org/officeDocument/2006/relationships/tags" Target="../tags/tag312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8.xml" /><Relationship Id="rId4" Type="http://schemas.openxmlformats.org/officeDocument/2006/relationships/tags" Target="../tags/tag319.xml" /><Relationship Id="rId5" Type="http://schemas.openxmlformats.org/officeDocument/2006/relationships/tags" Target="../tags/tag320.xml" /><Relationship Id="rId6" Type="http://schemas.openxmlformats.org/officeDocument/2006/relationships/tags" Target="../tags/tag32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5.xml" /><Relationship Id="rId4" Type="http://schemas.openxmlformats.org/officeDocument/2006/relationships/tags" Target="../tags/tag326.xml" /><Relationship Id="rId5" Type="http://schemas.openxmlformats.org/officeDocument/2006/relationships/tags" Target="../tags/tag327.xml" /><Relationship Id="rId6" Type="http://schemas.openxmlformats.org/officeDocument/2006/relationships/tags" Target="../tags/tag328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7.xml" /><Relationship Id="rId4" Type="http://schemas.openxmlformats.org/officeDocument/2006/relationships/tags" Target="../tags/tag338.xml" /><Relationship Id="rId5" Type="http://schemas.openxmlformats.org/officeDocument/2006/relationships/tags" Target="../tags/tag339.xml" /><Relationship Id="rId6" Type="http://schemas.openxmlformats.org/officeDocument/2006/relationships/tags" Target="../tags/tag340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4.xml" /><Relationship Id="rId4" Type="http://schemas.openxmlformats.org/officeDocument/2006/relationships/tags" Target="../tags/tag345.xml" /><Relationship Id="rId5" Type="http://schemas.openxmlformats.org/officeDocument/2006/relationships/tags" Target="../tags/tag346.xml" /><Relationship Id="rId6" Type="http://schemas.openxmlformats.org/officeDocument/2006/relationships/tags" Target="../tags/tag347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4.xml" /><Relationship Id="rId4" Type="http://schemas.openxmlformats.org/officeDocument/2006/relationships/tags" Target="../tags/tag355.xml" /><Relationship Id="rId5" Type="http://schemas.openxmlformats.org/officeDocument/2006/relationships/tags" Target="../tags/tag356.xml" /><Relationship Id="rId6" Type="http://schemas.openxmlformats.org/officeDocument/2006/relationships/tags" Target="../tags/tag357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1.xml" /><Relationship Id="rId4" Type="http://schemas.openxmlformats.org/officeDocument/2006/relationships/tags" Target="../tags/tag362.xml" /><Relationship Id="rId5" Type="http://schemas.openxmlformats.org/officeDocument/2006/relationships/tags" Target="../tags/tag363.xml" /><Relationship Id="rId6" Type="http://schemas.openxmlformats.org/officeDocument/2006/relationships/tags" Target="../tags/tag364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tags" Target="../tags/tag150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7.xml" /><Relationship Id="rId4" Type="http://schemas.openxmlformats.org/officeDocument/2006/relationships/tags" Target="../tags/tag368.xml" /><Relationship Id="rId5" Type="http://schemas.openxmlformats.org/officeDocument/2006/relationships/tags" Target="../tags/tag369.xml" /><Relationship Id="rId6" Type="http://schemas.openxmlformats.org/officeDocument/2006/relationships/tags" Target="../tags/tag370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5.xml" /><Relationship Id="rId4" Type="http://schemas.openxmlformats.org/officeDocument/2006/relationships/tags" Target="../tags/tag376.xml" /><Relationship Id="rId5" Type="http://schemas.openxmlformats.org/officeDocument/2006/relationships/tags" Target="../tags/tag377.xml" /><Relationship Id="rId6" Type="http://schemas.openxmlformats.org/officeDocument/2006/relationships/tags" Target="../tags/tag378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2.xml" /><Relationship Id="rId4" Type="http://schemas.openxmlformats.org/officeDocument/2006/relationships/tags" Target="../tags/tag383.xml" /><Relationship Id="rId5" Type="http://schemas.openxmlformats.org/officeDocument/2006/relationships/tags" Target="../tags/tag384.xml" /><Relationship Id="rId6" Type="http://schemas.openxmlformats.org/officeDocument/2006/relationships/tags" Target="../tags/tag385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4.xml" /><Relationship Id="rId4" Type="http://schemas.openxmlformats.org/officeDocument/2006/relationships/tags" Target="../tags/tag395.xml" /><Relationship Id="rId5" Type="http://schemas.openxmlformats.org/officeDocument/2006/relationships/tags" Target="../tags/tag396.xml" /><Relationship Id="rId6" Type="http://schemas.openxmlformats.org/officeDocument/2006/relationships/tags" Target="../tags/tag397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2.xml" /><Relationship Id="rId4" Type="http://schemas.openxmlformats.org/officeDocument/2006/relationships/tags" Target="../tags/tag403.xml" /><Relationship Id="rId5" Type="http://schemas.openxmlformats.org/officeDocument/2006/relationships/tags" Target="../tags/tag404.xml" /><Relationship Id="rId6" Type="http://schemas.openxmlformats.org/officeDocument/2006/relationships/tags" Target="../tags/tag405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3.xml" /><Relationship Id="rId4" Type="http://schemas.openxmlformats.org/officeDocument/2006/relationships/tags" Target="../tags/tag414.xml" /><Relationship Id="rId5" Type="http://schemas.openxmlformats.org/officeDocument/2006/relationships/tags" Target="../tags/tag415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5.xml" /><Relationship Id="rId4" Type="http://schemas.openxmlformats.org/officeDocument/2006/relationships/tags" Target="../tags/tag166.xml" /><Relationship Id="rId5" Type="http://schemas.openxmlformats.org/officeDocument/2006/relationships/tags" Target="../tags/tag167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2.xml" /><Relationship Id="rId4" Type="http://schemas.openxmlformats.org/officeDocument/2006/relationships/tags" Target="../tags/tag193.xml" /><Relationship Id="rId5" Type="http://schemas.openxmlformats.org/officeDocument/2006/relationships/tags" Target="../tags/tag194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3.xml" /><Relationship Id="rId4" Type="http://schemas.openxmlformats.org/officeDocument/2006/relationships/tags" Target="../tags/tag204.xml" /><Relationship Id="rId5" Type="http://schemas.openxmlformats.org/officeDocument/2006/relationships/tags" Target="../tags/tag205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3.xml" /><Relationship Id="rId4" Type="http://schemas.openxmlformats.org/officeDocument/2006/relationships/tags" Target="../tags/tag214.xml" /><Relationship Id="rId5" Type="http://schemas.openxmlformats.org/officeDocument/2006/relationships/tags" Target="../tags/tag215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tags" Target="../tags/tag230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6.xml" /><Relationship Id="rId4" Type="http://schemas.openxmlformats.org/officeDocument/2006/relationships/tags" Target="../tags/tag247.xml" /><Relationship Id="rId5" Type="http://schemas.openxmlformats.org/officeDocument/2006/relationships/tags" Target="../tags/tag248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8.xml" /><Relationship Id="rId4" Type="http://schemas.openxmlformats.org/officeDocument/2006/relationships/tags" Target="../tags/tag269.xml" /><Relationship Id="rId5" Type="http://schemas.openxmlformats.org/officeDocument/2006/relationships/tags" Target="../tags/tag27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6.xml" /><Relationship Id="rId11" Type="http://schemas.openxmlformats.org/officeDocument/2006/relationships/tags" Target="../tags/tag257.xml" /><Relationship Id="rId12" Type="http://schemas.openxmlformats.org/officeDocument/2006/relationships/tags" Target="../tags/tag258.xml" /><Relationship Id="rId13" Type="http://schemas.openxmlformats.org/officeDocument/2006/relationships/tags" Target="../tags/tag259.xml" /><Relationship Id="rId14" Type="http://schemas.openxmlformats.org/officeDocument/2006/relationships/tags" Target="../tags/tag260.xml" /><Relationship Id="rId15" Type="http://schemas.openxmlformats.org/officeDocument/2006/relationships/tags" Target="../tags/tag261.xml" /><Relationship Id="rId16" Type="http://schemas.openxmlformats.org/officeDocument/2006/relationships/tags" Target="../tags/tag262.xml" /><Relationship Id="rId17" Type="http://schemas.openxmlformats.org/officeDocument/2006/relationships/image" Target="../media/image52.png" /><Relationship Id="rId18" Type="http://schemas.openxmlformats.org/officeDocument/2006/relationships/tags" Target="../tags/tag263.xml" /><Relationship Id="rId19" Type="http://schemas.openxmlformats.org/officeDocument/2006/relationships/image" Target="../media/image53.png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264.xml" /><Relationship Id="rId21" Type="http://schemas.openxmlformats.org/officeDocument/2006/relationships/image" Target="../media/image54.png" /><Relationship Id="rId22" Type="http://schemas.openxmlformats.org/officeDocument/2006/relationships/tags" Target="../tags/tag265.xml" /><Relationship Id="rId23" Type="http://schemas.openxmlformats.org/officeDocument/2006/relationships/tags" Target="../tags/tag266.xml" /><Relationship Id="rId24" Type="http://schemas.openxmlformats.org/officeDocument/2006/relationships/image" Target="../media/image55.jpeg" /><Relationship Id="rId25" Type="http://schemas.openxmlformats.org/officeDocument/2006/relationships/tags" Target="../tags/tag267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tags" Target="../tags/tag251.xml" /><Relationship Id="rId6" Type="http://schemas.openxmlformats.org/officeDocument/2006/relationships/tags" Target="../tags/tag252.xml" /><Relationship Id="rId7" Type="http://schemas.openxmlformats.org/officeDocument/2006/relationships/tags" Target="../tags/tag253.xml" /><Relationship Id="rId8" Type="http://schemas.openxmlformats.org/officeDocument/2006/relationships/tags" Target="../tags/tag254.xml" /><Relationship Id="rId9" Type="http://schemas.openxmlformats.org/officeDocument/2006/relationships/tags" Target="../tags/tag25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8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71.xml" /><Relationship Id="rId4" Type="http://schemas.openxmlformats.org/officeDocument/2006/relationships/tags" Target="../tags/tag272.xml" /><Relationship Id="rId5" Type="http://schemas.openxmlformats.org/officeDocument/2006/relationships/tags" Target="../tags/tag273.xml" /><Relationship Id="rId6" Type="http://schemas.openxmlformats.org/officeDocument/2006/relationships/tags" Target="../tags/tag274.xml" /><Relationship Id="rId7" Type="http://schemas.openxmlformats.org/officeDocument/2006/relationships/tags" Target="../tags/tag275.xml" /><Relationship Id="rId8" Type="http://schemas.openxmlformats.org/officeDocument/2006/relationships/tags" Target="../tags/tag276.xml" /><Relationship Id="rId9" Type="http://schemas.openxmlformats.org/officeDocument/2006/relationships/tags" Target="../tags/tag277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9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282.xml" /><Relationship Id="rId4" Type="http://schemas.openxmlformats.org/officeDocument/2006/relationships/tags" Target="../tags/tag283.xml" /><Relationship Id="rId5" Type="http://schemas.openxmlformats.org/officeDocument/2006/relationships/tags" Target="../tags/tag284.xml" /><Relationship Id="rId6" Type="http://schemas.openxmlformats.org/officeDocument/2006/relationships/tags" Target="../tags/tag285.xml" /><Relationship Id="rId7" Type="http://schemas.openxmlformats.org/officeDocument/2006/relationships/tags" Target="../tags/tag286.xml" /><Relationship Id="rId8" Type="http://schemas.openxmlformats.org/officeDocument/2006/relationships/tags" Target="../tags/tag287.xml" /><Relationship Id="rId9" Type="http://schemas.openxmlformats.org/officeDocument/2006/relationships/tags" Target="../tags/tag288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media" Target="../media/media1.mp4" /><Relationship Id="rId11" Type="http://schemas.openxmlformats.org/officeDocument/2006/relationships/tags" Target="../tags/tag298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293.xml" /><Relationship Id="rId4" Type="http://schemas.openxmlformats.org/officeDocument/2006/relationships/tags" Target="../tags/tag294.xml" /><Relationship Id="rId5" Type="http://schemas.openxmlformats.org/officeDocument/2006/relationships/tags" Target="../tags/tag295.xml" /><Relationship Id="rId6" Type="http://schemas.openxmlformats.org/officeDocument/2006/relationships/tags" Target="../tags/tag296.xml" /><Relationship Id="rId7" Type="http://schemas.openxmlformats.org/officeDocument/2006/relationships/image" Target="../media/image56.png" /><Relationship Id="rId8" Type="http://schemas.openxmlformats.org/officeDocument/2006/relationships/tags" Target="../tags/tag297.xml" /><Relationship Id="rId9" Type="http://schemas.openxmlformats.org/officeDocument/2006/relationships/video" Target="../media/media1.mp4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9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02.xml" /><Relationship Id="rId4" Type="http://schemas.openxmlformats.org/officeDocument/2006/relationships/tags" Target="../tags/tag303.xml" /><Relationship Id="rId5" Type="http://schemas.openxmlformats.org/officeDocument/2006/relationships/tags" Target="../tags/tag304.xml" /><Relationship Id="rId6" Type="http://schemas.openxmlformats.org/officeDocument/2006/relationships/tags" Target="../tags/tag305.xml" /><Relationship Id="rId7" Type="http://schemas.openxmlformats.org/officeDocument/2006/relationships/tags" Target="../tags/tag306.xml" /><Relationship Id="rId8" Type="http://schemas.openxmlformats.org/officeDocument/2006/relationships/tags" Target="../tags/tag307.xml" /><Relationship Id="rId9" Type="http://schemas.openxmlformats.org/officeDocument/2006/relationships/tags" Target="../tags/tag308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13.xml" /><Relationship Id="rId4" Type="http://schemas.openxmlformats.org/officeDocument/2006/relationships/tags" Target="../tags/tag314.xml" /><Relationship Id="rId5" Type="http://schemas.openxmlformats.org/officeDocument/2006/relationships/tags" Target="../tags/tag315.xml" /><Relationship Id="rId6" Type="http://schemas.openxmlformats.org/officeDocument/2006/relationships/tags" Target="../tags/tag316.xml" /><Relationship Id="rId7" Type="http://schemas.openxmlformats.org/officeDocument/2006/relationships/tags" Target="../tags/tag317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22.xml" /><Relationship Id="rId4" Type="http://schemas.openxmlformats.org/officeDocument/2006/relationships/tags" Target="../tags/tag323.xml" /><Relationship Id="rId5" Type="http://schemas.openxmlformats.org/officeDocument/2006/relationships/tags" Target="../tags/tag32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36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29.xml" /><Relationship Id="rId4" Type="http://schemas.openxmlformats.org/officeDocument/2006/relationships/tags" Target="../tags/tag330.xml" /><Relationship Id="rId5" Type="http://schemas.openxmlformats.org/officeDocument/2006/relationships/tags" Target="../tags/tag331.xml" /><Relationship Id="rId6" Type="http://schemas.openxmlformats.org/officeDocument/2006/relationships/tags" Target="../tags/tag332.xml" /><Relationship Id="rId7" Type="http://schemas.openxmlformats.org/officeDocument/2006/relationships/tags" Target="../tags/tag333.xml" /><Relationship Id="rId8" Type="http://schemas.openxmlformats.org/officeDocument/2006/relationships/tags" Target="../tags/tag334.xml" /><Relationship Id="rId9" Type="http://schemas.openxmlformats.org/officeDocument/2006/relationships/tags" Target="../tags/tag33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41.xml" /><Relationship Id="rId4" Type="http://schemas.openxmlformats.org/officeDocument/2006/relationships/tags" Target="../tags/tag342.xml" /><Relationship Id="rId5" Type="http://schemas.openxmlformats.org/officeDocument/2006/relationships/image" Target="../media/image57.jpeg" /><Relationship Id="rId6" Type="http://schemas.openxmlformats.org/officeDocument/2006/relationships/tags" Target="../tags/tag343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48.xml" /><Relationship Id="rId4" Type="http://schemas.openxmlformats.org/officeDocument/2006/relationships/image" Target="../media/image58.jpeg" /><Relationship Id="rId5" Type="http://schemas.openxmlformats.org/officeDocument/2006/relationships/tags" Target="../tags/tag349.xml" /><Relationship Id="rId6" Type="http://schemas.openxmlformats.org/officeDocument/2006/relationships/tags" Target="../tags/tag350.xml" /><Relationship Id="rId7" Type="http://schemas.openxmlformats.org/officeDocument/2006/relationships/tags" Target="../tags/tag351.xml" /><Relationship Id="rId8" Type="http://schemas.openxmlformats.org/officeDocument/2006/relationships/tags" Target="../tags/tag352.xml" /><Relationship Id="rId9" Type="http://schemas.openxmlformats.org/officeDocument/2006/relationships/tags" Target="../tags/tag35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358.xml" /><Relationship Id="rId4" Type="http://schemas.openxmlformats.org/officeDocument/2006/relationships/tags" Target="../tags/tag359.xml" /><Relationship Id="rId5" Type="http://schemas.openxmlformats.org/officeDocument/2006/relationships/tags" Target="../tags/tag36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365.xml" /><Relationship Id="rId4" Type="http://schemas.openxmlformats.org/officeDocument/2006/relationships/tags" Target="../tags/tag366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371.xml" /><Relationship Id="rId4" Type="http://schemas.openxmlformats.org/officeDocument/2006/relationships/image" Target="../media/image59.jpeg" /><Relationship Id="rId5" Type="http://schemas.openxmlformats.org/officeDocument/2006/relationships/tags" Target="../tags/tag372.xml" /><Relationship Id="rId6" Type="http://schemas.openxmlformats.org/officeDocument/2006/relationships/tags" Target="../tags/tag373.xml" /><Relationship Id="rId7" Type="http://schemas.openxmlformats.org/officeDocument/2006/relationships/tags" Target="../tags/tag374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379.xml" /><Relationship Id="rId4" Type="http://schemas.openxmlformats.org/officeDocument/2006/relationships/tags" Target="../tags/tag380.xml" /><Relationship Id="rId5" Type="http://schemas.openxmlformats.org/officeDocument/2006/relationships/tags" Target="../tags/tag381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386.xml" /><Relationship Id="rId4" Type="http://schemas.openxmlformats.org/officeDocument/2006/relationships/tags" Target="../tags/tag387.xml" /><Relationship Id="rId5" Type="http://schemas.openxmlformats.org/officeDocument/2006/relationships/image" Target="../media/image60.jpeg" /><Relationship Id="rId6" Type="http://schemas.openxmlformats.org/officeDocument/2006/relationships/tags" Target="../tags/tag388.xml" /><Relationship Id="rId7" Type="http://schemas.openxmlformats.org/officeDocument/2006/relationships/tags" Target="../tags/tag389.xml" /><Relationship Id="rId8" Type="http://schemas.openxmlformats.org/officeDocument/2006/relationships/tags" Target="../tags/tag390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391.xml" /><Relationship Id="rId3" Type="http://schemas.openxmlformats.org/officeDocument/2006/relationships/tags" Target="../tags/tag392.xml" /><Relationship Id="rId4" Type="http://schemas.openxmlformats.org/officeDocument/2006/relationships/image" Target="../media/image60.jpeg" /><Relationship Id="rId5" Type="http://schemas.openxmlformats.org/officeDocument/2006/relationships/tags" Target="../tags/tag393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398.xml" /><Relationship Id="rId4" Type="http://schemas.openxmlformats.org/officeDocument/2006/relationships/tags" Target="../tags/tag399.xml" /><Relationship Id="rId5" Type="http://schemas.openxmlformats.org/officeDocument/2006/relationships/tags" Target="../tags/tag400.xml" /><Relationship Id="rId6" Type="http://schemas.openxmlformats.org/officeDocument/2006/relationships/image" Target="../media/image60.jpeg" /><Relationship Id="rId7" Type="http://schemas.openxmlformats.org/officeDocument/2006/relationships/tags" Target="../tags/tag401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12.xml" /><Relationship Id="rId2" Type="http://schemas.openxmlformats.org/officeDocument/2006/relationships/notesSlide" Target="../notesSlides/notesSlide24.xml" /><Relationship Id="rId3" Type="http://schemas.openxmlformats.org/officeDocument/2006/relationships/tags" Target="../tags/tag406.xml" /><Relationship Id="rId4" Type="http://schemas.openxmlformats.org/officeDocument/2006/relationships/image" Target="../media/image60.jpeg" /><Relationship Id="rId5" Type="http://schemas.openxmlformats.org/officeDocument/2006/relationships/tags" Target="../tags/tag407.xml" /><Relationship Id="rId6" Type="http://schemas.openxmlformats.org/officeDocument/2006/relationships/tags" Target="../tags/tag408.xml" /><Relationship Id="rId7" Type="http://schemas.openxmlformats.org/officeDocument/2006/relationships/tags" Target="../tags/tag409.xml" /><Relationship Id="rId8" Type="http://schemas.openxmlformats.org/officeDocument/2006/relationships/tags" Target="../tags/tag410.xml" /><Relationship Id="rId9" Type="http://schemas.openxmlformats.org/officeDocument/2006/relationships/tags" Target="../tags/tag411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23.xml" /><Relationship Id="rId11" Type="http://schemas.openxmlformats.org/officeDocument/2006/relationships/tags" Target="../tags/tag424.xml" /><Relationship Id="rId12" Type="http://schemas.openxmlformats.org/officeDocument/2006/relationships/tags" Target="../tags/tag425.xml" /><Relationship Id="rId13" Type="http://schemas.openxmlformats.org/officeDocument/2006/relationships/tags" Target="../tags/tag426.xml" /><Relationship Id="rId14" Type="http://schemas.openxmlformats.org/officeDocument/2006/relationships/tags" Target="../tags/tag427.xml" /><Relationship Id="rId15" Type="http://schemas.openxmlformats.org/officeDocument/2006/relationships/tags" Target="../tags/tag428.xml" /><Relationship Id="rId16" Type="http://schemas.openxmlformats.org/officeDocument/2006/relationships/tags" Target="../tags/tag429.xml" /><Relationship Id="rId17" Type="http://schemas.openxmlformats.org/officeDocument/2006/relationships/tags" Target="../tags/tag430.xml" /><Relationship Id="rId2" Type="http://schemas.openxmlformats.org/officeDocument/2006/relationships/notesSlide" Target="../notesSlides/notesSlide25.xml" /><Relationship Id="rId3" Type="http://schemas.openxmlformats.org/officeDocument/2006/relationships/tags" Target="../tags/tag416.xml" /><Relationship Id="rId4" Type="http://schemas.openxmlformats.org/officeDocument/2006/relationships/tags" Target="../tags/tag417.xml" /><Relationship Id="rId5" Type="http://schemas.openxmlformats.org/officeDocument/2006/relationships/tags" Target="../tags/tag418.xml" /><Relationship Id="rId6" Type="http://schemas.openxmlformats.org/officeDocument/2006/relationships/tags" Target="../tags/tag419.xml" /><Relationship Id="rId7" Type="http://schemas.openxmlformats.org/officeDocument/2006/relationships/tags" Target="../tags/tag420.xml" /><Relationship Id="rId8" Type="http://schemas.openxmlformats.org/officeDocument/2006/relationships/tags" Target="../tags/tag421.xml" /><Relationship Id="rId9" Type="http://schemas.openxmlformats.org/officeDocument/2006/relationships/tags" Target="../tags/tag42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9.xml" /><Relationship Id="rId11" Type="http://schemas.openxmlformats.org/officeDocument/2006/relationships/image" Target="../media/image38.gif" /><Relationship Id="rId12" Type="http://schemas.openxmlformats.org/officeDocument/2006/relationships/tags" Target="../tags/tag140.xml" /><Relationship Id="rId13" Type="http://schemas.openxmlformats.org/officeDocument/2006/relationships/image" Target="../media/image39.gif" /><Relationship Id="rId14" Type="http://schemas.openxmlformats.org/officeDocument/2006/relationships/tags" Target="../tags/tag141.xml" /><Relationship Id="rId15" Type="http://schemas.openxmlformats.org/officeDocument/2006/relationships/tags" Target="../tags/tag142.xml" /><Relationship Id="rId16" Type="http://schemas.openxmlformats.org/officeDocument/2006/relationships/tags" Target="../tags/tag143.xml" /><Relationship Id="rId17" Type="http://schemas.openxmlformats.org/officeDocument/2006/relationships/tags" Target="../tags/tag144.xml" /><Relationship Id="rId18" Type="http://schemas.openxmlformats.org/officeDocument/2006/relationships/tags" Target="../tags/tag145.xml" /><Relationship Id="rId19" Type="http://schemas.openxmlformats.org/officeDocument/2006/relationships/tags" Target="../tags/tag146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40.png" /><Relationship Id="rId21" Type="http://schemas.openxmlformats.org/officeDocument/2006/relationships/tags" Target="../tags/tag147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image" Target="../media/image36.gif" /><Relationship Id="rId8" Type="http://schemas.openxmlformats.org/officeDocument/2006/relationships/tags" Target="../tags/tag138.xml" /><Relationship Id="rId9" Type="http://schemas.openxmlformats.org/officeDocument/2006/relationships/image" Target="../media/image37.gif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2.jpeg" /><Relationship Id="rId11" Type="http://schemas.openxmlformats.org/officeDocument/2006/relationships/tags" Target="../tags/tag157.xml" /><Relationship Id="rId12" Type="http://schemas.openxmlformats.org/officeDocument/2006/relationships/tags" Target="../tags/tag158.xml" /><Relationship Id="rId13" Type="http://schemas.openxmlformats.org/officeDocument/2006/relationships/tags" Target="../tags/tag159.xml" /><Relationship Id="rId14" Type="http://schemas.openxmlformats.org/officeDocument/2006/relationships/image" Target="../media/image43.jpeg" /><Relationship Id="rId15" Type="http://schemas.openxmlformats.org/officeDocument/2006/relationships/tags" Target="../tags/tag160.xml" /><Relationship Id="rId16" Type="http://schemas.openxmlformats.org/officeDocument/2006/relationships/image" Target="../media/image44.jpeg" /><Relationship Id="rId17" Type="http://schemas.openxmlformats.org/officeDocument/2006/relationships/tags" Target="../tags/tag161.xml" /><Relationship Id="rId18" Type="http://schemas.openxmlformats.org/officeDocument/2006/relationships/tags" Target="../tags/tag162.xml" /><Relationship Id="rId19" Type="http://schemas.openxmlformats.org/officeDocument/2006/relationships/tags" Target="../tags/tag163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164.xml" /><Relationship Id="rId3" Type="http://schemas.openxmlformats.org/officeDocument/2006/relationships/tags" Target="../tags/tag151.xml" /><Relationship Id="rId4" Type="http://schemas.openxmlformats.org/officeDocument/2006/relationships/tags" Target="../tags/tag152.xml" /><Relationship Id="rId5" Type="http://schemas.openxmlformats.org/officeDocument/2006/relationships/tags" Target="../tags/tag153.xml" /><Relationship Id="rId6" Type="http://schemas.openxmlformats.org/officeDocument/2006/relationships/tags" Target="../tags/tag154.xml" /><Relationship Id="rId7" Type="http://schemas.openxmlformats.org/officeDocument/2006/relationships/image" Target="../media/image41.jpeg" /><Relationship Id="rId8" Type="http://schemas.openxmlformats.org/officeDocument/2006/relationships/tags" Target="../tags/tag155.xml" /><Relationship Id="rId9" Type="http://schemas.openxmlformats.org/officeDocument/2006/relationships/tags" Target="../tags/tag156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5.xml" /><Relationship Id="rId11" Type="http://schemas.openxmlformats.org/officeDocument/2006/relationships/tags" Target="../tags/tag176.xml" /><Relationship Id="rId12" Type="http://schemas.openxmlformats.org/officeDocument/2006/relationships/tags" Target="../tags/tag177.xml" /><Relationship Id="rId13" Type="http://schemas.openxmlformats.org/officeDocument/2006/relationships/tags" Target="../tags/tag178.xml" /><Relationship Id="rId14" Type="http://schemas.openxmlformats.org/officeDocument/2006/relationships/tags" Target="../tags/tag179.xml" /><Relationship Id="rId15" Type="http://schemas.openxmlformats.org/officeDocument/2006/relationships/tags" Target="../tags/tag180.xml" /><Relationship Id="rId16" Type="http://schemas.openxmlformats.org/officeDocument/2006/relationships/tags" Target="../tags/tag181.xml" /><Relationship Id="rId17" Type="http://schemas.openxmlformats.org/officeDocument/2006/relationships/tags" Target="../tags/tag182.xml" /><Relationship Id="rId18" Type="http://schemas.openxmlformats.org/officeDocument/2006/relationships/tags" Target="../tags/tag183.xml" /><Relationship Id="rId19" Type="http://schemas.openxmlformats.org/officeDocument/2006/relationships/tags" Target="../tags/tag184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85.xml" /><Relationship Id="rId21" Type="http://schemas.openxmlformats.org/officeDocument/2006/relationships/tags" Target="../tags/tag186.xml" /><Relationship Id="rId22" Type="http://schemas.openxmlformats.org/officeDocument/2006/relationships/tags" Target="../tags/tag187.xml" /><Relationship Id="rId23" Type="http://schemas.openxmlformats.org/officeDocument/2006/relationships/tags" Target="../tags/tag188.xml" /><Relationship Id="rId24" Type="http://schemas.openxmlformats.org/officeDocument/2006/relationships/tags" Target="../tags/tag189.xml" /><Relationship Id="rId25" Type="http://schemas.openxmlformats.org/officeDocument/2006/relationships/tags" Target="../tags/tag190.xml" /><Relationship Id="rId26" Type="http://schemas.openxmlformats.org/officeDocument/2006/relationships/tags" Target="../tags/tag191.xml" /><Relationship Id="rId3" Type="http://schemas.openxmlformats.org/officeDocument/2006/relationships/tags" Target="../tags/tag168.xml" /><Relationship Id="rId4" Type="http://schemas.openxmlformats.org/officeDocument/2006/relationships/tags" Target="../tags/tag169.xml" /><Relationship Id="rId5" Type="http://schemas.openxmlformats.org/officeDocument/2006/relationships/tags" Target="../tags/tag170.xml" /><Relationship Id="rId6" Type="http://schemas.openxmlformats.org/officeDocument/2006/relationships/tags" Target="../tags/tag171.xml" /><Relationship Id="rId7" Type="http://schemas.openxmlformats.org/officeDocument/2006/relationships/tags" Target="../tags/tag172.xml" /><Relationship Id="rId8" Type="http://schemas.openxmlformats.org/officeDocument/2006/relationships/tags" Target="../tags/tag173.xml" /><Relationship Id="rId9" Type="http://schemas.openxmlformats.org/officeDocument/2006/relationships/tags" Target="../tags/tag174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1.xml" /><Relationship Id="rId11" Type="http://schemas.openxmlformats.org/officeDocument/2006/relationships/image" Target="../media/image46.png" /><Relationship Id="rId12" Type="http://schemas.openxmlformats.org/officeDocument/2006/relationships/tags" Target="../tags/tag202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95.xml" /><Relationship Id="rId4" Type="http://schemas.openxmlformats.org/officeDocument/2006/relationships/tags" Target="../tags/tag196.xml" /><Relationship Id="rId5" Type="http://schemas.openxmlformats.org/officeDocument/2006/relationships/tags" Target="../tags/tag197.xml" /><Relationship Id="rId6" Type="http://schemas.openxmlformats.org/officeDocument/2006/relationships/tags" Target="../tags/tag198.xml" /><Relationship Id="rId7" Type="http://schemas.openxmlformats.org/officeDocument/2006/relationships/tags" Target="../tags/tag199.xml" /><Relationship Id="rId8" Type="http://schemas.openxmlformats.org/officeDocument/2006/relationships/tags" Target="../tags/tag200.xml" /><Relationship Id="rId9" Type="http://schemas.openxmlformats.org/officeDocument/2006/relationships/image" Target="../media/image45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2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06.xml" /><Relationship Id="rId4" Type="http://schemas.openxmlformats.org/officeDocument/2006/relationships/tags" Target="../tags/tag207.xml" /><Relationship Id="rId5" Type="http://schemas.openxmlformats.org/officeDocument/2006/relationships/tags" Target="../tags/tag208.xml" /><Relationship Id="rId6" Type="http://schemas.openxmlformats.org/officeDocument/2006/relationships/tags" Target="../tags/tag209.xml" /><Relationship Id="rId7" Type="http://schemas.openxmlformats.org/officeDocument/2006/relationships/tags" Target="../tags/tag210.xml" /><Relationship Id="rId8" Type="http://schemas.openxmlformats.org/officeDocument/2006/relationships/tags" Target="../tags/tag211.xml" /><Relationship Id="rId9" Type="http://schemas.openxmlformats.org/officeDocument/2006/relationships/image" Target="../media/image4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3.xml" /><Relationship Id="rId11" Type="http://schemas.openxmlformats.org/officeDocument/2006/relationships/tags" Target="../tags/tag224.xml" /><Relationship Id="rId12" Type="http://schemas.openxmlformats.org/officeDocument/2006/relationships/tags" Target="../tags/tag225.xml" /><Relationship Id="rId13" Type="http://schemas.openxmlformats.org/officeDocument/2006/relationships/tags" Target="../tags/tag226.xml" /><Relationship Id="rId14" Type="http://schemas.openxmlformats.org/officeDocument/2006/relationships/image" Target="../media/image48.png" /><Relationship Id="rId15" Type="http://schemas.openxmlformats.org/officeDocument/2006/relationships/tags" Target="../tags/tag227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16.xml" /><Relationship Id="rId4" Type="http://schemas.openxmlformats.org/officeDocument/2006/relationships/tags" Target="../tags/tag217.xml" /><Relationship Id="rId5" Type="http://schemas.openxmlformats.org/officeDocument/2006/relationships/tags" Target="../tags/tag218.xml" /><Relationship Id="rId6" Type="http://schemas.openxmlformats.org/officeDocument/2006/relationships/tags" Target="../tags/tag219.xml" /><Relationship Id="rId7" Type="http://schemas.openxmlformats.org/officeDocument/2006/relationships/tags" Target="../tags/tag220.xml" /><Relationship Id="rId8" Type="http://schemas.openxmlformats.org/officeDocument/2006/relationships/tags" Target="../tags/tag221.xml" /><Relationship Id="rId9" Type="http://schemas.openxmlformats.org/officeDocument/2006/relationships/tags" Target="../tags/tag22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7.xml" /><Relationship Id="rId11" Type="http://schemas.openxmlformats.org/officeDocument/2006/relationships/tags" Target="../tags/tag238.xml" /><Relationship Id="rId12" Type="http://schemas.openxmlformats.org/officeDocument/2006/relationships/tags" Target="../tags/tag239.xml" /><Relationship Id="rId13" Type="http://schemas.openxmlformats.org/officeDocument/2006/relationships/tags" Target="../tags/tag240.xml" /><Relationship Id="rId14" Type="http://schemas.openxmlformats.org/officeDocument/2006/relationships/image" Target="../media/image50.png" /><Relationship Id="rId15" Type="http://schemas.openxmlformats.org/officeDocument/2006/relationships/tags" Target="../tags/tag241.xml" /><Relationship Id="rId16" Type="http://schemas.openxmlformats.org/officeDocument/2006/relationships/tags" Target="../tags/tag242.xml" /><Relationship Id="rId17" Type="http://schemas.openxmlformats.org/officeDocument/2006/relationships/image" Target="../media/image51.png" /><Relationship Id="rId18" Type="http://schemas.openxmlformats.org/officeDocument/2006/relationships/tags" Target="../tags/tag243.xml" /><Relationship Id="rId19" Type="http://schemas.openxmlformats.org/officeDocument/2006/relationships/tags" Target="../tags/tag244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245.xml" /><Relationship Id="rId3" Type="http://schemas.openxmlformats.org/officeDocument/2006/relationships/tags" Target="../tags/tag231.xml" /><Relationship Id="rId4" Type="http://schemas.openxmlformats.org/officeDocument/2006/relationships/tags" Target="../tags/tag232.xml" /><Relationship Id="rId5" Type="http://schemas.openxmlformats.org/officeDocument/2006/relationships/tags" Target="../tags/tag233.xml" /><Relationship Id="rId6" Type="http://schemas.openxmlformats.org/officeDocument/2006/relationships/tags" Target="../tags/tag234.xml" /><Relationship Id="rId7" Type="http://schemas.openxmlformats.org/officeDocument/2006/relationships/tags" Target="../tags/tag235.xml" /><Relationship Id="rId8" Type="http://schemas.openxmlformats.org/officeDocument/2006/relationships/tags" Target="../tags/tag236.xml" /><Relationship Id="rId9" Type="http://schemas.openxmlformats.org/officeDocument/2006/relationships/image" Target="../media/image49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1851660"/>
            <a:ext cx="551116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14.</a:t>
            </a:r>
            <a:r>
              <a:rPr 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4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跨学科实践：制作简易热机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  <a:p>
            <a:pPr algn="ctr"/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模型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第十四章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内能的利用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660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跨学科实践：制作简易热机模型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一、实践主题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利用身边常见材料制作简易热机模型，直观认识热机的工作原理，理解内能可以转化为机械能，巩固</a:t>
            </a:r>
            <a:r>
              <a:rPr lang="en-US" altLang="zh-CN" sz="100">
                <a:noFill/>
              </a:rPr>
              <a:t>14.2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14.3</a:t>
            </a:r>
            <a:r>
              <a:rPr lang="zh-CN" altLang="en-US" sz="100">
                <a:noFill/>
              </a:rPr>
              <a:t>热机与热机效率相关知识。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二、实践原理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热机的核心工作原理是内能转化为机械能。通过加热密闭容器内的空气或水蒸气，使其受热膨胀、气压增大，对外做功，推动装置运动；降温后气压减小，装置复位，模拟热机循环工作过程。本次制作的简易热机属于空气热机，依靠气体热胀冷缩实现做功，贴合四冲程热机的能量转化本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三、实验材料（生活易得）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空矿泉水瓶（轻质硬质）、一次性纸杯、细吸管、竹签、硬卡纸、蜡烛（热源）、胶带、剪刀、橡皮筋、清水。材料安全、操作简单，适合课堂及课后实践。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四、制作步骤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制作转轴与支架：截取一段细竹签作为转动轴，用硬卡纸制作两个三角支架，固定在桌面，保证竹签可以灵活自由转动，无卡顿摩擦。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制作做功气室：将空矿泉水瓶底部扎小孔，插入吸管并用胶带密封固定，保证接口不漏气，将瓶子固定在转轴一侧，作为热机的密闭气室。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装配动力结构：在转轴另一侧粘贴轻质卡纸叶片，利用气体喷出的反作用力带动转轴旋转，模拟热机对外做功。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调试密封性能：检查瓶身、吸管接口，确保整体密闭性良好，漏气会导致气压不足，无法正常做功。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加热实验：点燃蜡烛，将火焰轻微靠近矿泉水瓶瓶身，缓慢加热瓶内空气，观察装置运动状态。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五、实验现象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蜡烛加热瓶内空气，空气受热膨胀，瓶内气压升高，高压气体从吸管口快速喷出，产生反冲力，带动转轴和叶片持续转动；移开蜡烛后，瓶内空气冷却收缩，气压降低，装置逐渐停止转动。实验过程中可清晰观察到：热量输入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内能增加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气体做功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机械能产生的完整过程。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六、现象分析与知识结合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能量转化：蜡烛燃烧，化学能转化为内能，传递给瓶内空气；膨胀的气体对外做功，内能转化为机械能，完全贴合热机的工作本质。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误差与损耗：装置转动速度有限、无法持续工作，是因为存在能量损耗，包括空气散热、装置摩擦、气体漏气等，对应课本热机效率小于</a:t>
            </a:r>
            <a:r>
              <a:rPr lang="en-US" altLang="zh-CN" sz="100">
                <a:noFill/>
              </a:rPr>
              <a:t>100%</a:t>
            </a:r>
            <a:r>
              <a:rPr lang="zh-CN" altLang="en-US" sz="100">
                <a:noFill/>
              </a:rPr>
              <a:t>的知识点。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工作特点：依靠温度变化实现气体膨胀和收缩，循环做功，模拟了汽油机做功冲程的核心原理。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七、实践总结与反思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本次简易热机模型成功实现了内能向机械能的转化，直观验证了热机的工作原理。通过动手制作，清晰区分了热机能量转化过程，理解了热机效率无法达到</a:t>
            </a:r>
            <a:r>
              <a:rPr lang="en-US" altLang="zh-CN" sz="100">
                <a:noFill/>
              </a:rPr>
              <a:t>100%</a:t>
            </a:r>
            <a:r>
              <a:rPr lang="zh-CN" altLang="en-US" sz="100">
                <a:noFill/>
              </a:rPr>
              <a:t>的原因。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装置存在的不足：密封效果一般、摩擦损耗较大、热源不稳定。改进方法：优化接口密封、打磨转轴减小摩擦、采用稳定热源，减少能量损耗，提升热机工作效率。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八、跨学科拓展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本次实践融合物理、工程设计知识，利用生活废品完成机械装置制作，培养动手能力与创新思维，同时结合能量守恒定律，明确所有能量转化过程都遵循能量守恒，无能量凭空产生或消失。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项目实施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95710" y="554990"/>
            <a:ext cx="1581045" cy="5724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49087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材料准备</a:t>
            </a:r>
            <a:endParaRPr lang="zh-CN" altLang="en-US" sz="2400" b="1">
              <a:solidFill>
                <a:srgbClr val="249087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395710" y="1059645"/>
            <a:ext cx="3863235" cy="24892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一个空易拉罐，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一个去掉笔芯的中性笔，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一台小风扇，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酒精灯或蜡烛，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密封胶，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铁丝等。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7" name="直接箭头连接符 6" title=""/>
          <p:cNvCxnSpPr/>
          <p:nvPr>
            <p:custDataLst>
              <p:tags r:id="rId9"/>
            </p:custDataLst>
          </p:nvPr>
        </p:nvCxnSpPr>
        <p:spPr>
          <a:xfrm>
            <a:off x="2956560" y="1368890"/>
            <a:ext cx="1163320" cy="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 title=""/>
          <p:cNvCxnSpPr/>
          <p:nvPr>
            <p:custDataLst>
              <p:tags r:id="rId10"/>
            </p:custDataLst>
          </p:nvPr>
        </p:nvCxnSpPr>
        <p:spPr>
          <a:xfrm>
            <a:off x="4173855" y="1863555"/>
            <a:ext cx="1163320" cy="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 title=""/>
          <p:cNvCxnSpPr/>
          <p:nvPr>
            <p:custDataLst>
              <p:tags r:id="rId11"/>
            </p:custDataLst>
          </p:nvPr>
        </p:nvCxnSpPr>
        <p:spPr>
          <a:xfrm>
            <a:off x="2611755" y="2374730"/>
            <a:ext cx="1163320" cy="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>
          <a:xfrm>
            <a:off x="4258945" y="1107905"/>
            <a:ext cx="863600" cy="445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30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气缸</a:t>
            </a:r>
            <a:endParaRPr lang="zh-CN" altLang="en-US" sz="2300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3"/>
            </p:custDataLst>
          </p:nvPr>
        </p:nvSpPr>
        <p:spPr>
          <a:xfrm>
            <a:off x="5452110" y="1633050"/>
            <a:ext cx="3691890" cy="445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30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将水蒸气导出吹到小风扇上</a:t>
            </a:r>
            <a:endParaRPr lang="zh-CN" altLang="en-US" sz="2300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4"/>
            </p:custDataLst>
          </p:nvPr>
        </p:nvSpPr>
        <p:spPr>
          <a:xfrm>
            <a:off x="3851275" y="2125810"/>
            <a:ext cx="1210310" cy="445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30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汽轮机</a:t>
            </a:r>
            <a:endParaRPr lang="zh-CN" altLang="en-US" sz="2300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13" name="直接箭头连接符 12" title=""/>
          <p:cNvCxnSpPr/>
          <p:nvPr>
            <p:custDataLst>
              <p:tags r:id="rId15"/>
            </p:custDataLst>
          </p:nvPr>
        </p:nvCxnSpPr>
        <p:spPr>
          <a:xfrm>
            <a:off x="2962606" y="3003554"/>
            <a:ext cx="1163320" cy="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 title=""/>
          <p:cNvSpPr txBox="1"/>
          <p:nvPr>
            <p:custDataLst>
              <p:tags r:id="rId16"/>
            </p:custDataLst>
          </p:nvPr>
        </p:nvSpPr>
        <p:spPr>
          <a:xfrm>
            <a:off x="4202126" y="2754634"/>
            <a:ext cx="1754505" cy="445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30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加热水装置</a:t>
            </a:r>
            <a:endParaRPr lang="zh-CN" altLang="en-US" sz="2300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6442" y="3327910"/>
            <a:ext cx="1610633" cy="1548000"/>
          </a:xfrm>
          <a:prstGeom prst="rect">
            <a:avLst/>
          </a:prstGeom>
        </p:spPr>
      </p:pic>
      <p:pic>
        <p:nvPicPr>
          <p:cNvPr id="19" name="图片 18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5441" y="3353311"/>
            <a:ext cx="1586406" cy="1512000"/>
          </a:xfrm>
          <a:prstGeom prst="rect">
            <a:avLst/>
          </a:prstGeom>
        </p:spPr>
      </p:pic>
      <p:pic>
        <p:nvPicPr>
          <p:cNvPr id="20" name="图片 19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38828" y="3646809"/>
            <a:ext cx="713372" cy="1080000"/>
          </a:xfrm>
          <a:prstGeom prst="rect">
            <a:avLst/>
          </a:prstGeom>
        </p:spPr>
      </p:pic>
      <p:sp>
        <p:nvSpPr>
          <p:cNvPr id="21" name="文本框 20" title=""/>
          <p:cNvSpPr txBox="1"/>
          <p:nvPr>
            <p:custDataLst>
              <p:tags r:id="rId23"/>
            </p:custDataLst>
          </p:nvPr>
        </p:nvSpPr>
        <p:spPr>
          <a:xfrm>
            <a:off x="1976755" y="659689"/>
            <a:ext cx="1047797" cy="3999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方案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22" name="图片 21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>
            <a:clrChange>
              <a:clrFrom>
                <a:srgbClr val="FAFAFA">
                  <a:alpha val="100000"/>
                </a:srgbClr>
              </a:clrFrom>
              <a:clrTo>
                <a:srgbClr val="FAFAFA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0300" y="3259664"/>
            <a:ext cx="1512000" cy="1512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项目实施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95460" y="1174541"/>
            <a:ext cx="820857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defRPr sz="2800" b="1">
                <a:latin typeface="Times New Roman"/>
                <a:ea typeface="黑体"/>
                <a:cs typeface="Times New Roman" panose="02020603050405020304" charset="0"/>
              </a:defRPr>
            </a:lvl1pPr>
          </a:lstStyle>
          <a:p>
            <a:r>
              <a:rPr lang="zh-CN" altLang="en-US" sz="2000" b="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2000" b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0">
                <a:latin typeface="微软雅黑" panose="020b0503020204020204" charset="-122"/>
                <a:ea typeface="微软雅黑" panose="020b0503020204020204" charset="-122"/>
              </a:rPr>
              <a:t>）气缸：用小刀在易拉罐侧壁上开一个比中性笔笔杆略粗的孔，将笔杆截成两段，带笔尖的一段插在易拉罐罐口处，尖端朝外，带尾塞的一段插在侧壁的孔中，尾塞朝外，用橡皮泥将笔杆固定并将开口处密封。</a:t>
            </a:r>
            <a:endParaRPr lang="zh-CN" altLang="en-US" sz="20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395605" y="2562225"/>
            <a:ext cx="820928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defRPr sz="20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altLang="zh-CN"/>
              <a:t>(</a:t>
            </a:r>
            <a:r>
              <a:rPr lang="zh-CN" altLang="en-US"/>
              <a:t>２</a:t>
            </a:r>
            <a:r>
              <a:rPr lang="en-US" altLang="zh-CN"/>
              <a:t>)</a:t>
            </a:r>
            <a:r>
              <a:rPr lang="zh-CN" altLang="en-US"/>
              <a:t>叶片：可直接使用一台小风扇的扇叶，或利用用完的卫生纸纸筒和硬纸板制作。</a:t>
            </a:r>
            <a:endParaRPr lang="zh-CN" altLang="en-US"/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395605" y="3549650"/>
            <a:ext cx="820928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defRPr sz="20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altLang="zh-CN"/>
              <a:t>(</a:t>
            </a:r>
            <a:r>
              <a:rPr lang="zh-CN" altLang="en-US"/>
              <a:t>３</a:t>
            </a:r>
            <a:r>
              <a:rPr lang="en-US" altLang="zh-CN"/>
              <a:t>)</a:t>
            </a:r>
            <a:r>
              <a:rPr lang="zh-CN" altLang="en-US"/>
              <a:t>组装：通过侧壁的笔杆向易拉罐内部注入大约半罐水，旋紧尾塞。将易拉罐放置在用铁丝弯折成的支架上，笔的尖端对准叶片。点燃易拉罐下面的酒精灯，当有蒸汽喷出时，扇叶就转动起来。</a:t>
            </a:r>
            <a:endParaRPr lang="zh-CN" altLang="en-US"/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395710" y="554990"/>
            <a:ext cx="1581045" cy="52456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49087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制作过程</a:t>
            </a:r>
            <a:endParaRPr lang="zh-CN" altLang="en-US" sz="2400" b="1">
              <a:solidFill>
                <a:srgbClr val="249087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项目实施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object 6" title=""/>
          <p:cNvSpPr txBox="1"/>
          <p:nvPr>
            <p:custDataLst>
              <p:tags r:id="rId7"/>
            </p:custDataLst>
          </p:nvPr>
        </p:nvSpPr>
        <p:spPr>
          <a:xfrm>
            <a:off x="398250" y="555610"/>
            <a:ext cx="259080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000" b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楷体" panose="02010609060101010101" charset="-122"/>
              </a:rPr>
              <a:t>酒精灯使用规范：</a:t>
            </a:r>
            <a:endParaRPr sz="2000" b="1">
              <a:solidFill>
                <a:srgbClr val="000000"/>
              </a:solidFill>
              <a:latin typeface="Times New Roman"/>
              <a:ea typeface="微软雅黑" panose="020b0503020204020204" charset="-122"/>
              <a:cs typeface="楷体" panose="02010609060101010101" charset="-122"/>
            </a:endParaRPr>
          </a:p>
        </p:txBody>
      </p:sp>
      <p:sp>
        <p:nvSpPr>
          <p:cNvPr id="6" name="object 7" title=""/>
          <p:cNvSpPr txBox="1"/>
          <p:nvPr>
            <p:custDataLst>
              <p:tags r:id="rId8"/>
            </p:custDataLst>
          </p:nvPr>
        </p:nvSpPr>
        <p:spPr>
          <a:xfrm>
            <a:off x="398250" y="1160962"/>
            <a:ext cx="8134025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R="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点燃酒精灯时禁止直接对罐体加热，应保持距离罐底2-3cm均匀加热。</a:t>
            </a:r>
            <a:endParaRPr sz="20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marR="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禁止向点燃的酒精灯内添加酒精，需熄灭冷却后再补充。</a:t>
            </a:r>
            <a:endParaRPr sz="20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marR="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酒精灯熄灭时用灯帽盖灭，不可用嘴吹灭。</a:t>
            </a:r>
            <a:endParaRPr sz="20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object 8" title=""/>
          <p:cNvSpPr txBox="1"/>
          <p:nvPr>
            <p:custDataLst>
              <p:tags r:id="rId9"/>
            </p:custDataLst>
          </p:nvPr>
        </p:nvSpPr>
        <p:spPr>
          <a:xfrm>
            <a:off x="398250" y="2730485"/>
            <a:ext cx="259080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000" b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楷体" panose="02010609060101010101" charset="-122"/>
              </a:rPr>
              <a:t>加热与蒸汽防护：</a:t>
            </a:r>
            <a:endParaRPr sz="2000" b="1">
              <a:solidFill>
                <a:srgbClr val="000000"/>
              </a:solidFill>
              <a:latin typeface="Times New Roman"/>
              <a:ea typeface="微软雅黑" panose="020b0503020204020204" charset="-122"/>
              <a:cs typeface="楷体" panose="02010609060101010101" charset="-122"/>
            </a:endParaRPr>
          </a:p>
        </p:txBody>
      </p:sp>
      <p:sp>
        <p:nvSpPr>
          <p:cNvPr id="8" name="object 9" title=""/>
          <p:cNvSpPr txBox="1"/>
          <p:nvPr>
            <p:custDataLst>
              <p:tags r:id="rId10"/>
            </p:custDataLst>
          </p:nvPr>
        </p:nvSpPr>
        <p:spPr>
          <a:xfrm>
            <a:off x="395710" y="3335837"/>
            <a:ext cx="8136565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marR="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注水量不超过易拉罐容积的1/2，避免沸腾时水溢出或蒸汽压力过大。</a:t>
            </a:r>
            <a:endParaRPr sz="20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marR="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00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加热过程中禁止触碰罐体、笔管或支架（高温烫伤风险）。</a:t>
            </a:r>
            <a:endParaRPr sz="20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marR="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00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蒸汽喷出时勿直视喷口，避免高温蒸汽灼伤眼睛或面部。</a:t>
            </a:r>
            <a:endParaRPr sz="200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项目实施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利用可乐易拉罐和小蜡烛制作蒸汽机工作模型，原来这么简单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79820" y="1059645"/>
            <a:ext cx="5256365" cy="2956705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3419920" y="4227865"/>
            <a:ext cx="2736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视频  制作简易热机模型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项目实施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object 6" title=""/>
          <p:cNvSpPr txBox="1"/>
          <p:nvPr>
            <p:custDataLst>
              <p:tags r:id="rId7"/>
            </p:custDataLst>
          </p:nvPr>
        </p:nvSpPr>
        <p:spPr>
          <a:xfrm>
            <a:off x="323705" y="556680"/>
            <a:ext cx="8686800" cy="4887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400" b="1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charset="-122"/>
              </a:rPr>
              <a:t>当点燃易拉罐下方的酒精灯加热罐内的水时，会产生以下现象：</a:t>
            </a:r>
            <a:endParaRPr sz="24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charset="-122"/>
            </a:endParaRPr>
          </a:p>
        </p:txBody>
      </p:sp>
      <p:sp>
        <p:nvSpPr>
          <p:cNvPr id="6" name="object 7" title=""/>
          <p:cNvSpPr txBox="1"/>
          <p:nvPr>
            <p:custDataLst>
              <p:tags r:id="rId8"/>
            </p:custDataLst>
          </p:nvPr>
        </p:nvSpPr>
        <p:spPr>
          <a:xfrm>
            <a:off x="323705" y="1387260"/>
            <a:ext cx="849659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000" b="1" err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charset="-122"/>
              </a:rPr>
              <a:t>蒸汽喷出</a:t>
            </a:r>
            <a:r>
              <a:rPr sz="200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charset="-122"/>
              </a:rPr>
              <a:t>：</a:t>
            </a:r>
            <a:r>
              <a:rPr sz="2000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charset="-122"/>
              </a:rPr>
              <a:t>易拉罐中的水受热沸腾，汽化产生大量水蒸气，蒸汽从插入罐体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charset="-122"/>
            </a:endParaRPr>
          </a:p>
          <a:p>
            <a:pPr marR="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000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charset="-122"/>
              </a:rPr>
              <a:t>的中性笔尖（开口端）高速喷出。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charset="-122"/>
            </a:endParaRPr>
          </a:p>
        </p:txBody>
      </p:sp>
      <p:sp>
        <p:nvSpPr>
          <p:cNvPr id="7" name="object 9" title=""/>
          <p:cNvSpPr txBox="1"/>
          <p:nvPr>
            <p:custDataLst>
              <p:tags r:id="rId9"/>
            </p:custDataLst>
          </p:nvPr>
        </p:nvSpPr>
        <p:spPr>
          <a:xfrm>
            <a:off x="323705" y="4155860"/>
            <a:ext cx="849659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000" b="1" err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charset="-122"/>
              </a:rPr>
              <a:t>能量转化体现：</a:t>
            </a:r>
            <a:r>
              <a:rPr sz="2000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charset="-122"/>
              </a:rPr>
              <a:t>蒸汽的热能（内能）通过推动扇叶转化为机械能（动能）。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charset="-122"/>
            </a:endParaRPr>
          </a:p>
        </p:txBody>
      </p:sp>
      <p:sp>
        <p:nvSpPr>
          <p:cNvPr id="8" name="object 8" title=""/>
          <p:cNvSpPr txBox="1"/>
          <p:nvPr>
            <p:custDataLst>
              <p:tags r:id="rId10"/>
            </p:custDataLst>
          </p:nvPr>
        </p:nvSpPr>
        <p:spPr>
          <a:xfrm>
            <a:off x="323705" y="2771560"/>
            <a:ext cx="8496590" cy="8689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000" b="1" err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charset="-122"/>
              </a:rPr>
              <a:t>动能转化：</a:t>
            </a:r>
            <a:r>
              <a:rPr sz="2000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charset="-122"/>
              </a:rPr>
              <a:t>喷出的蒸汽具有一定动能，直接冲击对准笔尖的小风扇扇叶，使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charset="-122"/>
            </a:endParaRPr>
          </a:p>
          <a:p>
            <a:pPr marR="0" indent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sz="2000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charset="-122"/>
              </a:rPr>
              <a:t>其迅速转动。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展示交流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7"/>
            </p:custDataLst>
          </p:nvPr>
        </p:nvSpPr>
        <p:spPr>
          <a:xfrm>
            <a:off x="539720" y="843630"/>
            <a:ext cx="806456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zh-CN" sz="2000">
                <a:latin typeface="微软雅黑" panose="020b0503020204020204" charset="-122"/>
                <a:ea typeface="微软雅黑" panose="020b0503020204020204" charset="-122"/>
              </a:rPr>
              <a:t>各小组展示交流制作的热机模型，看哪一个小组设计的作品运行更加流畅，制作精细，更有创意。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</a:endParaRPr>
          </a:p>
          <a:p>
            <a:pPr algn="dist">
              <a:lnSpc>
                <a:spcPct val="150000"/>
              </a:lnSpc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zh-CN" sz="2000">
                <a:latin typeface="微软雅黑" panose="020b0503020204020204" charset="-122"/>
                <a:ea typeface="微软雅黑" panose="020b0503020204020204" charset="-122"/>
              </a:rPr>
              <a:t>展示交流制作过程中遇到的困难，是怎样处理的？还可以怎样优化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000">
                <a:latin typeface="微软雅黑" panose="020b0503020204020204" charset="-122"/>
                <a:ea typeface="微软雅黑" panose="020b0503020204020204" charset="-122"/>
              </a:rPr>
              <a:t>设计。</a:t>
            </a:r>
            <a:endParaRPr lang="zh-CN" altLang="zh-CN" sz="20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3.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你们小组制作</a:t>
            </a:r>
            <a:r>
              <a:rPr lang="zh-CN" altLang="zh-CN" sz="2000">
                <a:latin typeface="微软雅黑" panose="020b0503020204020204" charset="-122"/>
                <a:ea typeface="微软雅黑" panose="020b0503020204020204" charset="-122"/>
              </a:rPr>
              <a:t>简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易</a:t>
            </a:r>
            <a:r>
              <a:rPr lang="zh-CN" altLang="zh-CN" sz="2000">
                <a:latin typeface="微软雅黑" panose="020b0503020204020204" charset="-122"/>
                <a:ea typeface="微软雅黑" panose="020b0503020204020204" charset="-122"/>
              </a:rPr>
              <a:t>热机的缺点是怎样的？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如何提高热机效率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?</a:t>
            </a:r>
            <a:endParaRPr lang="zh-CN" altLang="zh-CN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75b5d1a98?vcp=1&amp;pid=c7a580ab5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【项目提出】</a:t>
            </a:r>
            <a:endParaRPr lang="en-US" altLang="zh-CN" sz="2600"/>
          </a:p>
        </p:txBody>
      </p:sp>
      <p:sp>
        <p:nvSpPr>
          <p:cNvPr id="3" name="P_4_BD#0b35f8383?vcp=1&amp;pid=75b5d1a98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21551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随着科技发展，热机成为人们获得动力的重要机械，汽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车走入寻常百姓家。热机在生产生活中非常重要，如果我们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能尝试制作一个热机模型，就可以更好地了解热机的工作原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理及其工作过程中的能量转化。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b385e4ae7?vcp=1&amp;pid=c7a580ab5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【项目分析】</a:t>
            </a:r>
            <a:endParaRPr lang="en-US" altLang="zh-CN" sz="2600"/>
          </a:p>
        </p:txBody>
      </p:sp>
      <p:sp>
        <p:nvSpPr>
          <p:cNvPr id="3" name="QB_4_BD.1_1#8dea797a4?vcp=1&amp;vis=1&amp;pid=b385e4ae7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1.热源的选择：燃料燃烧后加热水产生水蒸气，通常实验室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作为热源。</a:t>
            </a:r>
            <a:endParaRPr lang="en-US" altLang="zh-CN" sz="2400"/>
          </a:p>
        </p:txBody>
      </p:sp>
      <p:sp>
        <p:nvSpPr>
          <p:cNvPr id="4" name="QB_4_AN.2_1#8dea797a4.blank?vcp=1&amp;vis=1&amp;pid=b385e4ae7&amp;color=0,0,0&amp;vpa=1&amp;vtp=1&amp;bbb=1" title=""/>
          <p:cNvSpPr/>
          <p:nvPr>
            <p:custDataLst>
              <p:tags r:id="rId6"/>
            </p:custDataLst>
          </p:nvPr>
        </p:nvSpPr>
        <p:spPr>
          <a:xfrm>
            <a:off x="860965" y="1525656"/>
            <a:ext cx="11350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酒精灯</a:t>
            </a:r>
            <a:endParaRPr lang="en-US" altLang="zh-CN" sz="2400"/>
          </a:p>
        </p:txBody>
      </p:sp>
      <p:sp>
        <p:nvSpPr>
          <p:cNvPr id="5" name="QB_4_BD.3_1#d1084df6f?vcp=1&amp;vis=1&amp;pid=b385e4ae7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2113984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2.工作物质的选择与获取：用可以密封的易拉罐加热水，类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比家用高压锅，开小孔后蒸汽喷出，可以推动高压阀运动，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此时工作物质是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；实现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能转化为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能。</a:t>
            </a:r>
            <a:endParaRPr lang="en-US" altLang="zh-CN" sz="2400"/>
          </a:p>
        </p:txBody>
      </p:sp>
      <p:sp>
        <p:nvSpPr>
          <p:cNvPr id="6" name="QB_4_AN.4_1#d1084df6f.blank?vcp=1&amp;vis=1&amp;pid=b385e4ae7&amp;color=0,0,0&amp;vpa=2&amp;vtp=1&amp;bbb=1" title=""/>
          <p:cNvSpPr/>
          <p:nvPr>
            <p:custDataLst>
              <p:tags r:id="rId8"/>
            </p:custDataLst>
          </p:nvPr>
        </p:nvSpPr>
        <p:spPr>
          <a:xfrm>
            <a:off x="2689764" y="3182054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蒸汽</a:t>
            </a:r>
            <a:endParaRPr lang="en-US" altLang="zh-CN" sz="2400"/>
          </a:p>
        </p:txBody>
      </p:sp>
      <p:sp>
        <p:nvSpPr>
          <p:cNvPr id="7" name="QB_4_AN.5_1#d1084df6f.blank?vcp=1&amp;vis=1&amp;pid=b385e4ae7&amp;color=0,0,0&amp;vpa=3&amp;vtp=1" title=""/>
          <p:cNvSpPr/>
          <p:nvPr>
            <p:custDataLst>
              <p:tags r:id="rId9"/>
            </p:custDataLst>
          </p:nvPr>
        </p:nvSpPr>
        <p:spPr>
          <a:xfrm>
            <a:off x="4518565" y="3182054"/>
            <a:ext cx="5254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内</a:t>
            </a:r>
            <a:endParaRPr lang="en-US" altLang="zh-CN" sz="2400"/>
          </a:p>
        </p:txBody>
      </p:sp>
      <p:sp>
        <p:nvSpPr>
          <p:cNvPr id="8" name="QB_4_AN.6_1#d1084df6f.blank?vcp=1&amp;vis=1&amp;pid=b385e4ae7&amp;color=0,0,0&amp;vpa=4&amp;vtp=1&amp;bbb=1" title=""/>
          <p:cNvSpPr/>
          <p:nvPr>
            <p:custDataLst>
              <p:tags r:id="rId10"/>
            </p:custDataLst>
          </p:nvPr>
        </p:nvSpPr>
        <p:spPr>
          <a:xfrm>
            <a:off x="6347365" y="3182054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机械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p" animBg="1"/>
      <p:bldP spid="7" grpId="0" build="p" animBg="1"/>
      <p:bldP spid="8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7_1#59af2aec9?vcp=1&amp;vis=1&amp;pid=b385e4ae7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760614"/>
            <a:ext cx="8065008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3.内能转化装置的设计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（1）小荣同学利用小风车作为机械能输出装置，制作纸风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车的步骤如下：</a:t>
            </a:r>
            <a:endParaRPr lang="en-US" altLang="zh-CN" sz="2400"/>
          </a:p>
        </p:txBody>
      </p:sp>
      <p:pic>
        <p:nvPicPr>
          <p:cNvPr id="3" name="QB_4_BD.7_2#59af2aec9?vcp=1&amp;vis=1&amp;pid=b385e4ae7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7048" y="2479686"/>
            <a:ext cx="6089904" cy="174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7_3#59af2aec9?htil=1&amp;vcp=1&amp;vis=1&amp;pid=b385e4ae7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5936" y="930858"/>
            <a:ext cx="2478024" cy="260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7_4#59af2aec9?htil=1&amp;vcp=1&amp;vis=1&amp;pid=b385e4ae7&amp;color=0,0,0&amp;vtp=1&amp;bt=1&amp;bbb=1&amp;hb=1" title=""/>
          <p:cNvSpPr/>
          <p:nvPr>
            <p:custDataLst>
              <p:tags r:id="rId6"/>
            </p:custDataLst>
          </p:nvPr>
        </p:nvSpPr>
        <p:spPr>
          <a:xfrm>
            <a:off x="539496" y="885138"/>
            <a:ext cx="5449824" cy="32685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（2）纸风车制作完成后，小荣设计了,如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图所示的模型方案，其中蒸汽对着风车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吹动，存在的不安全因素是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，改进方法是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，蒸汽烫伤比开水烫伤还要严重，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原因是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4" name="QB_4_AN.8_1#59af2aec9.blank?vcp=1&amp;vis=1&amp;pid=b385e4ae7&amp;color=0,0,0&amp;vpa=5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1974798"/>
            <a:ext cx="5449824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蒸汽可能烫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伤手</a:t>
            </a:r>
            <a:endParaRPr lang="en-US" altLang="zh-CN" sz="2400"/>
          </a:p>
        </p:txBody>
      </p:sp>
      <p:sp>
        <p:nvSpPr>
          <p:cNvPr id="5" name="QB_4_AN.9_1#59af2aec9.blank?vcp=1&amp;vis=1&amp;pid=b385e4ae7&amp;color=0,0,0&amp;vpa=6&amp;vtp=1&amp;bbb=1&amp;hb=1" title=""/>
          <p:cNvSpPr/>
          <p:nvPr>
            <p:custDataLst>
              <p:tags r:id="rId8"/>
            </p:custDataLst>
          </p:nvPr>
        </p:nvSpPr>
        <p:spPr>
          <a:xfrm>
            <a:off x="539496" y="2533598"/>
            <a:ext cx="5449824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将风车固定在铁架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台上</a:t>
            </a:r>
            <a:endParaRPr lang="en-US" altLang="zh-CN" sz="2400"/>
          </a:p>
        </p:txBody>
      </p:sp>
      <p:sp>
        <p:nvSpPr>
          <p:cNvPr id="6" name="QB_4_AN.10_1#59af2aec9.blank?vcp=1&amp;vis=1&amp;pid=b385e4ae7&amp;color=0,0,0&amp;vpa=7&amp;vtp=1&amp;bbb=1" title=""/>
          <p:cNvSpPr/>
          <p:nvPr>
            <p:custDataLst>
              <p:tags r:id="rId9"/>
            </p:custDataLst>
          </p:nvPr>
        </p:nvSpPr>
        <p:spPr>
          <a:xfrm>
            <a:off x="1470565" y="3629608"/>
            <a:ext cx="26590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蒸汽液化需要放热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理解热机工作中化学能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—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内能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—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机械能的转化，构建能量转化与守恒认知；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57217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把热机原理简化为实物模型，把握关键要素，呈现工作原理；依据原理设计简易热机模型，优化模型实现能量转化；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764030" y="331787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在模型制作中发现并提出如密封性、效率等关键问题；针对问题自主设计解决方案，规划步骤、选材料和工具；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92b90cb02?vcp=1&amp;pid=c7a580ab5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【项目实施】</a:t>
            </a:r>
            <a:endParaRPr lang="en-US" altLang="zh-CN" sz="2600"/>
          </a:p>
        </p:txBody>
      </p:sp>
      <p:sp>
        <p:nvSpPr>
          <p:cNvPr id="3" name="P_4_BD#b602bfb39?vcp=1&amp;pid=92b90cb02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4.实验器材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空易拉罐、剪刀、一支去掉笔芯和尾塞的中性笔、水、密封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胶、一小块泡沫、一台小风扇、一个酒精灯，一个支架。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11_1#d27066388?vcp=1&amp;vis=1&amp;pid=92b90cb02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63993"/>
            <a:ext cx="8065008" cy="3272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5.实验步骤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（1）在易拉罐的底部开一小孔，将笔的尖端朝外，另一端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插入易拉罐内，如图所示。（操作过程中要注意安全）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（2）在易拉罐内加入大约半罐水。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（3）用一小块泡沫和密封胶，将易拉罐的口封住。将易拉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罐平放在支架上。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11_2#d27066388?htil=2&amp;vcp=1&amp;vis=1&amp;pid=92b90cb02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79008" y="1205177"/>
            <a:ext cx="2807208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11_3#d27066388?htil=2&amp;vcp=1&amp;vis=1&amp;pid=92b90cb02&amp;color=0,0,0&amp;vtp=1&amp;bt=1&amp;bbb=1&amp;hb=1" title=""/>
          <p:cNvSpPr/>
          <p:nvPr>
            <p:custDataLst>
              <p:tags r:id="rId6"/>
            </p:custDataLst>
          </p:nvPr>
        </p:nvSpPr>
        <p:spPr>
          <a:xfrm>
            <a:off x="539496" y="1159458"/>
            <a:ext cx="5129784" cy="2709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（4）将风扇放在操作台上，中性笔的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尖端正对小风扇的扇叶，点燃酒精灯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加热易拉罐，观察到水沸腾后有“白气”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喷出，风扇转动，同时扇叶温度升高，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是通过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方式改变内能的。</a:t>
            </a:r>
            <a:endParaRPr lang="en-US" altLang="zh-CN" sz="2400"/>
          </a:p>
        </p:txBody>
      </p:sp>
      <p:sp>
        <p:nvSpPr>
          <p:cNvPr id="4" name="QB_4_AN.12_1#d27066388.blank?vcp=1&amp;vis=1&amp;pid=92b90cb02&amp;color=0,0,0&amp;vpa=8&amp;vtp=1&amp;bbb=1" title=""/>
          <p:cNvSpPr/>
          <p:nvPr>
            <p:custDataLst>
              <p:tags r:id="rId7"/>
            </p:custDataLst>
          </p:nvPr>
        </p:nvSpPr>
        <p:spPr>
          <a:xfrm>
            <a:off x="1470565" y="3345128"/>
            <a:ext cx="11350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热传递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13_1#39bea7ded?vcp=1&amp;vis=1&amp;pid=92b90cb02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76693"/>
            <a:ext cx="8065008" cy="3272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6.优化热机结构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小组同学们在测试过程中，发现扇叶不转动，经过小组观察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讨论，认为出现这种现象的原因可能是易拉罐上半部分热量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散失严重导致的，为了减少热量散失，提高易拉罐的保温性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能可采取的具体措施是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（答出一条即可）</a:t>
            </a:r>
            <a:endParaRPr lang="en-US" altLang="zh-CN" sz="2400"/>
          </a:p>
        </p:txBody>
      </p:sp>
      <p:sp>
        <p:nvSpPr>
          <p:cNvPr id="3" name="QB_4_AN.14_1#39bea7ded.blank?vcp=1&amp;vis=1&amp;pid=92b90cb02&amp;color=0,0,0&amp;vpa=9&amp;vtp=1&amp;bbb=1" title=""/>
          <p:cNvSpPr/>
          <p:nvPr>
            <p:custDataLst>
              <p:tags r:id="rId5"/>
            </p:custDataLst>
          </p:nvPr>
        </p:nvSpPr>
        <p:spPr>
          <a:xfrm>
            <a:off x="3604165" y="3083953"/>
            <a:ext cx="4183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在易拉罐上半部分覆盖保温层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8ab9c1c20?vcp=1&amp;pid=c7a580ab5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【项目拓展】</a:t>
            </a:r>
            <a:endParaRPr lang="en-US" altLang="zh-CN" sz="2600"/>
          </a:p>
        </p:txBody>
      </p:sp>
      <p:pic>
        <p:nvPicPr>
          <p:cNvPr id="3" name="QO_4_BD.15_1#d1fab7eb0?htil=3&amp;vcp=1&amp;vis=1&amp;pid=8ab9c1c20&amp;color=0,0,0&amp;tib=255,255,255&amp;vtp=1&amp;hs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72008" y="1062106"/>
            <a:ext cx="3666744" cy="168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4_BD.15_2#d1fab7eb0?htil=3&amp;vcp=1&amp;vis=1&amp;pid=8ab9c1c20&amp;color=0,0,0&amp;vtp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1016386"/>
            <a:ext cx="4261104" cy="21551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7.选择保温性能好的材料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查阅资料后，小组同学发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现陶瓷纤维毯和石棉毯具有良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好的保温性能同时具备耐火性，</a:t>
            </a:r>
            <a:endParaRPr lang="en-US" altLang="zh-CN" sz="2400"/>
          </a:p>
        </p:txBody>
      </p:sp>
      <p:sp>
        <p:nvSpPr>
          <p:cNvPr id="5" name="QO_4_BD.15_2#d1fab7eb0?htil=3&amp;vcp=1&amp;vis=1&amp;pid=8ab9c1c20&amp;color=0,0,0&amp;vtp=1&amp;bbb=1&amp;hb=1&amp;hs=1" title=""/>
          <p:cNvSpPr/>
          <p:nvPr>
            <p:custDataLst>
              <p:tags r:id="rId8"/>
            </p:custDataLst>
          </p:nvPr>
        </p:nvSpPr>
        <p:spPr>
          <a:xfrm>
            <a:off x="539496" y="3215963"/>
            <a:ext cx="8064000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该小组选取了①陶瓷纤维毯和②石棉毯，两根相同的温度计，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两个相同的大玻璃烧杯，钟表和热水，以及细线、硬纸片、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ct val="150000"/>
              </a:lnSpc>
            </a:pP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QO_4_BD.15_2#d1fab7eb0?htil=3&amp;vcp=1&amp;vis=1&amp;pid=8ab9c1c20&amp;color=0,0,0&amp;vtp=1&amp;bbb=1&amp;hb=1&amp;hs=1&amp;htil=1" title=""/>
          <p:cNvSpPr/>
          <p:nvPr>
            <p:custDataLst>
              <p:tags r:id="rId3"/>
            </p:custDataLst>
          </p:nvPr>
        </p:nvSpPr>
        <p:spPr>
          <a:xfrm>
            <a:off x="539496" y="359987"/>
            <a:ext cx="4252976" cy="43935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剪刀。他们做了两个相同的硬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纸外壳，把盛有热水的两个大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玻璃烧杯放入硬纸盒中，在夹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层中装满不同保温材料，装置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如图甲所示，然后将该装置放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在同一环境下自然冷却。根据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实验测得的数据绘制了图乙所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示“水温与时间关系”的图像。</a:t>
            </a:r>
            <a:r>
              <a:rPr lang="en-US" altLang="zh-CN" sz="1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#1.1</a:t>
            </a:r>
            <a:endParaRPr lang="en-US" altLang="zh-CN" sz="2400"/>
          </a:p>
        </p:txBody>
      </p:sp>
      <p:pic>
        <p:nvPicPr>
          <p:cNvPr id="3" name="QO_4_BD.15_1#d1fab7eb0?htil=3&amp;vcp=1&amp;vis=1&amp;pid=8ab9c1c20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57676" y="1168463"/>
            <a:ext cx="3666744" cy="168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6_1#44afe3710?vcp=1&amp;vis=1&amp;pid=d1fab7eb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12685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（1）在这个实验中还需要控制什么条件相同：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。（写出两个即可）</a:t>
            </a:r>
            <a:endParaRPr lang="en-US" altLang="zh-CN" sz="2400"/>
          </a:p>
        </p:txBody>
      </p:sp>
      <p:sp>
        <p:nvSpPr>
          <p:cNvPr id="3" name="QB_5_AN.17_1#44afe3710.blank?vcp=1&amp;vis=1&amp;pid=d1fab7eb0&amp;color=0,0,0&amp;vpa=1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784745"/>
            <a:ext cx="8064504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热水的质量、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初温相同（合理即可）</a:t>
            </a:r>
            <a:endParaRPr lang="en-US" altLang="zh-CN" sz="2400"/>
          </a:p>
        </p:txBody>
      </p:sp>
      <p:pic>
        <p:nvPicPr>
          <p:cNvPr id="4" name="QB_5_BD.16_2#44afe3710?vcp=1&amp;vis=1&amp;visfb=1&amp;pid=d1fab7eb0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66544" y="1983370"/>
            <a:ext cx="5010912" cy="224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18_1#582b40274?htil=4&amp;vcp=1&amp;vis=1&amp;visfb=1&amp;pid=d1fab7eb0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81476" y="775664"/>
            <a:ext cx="3895344" cy="178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18_2#582b40274?htil=4&amp;vcp=1&amp;vis=1&amp;pid=d1fab7eb0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629360"/>
            <a:ext cx="4032504" cy="21551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（2）小组同学是采用了“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”的方法来比较两种材料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的保温性能的，你还可以采用</a:t>
            </a:r>
            <a:endParaRPr lang="en-US" altLang="zh-CN" sz="2400"/>
          </a:p>
        </p:txBody>
      </p:sp>
      <p:sp>
        <p:nvSpPr>
          <p:cNvPr id="4" name="QB_5_AN.19_1#582b40274.blank?vcp=1&amp;vis=1&amp;pid=d1fab7eb0&amp;color=0,0,0&amp;vpa=11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601420"/>
            <a:ext cx="4032504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相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同的时间内，比较水温降低的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多少</a:t>
            </a:r>
            <a:endParaRPr lang="en-US" altLang="zh-CN" sz="2400"/>
          </a:p>
        </p:txBody>
      </p:sp>
      <p:sp>
        <p:nvSpPr>
          <p:cNvPr id="5" name="QB_5_AN.20_1#582b40274.blank?vcp=1&amp;vis=1&amp;pid=d1fab7eb0&amp;color=0,0,0&amp;vpa=12&amp;vtp=1&amp;bbb=1" title=""/>
          <p:cNvSpPr/>
          <p:nvPr>
            <p:custDataLst>
              <p:tags r:id="rId8"/>
            </p:custDataLst>
          </p:nvPr>
        </p:nvSpPr>
        <p:spPr>
          <a:xfrm>
            <a:off x="691102" y="2796996"/>
            <a:ext cx="6621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使相同质量的水降低相同的温度，比较所用时间</a:t>
            </a:r>
            <a:endParaRPr lang="en-US" altLang="zh-CN" sz="2400"/>
          </a:p>
        </p:txBody>
      </p:sp>
      <p:sp>
        <p:nvSpPr>
          <p:cNvPr id="6" name="QB_5_AN.21_1#582b40274.blank?vcp=1&amp;vis=1&amp;pid=d1fab7eb0&amp;color=0,0,0&amp;vpa=13&amp;vtp=1&amp;bbb=1" title=""/>
          <p:cNvSpPr/>
          <p:nvPr>
            <p:custDataLst>
              <p:tags r:id="rId9"/>
            </p:custDataLst>
          </p:nvPr>
        </p:nvSpPr>
        <p:spPr>
          <a:xfrm>
            <a:off x="3985165" y="3893006"/>
            <a:ext cx="17446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陶瓷纤维毯</a:t>
            </a:r>
            <a:endParaRPr lang="en-US" altLang="zh-CN" sz="2400"/>
          </a:p>
        </p:txBody>
      </p:sp>
      <p:sp>
        <p:nvSpPr>
          <p:cNvPr id="7" name="QB_5_BD.18_2#582b40274?htil=4&amp;vcp=1&amp;vis=1&amp;pid=d1fab7eb0&amp;color=0,0,0&amp;vtp=1&amp;bt=1&amp;bbb=1&amp;hb=1&amp;hs=1" title=""/>
          <p:cNvSpPr/>
          <p:nvPr>
            <p:custDataLst>
              <p:tags r:id="rId10"/>
            </p:custDataLst>
          </p:nvPr>
        </p:nvSpPr>
        <p:spPr>
          <a:xfrm>
            <a:off x="539496" y="2824936"/>
            <a:ext cx="8064000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”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的方法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来比较两种材料的保温性能。根据图乙可知，在这两种材料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中，保温效果比较好的是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build="p" animBg="1"/>
      <p:bldP spid="6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755735" y="1888967"/>
            <a:ext cx="1215943" cy="205200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marL="0" lvl="0" indent="0" algn="l" latinLnBrk="0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600">
                <a:latin typeface="Times New Roman"/>
                <a:sym typeface="+mn-ea"/>
              </a:rPr>
              <a:t>跨学科实践：制作简易热机模型</a:t>
            </a:r>
            <a:endParaRPr lang="zh-CN" altLang="en-US" sz="2600">
              <a:latin typeface="Times New Roman"/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8"/>
            </p:custDataLst>
          </p:nvPr>
        </p:nvSpPr>
        <p:spPr bwMode="auto">
          <a:xfrm>
            <a:off x="2059486" y="1794510"/>
            <a:ext cx="349250" cy="2240915"/>
          </a:xfrm>
          <a:prstGeom prst="leftBrac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2563449" y="1593215"/>
            <a:ext cx="1464690" cy="4610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项目分析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2563449" y="3839070"/>
            <a:ext cx="1464690" cy="46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展示交流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9" name="TextBox 30719" title=""/>
          <p:cNvSpPr txBox="1"/>
          <p:nvPr>
            <p:custDataLst>
              <p:tags r:id="rId11"/>
            </p:custDataLst>
          </p:nvPr>
        </p:nvSpPr>
        <p:spPr bwMode="auto">
          <a:xfrm>
            <a:off x="4547945" y="2904705"/>
            <a:ext cx="2968625" cy="6031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numCol="1" spcCol="0" rtlCol="0" fromWordArt="0" anchor="t" anchorCtr="0" forceAA="0" compatLnSpc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制作简易热机模型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0" name="左大括号 9" title=""/>
          <p:cNvSpPr/>
          <p:nvPr>
            <p:custDataLst>
              <p:tags r:id="rId12"/>
            </p:custDataLst>
          </p:nvPr>
        </p:nvSpPr>
        <p:spPr bwMode="auto">
          <a:xfrm>
            <a:off x="4139970" y="1104579"/>
            <a:ext cx="288020" cy="1372235"/>
          </a:xfrm>
          <a:prstGeom prst="leftBrac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TextBox 34" title=""/>
          <p:cNvSpPr txBox="1"/>
          <p:nvPr>
            <p:custDataLst>
              <p:tags r:id="rId13"/>
            </p:custDataLst>
          </p:nvPr>
        </p:nvSpPr>
        <p:spPr bwMode="auto">
          <a:xfrm>
            <a:off x="4537930" y="873089"/>
            <a:ext cx="1891177" cy="507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热机的种类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2" name="TextBox 35" title=""/>
          <p:cNvSpPr txBox="1"/>
          <p:nvPr>
            <p:custDataLst>
              <p:tags r:id="rId14"/>
            </p:custDataLst>
          </p:nvPr>
        </p:nvSpPr>
        <p:spPr bwMode="auto">
          <a:xfrm>
            <a:off x="4547945" y="1533219"/>
            <a:ext cx="2445398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>
              <a:buFont typeface="Arial" panose="020b0604020202020204" pitchFamily="34" charset="0"/>
            </a:pP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热机的分类标准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TextBox 36" title=""/>
          <p:cNvSpPr txBox="1"/>
          <p:nvPr>
            <p:custDataLst>
              <p:tags r:id="rId15"/>
            </p:custDataLst>
          </p:nvPr>
        </p:nvSpPr>
        <p:spPr bwMode="auto">
          <a:xfrm>
            <a:off x="4537930" y="2184654"/>
            <a:ext cx="2388767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热机的工作原理</a:t>
            </a:r>
            <a:endParaRPr lang="en-US" altLang="zh-CN" sz="2400" b="1" i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6"/>
            </p:custDataLst>
          </p:nvPr>
        </p:nvSpPr>
        <p:spPr bwMode="auto">
          <a:xfrm>
            <a:off x="2571913" y="2974800"/>
            <a:ext cx="1456226" cy="4610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项目实施</a:t>
            </a:r>
            <a:endParaRPr lang="zh-CN" altLang="en-US" sz="2400">
              <a:latin typeface="Times New Roman"/>
              <a:sym typeface="+mn-ea"/>
            </a:endParaRPr>
          </a:p>
        </p:txBody>
      </p:sp>
      <p:cxnSp>
        <p:nvCxnSpPr>
          <p:cNvPr id="15" name="直接连接符 14" title=""/>
          <p:cNvCxnSpPr>
            <a:stCxn id="14" idx="3"/>
            <a:endCxn id="9" idx="1"/>
          </p:cNvCxnSpPr>
          <p:nvPr>
            <p:custDataLst>
              <p:tags r:id="rId17"/>
            </p:custDataLst>
          </p:nvPr>
        </p:nvCxnSpPr>
        <p:spPr>
          <a:xfrm>
            <a:off x="4028139" y="3205305"/>
            <a:ext cx="519806" cy="9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项目提出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35710" y="1698955"/>
            <a:ext cx="2562366" cy="1440000"/>
          </a:xfrm>
          <a:prstGeom prst="rect">
            <a:avLst/>
          </a:prstGeom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421545" y="3420780"/>
            <a:ext cx="2560317" cy="1440000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528495" y="1698955"/>
            <a:ext cx="2559976" cy="144000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508065" y="3435810"/>
            <a:ext cx="2553383" cy="1440000"/>
          </a:xfrm>
          <a:prstGeom prst="rect">
            <a:avLst/>
          </a:prstGeom>
        </p:spPr>
      </p:pic>
      <p:sp>
        <p:nvSpPr>
          <p:cNvPr id="12" name="文本框 11" title=""/>
          <p:cNvSpPr txBox="1"/>
          <p:nvPr>
            <p:custDataLst>
              <p:tags r:id="rId15"/>
            </p:custDataLst>
          </p:nvPr>
        </p:nvSpPr>
        <p:spPr>
          <a:xfrm>
            <a:off x="1421200" y="2730500"/>
            <a:ext cx="254063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燃油汽车中的汽油机</a:t>
            </a:r>
            <a:endParaRPr lang="zh-CN" altLang="en-US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6"/>
            </p:custDataLst>
          </p:nvPr>
        </p:nvSpPr>
        <p:spPr>
          <a:xfrm>
            <a:off x="5436060" y="2745995"/>
            <a:ext cx="27698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大型轮船使用的汽轮机</a:t>
            </a:r>
            <a:endParaRPr lang="zh-CN" altLang="en-US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7"/>
            </p:custDataLst>
          </p:nvPr>
        </p:nvSpPr>
        <p:spPr>
          <a:xfrm>
            <a:off x="5438402" y="4462000"/>
            <a:ext cx="290385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飞机使用的喷气发动机</a:t>
            </a:r>
            <a:endParaRPr lang="zh-CN" altLang="en-US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8"/>
            </p:custDataLst>
          </p:nvPr>
        </p:nvSpPr>
        <p:spPr>
          <a:xfrm>
            <a:off x="1604946" y="4462000"/>
            <a:ext cx="232092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坦克使用的柴油机</a:t>
            </a:r>
            <a:endParaRPr lang="zh-CN" altLang="en-US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9"/>
            </p:custDataLst>
          </p:nvPr>
        </p:nvSpPr>
        <p:spPr>
          <a:xfrm>
            <a:off x="251700" y="572636"/>
            <a:ext cx="864060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热机是人们获得动力的重要机械，热机在生产生活中应用十分广泛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......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12484100" y="12534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项目提出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308656" y="1532795"/>
            <a:ext cx="1929587" cy="1800028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4240444" y="3365886"/>
            <a:ext cx="2066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16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18世纪第一辆汽车，其速度只有数千米</a:t>
            </a:r>
            <a:endParaRPr lang="zh-CN" altLang="en-US" sz="16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/>
            <a:r>
              <a:rPr lang="zh-CN" altLang="en-US" sz="16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每小时</a:t>
            </a:r>
            <a:endParaRPr lang="zh-CN" altLang="en-US" sz="16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l="17117" r="6877"/>
          <a:stretch>
            <a:fillRect/>
          </a:stretch>
        </p:blipFill>
        <p:spPr>
          <a:xfrm>
            <a:off x="6479716" y="1532781"/>
            <a:ext cx="2240552" cy="1800042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6567482" y="3366135"/>
            <a:ext cx="206502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16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当前速度最快的汽车</a:t>
            </a:r>
            <a:endParaRPr lang="zh-CN" altLang="en-US" sz="16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/>
            <a:r>
              <a:rPr lang="zh-CN" altLang="en-US" sz="16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速度已经超过了声速</a:t>
            </a:r>
            <a:endParaRPr lang="zh-CN" altLang="en-US" sz="16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277790" y="3365886"/>
            <a:ext cx="183261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世界上第一台蒸汽机：古希腊时期的汽转球</a:t>
            </a:r>
            <a:endParaRPr lang="zh-CN" altLang="en-US" sz="16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rcRect t="9290"/>
          <a:stretch>
            <a:fillRect/>
          </a:stretch>
        </p:blipFill>
        <p:spPr>
          <a:xfrm>
            <a:off x="444160" y="1532598"/>
            <a:ext cx="1520825" cy="1800225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rcRect l="15714" t="14922" r="12680" b="17075"/>
          <a:stretch>
            <a:fillRect/>
          </a:stretch>
        </p:blipFill>
        <p:spPr>
          <a:xfrm>
            <a:off x="2361695" y="1532871"/>
            <a:ext cx="1602392" cy="1799952"/>
          </a:xfrm>
          <a:prstGeom prst="rect">
            <a:avLst/>
          </a:prstGeom>
        </p:spPr>
      </p:pic>
      <p:sp>
        <p:nvSpPr>
          <p:cNvPr id="12" name="文本框 11" title=""/>
          <p:cNvSpPr txBox="1"/>
          <p:nvPr>
            <p:custDataLst>
              <p:tags r:id="rId18"/>
            </p:custDataLst>
          </p:nvPr>
        </p:nvSpPr>
        <p:spPr>
          <a:xfrm>
            <a:off x="2251233" y="3365886"/>
            <a:ext cx="1823316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16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纽可门蒸汽机（效率非常低，用于煤矿排水）</a:t>
            </a:r>
            <a:endParaRPr lang="zh-CN" altLang="en-US" sz="16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9"/>
            </p:custDataLst>
          </p:nvPr>
        </p:nvSpPr>
        <p:spPr>
          <a:xfrm>
            <a:off x="277790" y="4188923"/>
            <a:ext cx="864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今天我们将重温科学家的发明过程，本节课我们也来设计制作简易热机模型。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20"/>
            </p:custDataLst>
          </p:nvPr>
        </p:nvSpPr>
        <p:spPr>
          <a:xfrm>
            <a:off x="251700" y="651371"/>
            <a:ext cx="864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18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世纪，瓦特成功改良了蒸汽机，还推动了多个行业的变革，开启了蒸汽时代。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项目分析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611725" y="730444"/>
            <a:ext cx="749275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2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zh-CN" sz="22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</a:rPr>
              <a:t>热机的种类</a:t>
            </a:r>
            <a:r>
              <a:rPr lang="zh-CN" altLang="zh-CN" sz="2200">
                <a:latin typeface="微软雅黑" panose="020b0503020204020204" charset="-122"/>
                <a:ea typeface="微软雅黑" panose="020b0503020204020204" charset="-122"/>
              </a:rPr>
              <a:t>：蒸汽机、内燃机、汽轮机、喷气发动机等。</a:t>
            </a:r>
            <a:endParaRPr lang="zh-CN" altLang="zh-CN" sz="2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11725" y="3309709"/>
            <a:ext cx="8006080" cy="97091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30000"/>
              </a:lnSpc>
            </a:pPr>
            <a:r>
              <a:rPr lang="zh-CN" altLang="en-US" b="0">
                <a:solidFill>
                  <a:schemeClr val="tx1"/>
                </a:solidFill>
              </a:rPr>
              <a:t>从外燃机到内燃机，再到现代喷气发动机，热机不断发展。</a:t>
            </a:r>
            <a:endParaRPr lang="en-US" altLang="zh-CN" b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b="0">
                <a:solidFill>
                  <a:schemeClr val="tx1"/>
                </a:solidFill>
              </a:rPr>
              <a:t>每种热机都有其独特的结构和工作原理，适应不同的应用场景。</a:t>
            </a:r>
            <a:endParaRPr lang="zh-CN" altLang="en-US" b="0">
              <a:solidFill>
                <a:schemeClr val="tx1"/>
              </a:solidFill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611725" y="1362878"/>
            <a:ext cx="2132315" cy="43088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>
                <a:solidFill>
                  <a:srgbClr val="249087"/>
                </a:solidFill>
              </a:rPr>
              <a:t>2.</a:t>
            </a:r>
            <a:r>
              <a:rPr lang="zh-CN" altLang="en-US">
                <a:solidFill>
                  <a:srgbClr val="249087"/>
                </a:solidFill>
              </a:rPr>
              <a:t>热机分类标准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矩形 7" title=""/>
          <p:cNvSpPr/>
          <p:nvPr>
            <p:custDataLst>
              <p:tags r:id="rId10"/>
            </p:custDataLst>
          </p:nvPr>
        </p:nvSpPr>
        <p:spPr>
          <a:xfrm>
            <a:off x="795065" y="2312549"/>
            <a:ext cx="1571625" cy="450215"/>
          </a:xfrm>
          <a:prstGeom prst="rect">
            <a:avLst/>
          </a:prstGeom>
          <a:noFill/>
          <a:ln w="19050" cap="flat" cmpd="sng" algn="ctr">
            <a:solidFill>
              <a:srgbClr val="196666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249087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+mn-ea"/>
              </a:rPr>
              <a:t>工作方式</a:t>
            </a: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249087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+mn-ea"/>
            </a:endParaRPr>
          </a:p>
        </p:txBody>
      </p:sp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2366690" y="2082679"/>
            <a:ext cx="316230" cy="905510"/>
            <a:chOff x="6187" y="6848"/>
            <a:chExt cx="339" cy="1426"/>
          </a:xfrm>
        </p:grpSpPr>
        <p:cxnSp>
          <p:nvCxnSpPr>
            <p:cNvPr id="10" name="直接连接符 9"/>
            <p:cNvCxnSpPr/>
            <p:nvPr>
              <p:custDataLst>
                <p:tags r:id="rId12"/>
              </p:custDataLst>
            </p:nvPr>
          </p:nvCxnSpPr>
          <p:spPr>
            <a:xfrm>
              <a:off x="6187" y="7565"/>
              <a:ext cx="259" cy="0"/>
            </a:xfrm>
            <a:prstGeom prst="line">
              <a:avLst/>
            </a:prstGeom>
            <a:noFill/>
            <a:ln w="19050" cap="flat" cmpd="sng" algn="ctr">
              <a:solidFill>
                <a:srgbClr val="196666"/>
              </a:solidFill>
              <a:prstDash val="solid"/>
              <a:miter lim="800000"/>
            </a:ln>
            <a:effectLst/>
          </p:spPr>
        </p:cxnSp>
        <p:cxnSp>
          <p:nvCxnSpPr>
            <p:cNvPr id="11" name="直接连接符 10"/>
            <p:cNvCxnSpPr/>
            <p:nvPr>
              <p:custDataLst>
                <p:tags r:id="rId13"/>
              </p:custDataLst>
            </p:nvPr>
          </p:nvCxnSpPr>
          <p:spPr>
            <a:xfrm>
              <a:off x="6436" y="6856"/>
              <a:ext cx="90" cy="0"/>
            </a:xfrm>
            <a:prstGeom prst="line">
              <a:avLst/>
            </a:prstGeom>
            <a:noFill/>
            <a:ln w="19050" cap="flat" cmpd="sng" algn="ctr">
              <a:solidFill>
                <a:srgbClr val="196666"/>
              </a:solidFill>
              <a:prstDash val="solid"/>
              <a:miter lim="800000"/>
            </a:ln>
            <a:effectLst/>
          </p:spPr>
        </p:cxnSp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6436" y="8274"/>
              <a:ext cx="90" cy="0"/>
            </a:xfrm>
            <a:prstGeom prst="line">
              <a:avLst/>
            </a:prstGeom>
            <a:noFill/>
            <a:ln w="19050" cap="flat" cmpd="sng" algn="ctr">
              <a:solidFill>
                <a:srgbClr val="196666"/>
              </a:solidFill>
              <a:prstDash val="solid"/>
              <a:miter lim="800000"/>
            </a:ln>
            <a:effectLst/>
          </p:spPr>
        </p:cxnSp>
        <p:cxnSp>
          <p:nvCxnSpPr>
            <p:cNvPr id="13" name="直接连接符 12"/>
            <p:cNvCxnSpPr/>
            <p:nvPr>
              <p:custDataLst>
                <p:tags r:id="rId15"/>
              </p:custDataLst>
            </p:nvPr>
          </p:nvCxnSpPr>
          <p:spPr>
            <a:xfrm flipH="1">
              <a:off x="6441" y="6848"/>
              <a:ext cx="0" cy="1418"/>
            </a:xfrm>
            <a:prstGeom prst="line">
              <a:avLst/>
            </a:prstGeom>
            <a:noFill/>
            <a:ln w="19050" cap="flat" cmpd="sng" algn="ctr">
              <a:solidFill>
                <a:srgbClr val="196666"/>
              </a:solidFill>
              <a:prstDash val="solid"/>
              <a:miter lim="800000"/>
            </a:ln>
            <a:effectLst/>
          </p:spPr>
        </p:cxnSp>
      </p:grpSp>
      <p:sp>
        <p:nvSpPr>
          <p:cNvPr id="14" name="矩形 13" title=""/>
          <p:cNvSpPr/>
          <p:nvPr>
            <p:custDataLst>
              <p:tags r:id="rId16"/>
            </p:custDataLst>
          </p:nvPr>
        </p:nvSpPr>
        <p:spPr>
          <a:xfrm>
            <a:off x="2689270" y="1967744"/>
            <a:ext cx="1207135" cy="393065"/>
          </a:xfrm>
          <a:prstGeom prst="rect">
            <a:avLst/>
          </a:prstGeom>
          <a:noFill/>
          <a:ln w="19050" cap="flat" cmpd="sng" algn="ctr">
            <a:solidFill>
              <a:srgbClr val="196666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0" i="0" u="none" strike="noStrike" kern="0" cap="none" spc="0" normalizeH="0" baseline="0" noProof="0">
                <a:ln>
                  <a:noFill/>
                </a:ln>
                <a:solidFill>
                  <a:srgbClr val="249087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+mn-ea"/>
              </a:rPr>
              <a:t>外燃机</a:t>
            </a:r>
            <a:endParaRPr kumimoji="0" lang="zh-CN" altLang="en-US" sz="2200" b="0" i="0" u="none" strike="noStrike" kern="0" cap="none" spc="0" normalizeH="0" baseline="0" noProof="0">
              <a:ln>
                <a:noFill/>
              </a:ln>
              <a:solidFill>
                <a:srgbClr val="249087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+mn-ea"/>
            </a:endParaRPr>
          </a:p>
        </p:txBody>
      </p:sp>
      <p:sp>
        <p:nvSpPr>
          <p:cNvPr id="15" name="矩形 14" title=""/>
          <p:cNvSpPr/>
          <p:nvPr>
            <p:custDataLst>
              <p:tags r:id="rId17"/>
            </p:custDataLst>
          </p:nvPr>
        </p:nvSpPr>
        <p:spPr>
          <a:xfrm>
            <a:off x="2689270" y="2762764"/>
            <a:ext cx="1207135" cy="393065"/>
          </a:xfrm>
          <a:prstGeom prst="rect">
            <a:avLst/>
          </a:prstGeom>
          <a:noFill/>
          <a:ln w="19050" cap="flat" cmpd="sng" algn="ctr">
            <a:solidFill>
              <a:srgbClr val="196666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0" i="0" u="none" strike="noStrike" kern="0" cap="none" spc="0" normalizeH="0" baseline="0" noProof="0">
                <a:ln>
                  <a:noFill/>
                </a:ln>
                <a:solidFill>
                  <a:srgbClr val="249087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+mn-ea"/>
              </a:rPr>
              <a:t>内燃机</a:t>
            </a:r>
            <a:endParaRPr kumimoji="0" lang="zh-CN" altLang="en-US" sz="2200" b="0" i="0" u="none" strike="noStrike" kern="0" cap="none" spc="0" normalizeH="0" baseline="0" noProof="0">
              <a:ln>
                <a:noFill/>
              </a:ln>
              <a:solidFill>
                <a:srgbClr val="249087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+mn-ea"/>
            </a:endParaRPr>
          </a:p>
        </p:txBody>
      </p:sp>
      <p:sp>
        <p:nvSpPr>
          <p:cNvPr id="19" name="矩形 18" title=""/>
          <p:cNvSpPr/>
          <p:nvPr>
            <p:custDataLst>
              <p:tags r:id="rId18"/>
            </p:custDataLst>
          </p:nvPr>
        </p:nvSpPr>
        <p:spPr>
          <a:xfrm>
            <a:off x="5290230" y="2312549"/>
            <a:ext cx="1571625" cy="450215"/>
          </a:xfrm>
          <a:prstGeom prst="rect">
            <a:avLst/>
          </a:prstGeom>
          <a:noFill/>
          <a:ln w="19050" cap="flat" cmpd="sng" algn="ctr">
            <a:solidFill>
              <a:srgbClr val="002060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+mn-ea"/>
              </a:rPr>
              <a:t>燃料</a:t>
            </a: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+mn-ea"/>
            </a:endParaRPr>
          </a:p>
        </p:txBody>
      </p:sp>
      <p:grpSp>
        <p:nvGrpSpPr>
          <p:cNvPr id="20" name="组合 19" title=""/>
          <p:cNvGrpSpPr/>
          <p:nvPr>
            <p:custDataLst>
              <p:tags r:id="rId19"/>
            </p:custDataLst>
          </p:nvPr>
        </p:nvGrpSpPr>
        <p:grpSpPr>
          <a:xfrm>
            <a:off x="6861855" y="2082679"/>
            <a:ext cx="316230" cy="905510"/>
            <a:chOff x="6187" y="6848"/>
            <a:chExt cx="339" cy="1426"/>
          </a:xfrm>
        </p:grpSpPr>
        <p:cxnSp>
          <p:nvCxnSpPr>
            <p:cNvPr id="21" name="直接连接符 20"/>
            <p:cNvCxnSpPr/>
            <p:nvPr>
              <p:custDataLst>
                <p:tags r:id="rId20"/>
              </p:custDataLst>
            </p:nvPr>
          </p:nvCxnSpPr>
          <p:spPr>
            <a:xfrm>
              <a:off x="6187" y="7565"/>
              <a:ext cx="259" cy="0"/>
            </a:xfrm>
            <a:prstGeom prst="line">
              <a:avLst/>
            </a:prstGeom>
            <a:noFill/>
            <a:ln w="1905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cxnSp>
          <p:nvCxnSpPr>
            <p:cNvPr id="22" name="直接连接符 21"/>
            <p:cNvCxnSpPr/>
            <p:nvPr>
              <p:custDataLst>
                <p:tags r:id="rId21"/>
              </p:custDataLst>
            </p:nvPr>
          </p:nvCxnSpPr>
          <p:spPr>
            <a:xfrm>
              <a:off x="6436" y="6856"/>
              <a:ext cx="90" cy="0"/>
            </a:xfrm>
            <a:prstGeom prst="line">
              <a:avLst/>
            </a:prstGeom>
            <a:noFill/>
            <a:ln w="1905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cxnSp>
          <p:nvCxnSpPr>
            <p:cNvPr id="23" name="直接连接符 22"/>
            <p:cNvCxnSpPr/>
            <p:nvPr>
              <p:custDataLst>
                <p:tags r:id="rId22"/>
              </p:custDataLst>
            </p:nvPr>
          </p:nvCxnSpPr>
          <p:spPr>
            <a:xfrm>
              <a:off x="6436" y="8274"/>
              <a:ext cx="90" cy="0"/>
            </a:xfrm>
            <a:prstGeom prst="line">
              <a:avLst/>
            </a:prstGeom>
            <a:noFill/>
            <a:ln w="1905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  <p:cxnSp>
          <p:nvCxnSpPr>
            <p:cNvPr id="24" name="直接连接符 23"/>
            <p:cNvCxnSpPr/>
            <p:nvPr>
              <p:custDataLst>
                <p:tags r:id="rId23"/>
              </p:custDataLst>
            </p:nvPr>
          </p:nvCxnSpPr>
          <p:spPr>
            <a:xfrm flipH="1">
              <a:off x="6441" y="6848"/>
              <a:ext cx="0" cy="1418"/>
            </a:xfrm>
            <a:prstGeom prst="line">
              <a:avLst/>
            </a:prstGeom>
            <a:noFill/>
            <a:ln w="1905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</p:grpSp>
      <p:sp>
        <p:nvSpPr>
          <p:cNvPr id="25" name="矩形 24" title=""/>
          <p:cNvSpPr/>
          <p:nvPr>
            <p:custDataLst>
              <p:tags r:id="rId24"/>
            </p:custDataLst>
          </p:nvPr>
        </p:nvSpPr>
        <p:spPr>
          <a:xfrm>
            <a:off x="7184435" y="1967744"/>
            <a:ext cx="1207135" cy="393065"/>
          </a:xfrm>
          <a:prstGeom prst="rect">
            <a:avLst/>
          </a:prstGeom>
          <a:noFill/>
          <a:ln w="19050" cap="flat" cmpd="sng" algn="ctr">
            <a:solidFill>
              <a:srgbClr val="002060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+mn-ea"/>
              </a:rPr>
              <a:t>汽油机</a:t>
            </a:r>
            <a:endParaRPr kumimoji="0" lang="zh-CN" altLang="en-US" sz="22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+mn-ea"/>
            </a:endParaRPr>
          </a:p>
        </p:txBody>
      </p:sp>
      <p:sp>
        <p:nvSpPr>
          <p:cNvPr id="26" name="矩形 25" title=""/>
          <p:cNvSpPr/>
          <p:nvPr>
            <p:custDataLst>
              <p:tags r:id="rId25"/>
            </p:custDataLst>
          </p:nvPr>
        </p:nvSpPr>
        <p:spPr>
          <a:xfrm>
            <a:off x="7184435" y="2762764"/>
            <a:ext cx="1207135" cy="393065"/>
          </a:xfrm>
          <a:prstGeom prst="rect">
            <a:avLst/>
          </a:prstGeom>
          <a:noFill/>
          <a:ln w="19050" cap="flat" cmpd="sng" algn="ctr">
            <a:solidFill>
              <a:srgbClr val="002060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+mn-ea"/>
              </a:rPr>
              <a:t>柴油机</a:t>
            </a:r>
            <a:endParaRPr kumimoji="0" lang="zh-CN" altLang="en-US" sz="22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+mn-ea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26"/>
            </p:custDataLst>
          </p:nvPr>
        </p:nvSpPr>
        <p:spPr>
          <a:xfrm>
            <a:off x="611725" y="4294735"/>
            <a:ext cx="6329680" cy="53086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30000"/>
              </a:lnSpc>
            </a:pPr>
            <a:r>
              <a:rPr lang="zh-CN" altLang="en-US" b="0">
                <a:solidFill>
                  <a:schemeClr val="tx1"/>
                </a:solidFill>
              </a:rPr>
              <a:t>不同分类标准反映了热机在结构和性能上的差异。</a:t>
            </a:r>
            <a:endParaRPr lang="zh-CN" altLang="en-US" b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14" grpId="0" animBg="1"/>
      <p:bldP spid="15" grpId="0" animBg="1"/>
      <p:bldP spid="19" grpId="0" animBg="1"/>
      <p:bldP spid="25" grpId="0" animBg="1"/>
      <p:bldP spid="26" grpId="0" animBg="1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项目分析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611725" y="699620"/>
            <a:ext cx="2978701" cy="43088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2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>
                <a:solidFill>
                  <a:srgbClr val="249087"/>
                </a:solidFill>
              </a:rPr>
              <a:t>3.</a:t>
            </a:r>
            <a:r>
              <a:rPr lang="zh-CN" altLang="en-US">
                <a:solidFill>
                  <a:srgbClr val="249087"/>
                </a:solidFill>
              </a:rPr>
              <a:t>不同热机的工作原理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11725" y="1130507"/>
            <a:ext cx="6200614" cy="34532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fontAlgn="auto" hangingPunct="1">
              <a:lnSpc>
                <a:spcPct val="130000"/>
              </a:lnSpc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①</a:t>
            </a:r>
            <a:r>
              <a:rPr sz="2400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内燃机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eaLnBrk="1" fontAlgn="auto" hangingPunct="1">
              <a:lnSpc>
                <a:spcPct val="130000"/>
              </a:lnSpc>
            </a:pPr>
            <a:r>
              <a:rPr sz="2400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以汽油机为例，它的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热源</a:t>
            </a:r>
            <a:r>
              <a:rPr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是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在</a:t>
            </a:r>
            <a:r>
              <a:rPr sz="2400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气缸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内的空气和汽油混合物。</a:t>
            </a:r>
            <a:endParaRPr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eaLnBrk="1" fontAlgn="auto" hangingPunct="1">
              <a:lnSpc>
                <a:spcPct val="130000"/>
              </a:lnSpc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②外燃机：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eaLnBrk="1" fontAlgn="auto" hangingPunct="1">
              <a:lnSpc>
                <a:spcPct val="130000"/>
              </a:lnSpc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以蒸汽机为例，其热源在</a:t>
            </a:r>
            <a:r>
              <a:rPr sz="2400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气缸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外，燃料燃烧使</a:t>
            </a:r>
            <a:r>
              <a:rPr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水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变成水</a:t>
            </a:r>
            <a:r>
              <a:rPr sz="2400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蒸气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，水蒸气</a:t>
            </a:r>
            <a:r>
              <a:rPr sz="2400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推动活塞运动产生动力，蒸汽机的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工作物质</a:t>
            </a:r>
            <a:r>
              <a:rPr sz="2400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是水蒸气。</a:t>
            </a:r>
            <a:endParaRPr sz="24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2339" y="915635"/>
            <a:ext cx="2028572" cy="1907540"/>
          </a:xfrm>
          <a:prstGeom prst="rect">
            <a:avLst/>
          </a:prstGeom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51508" y="2823175"/>
            <a:ext cx="2280285" cy="18935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项目分析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566228" y="1105290"/>
            <a:ext cx="61659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  <a:defRPr sz="2800" b="1">
                <a:latin typeface="Times New Roman"/>
                <a:ea typeface="黑体"/>
                <a:cs typeface="Times New Roman" panose="0202060305040502030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400" b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        通常而言，制作采用燃烧燃料加热水产生蒸汽来做功的外燃机，比制作在封闭缸体内燃烧燃料来做功的内燃机要安全，材料也相对易得，建议优先考虑前者。</a:t>
            </a:r>
            <a:endParaRPr lang="zh-CN" altLang="en-US" sz="2400" b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: 圆角 7" title=""/>
          <p:cNvSpPr/>
          <p:nvPr>
            <p:custDataLst>
              <p:tags r:id="rId8"/>
            </p:custDataLst>
          </p:nvPr>
        </p:nvSpPr>
        <p:spPr>
          <a:xfrm>
            <a:off x="372794" y="949569"/>
            <a:ext cx="6503366" cy="2702255"/>
          </a:xfrm>
          <a:prstGeom prst="roundRect">
            <a:avLst>
              <a:gd name="adj" fmla="val 5484"/>
            </a:avLst>
          </a:prstGeom>
          <a:noFill/>
          <a:ln w="19050" cap="flat" cmpd="sng" algn="ctr">
            <a:solidFill>
              <a:srgbClr val="249087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7524205" y="2139720"/>
            <a:ext cx="1282045" cy="2688586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项目分析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32739" y="555610"/>
            <a:ext cx="8587556" cy="52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eaLnBrk="1" latinLnBrk="0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249087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我们要制作一台热机模型，需要考虑哪些问题？</a:t>
            </a:r>
            <a:endParaRPr lang="zh-CN" altLang="en-US" sz="2400" b="1">
              <a:solidFill>
                <a:srgbClr val="249087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>
          <a:xfrm>
            <a:off x="323850" y="1184910"/>
            <a:ext cx="6483985" cy="35115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fontAlgn="auto"/>
            <a:r>
              <a:rPr lang="en-US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</a:t>
            </a:r>
            <a:r>
              <a:rPr lang="zh-CN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热源</a:t>
            </a:r>
            <a:r>
              <a:rPr lang="zh-CN" altLang="en-US" sz="2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可以</a:t>
            </a:r>
            <a:r>
              <a:rPr lang="zh-CN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是什么？</a:t>
            </a:r>
            <a:endParaRPr lang="zh-CN" altLang="zh-CN" sz="20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indent="0" fontAlgn="auto"/>
            <a:endParaRPr lang="zh-CN" altLang="zh-CN" sz="20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indent="0" fontAlgn="auto"/>
            <a:r>
              <a:rPr lang="en-US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2.</a:t>
            </a:r>
            <a:r>
              <a:rPr lang="zh-CN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工作物质是什么？</a:t>
            </a:r>
            <a:endParaRPr lang="zh-CN" altLang="zh-CN" sz="20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indent="0" fontAlgn="auto"/>
            <a:endParaRPr lang="en-US" altLang="zh-CN" sz="20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indent="0" fontAlgn="auto"/>
            <a:r>
              <a:rPr lang="en-US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3.</a:t>
            </a:r>
            <a:r>
              <a:rPr lang="zh-CN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工作物质在什么容器中工作？</a:t>
            </a:r>
            <a:endParaRPr lang="zh-CN" altLang="zh-CN" sz="20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indent="0" fontAlgn="auto"/>
            <a:endParaRPr lang="zh-CN" altLang="zh-CN" sz="20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indent="0" fontAlgn="auto"/>
            <a:r>
              <a:rPr lang="en-US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4.</a:t>
            </a:r>
            <a:r>
              <a:rPr lang="zh-CN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如何将内能转化为机械能？通过什么装置实现？</a:t>
            </a:r>
            <a:endParaRPr lang="zh-CN" altLang="zh-CN" sz="20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indent="0" fontAlgn="auto"/>
            <a:endParaRPr lang="en-US" altLang="zh-CN" sz="20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indent="0" fontAlgn="auto"/>
            <a:endParaRPr lang="en-US" altLang="zh-CN" sz="20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indent="0" fontAlgn="auto"/>
            <a:r>
              <a:rPr lang="en-US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5.</a:t>
            </a:r>
            <a:r>
              <a:rPr lang="zh-CN" altLang="zh-CN" sz="2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如何使获得更多的机械能？</a:t>
            </a:r>
            <a:endParaRPr lang="zh-CN" altLang="zh-CN" sz="20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9"/>
            </p:custDataLst>
          </p:nvPr>
        </p:nvSpPr>
        <p:spPr>
          <a:xfrm>
            <a:off x="361543" y="1504110"/>
            <a:ext cx="4570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solidFill>
                  <a:srgbClr val="FF0000"/>
                </a:solidFill>
                <a:latin typeface="Times New Roman"/>
                <a:ea typeface="微软雅黑" panose="020b0503020204020204" charset="-122"/>
              </a:rPr>
              <a:t>热源可以是酒精灯、蜡烛、燃气、煤气等。</a:t>
            </a:r>
            <a:endParaRPr lang="zh-CN" altLang="zh-CN">
              <a:solidFill>
                <a:srgbClr val="FF0000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8" name="矩形 7" title=""/>
          <p:cNvSpPr/>
          <p:nvPr>
            <p:custDataLst>
              <p:tags r:id="rId10"/>
            </p:custDataLst>
          </p:nvPr>
        </p:nvSpPr>
        <p:spPr>
          <a:xfrm>
            <a:off x="335915" y="2134427"/>
            <a:ext cx="2697480" cy="33909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1800">
                <a:solidFill>
                  <a:srgbClr val="FF0000"/>
                </a:solidFill>
                <a:latin typeface="Times New Roman"/>
                <a:ea typeface="微软雅黑" panose="020b0503020204020204" charset="-122"/>
                <a:sym typeface="+mn-ea"/>
              </a:rPr>
              <a:t>水沸腾后产生的水蒸气。</a:t>
            </a:r>
            <a:endParaRPr lang="zh-CN" altLang="zh-CN" sz="1800">
              <a:solidFill>
                <a:srgbClr val="FF0000"/>
              </a:solidFill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11"/>
            </p:custDataLst>
          </p:nvPr>
        </p:nvSpPr>
        <p:spPr>
          <a:xfrm>
            <a:off x="344450" y="2734502"/>
            <a:ext cx="5032147" cy="3689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>
                <a:solidFill>
                  <a:srgbClr val="FF0000"/>
                </a:solidFill>
                <a:latin typeface="Times New Roman"/>
                <a:ea typeface="微软雅黑" panose="020b0503020204020204" charset="-122"/>
              </a:rPr>
              <a:t>比较坚固的金属容器中，例如易拉罐、铁罐等。</a:t>
            </a:r>
            <a:endParaRPr lang="zh-CN" altLang="zh-CN">
              <a:solidFill>
                <a:srgbClr val="FF0000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12"/>
            </p:custDataLst>
          </p:nvPr>
        </p:nvSpPr>
        <p:spPr>
          <a:xfrm>
            <a:off x="350485" y="3364422"/>
            <a:ext cx="8517613" cy="645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>
                <a:solidFill>
                  <a:srgbClr val="FF0000"/>
                </a:solidFill>
                <a:latin typeface="Times New Roman"/>
                <a:ea typeface="微软雅黑" panose="020b0503020204020204" charset="-122"/>
              </a:rPr>
              <a:t>在容器外插一细管，使水蒸汽通过细管喷出，然后使细管口对着汽轮机，推动汽轮机转动。</a:t>
            </a:r>
            <a:endParaRPr lang="zh-CN" altLang="zh-CN">
              <a:solidFill>
                <a:srgbClr val="FF0000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1" name="矩形 10" title=""/>
          <p:cNvSpPr/>
          <p:nvPr>
            <p:custDataLst>
              <p:tags r:id="rId13"/>
            </p:custDataLst>
          </p:nvPr>
        </p:nvSpPr>
        <p:spPr>
          <a:xfrm>
            <a:off x="323850" y="4271010"/>
            <a:ext cx="5212080" cy="39116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zh-CN" sz="1800">
                <a:solidFill>
                  <a:srgbClr val="FF0000"/>
                </a:solidFill>
                <a:latin typeface="Times New Roman"/>
                <a:ea typeface="微软雅黑" panose="020b0503020204020204" charset="-122"/>
                <a:sym typeface="+mn-ea"/>
              </a:rPr>
              <a:t>容器的容器要大一些，热源的热值也要大一些等。</a:t>
            </a:r>
            <a:endParaRPr lang="zh-CN" altLang="zh-CN" sz="1800">
              <a:solidFill>
                <a:srgbClr val="FF0000"/>
              </a:solidFill>
              <a:latin typeface="Times New Roman"/>
              <a:ea typeface="微软雅黑" panose="020b0503020204020204" charset="-122"/>
              <a:sym typeface="+mn-ea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524205" y="834044"/>
            <a:ext cx="1001395" cy="15132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项目实施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526447" y="726601"/>
            <a:ext cx="1729360" cy="4770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方案设计</a:t>
            </a:r>
            <a:endParaRPr lang="zh-CN" altLang="en-US" sz="2400" b="1">
              <a:solidFill>
                <a:srgbClr val="249087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223445" y="1724458"/>
            <a:ext cx="2642180" cy="2234311"/>
            <a:chOff x="1360" y="5989"/>
            <a:chExt cx="3785" cy="3201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/>
            <a:srcRect t="10522"/>
            <a:stretch>
              <a:fillRect/>
            </a:stretch>
          </p:blipFill>
          <p:spPr>
            <a:xfrm>
              <a:off x="1360" y="5989"/>
              <a:ext cx="3785" cy="2579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>
              <p:custDataLst>
                <p:tags r:id="rId11"/>
              </p:custDataLst>
            </p:nvPr>
          </p:nvSpPr>
          <p:spPr>
            <a:xfrm>
              <a:off x="2770" y="8617"/>
              <a:ext cx="1501" cy="57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方案</a:t>
              </a:r>
              <a:r>
                <a:rPr lang="en-US" altLang="zh-CN" sz="20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1</a:t>
              </a:r>
              <a:endParaRPr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9" name="组合 8" title=""/>
          <p:cNvGrpSpPr/>
          <p:nvPr>
            <p:custDataLst>
              <p:tags r:id="rId12"/>
            </p:custDataLst>
          </p:nvPr>
        </p:nvGrpSpPr>
        <p:grpSpPr>
          <a:xfrm>
            <a:off x="3278202" y="1724458"/>
            <a:ext cx="2733898" cy="2233084"/>
            <a:chOff x="5970" y="5736"/>
            <a:chExt cx="3789" cy="3095"/>
          </a:xfrm>
        </p:grpSpPr>
        <p:sp>
          <p:nvSpPr>
            <p:cNvPr id="10" name="文本框 9"/>
            <p:cNvSpPr txBox="1"/>
            <p:nvPr>
              <p:custDataLst>
                <p:tags r:id="rId13"/>
              </p:custDataLst>
            </p:nvPr>
          </p:nvSpPr>
          <p:spPr>
            <a:xfrm>
              <a:off x="7359" y="8278"/>
              <a:ext cx="1167" cy="55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方案</a:t>
              </a:r>
              <a:r>
                <a:rPr lang="en-US" altLang="zh-CN" sz="20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2</a:t>
              </a:r>
              <a:endParaRPr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rcRect t="13581" b="6825"/>
            <a:stretch>
              <a:fillRect/>
            </a:stretch>
          </p:blipFill>
          <p:spPr>
            <a:xfrm>
              <a:off x="5970" y="5736"/>
              <a:ext cx="3789" cy="2495"/>
            </a:xfrm>
            <a:prstGeom prst="rect">
              <a:avLst/>
            </a:prstGeom>
          </p:spPr>
        </p:pic>
      </p:grpSp>
      <p:grpSp>
        <p:nvGrpSpPr>
          <p:cNvPr id="12" name="组合 11" title=""/>
          <p:cNvGrpSpPr/>
          <p:nvPr>
            <p:custDataLst>
              <p:tags r:id="rId16"/>
            </p:custDataLst>
          </p:nvPr>
        </p:nvGrpSpPr>
        <p:grpSpPr>
          <a:xfrm>
            <a:off x="6405637" y="1724458"/>
            <a:ext cx="2558668" cy="2233276"/>
            <a:chOff x="10836" y="5494"/>
            <a:chExt cx="3546" cy="3095"/>
          </a:xfrm>
        </p:grpSpPr>
        <p:pic>
          <p:nvPicPr>
            <p:cNvPr id="13" name="图片 12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0836" y="5494"/>
              <a:ext cx="3546" cy="2495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>
              <p:custDataLst>
                <p:tags r:id="rId19"/>
              </p:custDataLst>
            </p:nvPr>
          </p:nvSpPr>
          <p:spPr>
            <a:xfrm>
              <a:off x="12116" y="8036"/>
              <a:ext cx="1260" cy="55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方案</a:t>
              </a:r>
              <a:r>
                <a:rPr lang="en-US" altLang="zh-CN" sz="20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3</a:t>
              </a:r>
              <a:endParaRPr lang="en-US" altLang="zh-CN" sz="20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15" name="矩形 14" title=""/>
          <p:cNvSpPr/>
          <p:nvPr>
            <p:custDataLst>
              <p:tags r:id="rId20"/>
            </p:custDataLst>
          </p:nvPr>
        </p:nvSpPr>
        <p:spPr>
          <a:xfrm>
            <a:off x="60251" y="1539038"/>
            <a:ext cx="3071650" cy="2418335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ags/tag1.xml><?xml version="1.0" encoding="utf-8"?>
<p:tagLst xmlns:p="http://schemas.openxmlformats.org/presentationml/2006/main">
  <p:tag name="AS_UNIQUEID" val="6448"/>
</p:tagLst>
</file>

<file path=ppt/tags/tag10.xml><?xml version="1.0" encoding="utf-8"?>
<p:tagLst xmlns:p="http://schemas.openxmlformats.org/presentationml/2006/main">
  <p:tag name="AS_UNIQUEID" val="6457"/>
</p:tagLst>
</file>

<file path=ppt/tags/tag100.xml><?xml version="1.0" encoding="utf-8"?>
<p:tagLst xmlns:p="http://schemas.openxmlformats.org/presentationml/2006/main">
  <p:tag name="AS_UNIQUEID" val="6545"/>
</p:tagLst>
</file>

<file path=ppt/tags/tag101.xml><?xml version="1.0" encoding="utf-8"?>
<p:tagLst xmlns:p="http://schemas.openxmlformats.org/presentationml/2006/main">
  <p:tag name="AS_UNIQUEID" val="6546"/>
</p:tagLst>
</file>

<file path=ppt/tags/tag102.xml><?xml version="1.0" encoding="utf-8"?>
<p:tagLst xmlns:p="http://schemas.openxmlformats.org/presentationml/2006/main">
  <p:tag name="AS_UNIQUEID" val="6547"/>
</p:tagLst>
</file>

<file path=ppt/tags/tag103.xml><?xml version="1.0" encoding="utf-8"?>
<p:tagLst xmlns:p="http://schemas.openxmlformats.org/presentationml/2006/main">
  <p:tag name="AS_UNIQUEID" val="6548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549"/>
</p:tagLst>
</file>

<file path=ppt/tags/tag106.xml><?xml version="1.0" encoding="utf-8"?>
<p:tagLst xmlns:p="http://schemas.openxmlformats.org/presentationml/2006/main">
  <p:tag name="AS_UNIQUEID" val="6550"/>
</p:tagLst>
</file>

<file path=ppt/tags/tag107.xml><?xml version="1.0" encoding="utf-8"?>
<p:tagLst xmlns:p="http://schemas.openxmlformats.org/presentationml/2006/main">
  <p:tag name="AS_UNIQUEID" val="6551"/>
</p:tagLst>
</file>

<file path=ppt/tags/tag108.xml><?xml version="1.0" encoding="utf-8"?>
<p:tagLst xmlns:p="http://schemas.openxmlformats.org/presentationml/2006/main">
  <p:tag name="AS_UNIQUEID" val="6552"/>
</p:tagLst>
</file>

<file path=ppt/tags/tag109.xml><?xml version="1.0" encoding="utf-8"?>
<p:tagLst xmlns:p="http://schemas.openxmlformats.org/presentationml/2006/main">
  <p:tag name="AS_UNIQUEID" val="6553"/>
  <p:tag name="KSO_WM_DIAGRAM_VIRTUALLY_FRAME" val="{&quot;height&quot;:213.60395669291339,&quot;left&quot;:40.74496062992125,&quot;top&quot;:96.1875,&quot;width&quot;:691.7436614173228}"/>
</p:tagLst>
</file>

<file path=ppt/tags/tag11.xml><?xml version="1.0" encoding="utf-8"?>
<p:tagLst xmlns:p="http://schemas.openxmlformats.org/presentationml/2006/main">
  <p:tag name="AS_UNIQUEID" val="6458"/>
</p:tagLst>
</file>

<file path=ppt/tags/tag110.xml><?xml version="1.0" encoding="utf-8"?>
<p:tagLst xmlns:p="http://schemas.openxmlformats.org/presentationml/2006/main">
  <p:tag name="AS_UNIQUEID" val="6554"/>
</p:tagLst>
</file>

<file path=ppt/tags/tag111.xml><?xml version="1.0" encoding="utf-8"?>
<p:tagLst xmlns:p="http://schemas.openxmlformats.org/presentationml/2006/main">
  <p:tag name="AS_UNIQUEID" val="6555"/>
  <p:tag name="KSO_WM_DIAGRAM_VIRTUALLY_FRAME" val="{&quot;height&quot;:213.60395669291339,&quot;left&quot;:40.74496062992125,&quot;top&quot;:96.1875,&quot;width&quot;:691.7436614173228}"/>
</p:tagLst>
</file>

<file path=ppt/tags/tag112.xml><?xml version="1.0" encoding="utf-8"?>
<p:tagLst xmlns:p="http://schemas.openxmlformats.org/presentationml/2006/main">
  <p:tag name="AS_UNIQUEID" val="6556"/>
  <p:tag name="KSO_WM_DIAGRAM_VIRTUALLY_FRAME" val="{&quot;height&quot;:213.60395669291339,&quot;left&quot;:40.74496062992125,&quot;top&quot;:96.1875,&quot;width&quot;:691.7436614173228}"/>
</p:tagLst>
</file>

<file path=ppt/tags/tag113.xml><?xml version="1.0" encoding="utf-8"?>
<p:tagLst xmlns:p="http://schemas.openxmlformats.org/presentationml/2006/main">
  <p:tag name="AS_UNIQUEID" val="6557"/>
  <p:tag name="KSO_WM_DIAGRAM_VIRTUALLY_FRAME" val="{&quot;height&quot;:213.60395669291339,&quot;left&quot;:40.74496062992125,&quot;top&quot;:96.1875,&quot;width&quot;:691.7436614173228}"/>
</p:tagLst>
</file>

<file path=ppt/tags/tag114.xml><?xml version="1.0" encoding="utf-8"?>
<p:tagLst xmlns:p="http://schemas.openxmlformats.org/presentationml/2006/main">
  <p:tag name="AS_UNIQUEID" val="6558"/>
  <p:tag name="KSO_WM_DIAGRAM_VIRTUALLY_FRAME" val="{&quot;height&quot;:213.60395669291339,&quot;left&quot;:40.74496062992125,&quot;top&quot;:96.1875,&quot;width&quot;:691.7436614173228}"/>
</p:tagLst>
</file>

<file path=ppt/tags/tag115.xml><?xml version="1.0" encoding="utf-8"?>
<p:tagLst xmlns:p="http://schemas.openxmlformats.org/presentationml/2006/main">
  <p:tag name="AS_UNIQUEID" val="6559"/>
</p:tagLst>
</file>

<file path=ppt/tags/tag116.xml><?xml version="1.0" encoding="utf-8"?>
<p:tagLst xmlns:p="http://schemas.openxmlformats.org/presentationml/2006/main">
  <p:tag name="AS_UNIQUEID" val="6560"/>
  <p:tag name="KSO_WM_DIAGRAM_VIRTUALLY_FRAME" val="{&quot;height&quot;:213.60395669291339,&quot;left&quot;:40.74496062992125,&quot;top&quot;:96.1875,&quot;width&quot;:691.7436614173228}"/>
</p:tagLst>
</file>

<file path=ppt/tags/tag117.xml><?xml version="1.0" encoding="utf-8"?>
<p:tagLst xmlns:p="http://schemas.openxmlformats.org/presentationml/2006/main">
  <p:tag name="AS_UNIQUEID" val="6561"/>
  <p:tag name="KSO_WM_DIAGRAM_VIRTUALLY_FRAME" val="{&quot;height&quot;:213.60395669291339,&quot;left&quot;:40.74496062992125,&quot;top&quot;:96.1875,&quot;width&quot;:691.7436614173228}"/>
</p:tagLst>
</file>

<file path=ppt/tags/tag118.xml><?xml version="1.0" encoding="utf-8"?>
<p:tagLst xmlns:p="http://schemas.openxmlformats.org/presentationml/2006/main">
  <p:tag name="AS_UNIQUEID" val="6562"/>
  <p:tag name="KSO_WM_DIAGRAM_VIRTUALLY_FRAME" val="{&quot;height&quot;:213.60395669291339,&quot;left&quot;:40.74496062992125,&quot;top&quot;:96.1875,&quot;width&quot;:691.7436614173228}"/>
</p:tagLst>
</file>

<file path=ppt/tags/tag119.xml><?xml version="1.0" encoding="utf-8"?>
<p:tagLst xmlns:p="http://schemas.openxmlformats.org/presentationml/2006/main">
  <p:tag name="AS_UNIQUEID" val="6563"/>
  <p:tag name="KSO_WM_DIAGRAM_VIRTUALLY_FRAME" val="{&quot;height&quot;:213.60395669291339,&quot;left&quot;:40.74496062992125,&quot;top&quot;:96.1875,&quot;width&quot;:691.7436614173228}"/>
</p:tagLst>
</file>

<file path=ppt/tags/tag12.xml><?xml version="1.0" encoding="utf-8"?>
<p:tagLst xmlns:p="http://schemas.openxmlformats.org/presentationml/2006/main">
  <p:tag name="AS_UNIQUEID" val="6459"/>
</p:tagLst>
</file>

<file path=ppt/tags/tag120.xml><?xml version="1.0" encoding="utf-8"?>
<p:tagLst xmlns:p="http://schemas.openxmlformats.org/presentationml/2006/main">
  <p:tag name="AS_UNIQUEID" val="6564"/>
</p:tagLst>
</file>

<file path=ppt/tags/tag121.xml><?xml version="1.0" encoding="utf-8"?>
<p:tagLst xmlns:p="http://schemas.openxmlformats.org/presentationml/2006/main">
  <p:tag name="AS_UNIQUEID" val="6565"/>
  <p:tag name="KSO_WM_DIAGRAM_VIRTUALLY_FRAME" val="{&quot;height&quot;:213.60395669291339,&quot;left&quot;:40.74496062992125,&quot;top&quot;:96.1875,&quot;width&quot;:691.7436614173228}"/>
</p:tagLst>
</file>

<file path=ppt/tags/tag122.xml><?xml version="1.0" encoding="utf-8"?>
<p:tagLst xmlns:p="http://schemas.openxmlformats.org/presentationml/2006/main">
  <p:tag name="AS_UNIQUEID" val="6566"/>
  <p:tag name="KSO_WM_DIAGRAM_VIRTUALLY_FRAME" val="{&quot;height&quot;:213.60395669291339,&quot;left&quot;:40.74496062992125,&quot;top&quot;:96.1875,&quot;width&quot;:691.7436614173228}"/>
</p:tagLst>
</file>

<file path=ppt/tags/tag123.xml><?xml version="1.0" encoding="utf-8"?>
<p:tagLst xmlns:p="http://schemas.openxmlformats.org/presentationml/2006/main">
  <p:tag name="AS_UNIQUEID" val="6567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568"/>
</p:tagLst>
</file>

<file path=ppt/tags/tag125.xml><?xml version="1.0" encoding="utf-8"?>
<p:tagLst xmlns:p="http://schemas.openxmlformats.org/presentationml/2006/main">
  <p:tag name="AS_UNIQUEID" val="6569"/>
</p:tagLst>
</file>

<file path=ppt/tags/tag126.xml><?xml version="1.0" encoding="utf-8"?>
<p:tagLst xmlns:p="http://schemas.openxmlformats.org/presentationml/2006/main">
  <p:tag name="AS_UNIQUEID" val="6570"/>
</p:tagLst>
</file>

<file path=ppt/tags/tag127.xml><?xml version="1.0" encoding="utf-8"?>
<p:tagLst xmlns:p="http://schemas.openxmlformats.org/presentationml/2006/main">
  <p:tag name="AS_UNIQUEID" val="6571"/>
</p:tagLst>
</file>

<file path=ppt/tags/tag128.xml><?xml version="1.0" encoding="utf-8"?>
<p:tagLst xmlns:p="http://schemas.openxmlformats.org/presentationml/2006/main">
  <p:tag name="AS_UNIQUEID" val="6572"/>
</p:tagLst>
</file>

<file path=ppt/tags/tag129.xml><?xml version="1.0" encoding="utf-8"?>
<p:tagLst xmlns:p="http://schemas.openxmlformats.org/presentationml/2006/main">
  <p:tag name="AS_UNIQUEID" val="6573"/>
</p:tagLst>
</file>

<file path=ppt/tags/tag13.xml><?xml version="1.0" encoding="utf-8"?>
<p:tagLst xmlns:p="http://schemas.openxmlformats.org/presentationml/2006/main">
  <p:tag name="AS_UNIQUEID" val="6460"/>
</p:tagLst>
</file>

<file path=ppt/tags/tag130.xml><?xml version="1.0" encoding="utf-8"?>
<p:tagLst xmlns:p="http://schemas.openxmlformats.org/presentationml/2006/main">
  <p:tag name="AS_UNIQUEID" val="6574"/>
  <p:tag name="KSO_WM_DIAGRAM_VIRTUALLY_FRAME" val="{&quot;height&quot;:213.60395669291339,&quot;left&quot;:40.74496062992125,&quot;top&quot;:96.1875,&quot;width&quot;:691.7436614173228}"/>
</p:tagLst>
</file>

<file path=ppt/tags/tag131.xml><?xml version="1.0" encoding="utf-8"?>
<p:tagLst xmlns:p="http://schemas.openxmlformats.org/presentationml/2006/main">
  <p:tag name="AS_UNIQUEID" val="6575"/>
</p:tagLst>
</file>

<file path=ppt/tags/tag132.xml><?xml version="1.0" encoding="utf-8"?>
<p:tagLst xmlns:p="http://schemas.openxmlformats.org/presentationml/2006/main">
  <p:tag name="AS_UNIQUEID" val="6576"/>
</p:tagLst>
</file>

<file path=ppt/tags/tag133.xml><?xml version="1.0" encoding="utf-8"?>
<p:tagLst xmlns:p="http://schemas.openxmlformats.org/presentationml/2006/main">
  <p:tag name="AS_UNIQUEID" val="6577"/>
</p:tagLst>
</file>

<file path=ppt/tags/tag134.xml><?xml version="1.0" encoding="utf-8"?>
<p:tagLst xmlns:p="http://schemas.openxmlformats.org/presentationml/2006/main">
  <p:tag name="AS_UNIQUEID" val="6578"/>
</p:tagLst>
</file>

<file path=ppt/tags/tag135.xml><?xml version="1.0" encoding="utf-8"?>
<p:tagLst xmlns:p="http://schemas.openxmlformats.org/presentationml/2006/main">
  <p:tag name="AS_UNIQUEID" val="6579"/>
  <p:tag name="KSO_WM_BEAUTIFY_FLAG" val=""/>
</p:tagLst>
</file>

<file path=ppt/tags/tag136.xml><?xml version="1.0" encoding="utf-8"?>
<p:tagLst xmlns:p="http://schemas.openxmlformats.org/presentationml/2006/main">
  <p:tag name="AS_UNIQUEID" val="6580"/>
  <p:tag name="KSO_WM_BEAUTIFY_FLAG" val=""/>
</p:tagLst>
</file>

<file path=ppt/tags/tag137.xml><?xml version="1.0" encoding="utf-8"?>
<p:tagLst xmlns:p="http://schemas.openxmlformats.org/presentationml/2006/main">
  <p:tag name="AS_UNIQUEID" val="6581"/>
  <p:tag name="KSO_WM_BEAUTIFY_FLAG" val=""/>
</p:tagLst>
</file>

<file path=ppt/tags/tag138.xml><?xml version="1.0" encoding="utf-8"?>
<p:tagLst xmlns:p="http://schemas.openxmlformats.org/presentationml/2006/main">
  <p:tag name="AS_UNIQUEID" val="2780"/>
</p:tagLst>
</file>

<file path=ppt/tags/tag139.xml><?xml version="1.0" encoding="utf-8"?>
<p:tagLst xmlns:p="http://schemas.openxmlformats.org/presentationml/2006/main">
  <p:tag name="AS_UNIQUEID" val="2781"/>
</p:tagLst>
</file>

<file path=ppt/tags/tag14.xml><?xml version="1.0" encoding="utf-8"?>
<p:tagLst xmlns:p="http://schemas.openxmlformats.org/presentationml/2006/main">
  <p:tag name="AS_UNIQUEID" val="6461"/>
</p:tagLst>
</file>

<file path=ppt/tags/tag140.xml><?xml version="1.0" encoding="utf-8"?>
<p:tagLst xmlns:p="http://schemas.openxmlformats.org/presentationml/2006/main">
  <p:tag name="AS_UNIQUEID" val="2782"/>
</p:tagLst>
</file>

<file path=ppt/tags/tag141.xml><?xml version="1.0" encoding="utf-8"?>
<p:tagLst xmlns:p="http://schemas.openxmlformats.org/presentationml/2006/main">
  <p:tag name="AS_UNIQUEID" val="2783"/>
</p:tagLst>
</file>

<file path=ppt/tags/tag142.xml><?xml version="1.0" encoding="utf-8"?>
<p:tagLst xmlns:p="http://schemas.openxmlformats.org/presentationml/2006/main">
  <p:tag name="AS_UNIQUEID" val="2784"/>
</p:tagLst>
</file>

<file path=ppt/tags/tag143.xml><?xml version="1.0" encoding="utf-8"?>
<p:tagLst xmlns:p="http://schemas.openxmlformats.org/presentationml/2006/main">
  <p:tag name="AS_UNIQUEID" val="2785"/>
</p:tagLst>
</file>

<file path=ppt/tags/tag144.xml><?xml version="1.0" encoding="utf-8"?>
<p:tagLst xmlns:p="http://schemas.openxmlformats.org/presentationml/2006/main">
  <p:tag name="AS_UNIQUEID" val="2786"/>
</p:tagLst>
</file>

<file path=ppt/tags/tag145.xml><?xml version="1.0" encoding="utf-8"?>
<p:tagLst xmlns:p="http://schemas.openxmlformats.org/presentationml/2006/main">
  <p:tag name="AS_UNIQUEID" val="2787"/>
</p:tagLst>
</file>

<file path=ppt/tags/tag146.xml><?xml version="1.0" encoding="utf-8"?>
<p:tagLst xmlns:p="http://schemas.openxmlformats.org/presentationml/2006/main">
  <p:tag name="AS_UNIQUEID" val="6582"/>
</p:tagLst>
</file>

<file path=ppt/tags/tag147.xml><?xml version="1.0" encoding="utf-8"?>
<p:tagLst xmlns:p="http://schemas.openxmlformats.org/presentationml/2006/main">
  <p:tag name="AS_UNIQUEID" val="6795"/>
</p:tagLst>
</file>

<file path=ppt/tags/tag148.xml><?xml version="1.0" encoding="utf-8"?>
<p:tagLst xmlns:p="http://schemas.openxmlformats.org/presentationml/2006/main">
  <p:tag name="AS_UNIQUEID" val="6583"/>
</p:tagLst>
</file>

<file path=ppt/tags/tag149.xml><?xml version="1.0" encoding="utf-8"?>
<p:tagLst xmlns:p="http://schemas.openxmlformats.org/presentationml/2006/main">
  <p:tag name="AS_UNIQUEID" val="6584"/>
</p:tagLst>
</file>

<file path=ppt/tags/tag15.xml><?xml version="1.0" encoding="utf-8"?>
<p:tagLst xmlns:p="http://schemas.openxmlformats.org/presentationml/2006/main">
  <p:tag name="AS_UNIQUEID" val="6462"/>
</p:tagLst>
</file>

<file path=ppt/tags/tag150.xml><?xml version="1.0" encoding="utf-8"?>
<p:tagLst xmlns:p="http://schemas.openxmlformats.org/presentationml/2006/main">
  <p:tag name="AS_UNIQUEID" val="6585"/>
</p:tagLst>
</file>

<file path=ppt/tags/tag151.xml><?xml version="1.0" encoding="utf-8"?>
<p:tagLst xmlns:p="http://schemas.openxmlformats.org/presentationml/2006/main">
  <p:tag name="AS_UNIQUEID" val="6586"/>
</p:tagLst>
</file>

<file path=ppt/tags/tag152.xml><?xml version="1.0" encoding="utf-8"?>
<p:tagLst xmlns:p="http://schemas.openxmlformats.org/presentationml/2006/main">
  <p:tag name="AS_UNIQUEID" val="6587"/>
  <p:tag name="KSO_WM_BEAUTIFY_FLAG" val=""/>
</p:tagLst>
</file>

<file path=ppt/tags/tag153.xml><?xml version="1.0" encoding="utf-8"?>
<p:tagLst xmlns:p="http://schemas.openxmlformats.org/presentationml/2006/main">
  <p:tag name="AS_UNIQUEID" val="6588"/>
  <p:tag name="KSO_WM_BEAUTIFY_FLAG" val=""/>
</p:tagLst>
</file>

<file path=ppt/tags/tag154.xml><?xml version="1.0" encoding="utf-8"?>
<p:tagLst xmlns:p="http://schemas.openxmlformats.org/presentationml/2006/main">
  <p:tag name="AS_UNIQUEID" val="6589"/>
  <p:tag name="KSO_WM_BEAUTIFY_FLAG" val=""/>
</p:tagLst>
</file>

<file path=ppt/tags/tag155.xml><?xml version="1.0" encoding="utf-8"?>
<p:tagLst xmlns:p="http://schemas.openxmlformats.org/presentationml/2006/main">
  <p:tag name="AS_UNIQUEID" val="2843"/>
  <p:tag name="KSO_WM_UNIT_PLACING_PICTURE_USER_VIEWPORT" val="{&quot;height&quot;:4288.846547798127,&quot;width&quot;:4551.930795119899}"/>
</p:tagLst>
</file>

<file path=ppt/tags/tag156.xml><?xml version="1.0" encoding="utf-8"?>
<p:tagLst xmlns:p="http://schemas.openxmlformats.org/presentationml/2006/main">
  <p:tag name="AS_UNIQUEID" val="2846"/>
</p:tagLst>
</file>

<file path=ppt/tags/tag157.xml><?xml version="1.0" encoding="utf-8"?>
<p:tagLst xmlns:p="http://schemas.openxmlformats.org/presentationml/2006/main">
  <p:tag name="AS_UNIQUEID" val="2848"/>
</p:tagLst>
</file>

<file path=ppt/tags/tag158.xml><?xml version="1.0" encoding="utf-8"?>
<p:tagLst xmlns:p="http://schemas.openxmlformats.org/presentationml/2006/main">
  <p:tag name="AS_UNIQUEID" val="2849"/>
</p:tagLst>
</file>

<file path=ppt/tags/tag159.xml><?xml version="1.0" encoding="utf-8"?>
<p:tagLst xmlns:p="http://schemas.openxmlformats.org/presentationml/2006/main">
  <p:tag name="AS_UNIQUEID" val="2852"/>
  <p:tag name="KSO_WM_BEAUTIFY_FLAG" val=""/>
</p:tagLst>
</file>

<file path=ppt/tags/tag16.xml><?xml version="1.0" encoding="utf-8"?>
<p:tagLst xmlns:p="http://schemas.openxmlformats.org/presentationml/2006/main">
  <p:tag name="AS_UNIQUEID" val="6463"/>
</p:tagLst>
</file>

<file path=ppt/tags/tag160.xml><?xml version="1.0" encoding="utf-8"?>
<p:tagLst xmlns:p="http://schemas.openxmlformats.org/presentationml/2006/main">
  <p:tag name="AS_UNIQUEID" val="2853"/>
  <p:tag name="KSO_WM_BEAUTIFY_FLAG" val=""/>
</p:tagLst>
</file>

<file path=ppt/tags/tag161.xml><?xml version="1.0" encoding="utf-8"?>
<p:tagLst xmlns:p="http://schemas.openxmlformats.org/presentationml/2006/main">
  <p:tag name="AS_UNIQUEID" val="285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62.xml><?xml version="1.0" encoding="utf-8"?>
<p:tagLst xmlns:p="http://schemas.openxmlformats.org/presentationml/2006/main">
  <p:tag name="AS_UNIQUEID" val="285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63.xml><?xml version="1.0" encoding="utf-8"?>
<p:tagLst xmlns:p="http://schemas.openxmlformats.org/presentationml/2006/main">
  <p:tag name="AS_UNIQUEID" val="6590"/>
</p:tagLst>
</file>

<file path=ppt/tags/tag164.xml><?xml version="1.0" encoding="utf-8"?>
<p:tagLst xmlns:p="http://schemas.openxmlformats.org/presentationml/2006/main">
  <p:tag name="AS_UNIQUEID" val="6591"/>
</p:tagLst>
</file>

<file path=ppt/tags/tag165.xml><?xml version="1.0" encoding="utf-8"?>
<p:tagLst xmlns:p="http://schemas.openxmlformats.org/presentationml/2006/main">
  <p:tag name="AS_UNIQUEID" val="6592"/>
</p:tagLst>
</file>

<file path=ppt/tags/tag166.xml><?xml version="1.0" encoding="utf-8"?>
<p:tagLst xmlns:p="http://schemas.openxmlformats.org/presentationml/2006/main">
  <p:tag name="AS_UNIQUEID" val="6593"/>
</p:tagLst>
</file>

<file path=ppt/tags/tag167.xml><?xml version="1.0" encoding="utf-8"?>
<p:tagLst xmlns:p="http://schemas.openxmlformats.org/presentationml/2006/main">
  <p:tag name="AS_UNIQUEID" val="6594"/>
</p:tagLst>
</file>

<file path=ppt/tags/tag168.xml><?xml version="1.0" encoding="utf-8"?>
<p:tagLst xmlns:p="http://schemas.openxmlformats.org/presentationml/2006/main">
  <p:tag name="AS_UNIQUEID" val="6595"/>
</p:tagLst>
</file>

<file path=ppt/tags/tag169.xml><?xml version="1.0" encoding="utf-8"?>
<p:tagLst xmlns:p="http://schemas.openxmlformats.org/presentationml/2006/main">
  <p:tag name="AS_UNIQUEID" val="6596"/>
  <p:tag name="KSO_WM_BEAUTIFY_FLAG" val=""/>
</p:tagLst>
</file>

<file path=ppt/tags/tag17.xml><?xml version="1.0" encoding="utf-8"?>
<p:tagLst xmlns:p="http://schemas.openxmlformats.org/presentationml/2006/main">
  <p:tag name="AS_UNIQUEID" val="6464"/>
</p:tagLst>
</file>

<file path=ppt/tags/tag170.xml><?xml version="1.0" encoding="utf-8"?>
<p:tagLst xmlns:p="http://schemas.openxmlformats.org/presentationml/2006/main">
  <p:tag name="AS_UNIQUEID" val="6597"/>
  <p:tag name="KSO_WM_BEAUTIFY_FLAG" val=""/>
</p:tagLst>
</file>

<file path=ppt/tags/tag171.xml><?xml version="1.0" encoding="utf-8"?>
<p:tagLst xmlns:p="http://schemas.openxmlformats.org/presentationml/2006/main">
  <p:tag name="AS_UNIQUEID" val="6598"/>
  <p:tag name="KSO_WM_BEAUTIFY_FLAG" val=""/>
</p:tagLst>
</file>

<file path=ppt/tags/tag172.xml><?xml version="1.0" encoding="utf-8"?>
<p:tagLst xmlns:p="http://schemas.openxmlformats.org/presentationml/2006/main">
  <p:tag name="AS_UNIQUEID" val="6302"/>
</p:tagLst>
</file>

<file path=ppt/tags/tag173.xml><?xml version="1.0" encoding="utf-8"?>
<p:tagLst xmlns:p="http://schemas.openxmlformats.org/presentationml/2006/main">
  <p:tag name="AS_UNIQUEID" val="2875"/>
</p:tagLst>
</file>

<file path=ppt/tags/tag174.xml><?xml version="1.0" encoding="utf-8"?>
<p:tagLst xmlns:p="http://schemas.openxmlformats.org/presentationml/2006/main">
  <p:tag name="AS_UNIQUEID" val="2876"/>
  <p:tag name="KSO_WM_BEAUTIFY_FLAG" val=""/>
</p:tagLst>
</file>

<file path=ppt/tags/tag175.xml><?xml version="1.0" encoding="utf-8"?>
<p:tagLst xmlns:p="http://schemas.openxmlformats.org/presentationml/2006/main">
  <p:tag name="AS_UNIQUEID" val="2877"/>
</p:tagLst>
</file>

<file path=ppt/tags/tag176.xml><?xml version="1.0" encoding="utf-8"?>
<p:tagLst xmlns:p="http://schemas.openxmlformats.org/presentationml/2006/main">
  <p:tag name="AS_UNIQUEID" val="2878"/>
</p:tagLst>
</file>

<file path=ppt/tags/tag177.xml><?xml version="1.0" encoding="utf-8"?>
<p:tagLst xmlns:p="http://schemas.openxmlformats.org/presentationml/2006/main">
  <p:tag name="AS_UNIQUEID" val="2879"/>
</p:tagLst>
</file>

<file path=ppt/tags/tag178.xml><?xml version="1.0" encoding="utf-8"?>
<p:tagLst xmlns:p="http://schemas.openxmlformats.org/presentationml/2006/main">
  <p:tag name="AS_UNIQUEID" val="2880"/>
</p:tagLst>
</file>

<file path=ppt/tags/tag179.xml><?xml version="1.0" encoding="utf-8"?>
<p:tagLst xmlns:p="http://schemas.openxmlformats.org/presentationml/2006/main">
  <p:tag name="AS_UNIQUEID" val="2881"/>
</p:tagLst>
</file>

<file path=ppt/tags/tag18.xml><?xml version="1.0" encoding="utf-8"?>
<p:tagLst xmlns:p="http://schemas.openxmlformats.org/presentationml/2006/main">
  <p:tag name="AS_UNIQUEID" val="6465"/>
</p:tagLst>
</file>

<file path=ppt/tags/tag180.xml><?xml version="1.0" encoding="utf-8"?>
<p:tagLst xmlns:p="http://schemas.openxmlformats.org/presentationml/2006/main">
  <p:tag name="AS_UNIQUEID" val="2882"/>
</p:tagLst>
</file>

<file path=ppt/tags/tag181.xml><?xml version="1.0" encoding="utf-8"?>
<p:tagLst xmlns:p="http://schemas.openxmlformats.org/presentationml/2006/main">
  <p:tag name="AS_UNIQUEID" val="2883"/>
</p:tagLst>
</file>

<file path=ppt/tags/tag182.xml><?xml version="1.0" encoding="utf-8"?>
<p:tagLst xmlns:p="http://schemas.openxmlformats.org/presentationml/2006/main">
  <p:tag name="AS_UNIQUEID" val="2884"/>
</p:tagLst>
</file>

<file path=ppt/tags/tag183.xml><?xml version="1.0" encoding="utf-8"?>
<p:tagLst xmlns:p="http://schemas.openxmlformats.org/presentationml/2006/main">
  <p:tag name="AS_UNIQUEID" val="2885"/>
</p:tagLst>
</file>

<file path=ppt/tags/tag184.xml><?xml version="1.0" encoding="utf-8"?>
<p:tagLst xmlns:p="http://schemas.openxmlformats.org/presentationml/2006/main">
  <p:tag name="AS_UNIQUEID" val="2886"/>
</p:tagLst>
</file>

<file path=ppt/tags/tag185.xml><?xml version="1.0" encoding="utf-8"?>
<p:tagLst xmlns:p="http://schemas.openxmlformats.org/presentationml/2006/main">
  <p:tag name="AS_UNIQUEID" val="2887"/>
</p:tagLst>
</file>

<file path=ppt/tags/tag186.xml><?xml version="1.0" encoding="utf-8"?>
<p:tagLst xmlns:p="http://schemas.openxmlformats.org/presentationml/2006/main">
  <p:tag name="AS_UNIQUEID" val="2888"/>
</p:tagLst>
</file>

<file path=ppt/tags/tag187.xml><?xml version="1.0" encoding="utf-8"?>
<p:tagLst xmlns:p="http://schemas.openxmlformats.org/presentationml/2006/main">
  <p:tag name="AS_UNIQUEID" val="2889"/>
</p:tagLst>
</file>

<file path=ppt/tags/tag188.xml><?xml version="1.0" encoding="utf-8"?>
<p:tagLst xmlns:p="http://schemas.openxmlformats.org/presentationml/2006/main">
  <p:tag name="AS_UNIQUEID" val="2890"/>
</p:tagLst>
</file>

<file path=ppt/tags/tag189.xml><?xml version="1.0" encoding="utf-8"?>
<p:tagLst xmlns:p="http://schemas.openxmlformats.org/presentationml/2006/main">
  <p:tag name="AS_UNIQUEID" val="2891"/>
</p:tagLst>
</file>

<file path=ppt/tags/tag19.xml><?xml version="1.0" encoding="utf-8"?>
<p:tagLst xmlns:p="http://schemas.openxmlformats.org/presentationml/2006/main">
  <p:tag name="AS_UNIQUEID" val="6466"/>
</p:tagLst>
</file>

<file path=ppt/tags/tag190.xml><?xml version="1.0" encoding="utf-8"?>
<p:tagLst xmlns:p="http://schemas.openxmlformats.org/presentationml/2006/main">
  <p:tag name="AS_UNIQUEID" val="2892"/>
</p:tagLst>
</file>

<file path=ppt/tags/tag191.xml><?xml version="1.0" encoding="utf-8"?>
<p:tagLst xmlns:p="http://schemas.openxmlformats.org/presentationml/2006/main">
  <p:tag name="AS_UNIQUEID" val="2893"/>
</p:tagLst>
</file>

<file path=ppt/tags/tag192.xml><?xml version="1.0" encoding="utf-8"?>
<p:tagLst xmlns:p="http://schemas.openxmlformats.org/presentationml/2006/main">
  <p:tag name="AS_UNIQUEID" val="6599"/>
</p:tagLst>
</file>

<file path=ppt/tags/tag193.xml><?xml version="1.0" encoding="utf-8"?>
<p:tagLst xmlns:p="http://schemas.openxmlformats.org/presentationml/2006/main">
  <p:tag name="AS_UNIQUEID" val="6600"/>
</p:tagLst>
</file>

<file path=ppt/tags/tag194.xml><?xml version="1.0" encoding="utf-8"?>
<p:tagLst xmlns:p="http://schemas.openxmlformats.org/presentationml/2006/main">
  <p:tag name="AS_UNIQUEID" val="6601"/>
</p:tagLst>
</file>

<file path=ppt/tags/tag195.xml><?xml version="1.0" encoding="utf-8"?>
<p:tagLst xmlns:p="http://schemas.openxmlformats.org/presentationml/2006/main">
  <p:tag name="AS_UNIQUEID" val="6602"/>
</p:tagLst>
</file>

<file path=ppt/tags/tag196.xml><?xml version="1.0" encoding="utf-8"?>
<p:tagLst xmlns:p="http://schemas.openxmlformats.org/presentationml/2006/main">
  <p:tag name="AS_UNIQUEID" val="6603"/>
  <p:tag name="KSO_WM_BEAUTIFY_FLAG" val=""/>
</p:tagLst>
</file>

<file path=ppt/tags/tag197.xml><?xml version="1.0" encoding="utf-8"?>
<p:tagLst xmlns:p="http://schemas.openxmlformats.org/presentationml/2006/main">
  <p:tag name="AS_UNIQUEID" val="6604"/>
  <p:tag name="KSO_WM_BEAUTIFY_FLAG" val=""/>
</p:tagLst>
</file>

<file path=ppt/tags/tag198.xml><?xml version="1.0" encoding="utf-8"?>
<p:tagLst xmlns:p="http://schemas.openxmlformats.org/presentationml/2006/main">
  <p:tag name="AS_UNIQUEID" val="6605"/>
  <p:tag name="KSO_WM_BEAUTIFY_FLAG" val=""/>
</p:tagLst>
</file>

<file path=ppt/tags/tag199.xml><?xml version="1.0" encoding="utf-8"?>
<p:tagLst xmlns:p="http://schemas.openxmlformats.org/presentationml/2006/main">
  <p:tag name="AS_UNIQUEID" val="2876"/>
  <p:tag name="KSO_WM_BEAUTIFY_FLAG" val=""/>
</p:tagLst>
</file>

<file path=ppt/tags/tag2.xml><?xml version="1.0" encoding="utf-8"?>
<p:tagLst xmlns:p="http://schemas.openxmlformats.org/presentationml/2006/main">
  <p:tag name="AS_UNIQUEID" val="6449"/>
</p:tagLst>
</file>

<file path=ppt/tags/tag20.xml><?xml version="1.0" encoding="utf-8"?>
<p:tagLst xmlns:p="http://schemas.openxmlformats.org/presentationml/2006/main">
  <p:tag name="AS_UNIQUEID" val="6467"/>
</p:tagLst>
</file>

<file path=ppt/tags/tag200.xml><?xml version="1.0" encoding="utf-8"?>
<p:tagLst xmlns:p="http://schemas.openxmlformats.org/presentationml/2006/main">
  <p:tag name="AS_UNIQUEID" val="2914"/>
</p:tagLst>
</file>

<file path=ppt/tags/tag201.xml><?xml version="1.0" encoding="utf-8"?>
<p:tagLst xmlns:p="http://schemas.openxmlformats.org/presentationml/2006/main">
  <p:tag name="AS_UNIQUEID" val="2915"/>
</p:tagLst>
</file>

<file path=ppt/tags/tag202.xml><?xml version="1.0" encoding="utf-8"?>
<p:tagLst xmlns:p="http://schemas.openxmlformats.org/presentationml/2006/main">
  <p:tag name="AS_UNIQUEID" val="2916"/>
</p:tagLst>
</file>

<file path=ppt/tags/tag203.xml><?xml version="1.0" encoding="utf-8"?>
<p:tagLst xmlns:p="http://schemas.openxmlformats.org/presentationml/2006/main">
  <p:tag name="AS_UNIQUEID" val="6606"/>
</p:tagLst>
</file>

<file path=ppt/tags/tag204.xml><?xml version="1.0" encoding="utf-8"?>
<p:tagLst xmlns:p="http://schemas.openxmlformats.org/presentationml/2006/main">
  <p:tag name="AS_UNIQUEID" val="6607"/>
</p:tagLst>
</file>

<file path=ppt/tags/tag205.xml><?xml version="1.0" encoding="utf-8"?>
<p:tagLst xmlns:p="http://schemas.openxmlformats.org/presentationml/2006/main">
  <p:tag name="AS_UNIQUEID" val="6608"/>
</p:tagLst>
</file>

<file path=ppt/tags/tag206.xml><?xml version="1.0" encoding="utf-8"?>
<p:tagLst xmlns:p="http://schemas.openxmlformats.org/presentationml/2006/main">
  <p:tag name="AS_UNIQUEID" val="6609"/>
</p:tagLst>
</file>

<file path=ppt/tags/tag207.xml><?xml version="1.0" encoding="utf-8"?>
<p:tagLst xmlns:p="http://schemas.openxmlformats.org/presentationml/2006/main">
  <p:tag name="AS_UNIQUEID" val="6610"/>
  <p:tag name="KSO_WM_BEAUTIFY_FLAG" val=""/>
</p:tagLst>
</file>

<file path=ppt/tags/tag208.xml><?xml version="1.0" encoding="utf-8"?>
<p:tagLst xmlns:p="http://schemas.openxmlformats.org/presentationml/2006/main">
  <p:tag name="AS_UNIQUEID" val="6611"/>
  <p:tag name="KSO_WM_BEAUTIFY_FLAG" val=""/>
</p:tagLst>
</file>

<file path=ppt/tags/tag209.xml><?xml version="1.0" encoding="utf-8"?>
<p:tagLst xmlns:p="http://schemas.openxmlformats.org/presentationml/2006/main">
  <p:tag name="AS_UNIQUEID" val="6612"/>
  <p:tag name="KSO_WM_BEAUTIFY_FLAG" val=""/>
</p:tagLst>
</file>

<file path=ppt/tags/tag21.xml><?xml version="1.0" encoding="utf-8"?>
<p:tagLst xmlns:p="http://schemas.openxmlformats.org/presentationml/2006/main">
  <p:tag name="AS_UNIQUEID" val="6468"/>
</p:tagLst>
</file>

<file path=ppt/tags/tag210.xml><?xml version="1.0" encoding="utf-8"?>
<p:tagLst xmlns:p="http://schemas.openxmlformats.org/presentationml/2006/main">
  <p:tag name="AS_UNIQUEID" val="6613"/>
</p:tagLst>
</file>

<file path=ppt/tags/tag211.xml><?xml version="1.0" encoding="utf-8"?>
<p:tagLst xmlns:p="http://schemas.openxmlformats.org/presentationml/2006/main">
  <p:tag name="AS_UNIQUEID" val="6614"/>
</p:tagLst>
</file>

<file path=ppt/tags/tag212.xml><?xml version="1.0" encoding="utf-8"?>
<p:tagLst xmlns:p="http://schemas.openxmlformats.org/presentationml/2006/main">
  <p:tag name="AS_UNIQUEID" val="6615"/>
</p:tagLst>
</file>

<file path=ppt/tags/tag213.xml><?xml version="1.0" encoding="utf-8"?>
<p:tagLst xmlns:p="http://schemas.openxmlformats.org/presentationml/2006/main">
  <p:tag name="AS_UNIQUEID" val="6616"/>
</p:tagLst>
</file>

<file path=ppt/tags/tag214.xml><?xml version="1.0" encoding="utf-8"?>
<p:tagLst xmlns:p="http://schemas.openxmlformats.org/presentationml/2006/main">
  <p:tag name="AS_UNIQUEID" val="6617"/>
</p:tagLst>
</file>

<file path=ppt/tags/tag215.xml><?xml version="1.0" encoding="utf-8"?>
<p:tagLst xmlns:p="http://schemas.openxmlformats.org/presentationml/2006/main">
  <p:tag name="AS_UNIQUEID" val="6618"/>
</p:tagLst>
</file>

<file path=ppt/tags/tag216.xml><?xml version="1.0" encoding="utf-8"?>
<p:tagLst xmlns:p="http://schemas.openxmlformats.org/presentationml/2006/main">
  <p:tag name="AS_UNIQUEID" val="6619"/>
</p:tagLst>
</file>

<file path=ppt/tags/tag217.xml><?xml version="1.0" encoding="utf-8"?>
<p:tagLst xmlns:p="http://schemas.openxmlformats.org/presentationml/2006/main">
  <p:tag name="AS_UNIQUEID" val="6620"/>
  <p:tag name="KSO_WM_BEAUTIFY_FLAG" val=""/>
</p:tagLst>
</file>

<file path=ppt/tags/tag218.xml><?xml version="1.0" encoding="utf-8"?>
<p:tagLst xmlns:p="http://schemas.openxmlformats.org/presentationml/2006/main">
  <p:tag name="AS_UNIQUEID" val="6621"/>
  <p:tag name="KSO_WM_BEAUTIFY_FLAG" val=""/>
</p:tagLst>
</file>

<file path=ppt/tags/tag219.xml><?xml version="1.0" encoding="utf-8"?>
<p:tagLst xmlns:p="http://schemas.openxmlformats.org/presentationml/2006/main">
  <p:tag name="AS_UNIQUEID" val="6622"/>
  <p:tag name="KSO_WM_BEAUTIFY_FLAG" val=""/>
</p:tagLst>
</file>

<file path=ppt/tags/tag22.xml><?xml version="1.0" encoding="utf-8"?>
<p:tagLst xmlns:p="http://schemas.openxmlformats.org/presentationml/2006/main">
  <p:tag name="AS_UNIQUEID" val="6469"/>
</p:tagLst>
</file>

<file path=ppt/tags/tag220.xml><?xml version="1.0" encoding="utf-8"?>
<p:tagLst xmlns:p="http://schemas.openxmlformats.org/presentationml/2006/main">
  <p:tag name="AS_UNIQUEID" val="6623"/>
</p:tagLst>
</file>

<file path=ppt/tags/tag221.xml><?xml version="1.0" encoding="utf-8"?>
<p:tagLst xmlns:p="http://schemas.openxmlformats.org/presentationml/2006/main">
  <p:tag name="AS_UNIQUEID" val="6347"/>
</p:tagLst>
</file>

<file path=ppt/tags/tag222.xml><?xml version="1.0" encoding="utf-8"?>
<p:tagLst xmlns:p="http://schemas.openxmlformats.org/presentationml/2006/main">
  <p:tag name="AS_UNIQUEID" val="6349"/>
</p:tagLst>
</file>

<file path=ppt/tags/tag223.xml><?xml version="1.0" encoding="utf-8"?>
<p:tagLst xmlns:p="http://schemas.openxmlformats.org/presentationml/2006/main">
  <p:tag name="AS_UNIQUEID" val="6350"/>
</p:tagLst>
</file>

<file path=ppt/tags/tag224.xml><?xml version="1.0" encoding="utf-8"?>
<p:tagLst xmlns:p="http://schemas.openxmlformats.org/presentationml/2006/main">
  <p:tag name="AS_UNIQUEID" val="6351"/>
</p:tagLst>
</file>

<file path=ppt/tags/tag225.xml><?xml version="1.0" encoding="utf-8"?>
<p:tagLst xmlns:p="http://schemas.openxmlformats.org/presentationml/2006/main">
  <p:tag name="AS_UNIQUEID" val="6352"/>
</p:tagLst>
</file>

<file path=ppt/tags/tag226.xml><?xml version="1.0" encoding="utf-8"?>
<p:tagLst xmlns:p="http://schemas.openxmlformats.org/presentationml/2006/main">
  <p:tag name="AS_UNIQUEID" val="6353"/>
</p:tagLst>
</file>

<file path=ppt/tags/tag227.xml><?xml version="1.0" encoding="utf-8"?>
<p:tagLst xmlns:p="http://schemas.openxmlformats.org/presentationml/2006/main">
  <p:tag name="AS_UNIQUEID" val="6624"/>
</p:tagLst>
</file>

<file path=ppt/tags/tag228.xml><?xml version="1.0" encoding="utf-8"?>
<p:tagLst xmlns:p="http://schemas.openxmlformats.org/presentationml/2006/main">
  <p:tag name="AS_UNIQUEID" val="6625"/>
</p:tagLst>
</file>

<file path=ppt/tags/tag229.xml><?xml version="1.0" encoding="utf-8"?>
<p:tagLst xmlns:p="http://schemas.openxmlformats.org/presentationml/2006/main">
  <p:tag name="AS_UNIQUEID" val="6626"/>
</p:tagLst>
</file>

<file path=ppt/tags/tag23.xml><?xml version="1.0" encoding="utf-8"?>
<p:tagLst xmlns:p="http://schemas.openxmlformats.org/presentationml/2006/main">
  <p:tag name="AS_UNIQUEID" val="6470"/>
</p:tagLst>
</file>

<file path=ppt/tags/tag230.xml><?xml version="1.0" encoding="utf-8"?>
<p:tagLst xmlns:p="http://schemas.openxmlformats.org/presentationml/2006/main">
  <p:tag name="AS_UNIQUEID" val="6627"/>
</p:tagLst>
</file>

<file path=ppt/tags/tag231.xml><?xml version="1.0" encoding="utf-8"?>
<p:tagLst xmlns:p="http://schemas.openxmlformats.org/presentationml/2006/main">
  <p:tag name="AS_UNIQUEID" val="6628"/>
</p:tagLst>
</file>

<file path=ppt/tags/tag232.xml><?xml version="1.0" encoding="utf-8"?>
<p:tagLst xmlns:p="http://schemas.openxmlformats.org/presentationml/2006/main">
  <p:tag name="AS_UNIQUEID" val="6629"/>
  <p:tag name="KSO_WM_BEAUTIFY_FLAG" val=""/>
</p:tagLst>
</file>

<file path=ppt/tags/tag233.xml><?xml version="1.0" encoding="utf-8"?>
<p:tagLst xmlns:p="http://schemas.openxmlformats.org/presentationml/2006/main">
  <p:tag name="AS_UNIQUEID" val="6630"/>
  <p:tag name="KSO_WM_BEAUTIFY_FLAG" val=""/>
</p:tagLst>
</file>

<file path=ppt/tags/tag234.xml><?xml version="1.0" encoding="utf-8"?>
<p:tagLst xmlns:p="http://schemas.openxmlformats.org/presentationml/2006/main">
  <p:tag name="AS_UNIQUEID" val="6631"/>
  <p:tag name="KSO_WM_BEAUTIFY_FLAG" val=""/>
</p:tagLst>
</file>

<file path=ppt/tags/tag235.xml><?xml version="1.0" encoding="utf-8"?>
<p:tagLst xmlns:p="http://schemas.openxmlformats.org/presentationml/2006/main">
  <p:tag name="AS_UNIQUEID" val="3003"/>
  <p:tag name="KSO_WM_BEAUTIFY_FLAG" val=""/>
</p:tagLst>
</file>

<file path=ppt/tags/tag236.xml><?xml version="1.0" encoding="utf-8"?>
<p:tagLst xmlns:p="http://schemas.openxmlformats.org/presentationml/2006/main">
  <p:tag name="AS_UNIQUEID" val="3004"/>
  <p:tag name="KSO_WM_DIAGRAM_VIRTUALLY_FRAME" val="{&quot;height&quot;:190.52999999999997,&quot;left&quot;:4.744173228346456,&quot;top&quot;:121.18409448818898,&quot;width&quot;:701.1066141732283}"/>
</p:tagLst>
</file>

<file path=ppt/tags/tag237.xml><?xml version="1.0" encoding="utf-8"?>
<p:tagLst xmlns:p="http://schemas.openxmlformats.org/presentationml/2006/main">
  <p:tag name="AS_UNIQUEID" val="3005"/>
  <p:tag name="KSO_WM_BEAUTIFY_FLAG" val=""/>
  <p:tag name="KSO_WM_DIAGRAM_VIRTUALLY_FRAME" val="{&quot;height&quot;:190.52999999999997,&quot;left&quot;:4.744173228346456,&quot;top&quot;:121.18409448818898,&quot;width&quot;:701.1066141732283}"/>
</p:tagLst>
</file>

<file path=ppt/tags/tag238.xml><?xml version="1.0" encoding="utf-8"?>
<p:tagLst xmlns:p="http://schemas.openxmlformats.org/presentationml/2006/main">
  <p:tag name="AS_UNIQUEID" val="3006"/>
  <p:tag name="KSO_WM_BEAUTIFY_FLAG" val=""/>
  <p:tag name="KSO_WM_DIAGRAM_VIRTUALLY_FRAME" val="{&quot;height&quot;:190.52999999999997,&quot;left&quot;:4.744173228346456,&quot;top&quot;:121.18409448818898,&quot;width&quot;:701.1066141732283}"/>
</p:tagLst>
</file>

<file path=ppt/tags/tag239.xml><?xml version="1.0" encoding="utf-8"?>
<p:tagLst xmlns:p="http://schemas.openxmlformats.org/presentationml/2006/main">
  <p:tag name="AS_UNIQUEID" val="3007"/>
  <p:tag name="KSO_WM_DIAGRAM_VIRTUALLY_FRAME" val="{&quot;height&quot;:190.52999999999997,&quot;left&quot;:4.744173228346456,&quot;top&quot;:121.18409448818898,&quot;width&quot;:701.1066141732283}"/>
</p:tagLst>
</file>

<file path=ppt/tags/tag24.xml><?xml version="1.0" encoding="utf-8"?>
<p:tagLst xmlns:p="http://schemas.openxmlformats.org/presentationml/2006/main">
  <p:tag name="AS_UNIQUEID" val="6471"/>
</p:tagLst>
</file>

<file path=ppt/tags/tag240.xml><?xml version="1.0" encoding="utf-8"?>
<p:tagLst xmlns:p="http://schemas.openxmlformats.org/presentationml/2006/main">
  <p:tag name="AS_UNIQUEID" val="3008"/>
  <p:tag name="KSO_WM_BEAUTIFY_FLAG" val=""/>
  <p:tag name="KSO_WM_DIAGRAM_VIRTUALLY_FRAME" val="{&quot;height&quot;:190.52999999999997,&quot;left&quot;:4.744173228346456,&quot;top&quot;:121.18409448818898,&quot;width&quot;:701.1066141732283}"/>
</p:tagLst>
</file>

<file path=ppt/tags/tag241.xml><?xml version="1.0" encoding="utf-8"?>
<p:tagLst xmlns:p="http://schemas.openxmlformats.org/presentationml/2006/main">
  <p:tag name="AS_UNIQUEID" val="3009"/>
  <p:tag name="KSO_WM_BEAUTIFY_FLAG" val=""/>
  <p:tag name="KSO_WM_DIAGRAM_VIRTUALLY_FRAME" val="{&quot;height&quot;:190.52999999999997,&quot;left&quot;:4.744173228346456,&quot;top&quot;:121.18409448818898,&quot;width&quot;:701.1066141732283}"/>
</p:tagLst>
</file>

<file path=ppt/tags/tag242.xml><?xml version="1.0" encoding="utf-8"?>
<p:tagLst xmlns:p="http://schemas.openxmlformats.org/presentationml/2006/main">
  <p:tag name="AS_UNIQUEID" val="3010"/>
  <p:tag name="KSO_WM_DIAGRAM_VIRTUALLY_FRAME" val="{&quot;height&quot;:190.52999999999997,&quot;left&quot;:4.744173228346456,&quot;top&quot;:121.18409448818898,&quot;width&quot;:701.1066141732283}"/>
</p:tagLst>
</file>

<file path=ppt/tags/tag243.xml><?xml version="1.0" encoding="utf-8"?>
<p:tagLst xmlns:p="http://schemas.openxmlformats.org/presentationml/2006/main">
  <p:tag name="AS_UNIQUEID" val="3011"/>
  <p:tag name="KSO_WM_BEAUTIFY_FLAG" val=""/>
  <p:tag name="KSO_WM_DIAGRAM_VIRTUALLY_FRAME" val="{&quot;height&quot;:190.52999999999997,&quot;left&quot;:4.744173228346456,&quot;top&quot;:121.18409448818898,&quot;width&quot;:701.1066141732283}"/>
</p:tagLst>
</file>

<file path=ppt/tags/tag244.xml><?xml version="1.0" encoding="utf-8"?>
<p:tagLst xmlns:p="http://schemas.openxmlformats.org/presentationml/2006/main">
  <p:tag name="AS_UNIQUEID" val="3012"/>
  <p:tag name="KSO_WM_BEAUTIFY_FLAG" val=""/>
  <p:tag name="KSO_WM_DIAGRAM_VIRTUALLY_FRAME" val="{&quot;height&quot;:190.52999999999997,&quot;left&quot;:4.744173228346456,&quot;top&quot;:121.18409448818898,&quot;width&quot;:701.1066141732283}"/>
</p:tagLst>
</file>

<file path=ppt/tags/tag245.xml><?xml version="1.0" encoding="utf-8"?>
<p:tagLst xmlns:p="http://schemas.openxmlformats.org/presentationml/2006/main">
  <p:tag name="AS_UNIQUEID" val="3013"/>
  <p:tag name="KSO_WM_DIAGRAM_VIRTUALLY_FRAME" val="{&quot;height&quot;:190.52999999999997,&quot;left&quot;:4.744173228346456,&quot;top&quot;:121.18409448818898,&quot;width&quot;:701.1066141732283}"/>
</p:tagLst>
</file>

<file path=ppt/tags/tag246.xml><?xml version="1.0" encoding="utf-8"?>
<p:tagLst xmlns:p="http://schemas.openxmlformats.org/presentationml/2006/main">
  <p:tag name="AS_UNIQUEID" val="6632"/>
</p:tagLst>
</file>

<file path=ppt/tags/tag247.xml><?xml version="1.0" encoding="utf-8"?>
<p:tagLst xmlns:p="http://schemas.openxmlformats.org/presentationml/2006/main">
  <p:tag name="AS_UNIQUEID" val="6633"/>
</p:tagLst>
</file>

<file path=ppt/tags/tag248.xml><?xml version="1.0" encoding="utf-8"?>
<p:tagLst xmlns:p="http://schemas.openxmlformats.org/presentationml/2006/main">
  <p:tag name="AS_UNIQUEID" val="6634"/>
</p:tagLst>
</file>

<file path=ppt/tags/tag249.xml><?xml version="1.0" encoding="utf-8"?>
<p:tagLst xmlns:p="http://schemas.openxmlformats.org/presentationml/2006/main">
  <p:tag name="AS_UNIQUEID" val="6635"/>
</p:tagLst>
</file>

<file path=ppt/tags/tag25.xml><?xml version="1.0" encoding="utf-8"?>
<p:tagLst xmlns:p="http://schemas.openxmlformats.org/presentationml/2006/main">
  <p:tag name="AS_UNIQUEID" val="6472"/>
</p:tagLst>
</file>

<file path=ppt/tags/tag250.xml><?xml version="1.0" encoding="utf-8"?>
<p:tagLst xmlns:p="http://schemas.openxmlformats.org/presentationml/2006/main">
  <p:tag name="AS_UNIQUEID" val="6636"/>
  <p:tag name="KSO_WM_BEAUTIFY_FLAG" val=""/>
</p:tagLst>
</file>

<file path=ppt/tags/tag251.xml><?xml version="1.0" encoding="utf-8"?>
<p:tagLst xmlns:p="http://schemas.openxmlformats.org/presentationml/2006/main">
  <p:tag name="AS_UNIQUEID" val="6637"/>
  <p:tag name="KSO_WM_BEAUTIFY_FLAG" val=""/>
</p:tagLst>
</file>

<file path=ppt/tags/tag252.xml><?xml version="1.0" encoding="utf-8"?>
<p:tagLst xmlns:p="http://schemas.openxmlformats.org/presentationml/2006/main">
  <p:tag name="AS_UNIQUEID" val="6638"/>
  <p:tag name="KSO_WM_BEAUTIFY_FLAG" val=""/>
</p:tagLst>
</file>

<file path=ppt/tags/tag253.xml><?xml version="1.0" encoding="utf-8"?>
<p:tagLst xmlns:p="http://schemas.openxmlformats.org/presentationml/2006/main">
  <p:tag name="AS_UNIQUEID" val="6639"/>
</p:tagLst>
</file>

<file path=ppt/tags/tag254.xml><?xml version="1.0" encoding="utf-8"?>
<p:tagLst xmlns:p="http://schemas.openxmlformats.org/presentationml/2006/main">
  <p:tag name="AS_UNIQUEID" val="3033"/>
</p:tagLst>
</file>

<file path=ppt/tags/tag255.xml><?xml version="1.0" encoding="utf-8"?>
<p:tagLst xmlns:p="http://schemas.openxmlformats.org/presentationml/2006/main">
  <p:tag name="AS_UNIQUEID" val="3034"/>
</p:tagLst>
</file>

<file path=ppt/tags/tag256.xml><?xml version="1.0" encoding="utf-8"?>
<p:tagLst xmlns:p="http://schemas.openxmlformats.org/presentationml/2006/main">
  <p:tag name="AS_UNIQUEID" val="3035"/>
</p:tagLst>
</file>

<file path=ppt/tags/tag257.xml><?xml version="1.0" encoding="utf-8"?>
<p:tagLst xmlns:p="http://schemas.openxmlformats.org/presentationml/2006/main">
  <p:tag name="AS_UNIQUEID" val="3036"/>
</p:tagLst>
</file>

<file path=ppt/tags/tag258.xml><?xml version="1.0" encoding="utf-8"?>
<p:tagLst xmlns:p="http://schemas.openxmlformats.org/presentationml/2006/main">
  <p:tag name="AS_UNIQUEID" val="3037"/>
</p:tagLst>
</file>

<file path=ppt/tags/tag259.xml><?xml version="1.0" encoding="utf-8"?>
<p:tagLst xmlns:p="http://schemas.openxmlformats.org/presentationml/2006/main">
  <p:tag name="AS_UNIQUEID" val="3038"/>
</p:tagLst>
</file>

<file path=ppt/tags/tag26.xml><?xml version="1.0" encoding="utf-8"?>
<p:tagLst xmlns:p="http://schemas.openxmlformats.org/presentationml/2006/main">
  <p:tag name="AS_UNIQUEID" val="6473"/>
</p:tagLst>
</file>

<file path=ppt/tags/tag260.xml><?xml version="1.0" encoding="utf-8"?>
<p:tagLst xmlns:p="http://schemas.openxmlformats.org/presentationml/2006/main">
  <p:tag name="AS_UNIQUEID" val="3039"/>
</p:tagLst>
</file>

<file path=ppt/tags/tag261.xml><?xml version="1.0" encoding="utf-8"?>
<p:tagLst xmlns:p="http://schemas.openxmlformats.org/presentationml/2006/main">
  <p:tag name="AS_UNIQUEID" val="3040"/>
</p:tagLst>
</file>

<file path=ppt/tags/tag262.xml><?xml version="1.0" encoding="utf-8"?>
<p:tagLst xmlns:p="http://schemas.openxmlformats.org/presentationml/2006/main">
  <p:tag name="AS_UNIQUEID" val="3041"/>
</p:tagLst>
</file>

<file path=ppt/tags/tag263.xml><?xml version="1.0" encoding="utf-8"?>
<p:tagLst xmlns:p="http://schemas.openxmlformats.org/presentationml/2006/main">
  <p:tag name="AS_UNIQUEID" val="3043"/>
</p:tagLst>
</file>

<file path=ppt/tags/tag264.xml><?xml version="1.0" encoding="utf-8"?>
<p:tagLst xmlns:p="http://schemas.openxmlformats.org/presentationml/2006/main">
  <p:tag name="AS_UNIQUEID" val="3044"/>
</p:tagLst>
</file>

<file path=ppt/tags/tag265.xml><?xml version="1.0" encoding="utf-8"?>
<p:tagLst xmlns:p="http://schemas.openxmlformats.org/presentationml/2006/main">
  <p:tag name="AS_UNIQUEID" val="6640"/>
</p:tagLst>
</file>

<file path=ppt/tags/tag266.xml><?xml version="1.0" encoding="utf-8"?>
<p:tagLst xmlns:p="http://schemas.openxmlformats.org/presentationml/2006/main">
  <p:tag name="AS_UNIQUEID" val="3006"/>
  <p:tag name="KSO_WM_BEAUTIFY_FLAG" val=""/>
</p:tagLst>
</file>

<file path=ppt/tags/tag267.xml><?xml version="1.0" encoding="utf-8"?>
<p:tagLst xmlns:p="http://schemas.openxmlformats.org/presentationml/2006/main">
  <p:tag name="AS_UNIQUEID" val="3045"/>
</p:tagLst>
</file>

<file path=ppt/tags/tag268.xml><?xml version="1.0" encoding="utf-8"?>
<p:tagLst xmlns:p="http://schemas.openxmlformats.org/presentationml/2006/main">
  <p:tag name="AS_UNIQUEID" val="6641"/>
</p:tagLst>
</file>

<file path=ppt/tags/tag269.xml><?xml version="1.0" encoding="utf-8"?>
<p:tagLst xmlns:p="http://schemas.openxmlformats.org/presentationml/2006/main">
  <p:tag name="AS_UNIQUEID" val="6642"/>
</p:tagLst>
</file>

<file path=ppt/tags/tag27.xml><?xml version="1.0" encoding="utf-8"?>
<p:tagLst xmlns:p="http://schemas.openxmlformats.org/presentationml/2006/main">
  <p:tag name="AS_UNIQUEID" val="6474"/>
</p:tagLst>
</file>

<file path=ppt/tags/tag270.xml><?xml version="1.0" encoding="utf-8"?>
<p:tagLst xmlns:p="http://schemas.openxmlformats.org/presentationml/2006/main">
  <p:tag name="AS_UNIQUEID" val="6643"/>
</p:tagLst>
</file>

<file path=ppt/tags/tag271.xml><?xml version="1.0" encoding="utf-8"?>
<p:tagLst xmlns:p="http://schemas.openxmlformats.org/presentationml/2006/main">
  <p:tag name="AS_UNIQUEID" val="6644"/>
</p:tagLst>
</file>

<file path=ppt/tags/tag272.xml><?xml version="1.0" encoding="utf-8"?>
<p:tagLst xmlns:p="http://schemas.openxmlformats.org/presentationml/2006/main">
  <p:tag name="AS_UNIQUEID" val="6645"/>
  <p:tag name="KSO_WM_BEAUTIFY_FLAG" val=""/>
</p:tagLst>
</file>

<file path=ppt/tags/tag273.xml><?xml version="1.0" encoding="utf-8"?>
<p:tagLst xmlns:p="http://schemas.openxmlformats.org/presentationml/2006/main">
  <p:tag name="AS_UNIQUEID" val="6646"/>
  <p:tag name="KSO_WM_BEAUTIFY_FLAG" val=""/>
</p:tagLst>
</file>

<file path=ppt/tags/tag274.xml><?xml version="1.0" encoding="utf-8"?>
<p:tagLst xmlns:p="http://schemas.openxmlformats.org/presentationml/2006/main">
  <p:tag name="AS_UNIQUEID" val="6647"/>
  <p:tag name="KSO_WM_BEAUTIFY_FLAG" val=""/>
</p:tagLst>
</file>

<file path=ppt/tags/tag275.xml><?xml version="1.0" encoding="utf-8"?>
<p:tagLst xmlns:p="http://schemas.openxmlformats.org/presentationml/2006/main">
  <p:tag name="AS_UNIQUEID" val="6648"/>
</p:tagLst>
</file>

<file path=ppt/tags/tag276.xml><?xml version="1.0" encoding="utf-8"?>
<p:tagLst xmlns:p="http://schemas.openxmlformats.org/presentationml/2006/main">
  <p:tag name="AS_UNIQUEID" val="6649"/>
</p:tagLst>
</file>

<file path=ppt/tags/tag277.xml><?xml version="1.0" encoding="utf-8"?>
<p:tagLst xmlns:p="http://schemas.openxmlformats.org/presentationml/2006/main">
  <p:tag name="AS_UNIQUEID" val="6650"/>
</p:tagLst>
</file>

<file path=ppt/tags/tag278.xml><?xml version="1.0" encoding="utf-8"?>
<p:tagLst xmlns:p="http://schemas.openxmlformats.org/presentationml/2006/main">
  <p:tag name="AS_UNIQUEID" val="6651"/>
</p:tagLst>
</file>

<file path=ppt/tags/tag279.xml><?xml version="1.0" encoding="utf-8"?>
<p:tagLst xmlns:p="http://schemas.openxmlformats.org/presentationml/2006/main">
  <p:tag name="AS_UNIQUEID" val="6652"/>
</p:tagLst>
</file>

<file path=ppt/tags/tag28.xml><?xml version="1.0" encoding="utf-8"?>
<p:tagLst xmlns:p="http://schemas.openxmlformats.org/presentationml/2006/main">
  <p:tag name="AS_UNIQUEID" val="6475"/>
</p:tagLst>
</file>

<file path=ppt/tags/tag280.xml><?xml version="1.0" encoding="utf-8"?>
<p:tagLst xmlns:p="http://schemas.openxmlformats.org/presentationml/2006/main">
  <p:tag name="AS_UNIQUEID" val="6653"/>
</p:tagLst>
</file>

<file path=ppt/tags/tag281.xml><?xml version="1.0" encoding="utf-8"?>
<p:tagLst xmlns:p="http://schemas.openxmlformats.org/presentationml/2006/main">
  <p:tag name="AS_UNIQUEID" val="6654"/>
</p:tagLst>
</file>

<file path=ppt/tags/tag282.xml><?xml version="1.0" encoding="utf-8"?>
<p:tagLst xmlns:p="http://schemas.openxmlformats.org/presentationml/2006/main">
  <p:tag name="AS_UNIQUEID" val="6655"/>
</p:tagLst>
</file>

<file path=ppt/tags/tag283.xml><?xml version="1.0" encoding="utf-8"?>
<p:tagLst xmlns:p="http://schemas.openxmlformats.org/presentationml/2006/main">
  <p:tag name="AS_UNIQUEID" val="6656"/>
  <p:tag name="KSO_WM_BEAUTIFY_FLAG" val=""/>
</p:tagLst>
</file>

<file path=ppt/tags/tag284.xml><?xml version="1.0" encoding="utf-8"?>
<p:tagLst xmlns:p="http://schemas.openxmlformats.org/presentationml/2006/main">
  <p:tag name="AS_UNIQUEID" val="6657"/>
  <p:tag name="KSO_WM_BEAUTIFY_FLAG" val=""/>
</p:tagLst>
</file>

<file path=ppt/tags/tag285.xml><?xml version="1.0" encoding="utf-8"?>
<p:tagLst xmlns:p="http://schemas.openxmlformats.org/presentationml/2006/main">
  <p:tag name="AS_UNIQUEID" val="6658"/>
  <p:tag name="KSO_WM_BEAUTIFY_FLAG" val=""/>
</p:tagLst>
</file>

<file path=ppt/tags/tag286.xml><?xml version="1.0" encoding="utf-8"?>
<p:tagLst xmlns:p="http://schemas.openxmlformats.org/presentationml/2006/main">
  <p:tag name="AS_UNIQUEID" val="6429"/>
  <p:tag name="KSO_WM_DIAGRAM_VIRTUALLY_FRAME" val="{&quot;height&quot;:454.1356692913385,&quot;left&quot;:31.15826771653542,&quot;top&quot;:43.7488188976378,&quot;width&quot;:846.7917322834646}"/>
</p:tagLst>
</file>

<file path=ppt/tags/tag287.xml><?xml version="1.0" encoding="utf-8"?>
<p:tagLst xmlns:p="http://schemas.openxmlformats.org/presentationml/2006/main">
  <p:tag name="AS_UNIQUEID" val="6430"/>
  <p:tag name="KSO_WM_DIAGRAM_VIRTUALLY_FRAME" val="{&quot;height&quot;:454.1356692913385,&quot;left&quot;:31.15826771653542,&quot;top&quot;:43.7488188976378,&quot;width&quot;:846.7917322834646}"/>
</p:tagLst>
</file>

<file path=ppt/tags/tag288.xml><?xml version="1.0" encoding="utf-8"?>
<p:tagLst xmlns:p="http://schemas.openxmlformats.org/presentationml/2006/main">
  <p:tag name="AS_UNIQUEID" val="6431"/>
  <p:tag name="KSO_WM_DIAGRAM_VIRTUALLY_FRAME" val="{&quot;height&quot;:454.1356692913385,&quot;left&quot;:31.15826771653542,&quot;top&quot;:43.7488188976378,&quot;width&quot;:846.7917322834646}"/>
</p:tagLst>
</file>

<file path=ppt/tags/tag289.xml><?xml version="1.0" encoding="utf-8"?>
<p:tagLst xmlns:p="http://schemas.openxmlformats.org/presentationml/2006/main">
  <p:tag name="AS_UNIQUEID" val="6432"/>
  <p:tag name="KSO_WM_DIAGRAM_VIRTUALLY_FRAME" val="{&quot;height&quot;:454.1356692913385,&quot;left&quot;:31.15826771653542,&quot;top&quot;:43.7488188976378,&quot;width&quot;:846.7917322834646}"/>
</p:tagLst>
</file>

<file path=ppt/tags/tag29.xml><?xml version="1.0" encoding="utf-8"?>
<p:tagLst xmlns:p="http://schemas.openxmlformats.org/presentationml/2006/main">
  <p:tag name="AS_UNIQUEID" val="6476"/>
</p:tagLst>
</file>

<file path=ppt/tags/tag290.xml><?xml version="1.0" encoding="utf-8"?>
<p:tagLst xmlns:p="http://schemas.openxmlformats.org/presentationml/2006/main">
  <p:tag name="AS_UNIQUEID" val="6659"/>
</p:tagLst>
</file>

<file path=ppt/tags/tag291.xml><?xml version="1.0" encoding="utf-8"?>
<p:tagLst xmlns:p="http://schemas.openxmlformats.org/presentationml/2006/main">
  <p:tag name="AS_UNIQUEID" val="6660"/>
</p:tagLst>
</file>

<file path=ppt/tags/tag292.xml><?xml version="1.0" encoding="utf-8"?>
<p:tagLst xmlns:p="http://schemas.openxmlformats.org/presentationml/2006/main">
  <p:tag name="AS_UNIQUEID" val="6661"/>
</p:tagLst>
</file>

<file path=ppt/tags/tag293.xml><?xml version="1.0" encoding="utf-8"?>
<p:tagLst xmlns:p="http://schemas.openxmlformats.org/presentationml/2006/main">
  <p:tag name="AS_UNIQUEID" val="6662"/>
</p:tagLst>
</file>

<file path=ppt/tags/tag294.xml><?xml version="1.0" encoding="utf-8"?>
<p:tagLst xmlns:p="http://schemas.openxmlformats.org/presentationml/2006/main">
  <p:tag name="AS_UNIQUEID" val="6663"/>
  <p:tag name="KSO_WM_BEAUTIFY_FLAG" val=""/>
</p:tagLst>
</file>

<file path=ppt/tags/tag295.xml><?xml version="1.0" encoding="utf-8"?>
<p:tagLst xmlns:p="http://schemas.openxmlformats.org/presentationml/2006/main">
  <p:tag name="AS_UNIQUEID" val="6664"/>
  <p:tag name="KSO_WM_BEAUTIFY_FLAG" val=""/>
</p:tagLst>
</file>

<file path=ppt/tags/tag296.xml><?xml version="1.0" encoding="utf-8"?>
<p:tagLst xmlns:p="http://schemas.openxmlformats.org/presentationml/2006/main">
  <p:tag name="AS_UNIQUEID" val="6665"/>
  <p:tag name="KSO_WM_BEAUTIFY_FLAG" val=""/>
</p:tagLst>
</file>

<file path=ppt/tags/tag297.xml><?xml version="1.0" encoding="utf-8"?>
<p:tagLst xmlns:p="http://schemas.openxmlformats.org/presentationml/2006/main">
  <p:tag name="AS_UNIQUEID" val="6666"/>
</p:tagLst>
</file>

<file path=ppt/tags/tag298.xml><?xml version="1.0" encoding="utf-8"?>
<p:tagLst xmlns:p="http://schemas.openxmlformats.org/presentationml/2006/main">
  <p:tag name="AS_UNIQUEID" val="6667"/>
</p:tagLst>
</file>

<file path=ppt/tags/tag299.xml><?xml version="1.0" encoding="utf-8"?>
<p:tagLst xmlns:p="http://schemas.openxmlformats.org/presentationml/2006/main">
  <p:tag name="AS_UNIQUEID" val="6668"/>
</p:tagLst>
</file>

<file path=ppt/tags/tag3.xml><?xml version="1.0" encoding="utf-8"?>
<p:tagLst xmlns:p="http://schemas.openxmlformats.org/presentationml/2006/main">
  <p:tag name="AS_UNIQUEID" val="6450"/>
</p:tagLst>
</file>

<file path=ppt/tags/tag30.xml><?xml version="1.0" encoding="utf-8"?>
<p:tagLst xmlns:p="http://schemas.openxmlformats.org/presentationml/2006/main">
  <p:tag name="AS_UNIQUEID" val="6477"/>
</p:tagLst>
</file>

<file path=ppt/tags/tag300.xml><?xml version="1.0" encoding="utf-8"?>
<p:tagLst xmlns:p="http://schemas.openxmlformats.org/presentationml/2006/main">
  <p:tag name="AS_UNIQUEID" val="6669"/>
</p:tagLst>
</file>

<file path=ppt/tags/tag301.xml><?xml version="1.0" encoding="utf-8"?>
<p:tagLst xmlns:p="http://schemas.openxmlformats.org/presentationml/2006/main">
  <p:tag name="AS_UNIQUEID" val="6670"/>
</p:tagLst>
</file>

<file path=ppt/tags/tag302.xml><?xml version="1.0" encoding="utf-8"?>
<p:tagLst xmlns:p="http://schemas.openxmlformats.org/presentationml/2006/main">
  <p:tag name="AS_UNIQUEID" val="6671"/>
</p:tagLst>
</file>

<file path=ppt/tags/tag303.xml><?xml version="1.0" encoding="utf-8"?>
<p:tagLst xmlns:p="http://schemas.openxmlformats.org/presentationml/2006/main">
  <p:tag name="AS_UNIQUEID" val="6672"/>
  <p:tag name="KSO_WM_BEAUTIFY_FLAG" val=""/>
</p:tagLst>
</file>

<file path=ppt/tags/tag304.xml><?xml version="1.0" encoding="utf-8"?>
<p:tagLst xmlns:p="http://schemas.openxmlformats.org/presentationml/2006/main">
  <p:tag name="AS_UNIQUEID" val="6673"/>
  <p:tag name="KSO_WM_BEAUTIFY_FLAG" val=""/>
</p:tagLst>
</file>

<file path=ppt/tags/tag305.xml><?xml version="1.0" encoding="utf-8"?>
<p:tagLst xmlns:p="http://schemas.openxmlformats.org/presentationml/2006/main">
  <p:tag name="AS_UNIQUEID" val="6674"/>
  <p:tag name="KSO_WM_BEAUTIFY_FLAG" val=""/>
</p:tagLst>
</file>

<file path=ppt/tags/tag306.xml><?xml version="1.0" encoding="utf-8"?>
<p:tagLst xmlns:p="http://schemas.openxmlformats.org/presentationml/2006/main">
  <p:tag name="AS_UNIQUEID" val="6412"/>
</p:tagLst>
</file>

<file path=ppt/tags/tag307.xml><?xml version="1.0" encoding="utf-8"?>
<p:tagLst xmlns:p="http://schemas.openxmlformats.org/presentationml/2006/main">
  <p:tag name="AS_UNIQUEID" val="6413"/>
</p:tagLst>
</file>

<file path=ppt/tags/tag308.xml><?xml version="1.0" encoding="utf-8"?>
<p:tagLst xmlns:p="http://schemas.openxmlformats.org/presentationml/2006/main">
  <p:tag name="AS_UNIQUEID" val="6415"/>
</p:tagLst>
</file>

<file path=ppt/tags/tag309.xml><?xml version="1.0" encoding="utf-8"?>
<p:tagLst xmlns:p="http://schemas.openxmlformats.org/presentationml/2006/main">
  <p:tag name="AS_UNIQUEID" val="6414"/>
</p:tagLst>
</file>

<file path=ppt/tags/tag31.xml><?xml version="1.0" encoding="utf-8"?>
<p:tagLst xmlns:p="http://schemas.openxmlformats.org/presentationml/2006/main">
  <p:tag name="AS_UNIQUEID" val="6478"/>
</p:tagLst>
</file>

<file path=ppt/tags/tag310.xml><?xml version="1.0" encoding="utf-8"?>
<p:tagLst xmlns:p="http://schemas.openxmlformats.org/presentationml/2006/main">
  <p:tag name="AS_UNIQUEID" val="6675"/>
</p:tagLst>
</file>

<file path=ppt/tags/tag311.xml><?xml version="1.0" encoding="utf-8"?>
<p:tagLst xmlns:p="http://schemas.openxmlformats.org/presentationml/2006/main">
  <p:tag name="AS_UNIQUEID" val="6676"/>
</p:tagLst>
</file>

<file path=ppt/tags/tag312.xml><?xml version="1.0" encoding="utf-8"?>
<p:tagLst xmlns:p="http://schemas.openxmlformats.org/presentationml/2006/main">
  <p:tag name="AS_UNIQUEID" val="6677"/>
</p:tagLst>
</file>

<file path=ppt/tags/tag313.xml><?xml version="1.0" encoding="utf-8"?>
<p:tagLst xmlns:p="http://schemas.openxmlformats.org/presentationml/2006/main">
  <p:tag name="AS_UNIQUEID" val="6678"/>
</p:tagLst>
</file>

<file path=ppt/tags/tag314.xml><?xml version="1.0" encoding="utf-8"?>
<p:tagLst xmlns:p="http://schemas.openxmlformats.org/presentationml/2006/main">
  <p:tag name="AS_UNIQUEID" val="6679"/>
  <p:tag name="KSO_WM_BEAUTIFY_FLAG" val=""/>
</p:tagLst>
</file>

<file path=ppt/tags/tag315.xml><?xml version="1.0" encoding="utf-8"?>
<p:tagLst xmlns:p="http://schemas.openxmlformats.org/presentationml/2006/main">
  <p:tag name="AS_UNIQUEID" val="6680"/>
  <p:tag name="KSO_WM_BEAUTIFY_FLAG" val=""/>
</p:tagLst>
</file>

<file path=ppt/tags/tag316.xml><?xml version="1.0" encoding="utf-8"?>
<p:tagLst xmlns:p="http://schemas.openxmlformats.org/presentationml/2006/main">
  <p:tag name="AS_UNIQUEID" val="6681"/>
  <p:tag name="KSO_WM_BEAUTIFY_FLAG" val=""/>
</p:tagLst>
</file>

<file path=ppt/tags/tag317.xml><?xml version="1.0" encoding="utf-8"?>
<p:tagLst xmlns:p="http://schemas.openxmlformats.org/presentationml/2006/main">
  <p:tag name="AS_UNIQUEID" val="6447"/>
</p:tagLst>
</file>

<file path=ppt/tags/tag318.xml><?xml version="1.0" encoding="utf-8"?>
<p:tagLst xmlns:p="http://schemas.openxmlformats.org/presentationml/2006/main">
  <p:tag name="AS_UNIQUEID" val="6682"/>
</p:tagLst>
</file>

<file path=ppt/tags/tag319.xml><?xml version="1.0" encoding="utf-8"?>
<p:tagLst xmlns:p="http://schemas.openxmlformats.org/presentationml/2006/main">
  <p:tag name="AS_UNIQUEID" val="6683"/>
</p:tagLst>
</file>

<file path=ppt/tags/tag32.xml><?xml version="1.0" encoding="utf-8"?>
<p:tagLst xmlns:p="http://schemas.openxmlformats.org/presentationml/2006/main">
  <p:tag name="AS_UNIQUEID" val="6479"/>
</p:tagLst>
</file>

<file path=ppt/tags/tag320.xml><?xml version="1.0" encoding="utf-8"?>
<p:tagLst xmlns:p="http://schemas.openxmlformats.org/presentationml/2006/main">
  <p:tag name="AS_UNIQUEID" val="6684"/>
</p:tagLst>
</file>

<file path=ppt/tags/tag321.xml><?xml version="1.0" encoding="utf-8"?>
<p:tagLst xmlns:p="http://schemas.openxmlformats.org/presentationml/2006/main">
  <p:tag name="AS_UNIQUEID" val="6685"/>
</p:tagLst>
</file>

<file path=ppt/tags/tag322.xml><?xml version="1.0" encoding="utf-8"?>
<p:tagLst xmlns:p="http://schemas.openxmlformats.org/presentationml/2006/main">
  <p:tag name="AS_UNIQUEID" val="6686"/>
</p:tagLst>
</file>

<file path=ppt/tags/tag323.xml><?xml version="1.0" encoding="utf-8"?>
<p:tagLst xmlns:p="http://schemas.openxmlformats.org/presentationml/2006/main">
  <p:tag name="AS_UNIQUEID" val="6687"/>
</p:tagLst>
</file>

<file path=ppt/tags/tag324.xml><?xml version="1.0" encoding="utf-8"?>
<p:tagLst xmlns:p="http://schemas.openxmlformats.org/presentationml/2006/main">
  <p:tag name="AS_UNIQUEID" val="6688"/>
</p:tagLst>
</file>

<file path=ppt/tags/tag325.xml><?xml version="1.0" encoding="utf-8"?>
<p:tagLst xmlns:p="http://schemas.openxmlformats.org/presentationml/2006/main">
  <p:tag name="AS_UNIQUEID" val="6689"/>
</p:tagLst>
</file>

<file path=ppt/tags/tag326.xml><?xml version="1.0" encoding="utf-8"?>
<p:tagLst xmlns:p="http://schemas.openxmlformats.org/presentationml/2006/main">
  <p:tag name="AS_UNIQUEID" val="6690"/>
</p:tagLst>
</file>

<file path=ppt/tags/tag327.xml><?xml version="1.0" encoding="utf-8"?>
<p:tagLst xmlns:p="http://schemas.openxmlformats.org/presentationml/2006/main">
  <p:tag name="AS_UNIQUEID" val="6691"/>
</p:tagLst>
</file>

<file path=ppt/tags/tag328.xml><?xml version="1.0" encoding="utf-8"?>
<p:tagLst xmlns:p="http://schemas.openxmlformats.org/presentationml/2006/main">
  <p:tag name="AS_UNIQUEID" val="6692"/>
</p:tagLst>
</file>

<file path=ppt/tags/tag329.xml><?xml version="1.0" encoding="utf-8"?>
<p:tagLst xmlns:p="http://schemas.openxmlformats.org/presentationml/2006/main">
  <p:tag name="AS_UNIQUEID" val="6693"/>
</p:tagLst>
</file>

<file path=ppt/tags/tag33.xml><?xml version="1.0" encoding="utf-8"?>
<p:tagLst xmlns:p="http://schemas.openxmlformats.org/presentationml/2006/main">
  <p:tag name="AS_UNIQUEID" val="6480"/>
</p:tagLst>
</file>

<file path=ppt/tags/tag330.xml><?xml version="1.0" encoding="utf-8"?>
<p:tagLst xmlns:p="http://schemas.openxmlformats.org/presentationml/2006/main">
  <p:tag name="AS_UNIQUEID" val="6694"/>
</p:tagLst>
</file>

<file path=ppt/tags/tag331.xml><?xml version="1.0" encoding="utf-8"?>
<p:tagLst xmlns:p="http://schemas.openxmlformats.org/presentationml/2006/main">
  <p:tag name="AS_UNIQUEID" val="6695"/>
</p:tagLst>
</file>

<file path=ppt/tags/tag332.xml><?xml version="1.0" encoding="utf-8"?>
<p:tagLst xmlns:p="http://schemas.openxmlformats.org/presentationml/2006/main">
  <p:tag name="AS_UNIQUEID" val="6696"/>
</p:tagLst>
</file>

<file path=ppt/tags/tag333.xml><?xml version="1.0" encoding="utf-8"?>
<p:tagLst xmlns:p="http://schemas.openxmlformats.org/presentationml/2006/main">
  <p:tag name="AS_UNIQUEID" val="6697"/>
</p:tagLst>
</file>

<file path=ppt/tags/tag334.xml><?xml version="1.0" encoding="utf-8"?>
<p:tagLst xmlns:p="http://schemas.openxmlformats.org/presentationml/2006/main">
  <p:tag name="AS_UNIQUEID" val="6698"/>
</p:tagLst>
</file>

<file path=ppt/tags/tag335.xml><?xml version="1.0" encoding="utf-8"?>
<p:tagLst xmlns:p="http://schemas.openxmlformats.org/presentationml/2006/main">
  <p:tag name="AS_UNIQUEID" val="6699"/>
</p:tagLst>
</file>

<file path=ppt/tags/tag336.xml><?xml version="1.0" encoding="utf-8"?>
<p:tagLst xmlns:p="http://schemas.openxmlformats.org/presentationml/2006/main">
  <p:tag name="AS_UNIQUEID" val="6700"/>
</p:tagLst>
</file>

<file path=ppt/tags/tag337.xml><?xml version="1.0" encoding="utf-8"?>
<p:tagLst xmlns:p="http://schemas.openxmlformats.org/presentationml/2006/main">
  <p:tag name="AS_UNIQUEID" val="6701"/>
</p:tagLst>
</file>

<file path=ppt/tags/tag338.xml><?xml version="1.0" encoding="utf-8"?>
<p:tagLst xmlns:p="http://schemas.openxmlformats.org/presentationml/2006/main">
  <p:tag name="AS_UNIQUEID" val="6702"/>
</p:tagLst>
</file>

<file path=ppt/tags/tag339.xml><?xml version="1.0" encoding="utf-8"?>
<p:tagLst xmlns:p="http://schemas.openxmlformats.org/presentationml/2006/main">
  <p:tag name="AS_UNIQUEID" val="6703"/>
</p:tagLst>
</file>

<file path=ppt/tags/tag34.xml><?xml version="1.0" encoding="utf-8"?>
<p:tagLst xmlns:p="http://schemas.openxmlformats.org/presentationml/2006/main">
  <p:tag name="AS_UNIQUEID" val="6481"/>
</p:tagLst>
</file>

<file path=ppt/tags/tag340.xml><?xml version="1.0" encoding="utf-8"?>
<p:tagLst xmlns:p="http://schemas.openxmlformats.org/presentationml/2006/main">
  <p:tag name="AS_UNIQUEID" val="6704"/>
</p:tagLst>
</file>

<file path=ppt/tags/tag341.xml><?xml version="1.0" encoding="utf-8"?>
<p:tagLst xmlns:p="http://schemas.openxmlformats.org/presentationml/2006/main">
  <p:tag name="AS_UNIQUEID" val="6705"/>
</p:tagLst>
</file>

<file path=ppt/tags/tag342.xml><?xml version="1.0" encoding="utf-8"?>
<p:tagLst xmlns:p="http://schemas.openxmlformats.org/presentationml/2006/main">
  <p:tag name="AS_UNIQUEID" val="6706"/>
</p:tagLst>
</file>

<file path=ppt/tags/tag343.xml><?xml version="1.0" encoding="utf-8"?>
<p:tagLst xmlns:p="http://schemas.openxmlformats.org/presentationml/2006/main">
  <p:tag name="AS_UNIQUEID" val="6707"/>
</p:tagLst>
</file>

<file path=ppt/tags/tag344.xml><?xml version="1.0" encoding="utf-8"?>
<p:tagLst xmlns:p="http://schemas.openxmlformats.org/presentationml/2006/main">
  <p:tag name="AS_UNIQUEID" val="6708"/>
</p:tagLst>
</file>

<file path=ppt/tags/tag345.xml><?xml version="1.0" encoding="utf-8"?>
<p:tagLst xmlns:p="http://schemas.openxmlformats.org/presentationml/2006/main">
  <p:tag name="AS_UNIQUEID" val="6709"/>
</p:tagLst>
</file>

<file path=ppt/tags/tag346.xml><?xml version="1.0" encoding="utf-8"?>
<p:tagLst xmlns:p="http://schemas.openxmlformats.org/presentationml/2006/main">
  <p:tag name="AS_UNIQUEID" val="6710"/>
</p:tagLst>
</file>

<file path=ppt/tags/tag347.xml><?xml version="1.0" encoding="utf-8"?>
<p:tagLst xmlns:p="http://schemas.openxmlformats.org/presentationml/2006/main">
  <p:tag name="AS_UNIQUEID" val="6711"/>
</p:tagLst>
</file>

<file path=ppt/tags/tag348.xml><?xml version="1.0" encoding="utf-8"?>
<p:tagLst xmlns:p="http://schemas.openxmlformats.org/presentationml/2006/main">
  <p:tag name="AS_UNIQUEID" val="6712"/>
</p:tagLst>
</file>

<file path=ppt/tags/tag349.xml><?xml version="1.0" encoding="utf-8"?>
<p:tagLst xmlns:p="http://schemas.openxmlformats.org/presentationml/2006/main">
  <p:tag name="AS_UNIQUEID" val="6713"/>
</p:tagLst>
</file>

<file path=ppt/tags/tag35.xml><?xml version="1.0" encoding="utf-8"?>
<p:tagLst xmlns:p="http://schemas.openxmlformats.org/presentationml/2006/main">
  <p:tag name="AS_UNIQUEID" val="6482"/>
</p:tagLst>
</file>

<file path=ppt/tags/tag350.xml><?xml version="1.0" encoding="utf-8"?>
<p:tagLst xmlns:p="http://schemas.openxmlformats.org/presentationml/2006/main">
  <p:tag name="AS_UNIQUEID" val="6714"/>
</p:tagLst>
</file>

<file path=ppt/tags/tag351.xml><?xml version="1.0" encoding="utf-8"?>
<p:tagLst xmlns:p="http://schemas.openxmlformats.org/presentationml/2006/main">
  <p:tag name="AS_UNIQUEID" val="6715"/>
</p:tagLst>
</file>

<file path=ppt/tags/tag352.xml><?xml version="1.0" encoding="utf-8"?>
<p:tagLst xmlns:p="http://schemas.openxmlformats.org/presentationml/2006/main">
  <p:tag name="AS_UNIQUEID" val="6716"/>
</p:tagLst>
</file>

<file path=ppt/tags/tag353.xml><?xml version="1.0" encoding="utf-8"?>
<p:tagLst xmlns:p="http://schemas.openxmlformats.org/presentationml/2006/main">
  <p:tag name="AS_UNIQUEID" val="6717"/>
</p:tagLst>
</file>

<file path=ppt/tags/tag354.xml><?xml version="1.0" encoding="utf-8"?>
<p:tagLst xmlns:p="http://schemas.openxmlformats.org/presentationml/2006/main">
  <p:tag name="AS_UNIQUEID" val="6718"/>
</p:tagLst>
</file>

<file path=ppt/tags/tag355.xml><?xml version="1.0" encoding="utf-8"?>
<p:tagLst xmlns:p="http://schemas.openxmlformats.org/presentationml/2006/main">
  <p:tag name="AS_UNIQUEID" val="6719"/>
</p:tagLst>
</file>

<file path=ppt/tags/tag356.xml><?xml version="1.0" encoding="utf-8"?>
<p:tagLst xmlns:p="http://schemas.openxmlformats.org/presentationml/2006/main">
  <p:tag name="AS_UNIQUEID" val="6720"/>
</p:tagLst>
</file>

<file path=ppt/tags/tag357.xml><?xml version="1.0" encoding="utf-8"?>
<p:tagLst xmlns:p="http://schemas.openxmlformats.org/presentationml/2006/main">
  <p:tag name="AS_UNIQUEID" val="6721"/>
</p:tagLst>
</file>

<file path=ppt/tags/tag358.xml><?xml version="1.0" encoding="utf-8"?>
<p:tagLst xmlns:p="http://schemas.openxmlformats.org/presentationml/2006/main">
  <p:tag name="AS_UNIQUEID" val="6722"/>
</p:tagLst>
</file>

<file path=ppt/tags/tag359.xml><?xml version="1.0" encoding="utf-8"?>
<p:tagLst xmlns:p="http://schemas.openxmlformats.org/presentationml/2006/main">
  <p:tag name="AS_UNIQUEID" val="6723"/>
</p:tagLst>
</file>

<file path=ppt/tags/tag36.xml><?xml version="1.0" encoding="utf-8"?>
<p:tagLst xmlns:p="http://schemas.openxmlformats.org/presentationml/2006/main">
  <p:tag name="AS_UNIQUEID" val="6483"/>
</p:tagLst>
</file>

<file path=ppt/tags/tag360.xml><?xml version="1.0" encoding="utf-8"?>
<p:tagLst xmlns:p="http://schemas.openxmlformats.org/presentationml/2006/main">
  <p:tag name="AS_UNIQUEID" val="6724"/>
</p:tagLst>
</file>

<file path=ppt/tags/tag361.xml><?xml version="1.0" encoding="utf-8"?>
<p:tagLst xmlns:p="http://schemas.openxmlformats.org/presentationml/2006/main">
  <p:tag name="AS_UNIQUEID" val="6725"/>
</p:tagLst>
</file>

<file path=ppt/tags/tag362.xml><?xml version="1.0" encoding="utf-8"?>
<p:tagLst xmlns:p="http://schemas.openxmlformats.org/presentationml/2006/main">
  <p:tag name="AS_UNIQUEID" val="6726"/>
</p:tagLst>
</file>

<file path=ppt/tags/tag363.xml><?xml version="1.0" encoding="utf-8"?>
<p:tagLst xmlns:p="http://schemas.openxmlformats.org/presentationml/2006/main">
  <p:tag name="AS_UNIQUEID" val="6727"/>
</p:tagLst>
</file>

<file path=ppt/tags/tag364.xml><?xml version="1.0" encoding="utf-8"?>
<p:tagLst xmlns:p="http://schemas.openxmlformats.org/presentationml/2006/main">
  <p:tag name="AS_UNIQUEID" val="6728"/>
</p:tagLst>
</file>

<file path=ppt/tags/tag365.xml><?xml version="1.0" encoding="utf-8"?>
<p:tagLst xmlns:p="http://schemas.openxmlformats.org/presentationml/2006/main">
  <p:tag name="AS_UNIQUEID" val="6729"/>
</p:tagLst>
</file>

<file path=ppt/tags/tag366.xml><?xml version="1.0" encoding="utf-8"?>
<p:tagLst xmlns:p="http://schemas.openxmlformats.org/presentationml/2006/main">
  <p:tag name="AS_UNIQUEID" val="6730"/>
</p:tagLst>
</file>

<file path=ppt/tags/tag367.xml><?xml version="1.0" encoding="utf-8"?>
<p:tagLst xmlns:p="http://schemas.openxmlformats.org/presentationml/2006/main">
  <p:tag name="AS_UNIQUEID" val="6731"/>
</p:tagLst>
</file>

<file path=ppt/tags/tag368.xml><?xml version="1.0" encoding="utf-8"?>
<p:tagLst xmlns:p="http://schemas.openxmlformats.org/presentationml/2006/main">
  <p:tag name="AS_UNIQUEID" val="6732"/>
</p:tagLst>
</file>

<file path=ppt/tags/tag369.xml><?xml version="1.0" encoding="utf-8"?>
<p:tagLst xmlns:p="http://schemas.openxmlformats.org/presentationml/2006/main">
  <p:tag name="AS_UNIQUEID" val="6733"/>
</p:tagLst>
</file>

<file path=ppt/tags/tag37.xml><?xml version="1.0" encoding="utf-8"?>
<p:tagLst xmlns:p="http://schemas.openxmlformats.org/presentationml/2006/main">
  <p:tag name="AS_UNIQUEID" val="6484"/>
</p:tagLst>
</file>

<file path=ppt/tags/tag370.xml><?xml version="1.0" encoding="utf-8"?>
<p:tagLst xmlns:p="http://schemas.openxmlformats.org/presentationml/2006/main">
  <p:tag name="AS_UNIQUEID" val="6734"/>
</p:tagLst>
</file>

<file path=ppt/tags/tag371.xml><?xml version="1.0" encoding="utf-8"?>
<p:tagLst xmlns:p="http://schemas.openxmlformats.org/presentationml/2006/main">
  <p:tag name="AS_UNIQUEID" val="6735"/>
</p:tagLst>
</file>

<file path=ppt/tags/tag372.xml><?xml version="1.0" encoding="utf-8"?>
<p:tagLst xmlns:p="http://schemas.openxmlformats.org/presentationml/2006/main">
  <p:tag name="AS_UNIQUEID" val="6736"/>
</p:tagLst>
</file>

<file path=ppt/tags/tag373.xml><?xml version="1.0" encoding="utf-8"?>
<p:tagLst xmlns:p="http://schemas.openxmlformats.org/presentationml/2006/main">
  <p:tag name="AS_UNIQUEID" val="6737"/>
</p:tagLst>
</file>

<file path=ppt/tags/tag374.xml><?xml version="1.0" encoding="utf-8"?>
<p:tagLst xmlns:p="http://schemas.openxmlformats.org/presentationml/2006/main">
  <p:tag name="AS_UNIQUEID" val="6738"/>
</p:tagLst>
</file>

<file path=ppt/tags/tag375.xml><?xml version="1.0" encoding="utf-8"?>
<p:tagLst xmlns:p="http://schemas.openxmlformats.org/presentationml/2006/main">
  <p:tag name="AS_UNIQUEID" val="6739"/>
</p:tagLst>
</file>

<file path=ppt/tags/tag376.xml><?xml version="1.0" encoding="utf-8"?>
<p:tagLst xmlns:p="http://schemas.openxmlformats.org/presentationml/2006/main">
  <p:tag name="AS_UNIQUEID" val="6740"/>
</p:tagLst>
</file>

<file path=ppt/tags/tag377.xml><?xml version="1.0" encoding="utf-8"?>
<p:tagLst xmlns:p="http://schemas.openxmlformats.org/presentationml/2006/main">
  <p:tag name="AS_UNIQUEID" val="6741"/>
</p:tagLst>
</file>

<file path=ppt/tags/tag378.xml><?xml version="1.0" encoding="utf-8"?>
<p:tagLst xmlns:p="http://schemas.openxmlformats.org/presentationml/2006/main">
  <p:tag name="AS_UNIQUEID" val="6742"/>
</p:tagLst>
</file>

<file path=ppt/tags/tag379.xml><?xml version="1.0" encoding="utf-8"?>
<p:tagLst xmlns:p="http://schemas.openxmlformats.org/presentationml/2006/main">
  <p:tag name="AS_UNIQUEID" val="6743"/>
</p:tagLst>
</file>

<file path=ppt/tags/tag38.xml><?xml version="1.0" encoding="utf-8"?>
<p:tagLst xmlns:p="http://schemas.openxmlformats.org/presentationml/2006/main">
  <p:tag name="AS_UNIQUEID" val="6485"/>
</p:tagLst>
</file>

<file path=ppt/tags/tag380.xml><?xml version="1.0" encoding="utf-8"?>
<p:tagLst xmlns:p="http://schemas.openxmlformats.org/presentationml/2006/main">
  <p:tag name="AS_UNIQUEID" val="6744"/>
</p:tagLst>
</file>

<file path=ppt/tags/tag381.xml><?xml version="1.0" encoding="utf-8"?>
<p:tagLst xmlns:p="http://schemas.openxmlformats.org/presentationml/2006/main">
  <p:tag name="AS_UNIQUEID" val="6745"/>
</p:tagLst>
</file>

<file path=ppt/tags/tag382.xml><?xml version="1.0" encoding="utf-8"?>
<p:tagLst xmlns:p="http://schemas.openxmlformats.org/presentationml/2006/main">
  <p:tag name="AS_UNIQUEID" val="6746"/>
</p:tagLst>
</file>

<file path=ppt/tags/tag383.xml><?xml version="1.0" encoding="utf-8"?>
<p:tagLst xmlns:p="http://schemas.openxmlformats.org/presentationml/2006/main">
  <p:tag name="AS_UNIQUEID" val="6747"/>
</p:tagLst>
</file>

<file path=ppt/tags/tag384.xml><?xml version="1.0" encoding="utf-8"?>
<p:tagLst xmlns:p="http://schemas.openxmlformats.org/presentationml/2006/main">
  <p:tag name="AS_UNIQUEID" val="6748"/>
</p:tagLst>
</file>

<file path=ppt/tags/tag385.xml><?xml version="1.0" encoding="utf-8"?>
<p:tagLst xmlns:p="http://schemas.openxmlformats.org/presentationml/2006/main">
  <p:tag name="AS_UNIQUEID" val="6749"/>
</p:tagLst>
</file>

<file path=ppt/tags/tag386.xml><?xml version="1.0" encoding="utf-8"?>
<p:tagLst xmlns:p="http://schemas.openxmlformats.org/presentationml/2006/main">
  <p:tag name="AS_UNIQUEID" val="6750"/>
</p:tagLst>
</file>

<file path=ppt/tags/tag387.xml><?xml version="1.0" encoding="utf-8"?>
<p:tagLst xmlns:p="http://schemas.openxmlformats.org/presentationml/2006/main">
  <p:tag name="AS_UNIQUEID" val="6751"/>
</p:tagLst>
</file>

<file path=ppt/tags/tag388.xml><?xml version="1.0" encoding="utf-8"?>
<p:tagLst xmlns:p="http://schemas.openxmlformats.org/presentationml/2006/main">
  <p:tag name="AS_UNIQUEID" val="6752"/>
</p:tagLst>
</file>

<file path=ppt/tags/tag389.xml><?xml version="1.0" encoding="utf-8"?>
<p:tagLst xmlns:p="http://schemas.openxmlformats.org/presentationml/2006/main">
  <p:tag name="AS_UNIQUEID" val="6753"/>
</p:tagLst>
</file>

<file path=ppt/tags/tag39.xml><?xml version="1.0" encoding="utf-8"?>
<p:tagLst xmlns:p="http://schemas.openxmlformats.org/presentationml/2006/main">
  <p:tag name="AS_UNIQUEID" val="6486"/>
</p:tagLst>
</file>

<file path=ppt/tags/tag390.xml><?xml version="1.0" encoding="utf-8"?>
<p:tagLst xmlns:p="http://schemas.openxmlformats.org/presentationml/2006/main">
  <p:tag name="AS_UNIQUEID" val="6754"/>
</p:tagLst>
</file>

<file path=ppt/tags/tag391.xml><?xml version="1.0" encoding="utf-8"?>
<p:tagLst xmlns:p="http://schemas.openxmlformats.org/presentationml/2006/main">
  <p:tag name="AS_UNIQUEID" val="6755"/>
</p:tagLst>
</file>

<file path=ppt/tags/tag392.xml><?xml version="1.0" encoding="utf-8"?>
<p:tagLst xmlns:p="http://schemas.openxmlformats.org/presentationml/2006/main">
  <p:tag name="AS_UNIQUEID" val="6756"/>
</p:tagLst>
</file>

<file path=ppt/tags/tag393.xml><?xml version="1.0" encoding="utf-8"?>
<p:tagLst xmlns:p="http://schemas.openxmlformats.org/presentationml/2006/main">
  <p:tag name="AS_UNIQUEID" val="6757"/>
</p:tagLst>
</file>

<file path=ppt/tags/tag394.xml><?xml version="1.0" encoding="utf-8"?>
<p:tagLst xmlns:p="http://schemas.openxmlformats.org/presentationml/2006/main">
  <p:tag name="AS_UNIQUEID" val="6758"/>
</p:tagLst>
</file>

<file path=ppt/tags/tag395.xml><?xml version="1.0" encoding="utf-8"?>
<p:tagLst xmlns:p="http://schemas.openxmlformats.org/presentationml/2006/main">
  <p:tag name="AS_UNIQUEID" val="6759"/>
</p:tagLst>
</file>

<file path=ppt/tags/tag396.xml><?xml version="1.0" encoding="utf-8"?>
<p:tagLst xmlns:p="http://schemas.openxmlformats.org/presentationml/2006/main">
  <p:tag name="AS_UNIQUEID" val="6760"/>
</p:tagLst>
</file>

<file path=ppt/tags/tag397.xml><?xml version="1.0" encoding="utf-8"?>
<p:tagLst xmlns:p="http://schemas.openxmlformats.org/presentationml/2006/main">
  <p:tag name="AS_UNIQUEID" val="6761"/>
</p:tagLst>
</file>

<file path=ppt/tags/tag398.xml><?xml version="1.0" encoding="utf-8"?>
<p:tagLst xmlns:p="http://schemas.openxmlformats.org/presentationml/2006/main">
  <p:tag name="AS_UNIQUEID" val="6762"/>
</p:tagLst>
</file>

<file path=ppt/tags/tag399.xml><?xml version="1.0" encoding="utf-8"?>
<p:tagLst xmlns:p="http://schemas.openxmlformats.org/presentationml/2006/main">
  <p:tag name="AS_UNIQUEID" val="6763"/>
</p:tagLst>
</file>

<file path=ppt/tags/tag4.xml><?xml version="1.0" encoding="utf-8"?>
<p:tagLst xmlns:p="http://schemas.openxmlformats.org/presentationml/2006/main">
  <p:tag name="AS_UNIQUEID" val="6451"/>
</p:tagLst>
</file>

<file path=ppt/tags/tag40.xml><?xml version="1.0" encoding="utf-8"?>
<p:tagLst xmlns:p="http://schemas.openxmlformats.org/presentationml/2006/main">
  <p:tag name="AS_UNIQUEID" val="6487"/>
</p:tagLst>
</file>

<file path=ppt/tags/tag400.xml><?xml version="1.0" encoding="utf-8"?>
<p:tagLst xmlns:p="http://schemas.openxmlformats.org/presentationml/2006/main">
  <p:tag name="AS_UNIQUEID" val="6764"/>
</p:tagLst>
</file>

<file path=ppt/tags/tag401.xml><?xml version="1.0" encoding="utf-8"?>
<p:tagLst xmlns:p="http://schemas.openxmlformats.org/presentationml/2006/main">
  <p:tag name="AS_UNIQUEID" val="6765"/>
</p:tagLst>
</file>

<file path=ppt/tags/tag402.xml><?xml version="1.0" encoding="utf-8"?>
<p:tagLst xmlns:p="http://schemas.openxmlformats.org/presentationml/2006/main">
  <p:tag name="AS_UNIQUEID" val="6766"/>
</p:tagLst>
</file>

<file path=ppt/tags/tag403.xml><?xml version="1.0" encoding="utf-8"?>
<p:tagLst xmlns:p="http://schemas.openxmlformats.org/presentationml/2006/main">
  <p:tag name="AS_UNIQUEID" val="6767"/>
</p:tagLst>
</file>

<file path=ppt/tags/tag404.xml><?xml version="1.0" encoding="utf-8"?>
<p:tagLst xmlns:p="http://schemas.openxmlformats.org/presentationml/2006/main">
  <p:tag name="AS_UNIQUEID" val="6768"/>
</p:tagLst>
</file>

<file path=ppt/tags/tag405.xml><?xml version="1.0" encoding="utf-8"?>
<p:tagLst xmlns:p="http://schemas.openxmlformats.org/presentationml/2006/main">
  <p:tag name="AS_UNIQUEID" val="6769"/>
</p:tagLst>
</file>

<file path=ppt/tags/tag406.xml><?xml version="1.0" encoding="utf-8"?>
<p:tagLst xmlns:p="http://schemas.openxmlformats.org/presentationml/2006/main">
  <p:tag name="AS_UNIQUEID" val="6770"/>
</p:tagLst>
</file>

<file path=ppt/tags/tag407.xml><?xml version="1.0" encoding="utf-8"?>
<p:tagLst xmlns:p="http://schemas.openxmlformats.org/presentationml/2006/main">
  <p:tag name="AS_UNIQUEID" val="6771"/>
</p:tagLst>
</file>

<file path=ppt/tags/tag408.xml><?xml version="1.0" encoding="utf-8"?>
<p:tagLst xmlns:p="http://schemas.openxmlformats.org/presentationml/2006/main">
  <p:tag name="AS_UNIQUEID" val="6772"/>
</p:tagLst>
</file>

<file path=ppt/tags/tag409.xml><?xml version="1.0" encoding="utf-8"?>
<p:tagLst xmlns:p="http://schemas.openxmlformats.org/presentationml/2006/main">
  <p:tag name="AS_UNIQUEID" val="6773"/>
</p:tagLst>
</file>

<file path=ppt/tags/tag41.xml><?xml version="1.0" encoding="utf-8"?>
<p:tagLst xmlns:p="http://schemas.openxmlformats.org/presentationml/2006/main">
  <p:tag name="AS_UNIQUEID" val="6488"/>
</p:tagLst>
</file>

<file path=ppt/tags/tag410.xml><?xml version="1.0" encoding="utf-8"?>
<p:tagLst xmlns:p="http://schemas.openxmlformats.org/presentationml/2006/main">
  <p:tag name="AS_UNIQUEID" val="6774"/>
</p:tagLst>
</file>

<file path=ppt/tags/tag411.xml><?xml version="1.0" encoding="utf-8"?>
<p:tagLst xmlns:p="http://schemas.openxmlformats.org/presentationml/2006/main">
  <p:tag name="AS_UNIQUEID" val="6775"/>
</p:tagLst>
</file>

<file path=ppt/tags/tag412.xml><?xml version="1.0" encoding="utf-8"?>
<p:tagLst xmlns:p="http://schemas.openxmlformats.org/presentationml/2006/main">
  <p:tag name="AS_UNIQUEID" val="6776"/>
</p:tagLst>
</file>

<file path=ppt/tags/tag413.xml><?xml version="1.0" encoding="utf-8"?>
<p:tagLst xmlns:p="http://schemas.openxmlformats.org/presentationml/2006/main">
  <p:tag name="AS_UNIQUEID" val="6777"/>
</p:tagLst>
</file>

<file path=ppt/tags/tag414.xml><?xml version="1.0" encoding="utf-8"?>
<p:tagLst xmlns:p="http://schemas.openxmlformats.org/presentationml/2006/main">
  <p:tag name="AS_UNIQUEID" val="6778"/>
</p:tagLst>
</file>

<file path=ppt/tags/tag415.xml><?xml version="1.0" encoding="utf-8"?>
<p:tagLst xmlns:p="http://schemas.openxmlformats.org/presentationml/2006/main">
  <p:tag name="AS_UNIQUEID" val="6779"/>
</p:tagLst>
</file>

<file path=ppt/tags/tag416.xml><?xml version="1.0" encoding="utf-8"?>
<p:tagLst xmlns:p="http://schemas.openxmlformats.org/presentationml/2006/main">
  <p:tag name="AS_UNIQUEID" val="6780"/>
</p:tagLst>
</file>

<file path=ppt/tags/tag417.xml><?xml version="1.0" encoding="utf-8"?>
<p:tagLst xmlns:p="http://schemas.openxmlformats.org/presentationml/2006/main">
  <p:tag name="AS_UNIQUEID" val="6781"/>
  <p:tag name="KSO_WM_BEAUTIFY_FLAG" val=""/>
</p:tagLst>
</file>

<file path=ppt/tags/tag418.xml><?xml version="1.0" encoding="utf-8"?>
<p:tagLst xmlns:p="http://schemas.openxmlformats.org/presentationml/2006/main">
  <p:tag name="AS_UNIQUEID" val="6782"/>
  <p:tag name="KSO_WM_BEAUTIFY_FLAG" val=""/>
</p:tagLst>
</file>

<file path=ppt/tags/tag419.xml><?xml version="1.0" encoding="utf-8"?>
<p:tagLst xmlns:p="http://schemas.openxmlformats.org/presentationml/2006/main">
  <p:tag name="AS_UNIQUEID" val="6783"/>
  <p:tag name="KSO_WM_BEAUTIFY_FLAG" val=""/>
</p:tagLst>
</file>

<file path=ppt/tags/tag42.xml><?xml version="1.0" encoding="utf-8"?>
<p:tagLst xmlns:p="http://schemas.openxmlformats.org/presentationml/2006/main">
  <p:tag name="AS_UNIQUEID" val="6489"/>
</p:tagLst>
</file>

<file path=ppt/tags/tag420.xml><?xml version="1.0" encoding="utf-8"?>
<p:tagLst xmlns:p="http://schemas.openxmlformats.org/presentationml/2006/main">
  <p:tag name="AS_UNIQUEID" val="6784"/>
  <p:tag name="KSO_WM_BEAUTIFY_FLAG" val=""/>
</p:tagLst>
</file>

<file path=ppt/tags/tag421.xml><?xml version="1.0" encoding="utf-8"?>
<p:tagLst xmlns:p="http://schemas.openxmlformats.org/presentationml/2006/main">
  <p:tag name="AS_UNIQUEID" val="6785"/>
  <p:tag name="KSO_WM_BEAUTIFY_FLAG" val=""/>
</p:tagLst>
</file>

<file path=ppt/tags/tag422.xml><?xml version="1.0" encoding="utf-8"?>
<p:tagLst xmlns:p="http://schemas.openxmlformats.org/presentationml/2006/main">
  <p:tag name="AS_UNIQUEID" val="6786"/>
  <p:tag name="KSO_WM_BEAUTIFY_FLAG" val=""/>
</p:tagLst>
</file>

<file path=ppt/tags/tag423.xml><?xml version="1.0" encoding="utf-8"?>
<p:tagLst xmlns:p="http://schemas.openxmlformats.org/presentationml/2006/main">
  <p:tag name="AS_UNIQUEID" val="6787"/>
  <p:tag name="KSO_WM_BEAUTIFY_FLAG" val=""/>
</p:tagLst>
</file>

<file path=ppt/tags/tag424.xml><?xml version="1.0" encoding="utf-8"?>
<p:tagLst xmlns:p="http://schemas.openxmlformats.org/presentationml/2006/main">
  <p:tag name="AS_UNIQUEID" val="6788"/>
  <p:tag name="KSO_WM_BEAUTIFY_FLAG" val=""/>
</p:tagLst>
</file>

<file path=ppt/tags/tag425.xml><?xml version="1.0" encoding="utf-8"?>
<p:tagLst xmlns:p="http://schemas.openxmlformats.org/presentationml/2006/main">
  <p:tag name="AS_UNIQUEID" val="6789"/>
  <p:tag name="KSO_WM_BEAUTIFY_FLAG" val=""/>
</p:tagLst>
</file>

<file path=ppt/tags/tag426.xml><?xml version="1.0" encoding="utf-8"?>
<p:tagLst xmlns:p="http://schemas.openxmlformats.org/presentationml/2006/main">
  <p:tag name="AS_UNIQUEID" val="6790"/>
  <p:tag name="KSO_WM_BEAUTIFY_FLAG" val=""/>
</p:tagLst>
</file>

<file path=ppt/tags/tag427.xml><?xml version="1.0" encoding="utf-8"?>
<p:tagLst xmlns:p="http://schemas.openxmlformats.org/presentationml/2006/main">
  <p:tag name="AS_UNIQUEID" val="6791"/>
  <p:tag name="KSO_WM_BEAUTIFY_FLAG" val=""/>
</p:tagLst>
</file>

<file path=ppt/tags/tag428.xml><?xml version="1.0" encoding="utf-8"?>
<p:tagLst xmlns:p="http://schemas.openxmlformats.org/presentationml/2006/main">
  <p:tag name="AS_UNIQUEID" val="6792"/>
  <p:tag name="KSO_WM_BEAUTIFY_FLAG" val=""/>
</p:tagLst>
</file>

<file path=ppt/tags/tag429.xml><?xml version="1.0" encoding="utf-8"?>
<p:tagLst xmlns:p="http://schemas.openxmlformats.org/presentationml/2006/main">
  <p:tag name="AS_UNIQUEID" val="6793"/>
  <p:tag name="KSO_WM_BEAUTIFY_FLAG" val=""/>
</p:tagLst>
</file>

<file path=ppt/tags/tag43.xml><?xml version="1.0" encoding="utf-8"?>
<p:tagLst xmlns:p="http://schemas.openxmlformats.org/presentationml/2006/main">
  <p:tag name="AS_UNIQUEID" val="6490"/>
</p:tagLst>
</file>

<file path=ppt/tags/tag430.xml><?xml version="1.0" encoding="utf-8"?>
<p:tagLst xmlns:p="http://schemas.openxmlformats.org/presentationml/2006/main">
  <p:tag name="AS_UNIQUEID" val="6794"/>
</p:tagLst>
</file>

<file path=ppt/tags/tag43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4.xml><?xml version="1.0" encoding="utf-8"?>
<p:tagLst xmlns:p="http://schemas.openxmlformats.org/presentationml/2006/main">
  <p:tag name="AS_UNIQUEID" val="6491"/>
</p:tagLst>
</file>

<file path=ppt/tags/tag45.xml><?xml version="1.0" encoding="utf-8"?>
<p:tagLst xmlns:p="http://schemas.openxmlformats.org/presentationml/2006/main">
  <p:tag name="AS_UNIQUEID" val="6492"/>
</p:tagLst>
</file>

<file path=ppt/tags/tag46.xml><?xml version="1.0" encoding="utf-8"?>
<p:tagLst xmlns:p="http://schemas.openxmlformats.org/presentationml/2006/main">
  <p:tag name="AS_UNIQUEID" val="6493"/>
</p:tagLst>
</file>

<file path=ppt/tags/tag47.xml><?xml version="1.0" encoding="utf-8"?>
<p:tagLst xmlns:p="http://schemas.openxmlformats.org/presentationml/2006/main">
  <p:tag name="AS_UNIQUEID" val="6494"/>
</p:tagLst>
</file>

<file path=ppt/tags/tag48.xml><?xml version="1.0" encoding="utf-8"?>
<p:tagLst xmlns:p="http://schemas.openxmlformats.org/presentationml/2006/main">
  <p:tag name="AS_UNIQUEID" val="64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64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6452"/>
</p:tagLst>
</file>

<file path=ppt/tags/tag50.xml><?xml version="1.0" encoding="utf-8"?>
<p:tagLst xmlns:p="http://schemas.openxmlformats.org/presentationml/2006/main">
  <p:tag name="AS_UNIQUEID" val="64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64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64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6500"/>
</p:tagLst>
</file>

<file path=ppt/tags/tag54.xml><?xml version="1.0" encoding="utf-8"?>
<p:tagLst xmlns:p="http://schemas.openxmlformats.org/presentationml/2006/main">
  <p:tag name="AS_UNIQUEID" val="65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65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65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65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65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6506"/>
</p:tagLst>
</file>

<file path=ppt/tags/tag6.xml><?xml version="1.0" encoding="utf-8"?>
<p:tagLst xmlns:p="http://schemas.openxmlformats.org/presentationml/2006/main">
  <p:tag name="AS_UNIQUEID" val="6453"/>
</p:tagLst>
</file>

<file path=ppt/tags/tag60.xml><?xml version="1.0" encoding="utf-8"?>
<p:tagLst xmlns:p="http://schemas.openxmlformats.org/presentationml/2006/main">
  <p:tag name="AS_UNIQUEID" val="6507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6508"/>
</p:tagLst>
</file>

<file path=ppt/tags/tag63.xml><?xml version="1.0" encoding="utf-8"?>
<p:tagLst xmlns:p="http://schemas.openxmlformats.org/presentationml/2006/main">
  <p:tag name="AS_UNIQUEID" val="6509"/>
</p:tagLst>
</file>

<file path=ppt/tags/tag64.xml><?xml version="1.0" encoding="utf-8"?>
<p:tagLst xmlns:p="http://schemas.openxmlformats.org/presentationml/2006/main">
  <p:tag name="AS_UNIQUEID" val="6510"/>
</p:tagLst>
</file>

<file path=ppt/tags/tag65.xml><?xml version="1.0" encoding="utf-8"?>
<p:tagLst xmlns:p="http://schemas.openxmlformats.org/presentationml/2006/main">
  <p:tag name="AS_UNIQUEID" val="6511"/>
</p:tagLst>
</file>

<file path=ppt/tags/tag66.xml><?xml version="1.0" encoding="utf-8"?>
<p:tagLst xmlns:p="http://schemas.openxmlformats.org/presentationml/2006/main">
  <p:tag name="AS_UNIQUEID" val="6512"/>
</p:tagLst>
</file>

<file path=ppt/tags/tag67.xml><?xml version="1.0" encoding="utf-8"?>
<p:tagLst xmlns:p="http://schemas.openxmlformats.org/presentationml/2006/main">
  <p:tag name="AS_UNIQUEID" val="6513"/>
</p:tagLst>
</file>

<file path=ppt/tags/tag68.xml><?xml version="1.0" encoding="utf-8"?>
<p:tagLst xmlns:p="http://schemas.openxmlformats.org/presentationml/2006/main">
  <p:tag name="AS_UNIQUEID" val="6514"/>
</p:tagLst>
</file>

<file path=ppt/tags/tag69.xml><?xml version="1.0" encoding="utf-8"?>
<p:tagLst xmlns:p="http://schemas.openxmlformats.org/presentationml/2006/main">
  <p:tag name="AS_UNIQUEID" val="6515"/>
</p:tagLst>
</file>

<file path=ppt/tags/tag7.xml><?xml version="1.0" encoding="utf-8"?>
<p:tagLst xmlns:p="http://schemas.openxmlformats.org/presentationml/2006/main">
  <p:tag name="AS_UNIQUEID" val="6454"/>
</p:tagLst>
</file>

<file path=ppt/tags/tag70.xml><?xml version="1.0" encoding="utf-8"?>
<p:tagLst xmlns:p="http://schemas.openxmlformats.org/presentationml/2006/main">
  <p:tag name="AS_UNIQUEID" val="6516"/>
</p:tagLst>
</file>

<file path=ppt/tags/tag71.xml><?xml version="1.0" encoding="utf-8"?>
<p:tagLst xmlns:p="http://schemas.openxmlformats.org/presentationml/2006/main">
  <p:tag name="AS_UNIQUEID" val="6517"/>
</p:tagLst>
</file>

<file path=ppt/tags/tag72.xml><?xml version="1.0" encoding="utf-8"?>
<p:tagLst xmlns:p="http://schemas.openxmlformats.org/presentationml/2006/main">
  <p:tag name="AS_UNIQUEID" val="6518"/>
</p:tagLst>
</file>

<file path=ppt/tags/tag73.xml><?xml version="1.0" encoding="utf-8"?>
<p:tagLst xmlns:p="http://schemas.openxmlformats.org/presentationml/2006/main">
  <p:tag name="AS_UNIQUEID" val="6519"/>
</p:tagLst>
</file>

<file path=ppt/tags/tag74.xml><?xml version="1.0" encoding="utf-8"?>
<p:tagLst xmlns:p="http://schemas.openxmlformats.org/presentationml/2006/main">
  <p:tag name="AS_UNIQUEID" val="6520"/>
</p:tagLst>
</file>

<file path=ppt/tags/tag75.xml><?xml version="1.0" encoding="utf-8"?>
<p:tagLst xmlns:p="http://schemas.openxmlformats.org/presentationml/2006/main">
  <p:tag name="AS_UNIQUEID" val="6521"/>
</p:tagLst>
</file>

<file path=ppt/tags/tag76.xml><?xml version="1.0" encoding="utf-8"?>
<p:tagLst xmlns:p="http://schemas.openxmlformats.org/presentationml/2006/main">
  <p:tag name="AS_UNIQUEID" val="6522"/>
</p:tagLst>
</file>

<file path=ppt/tags/tag77.xml><?xml version="1.0" encoding="utf-8"?>
<p:tagLst xmlns:p="http://schemas.openxmlformats.org/presentationml/2006/main">
  <p:tag name="AS_UNIQUEID" val="6523"/>
</p:tagLst>
</file>

<file path=ppt/tags/tag78.xml><?xml version="1.0" encoding="utf-8"?>
<p:tagLst xmlns:p="http://schemas.openxmlformats.org/presentationml/2006/main">
  <p:tag name="AS_UNIQUEID" val="6524"/>
</p:tagLst>
</file>

<file path=ppt/tags/tag79.xml><?xml version="1.0" encoding="utf-8"?>
<p:tagLst xmlns:p="http://schemas.openxmlformats.org/presentationml/2006/main">
  <p:tag name="AS_UNIQUEID" val="6525"/>
</p:tagLst>
</file>

<file path=ppt/tags/tag8.xml><?xml version="1.0" encoding="utf-8"?>
<p:tagLst xmlns:p="http://schemas.openxmlformats.org/presentationml/2006/main">
  <p:tag name="AS_UNIQUEID" val="6455"/>
</p:tagLst>
</file>

<file path=ppt/tags/tag80.xml><?xml version="1.0" encoding="utf-8"?>
<p:tagLst xmlns:p="http://schemas.openxmlformats.org/presentationml/2006/main">
  <p:tag name="AS_UNIQUEID" val="6526"/>
</p:tagLst>
</file>

<file path=ppt/tags/tag81.xml><?xml version="1.0" encoding="utf-8"?>
<p:tagLst xmlns:p="http://schemas.openxmlformats.org/presentationml/2006/main">
  <p:tag name="AS_UNIQUEID" val="6527"/>
</p:tagLst>
</file>

<file path=ppt/tags/tag82.xml><?xml version="1.0" encoding="utf-8"?>
<p:tagLst xmlns:p="http://schemas.openxmlformats.org/presentationml/2006/main">
  <p:tag name="AS_UNIQUEID" val="6528"/>
</p:tagLst>
</file>

<file path=ppt/tags/tag83.xml><?xml version="1.0" encoding="utf-8"?>
<p:tagLst xmlns:p="http://schemas.openxmlformats.org/presentationml/2006/main">
  <p:tag name="AS_UNIQUEID" val="6529"/>
</p:tagLst>
</file>

<file path=ppt/tags/tag84.xml><?xml version="1.0" encoding="utf-8"?>
<p:tagLst xmlns:p="http://schemas.openxmlformats.org/presentationml/2006/main">
  <p:tag name="AS_UNIQUEID" val="6530"/>
</p:tagLst>
</file>

<file path=ppt/tags/tag85.xml><?xml version="1.0" encoding="utf-8"?>
<p:tagLst xmlns:p="http://schemas.openxmlformats.org/presentationml/2006/main">
  <p:tag name="AS_UNIQUEID" val="6531"/>
</p:tagLst>
</file>

<file path=ppt/tags/tag86.xml><?xml version="1.0" encoding="utf-8"?>
<p:tagLst xmlns:p="http://schemas.openxmlformats.org/presentationml/2006/main">
  <p:tag name="AS_UNIQUEID" val="6532"/>
</p:tagLst>
</file>

<file path=ppt/tags/tag87.xml><?xml version="1.0" encoding="utf-8"?>
<p:tagLst xmlns:p="http://schemas.openxmlformats.org/presentationml/2006/main">
  <p:tag name="AS_UNIQUEID" val="6533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6534"/>
</p:tagLst>
</file>

<file path=ppt/tags/tag9.xml><?xml version="1.0" encoding="utf-8"?>
<p:tagLst xmlns:p="http://schemas.openxmlformats.org/presentationml/2006/main">
  <p:tag name="AS_UNIQUEID" val="6456"/>
</p:tagLst>
</file>

<file path=ppt/tags/tag90.xml><?xml version="1.0" encoding="utf-8"?>
<p:tagLst xmlns:p="http://schemas.openxmlformats.org/presentationml/2006/main">
  <p:tag name="AS_UNIQUEID" val="6535"/>
</p:tagLst>
</file>

<file path=ppt/tags/tag91.xml><?xml version="1.0" encoding="utf-8"?>
<p:tagLst xmlns:p="http://schemas.openxmlformats.org/presentationml/2006/main">
  <p:tag name="AS_UNIQUEID" val="6536"/>
</p:tagLst>
</file>

<file path=ppt/tags/tag92.xml><?xml version="1.0" encoding="utf-8"?>
<p:tagLst xmlns:p="http://schemas.openxmlformats.org/presentationml/2006/main">
  <p:tag name="AS_UNIQUEID" val="6537"/>
</p:tagLst>
</file>

<file path=ppt/tags/tag93.xml><?xml version="1.0" encoding="utf-8"?>
<p:tagLst xmlns:p="http://schemas.openxmlformats.org/presentationml/2006/main">
  <p:tag name="AS_UNIQUEID" val="6538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6539"/>
</p:tagLst>
</file>

<file path=ppt/tags/tag95.xml><?xml version="1.0" encoding="utf-8"?>
<p:tagLst xmlns:p="http://schemas.openxmlformats.org/presentationml/2006/main">
  <p:tag name="AS_UNIQUEID" val="6540"/>
</p:tagLst>
</file>

<file path=ppt/tags/tag96.xml><?xml version="1.0" encoding="utf-8"?>
<p:tagLst xmlns:p="http://schemas.openxmlformats.org/presentationml/2006/main">
  <p:tag name="AS_UNIQUEID" val="6541"/>
</p:tagLst>
</file>

<file path=ppt/tags/tag97.xml><?xml version="1.0" encoding="utf-8"?>
<p:tagLst xmlns:p="http://schemas.openxmlformats.org/presentationml/2006/main">
  <p:tag name="AS_UNIQUEID" val="6542"/>
</p:tagLst>
</file>

<file path=ppt/tags/tag98.xml><?xml version="1.0" encoding="utf-8"?>
<p:tagLst xmlns:p="http://schemas.openxmlformats.org/presentationml/2006/main">
  <p:tag name="AS_UNIQUEID" val="6543"/>
</p:tagLst>
</file>

<file path=ppt/tags/tag99.xml><?xml version="1.0" encoding="utf-8"?>
<p:tagLst xmlns:p="http://schemas.openxmlformats.org/presentationml/2006/main">
  <p:tag name="AS_UNIQUEID" val="65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221</Paragraphs>
  <Slides>28</Slides>
  <Notes>25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等线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2026-06-14T06:31:58Z</cp:lastPrinted>
  <dcterms:created xsi:type="dcterms:W3CDTF">2026-06-14T06:31:58Z</dcterms:created>
  <dcterms:modified xsi:type="dcterms:W3CDTF">2026-06-13T22:31:58Z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