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gif" ContentType="image/gif"/>
  <Default Extension="png" ContentType="image/png"/>
  <Default Extension="wdp" ContentType="image/vnd.ms-photo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5249" r:id="rId5"/>
    <p:sldId id="5994" r:id="rId6"/>
    <p:sldId id="6833" r:id="rId7"/>
    <p:sldId id="6834" r:id="rId8"/>
    <p:sldId id="6835" r:id="rId9"/>
    <p:sldId id="6836" r:id="rId10"/>
    <p:sldId id="6837" r:id="rId11"/>
    <p:sldId id="6838" r:id="rId12"/>
    <p:sldId id="6839" r:id="rId13"/>
    <p:sldId id="6840" r:id="rId14"/>
    <p:sldId id="6841" r:id="rId15"/>
    <p:sldId id="6842" r:id="rId16"/>
    <p:sldId id="6843" r:id="rId17"/>
    <p:sldId id="6844" r:id="rId18"/>
    <p:sldId id="6845" r:id="rId19"/>
    <p:sldId id="6847" r:id="rId20"/>
    <p:sldId id="6848" r:id="rId21"/>
    <p:sldId id="6849" r:id="rId22"/>
    <p:sldId id="6850" r:id="rId23"/>
    <p:sldId id="6851" r:id="rId24"/>
    <p:sldId id="6852" r:id="rId25"/>
    <p:sldId id="6853" r:id="rId26"/>
    <p:sldId id="6854" r:id="rId27"/>
    <p:sldId id="6855" r:id="rId28"/>
    <p:sldId id="6846" r:id="rId29"/>
  </p:sldIdLst>
  <p:sldSz cx="9144000" cy="5143500" type="screen16x9"/>
  <p:notesSz cx="6858000" cy="9144000"/>
  <p:custDataLst>
    <p:tags r:id="rId30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59" userDrawn="1">
          <p15:clr>
            <a:srgbClr val="A4A3A4"/>
          </p15:clr>
        </p15:guide>
        <p15:guide id="2" pos="304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CC" initials="C" lastIdx="0" clrIdx="93"/>
  <p:cmAuthor id="95" name="车莹" initials="车莹" lastIdx="0" clrIdx="94"/>
  <p:cmAuthor id="96" name="dao4" initials="d" lastIdx="0" clrIdx="95"/>
  <p:cmAuthor id="97" name="张艳" initials="张" lastIdx="0" clrIdx="96"/>
  <p:cmAuthor id="98" name="萧龙" initials="萧" lastIdx="0" clrIdx="97"/>
  <p:cmAuthor id="99" name="Shuyan Mu" initials="SM" lastIdx="0" clrIdx="98"/>
  <p:cmAuthor id="100" name="WPS_1636466476" initials="W" lastIdx="0" clrIdx="99"/>
  <p:cmAuthor id="101" name="xb21cn" initials="xb21cn" lastIdx="0" clrIdx="100"/>
  <p:cmAuthor id="102" name="shiliang" initials="s" lastIdx="0" clrIdx="101"/>
  <p:cmAuthor id="103" name="Pueschner, Franziska {FA~Shanghai}" initials="P" lastIdx="0" clrIdx="102"/>
  <p:cmAuthor id="104" name="MING" initials="M" lastIdx="0" clrIdx="103"/>
  <p:cmAuthor id="105" name="walkinnet" initials="w" lastIdx="0" clrIdx="104"/>
  <p:cmAuthor id="106" name="hp" initials="h" lastIdx="0" clrIdx="105"/>
  <p:cmAuthor id="107" name="顺超 任" initials="顺任" lastIdx="0" clrIdx="106"/>
  <p:cmAuthor id="108" name="林" initials="林" lastIdx="0" clrIdx="107"/>
  <p:cmAuthor id="109" name="kingsoft" initials="k" lastIdx="0" clrIdx="108"/>
  <p:cmAuthor id="110" name="微软拥护" initials="微" lastIdx="0" clrIdx="109"/>
  <p:cmAuthor id="111" name="YLDN" initials="" lastIdx="0" clrIdx="110"/>
  <p:cmAuthor id="112" name="chenl" initials="" lastIdx="0" clrIdx="111"/>
  <p:cmAuthor id="113" name="User" initials="U" lastIdx="0" clrIdx="112"/>
  <p:cmAuthor id="114" name="叶子" initials="" lastIdx="0" clrIdx="113"/>
  <p:cmAuthor id="115" name="Sky123.Org" initials="S" lastIdx="0" clrIdx="114"/>
  <p:cmAuthor id="116" name="凯莉 刘" initials="" lastIdx="0" clrIdx="115"/>
  <p:cmAuthor id="117" name="王常胜" initials="" lastIdx="0" clrIdx="116"/>
  <p:cmAuthor id="118" name="16231" initials="" lastIdx="0" clrIdx="117"/>
  <p:cmAuthor id="119" name="huawei" initials="h" lastIdx="0" clrIdx="118"/>
  <p:cmAuthor id="120" name="雨昕" initials="" lastIdx="0" clrIdx="119"/>
  <p:cmAuthor id="121" name="dongyu" initials="d" lastIdx="0" clrIdx="120"/>
  <p:cmAuthor id="122" name="houyanan21" initials="h" lastIdx="0" clrIdx="121"/>
  <p:cmAuthor id="123" name="PC" initials="P" lastIdx="0" clrIdx="122"/>
  <p:cmAuthor id="124" name="Windows 用户" initials="W" lastIdx="0" clrIdx="123"/>
  <p:cmAuthor id="125" name="骆倩怡_Znauj26B" initials="authorId_382814100" lastIdx="0" clrIdx="124"/>
  <p:cmAuthor id="126" name="周 道" initials="周" lastIdx="0" clrIdx="125"/>
  <p:cmAuthor id="127" name="DELL" initials="D" lastIdx="0" clrIdx="126"/>
  <p:cmAuthor id="128" name="s" initials="s" lastIdx="0" clrIdx="127"/>
  <p:cmAuthor id="129" name="xiaoxuan Zeng" initials="x" lastIdx="0" clrIdx="128"/>
  <p:cmAuthor id="130" name="张瑞霞" initials="" lastIdx="0" clrIdx="129"/>
  <p:cmAuthor id="131" name="a'su's" initials="a" lastIdx="0" clrIdx="130"/>
  <p:cmAuthor id="132" name="陈芳" initials="A" lastIdx="0" clrIdx="131"/>
  <p:cmAuthor id="133" name="邹 嘉豪" initials="" lastIdx="0" clrIdx="132"/>
  <p:cmAuthor id="134" name="NFB" initials="N" lastIdx="0" clrIdx="133"/>
  <p:cmAuthor id="135" name="韩琳晶" initials="" lastIdx="0" clrIdx="134"/>
  <p:cmAuthor id="136" name="Echo" initials="" lastIdx="0" clrIdx="135"/>
  <p:cmAuthor id="137" name="八九年" initials="" lastIdx="0" clrIdx="136"/>
  <p:cmAuthor id="138" name="乐胜中学微机室" initials="乐" lastIdx="0" clrIdx="137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深色样式 2 - 强调 5/强调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fill>
          <a:solidFill>
            <a:schemeClr val="accent5">
              <a:tint val="40000"/>
            </a:schemeClr>
          </a:solidFill>
        </a:fill>
      </a:tcStyle>
    </a:band1H>
    <a:band1V>
      <a:tcStyle>
        <a:fill>
          <a:solidFill>
            <a:schemeClr val="accent5">
              <a:tint val="40000"/>
            </a:schemeClr>
          </a:solidFill>
        </a:fill>
      </a:tcStyle>
    </a:band1V>
    <a:lastCol>
      <a:tcTxStyle b="on"/>
    </a:lastCol>
    <a:firstCol>
      <a:tcTxStyle b="on"/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759"/>
        <p:guide pos="3048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tags" Target="tags/tag461.xml" /><Relationship Id="rId31" Type="http://schemas.openxmlformats.org/officeDocument/2006/relationships/presProps" Target="presProps.xml" /><Relationship Id="rId32" Type="http://schemas.openxmlformats.org/officeDocument/2006/relationships/viewProps" Target="viewProps.xml" /><Relationship Id="rId33" Type="http://schemas.openxmlformats.org/officeDocument/2006/relationships/theme" Target="theme/theme1.xml" /><Relationship Id="rId34" Type="http://schemas.openxmlformats.org/officeDocument/2006/relationships/tableStyles" Target="tableStyles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9.xml" /><Relationship Id="rId2" Type="http://schemas.openxmlformats.org/officeDocument/2006/relationships/tags" Target="../tags/tag70.xml" /><Relationship Id="rId3" Type="http://schemas.openxmlformats.org/officeDocument/2006/relationships/tags" Target="../tags/tag71.xml" /><Relationship Id="rId4" Type="http://schemas.openxmlformats.org/officeDocument/2006/relationships/tags" Target="../tags/tag72.xml" /><Relationship Id="rId5" Type="http://schemas.openxmlformats.org/officeDocument/2006/relationships/tags" Target="../tags/tag73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2.xml" /><Relationship Id="rId2" Type="http://schemas.openxmlformats.org/officeDocument/2006/relationships/tags" Target="../tags/tag63.xml" /><Relationship Id="rId3" Type="http://schemas.openxmlformats.org/officeDocument/2006/relationships/tags" Target="../tags/tag64.xml" /><Relationship Id="rId4" Type="http://schemas.openxmlformats.org/officeDocument/2006/relationships/tags" Target="../tags/tag65.xml" /><Relationship Id="rId5" Type="http://schemas.openxmlformats.org/officeDocument/2006/relationships/tags" Target="../tags/tag66.xml" /><Relationship Id="rId6" Type="http://schemas.openxmlformats.org/officeDocument/2006/relationships/tags" Target="../tags/tag67.xml" /><Relationship Id="rId7" Type="http://schemas.openxmlformats.org/officeDocument/2006/relationships/tags" Target="../tags/tag68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32.xml" /><Relationship Id="rId4" Type="http://schemas.openxmlformats.org/officeDocument/2006/relationships/tags" Target="../tags/tag133.xml" /><Relationship Id="rId5" Type="http://schemas.openxmlformats.org/officeDocument/2006/relationships/tags" Target="../tags/tag134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89.xml" /><Relationship Id="rId4" Type="http://schemas.openxmlformats.org/officeDocument/2006/relationships/tags" Target="../tags/tag290.xml" /><Relationship Id="rId5" Type="http://schemas.openxmlformats.org/officeDocument/2006/relationships/tags" Target="../tags/tag29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06.xml" /><Relationship Id="rId4" Type="http://schemas.openxmlformats.org/officeDocument/2006/relationships/tags" Target="../tags/tag307.xml" /><Relationship Id="rId5" Type="http://schemas.openxmlformats.org/officeDocument/2006/relationships/tags" Target="../tags/tag308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19.xml" /><Relationship Id="rId4" Type="http://schemas.openxmlformats.org/officeDocument/2006/relationships/tags" Target="../tags/tag320.xml" /><Relationship Id="rId5" Type="http://schemas.openxmlformats.org/officeDocument/2006/relationships/tags" Target="../tags/tag32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37.xml" /><Relationship Id="rId4" Type="http://schemas.openxmlformats.org/officeDocument/2006/relationships/tags" Target="../tags/tag338.xml" /><Relationship Id="rId5" Type="http://schemas.openxmlformats.org/officeDocument/2006/relationships/tags" Target="../tags/tag339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46.xml" /><Relationship Id="rId4" Type="http://schemas.openxmlformats.org/officeDocument/2006/relationships/tags" Target="../tags/tag347.xml" /><Relationship Id="rId5" Type="http://schemas.openxmlformats.org/officeDocument/2006/relationships/tags" Target="../tags/tag348.xml" /><Relationship Id="rId6" Type="http://schemas.openxmlformats.org/officeDocument/2006/relationships/tags" Target="../tags/tag349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56.xml" /><Relationship Id="rId4" Type="http://schemas.openxmlformats.org/officeDocument/2006/relationships/tags" Target="../tags/tag357.xml" /><Relationship Id="rId5" Type="http://schemas.openxmlformats.org/officeDocument/2006/relationships/tags" Target="../tags/tag358.xml" /><Relationship Id="rId6" Type="http://schemas.openxmlformats.org/officeDocument/2006/relationships/tags" Target="../tags/tag359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67.xml" /><Relationship Id="rId4" Type="http://schemas.openxmlformats.org/officeDocument/2006/relationships/tags" Target="../tags/tag368.xml" /><Relationship Id="rId5" Type="http://schemas.openxmlformats.org/officeDocument/2006/relationships/tags" Target="../tags/tag369.xml" /><Relationship Id="rId6" Type="http://schemas.openxmlformats.org/officeDocument/2006/relationships/tags" Target="../tags/tag370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77.xml" /><Relationship Id="rId4" Type="http://schemas.openxmlformats.org/officeDocument/2006/relationships/tags" Target="../tags/tag378.xml" /><Relationship Id="rId5" Type="http://schemas.openxmlformats.org/officeDocument/2006/relationships/tags" Target="../tags/tag379.xml" /><Relationship Id="rId6" Type="http://schemas.openxmlformats.org/officeDocument/2006/relationships/tags" Target="../tags/tag380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87.xml" /><Relationship Id="rId4" Type="http://schemas.openxmlformats.org/officeDocument/2006/relationships/tags" Target="../tags/tag388.xml" /><Relationship Id="rId5" Type="http://schemas.openxmlformats.org/officeDocument/2006/relationships/tags" Target="../tags/tag389.xml" /><Relationship Id="rId6" Type="http://schemas.openxmlformats.org/officeDocument/2006/relationships/tags" Target="../tags/tag390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96.xml" /><Relationship Id="rId4" Type="http://schemas.openxmlformats.org/officeDocument/2006/relationships/tags" Target="../tags/tag397.xml" /><Relationship Id="rId5" Type="http://schemas.openxmlformats.org/officeDocument/2006/relationships/tags" Target="../tags/tag398.xml" /><Relationship Id="rId6" Type="http://schemas.openxmlformats.org/officeDocument/2006/relationships/tags" Target="../tags/tag399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42.xml" /><Relationship Id="rId4" Type="http://schemas.openxmlformats.org/officeDocument/2006/relationships/tags" Target="../tags/tag143.xml" /><Relationship Id="rId5" Type="http://schemas.openxmlformats.org/officeDocument/2006/relationships/tags" Target="../tags/tag144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08.xml" /><Relationship Id="rId4" Type="http://schemas.openxmlformats.org/officeDocument/2006/relationships/tags" Target="../tags/tag409.xml" /><Relationship Id="rId5" Type="http://schemas.openxmlformats.org/officeDocument/2006/relationships/tags" Target="../tags/tag410.xml" /><Relationship Id="rId6" Type="http://schemas.openxmlformats.org/officeDocument/2006/relationships/tags" Target="../tags/tag41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17.xml" /><Relationship Id="rId4" Type="http://schemas.openxmlformats.org/officeDocument/2006/relationships/tags" Target="../tags/tag418.xml" /><Relationship Id="rId5" Type="http://schemas.openxmlformats.org/officeDocument/2006/relationships/tags" Target="../tags/tag419.xml" /><Relationship Id="rId6" Type="http://schemas.openxmlformats.org/officeDocument/2006/relationships/tags" Target="../tags/tag420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26.xml" /><Relationship Id="rId4" Type="http://schemas.openxmlformats.org/officeDocument/2006/relationships/tags" Target="../tags/tag427.xml" /><Relationship Id="rId5" Type="http://schemas.openxmlformats.org/officeDocument/2006/relationships/tags" Target="../tags/tag428.xml" /><Relationship Id="rId6" Type="http://schemas.openxmlformats.org/officeDocument/2006/relationships/tags" Target="../tags/tag429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39.xml" /><Relationship Id="rId4" Type="http://schemas.openxmlformats.org/officeDocument/2006/relationships/tags" Target="../tags/tag440.xml" /><Relationship Id="rId5" Type="http://schemas.openxmlformats.org/officeDocument/2006/relationships/tags" Target="../tags/tag44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65.xml" /><Relationship Id="rId4" Type="http://schemas.openxmlformats.org/officeDocument/2006/relationships/tags" Target="../tags/tag166.xml" /><Relationship Id="rId5" Type="http://schemas.openxmlformats.org/officeDocument/2006/relationships/tags" Target="../tags/tag167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79.xml" /><Relationship Id="rId4" Type="http://schemas.openxmlformats.org/officeDocument/2006/relationships/tags" Target="../tags/tag180.xml" /><Relationship Id="rId5" Type="http://schemas.openxmlformats.org/officeDocument/2006/relationships/tags" Target="../tags/tag18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04.xml" /><Relationship Id="rId4" Type="http://schemas.openxmlformats.org/officeDocument/2006/relationships/tags" Target="../tags/tag205.xml" /><Relationship Id="rId5" Type="http://schemas.openxmlformats.org/officeDocument/2006/relationships/tags" Target="../tags/tag206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14.xml" /><Relationship Id="rId4" Type="http://schemas.openxmlformats.org/officeDocument/2006/relationships/tags" Target="../tags/tag215.xml" /><Relationship Id="rId5" Type="http://schemas.openxmlformats.org/officeDocument/2006/relationships/tags" Target="../tags/tag216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25.xml" /><Relationship Id="rId4" Type="http://schemas.openxmlformats.org/officeDocument/2006/relationships/tags" Target="../tags/tag226.xml" /><Relationship Id="rId5" Type="http://schemas.openxmlformats.org/officeDocument/2006/relationships/tags" Target="../tags/tag227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48.xml" /><Relationship Id="rId4" Type="http://schemas.openxmlformats.org/officeDocument/2006/relationships/tags" Target="../tags/tag249.xml" /><Relationship Id="rId5" Type="http://schemas.openxmlformats.org/officeDocument/2006/relationships/tags" Target="../tags/tag250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73.xml" /><Relationship Id="rId4" Type="http://schemas.openxmlformats.org/officeDocument/2006/relationships/tags" Target="../tags/tag274.xml" /><Relationship Id="rId5" Type="http://schemas.openxmlformats.org/officeDocument/2006/relationships/tags" Target="../tags/tag275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tags" Target="../tags/tag18.xml" /><Relationship Id="rId6" Type="http://schemas.openxmlformats.org/officeDocument/2006/relationships/image" Target="../media/image7.png" /><Relationship Id="rId7" Type="http://schemas.openxmlformats.org/officeDocument/2006/relationships/tags" Target="../tags/tag19.xml" /><Relationship Id="rId8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0.xml" /><Relationship Id="rId10" Type="http://schemas.microsoft.com/office/2007/relationships/hdphoto" Target="../media/image9.wdp" /><Relationship Id="rId11" Type="http://schemas.openxmlformats.org/officeDocument/2006/relationships/tags" Target="../tags/tag26.xml" /><Relationship Id="rId12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image" Target="../media/image6.png" /><Relationship Id="rId6" Type="http://schemas.openxmlformats.org/officeDocument/2006/relationships/tags" Target="../tags/tag23.xml" /><Relationship Id="rId7" Type="http://schemas.openxmlformats.org/officeDocument/2006/relationships/tags" Target="../tags/tag24.xml" /><Relationship Id="rId8" Type="http://schemas.openxmlformats.org/officeDocument/2006/relationships/tags" Target="../tags/tag25.xml" /><Relationship Id="rId9" Type="http://schemas.openxmlformats.org/officeDocument/2006/relationships/image" Target="../media/image8.png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7.xml" /><Relationship Id="rId2" Type="http://schemas.openxmlformats.org/officeDocument/2006/relationships/image" Target="../media/image1.jpeg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2.xml" /><Relationship Id="rId10" Type="http://schemas.openxmlformats.org/officeDocument/2006/relationships/tags" Target="../tags/tag38.xml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image" Target="../media/image6.png" /><Relationship Id="rId6" Type="http://schemas.openxmlformats.org/officeDocument/2006/relationships/tags" Target="../tags/tag35.xml" /><Relationship Id="rId7" Type="http://schemas.openxmlformats.org/officeDocument/2006/relationships/tags" Target="../tags/tag36.xml" /><Relationship Id="rId8" Type="http://schemas.openxmlformats.org/officeDocument/2006/relationships/image" Target="../media/image10.gif" /><Relationship Id="rId9" Type="http://schemas.openxmlformats.org/officeDocument/2006/relationships/tags" Target="../tags/tag37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9.xml" /><Relationship Id="rId10" Type="http://schemas.openxmlformats.org/officeDocument/2006/relationships/image" Target="../media/image13.png" /><Relationship Id="rId11" Type="http://schemas.openxmlformats.org/officeDocument/2006/relationships/tags" Target="../tags/tag45.xml" /><Relationship Id="rId12" Type="http://schemas.openxmlformats.org/officeDocument/2006/relationships/tags" Target="../tags/tag46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40.xml" /><Relationship Id="rId4" Type="http://schemas.openxmlformats.org/officeDocument/2006/relationships/tags" Target="../tags/tag41.xml" /><Relationship Id="rId5" Type="http://schemas.openxmlformats.org/officeDocument/2006/relationships/image" Target="../media/image11.png" /><Relationship Id="rId6" Type="http://schemas.openxmlformats.org/officeDocument/2006/relationships/tags" Target="../tags/tag42.xml" /><Relationship Id="rId7" Type="http://schemas.openxmlformats.org/officeDocument/2006/relationships/image" Target="../media/image12.png" /><Relationship Id="rId8" Type="http://schemas.openxmlformats.org/officeDocument/2006/relationships/tags" Target="../tags/tag43.xml" /><Relationship Id="rId9" Type="http://schemas.openxmlformats.org/officeDocument/2006/relationships/tags" Target="../tags/tag44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7.xml" /><Relationship Id="rId2" Type="http://schemas.openxmlformats.org/officeDocument/2006/relationships/tags" Target="../tags/tag48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3.xml" /><Relationship Id="rId2" Type="http://schemas.openxmlformats.org/officeDocument/2006/relationships/tags" Target="../tags/tag54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tags" Target="../tags/tag58.xml" /><Relationship Id="rId7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/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6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3"/>
          <p:cNvSpPr>
            <a:spLocks noGrp="1"/>
          </p:cNvSpPr>
          <p:nvPr userDrawn="1">
            <p:custDataLst>
              <p:tags r:id="rId5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080" y="-92710"/>
            <a:ext cx="9137650" cy="5282565"/>
          </a:xfrm>
          <a:prstGeom prst="rect">
            <a:avLst/>
          </a:prstGeom>
        </p:spPr>
      </p:pic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35560" y="3220085"/>
            <a:ext cx="1669415" cy="24085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10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899100" y="685800"/>
            <a:ext cx="7349400" cy="19278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899100" y="2670300"/>
            <a:ext cx="7349400" cy="11043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6300" y="1117800"/>
            <a:ext cx="8226900" cy="3569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59.xml" /><Relationship Id="rId11" Type="http://schemas.openxmlformats.org/officeDocument/2006/relationships/image" Target="file:///D:\qq&#25991;&#20214;\712321467\Image\C2C\Image2\%7b75232B38-A165-1FB7-499C-2E1C792CACB5%7d.png" TargetMode="External" /><Relationship Id="rId12" Type="http://schemas.openxmlformats.org/officeDocument/2006/relationships/image" Target="../media/image14.png" /><Relationship Id="rId13" Type="http://schemas.openxmlformats.org/officeDocument/2006/relationships/tags" Target="../tags/tag60.xml" /><Relationship Id="rId14" Type="http://schemas.openxmlformats.org/officeDocument/2006/relationships/tags" Target="../tags/tag61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0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 r:link="rId1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10" Type="http://schemas.openxmlformats.org/officeDocument/2006/relationships/tags" Target="../tags/tag80.xml" /><Relationship Id="rId11" Type="http://schemas.openxmlformats.org/officeDocument/2006/relationships/tags" Target="../tags/tag81.xml" /><Relationship Id="rId12" Type="http://schemas.openxmlformats.org/officeDocument/2006/relationships/tags" Target="../tags/tag82.xml" /><Relationship Id="rId13" Type="http://schemas.openxmlformats.org/officeDocument/2006/relationships/image" Target="../media/image17.png" /><Relationship Id="rId14" Type="http://schemas.microsoft.com/office/2007/relationships/hdphoto" Target="../media/image18.wdp" /><Relationship Id="rId15" Type="http://schemas.openxmlformats.org/officeDocument/2006/relationships/tags" Target="../tags/tag83.xml" /><Relationship Id="rId16" Type="http://schemas.openxmlformats.org/officeDocument/2006/relationships/image" Target="../media/image19.png" /><Relationship Id="rId17" Type="http://schemas.openxmlformats.org/officeDocument/2006/relationships/tags" Target="../tags/tag84.xml" /><Relationship Id="rId18" Type="http://schemas.openxmlformats.org/officeDocument/2006/relationships/image" Target="../media/image20.png" /><Relationship Id="rId19" Type="http://schemas.openxmlformats.org/officeDocument/2006/relationships/tags" Target="../tags/tag85.xml" /><Relationship Id="rId2" Type="http://schemas.openxmlformats.org/officeDocument/2006/relationships/tags" Target="../tags/tag74.xml" /><Relationship Id="rId20" Type="http://schemas.openxmlformats.org/officeDocument/2006/relationships/tags" Target="../tags/tag86.xml" /><Relationship Id="rId21" Type="http://schemas.openxmlformats.org/officeDocument/2006/relationships/tags" Target="../tags/tag87.xml" /><Relationship Id="rId22" Type="http://schemas.openxmlformats.org/officeDocument/2006/relationships/tags" Target="../tags/tag88.xml" /><Relationship Id="rId23" Type="http://schemas.openxmlformats.org/officeDocument/2006/relationships/tags" Target="../tags/tag89.xml" /><Relationship Id="rId24" Type="http://schemas.openxmlformats.org/officeDocument/2006/relationships/image" Target="../media/image21.png" /><Relationship Id="rId25" Type="http://schemas.openxmlformats.org/officeDocument/2006/relationships/tags" Target="../tags/tag90.xml" /><Relationship Id="rId26" Type="http://schemas.openxmlformats.org/officeDocument/2006/relationships/image" Target="../media/image22.png" /><Relationship Id="rId27" Type="http://schemas.openxmlformats.org/officeDocument/2006/relationships/tags" Target="../tags/tag91.xml" /><Relationship Id="rId28" Type="http://schemas.openxmlformats.org/officeDocument/2006/relationships/image" Target="../media/image23.gif" /><Relationship Id="rId29" Type="http://schemas.openxmlformats.org/officeDocument/2006/relationships/tags" Target="../tags/tag92.xml" /><Relationship Id="rId3" Type="http://schemas.openxmlformats.org/officeDocument/2006/relationships/tags" Target="../tags/tag75.xml" /><Relationship Id="rId30" Type="http://schemas.openxmlformats.org/officeDocument/2006/relationships/tags" Target="../tags/tag93.xml" /><Relationship Id="rId31" Type="http://schemas.openxmlformats.org/officeDocument/2006/relationships/tags" Target="../tags/tag94.xml" /><Relationship Id="rId32" Type="http://schemas.openxmlformats.org/officeDocument/2006/relationships/tags" Target="../tags/tag95.xml" /><Relationship Id="rId33" Type="http://schemas.openxmlformats.org/officeDocument/2006/relationships/image" Target="../media/image24.png" /><Relationship Id="rId34" Type="http://schemas.openxmlformats.org/officeDocument/2006/relationships/tags" Target="../tags/tag96.xml" /><Relationship Id="rId35" Type="http://schemas.openxmlformats.org/officeDocument/2006/relationships/image" Target="../media/image25.png" /><Relationship Id="rId36" Type="http://schemas.openxmlformats.org/officeDocument/2006/relationships/tags" Target="../tags/tag97.xml" /><Relationship Id="rId37" Type="http://schemas.openxmlformats.org/officeDocument/2006/relationships/tags" Target="../tags/tag98.xml" /><Relationship Id="rId38" Type="http://schemas.openxmlformats.org/officeDocument/2006/relationships/image" Target="../media/image26.png" /><Relationship Id="rId39" Type="http://schemas.openxmlformats.org/officeDocument/2006/relationships/tags" Target="../tags/tag99.xml" /><Relationship Id="rId4" Type="http://schemas.openxmlformats.org/officeDocument/2006/relationships/tags" Target="../tags/tag76.xml" /><Relationship Id="rId40" Type="http://schemas.openxmlformats.org/officeDocument/2006/relationships/tags" Target="../tags/tag100.xml" /><Relationship Id="rId41" Type="http://schemas.openxmlformats.org/officeDocument/2006/relationships/image" Target="../media/image27.png" /><Relationship Id="rId42" Type="http://schemas.openxmlformats.org/officeDocument/2006/relationships/tags" Target="../tags/tag101.xml" /><Relationship Id="rId43" Type="http://schemas.openxmlformats.org/officeDocument/2006/relationships/image" Target="../media/image28.png" /><Relationship Id="rId44" Type="http://schemas.openxmlformats.org/officeDocument/2006/relationships/tags" Target="../tags/tag102.xml" /><Relationship Id="rId45" Type="http://schemas.openxmlformats.org/officeDocument/2006/relationships/image" Target="../media/image29.png" /><Relationship Id="rId46" Type="http://schemas.openxmlformats.org/officeDocument/2006/relationships/tags" Target="../tags/tag103.xml" /><Relationship Id="rId47" Type="http://schemas.openxmlformats.org/officeDocument/2006/relationships/tags" Target="../tags/tag104.xml" /><Relationship Id="rId5" Type="http://schemas.openxmlformats.org/officeDocument/2006/relationships/tags" Target="../tags/tag77.xml" /><Relationship Id="rId6" Type="http://schemas.openxmlformats.org/officeDocument/2006/relationships/tags" Target="../tags/tag78.xml" /><Relationship Id="rId7" Type="http://schemas.openxmlformats.org/officeDocument/2006/relationships/image" Target="../media/image15.png" /><Relationship Id="rId8" Type="http://schemas.openxmlformats.org/officeDocument/2006/relationships/tags" Target="../tags/tag79.xml" /><Relationship Id="rId9" Type="http://schemas.openxmlformats.org/officeDocument/2006/relationships/image" Target="../media/image1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56.xml" /><Relationship Id="rId11" Type="http://schemas.openxmlformats.org/officeDocument/2006/relationships/tags" Target="../tags/tag257.xml" /><Relationship Id="rId12" Type="http://schemas.openxmlformats.org/officeDocument/2006/relationships/tags" Target="../tags/tag258.xml" /><Relationship Id="rId13" Type="http://schemas.openxmlformats.org/officeDocument/2006/relationships/tags" Target="../tags/tag259.xml" /><Relationship Id="rId14" Type="http://schemas.openxmlformats.org/officeDocument/2006/relationships/tags" Target="../tags/tag260.xml" /><Relationship Id="rId15" Type="http://schemas.openxmlformats.org/officeDocument/2006/relationships/tags" Target="../tags/tag261.xml" /><Relationship Id="rId16" Type="http://schemas.openxmlformats.org/officeDocument/2006/relationships/tags" Target="../tags/tag262.xml" /><Relationship Id="rId17" Type="http://schemas.openxmlformats.org/officeDocument/2006/relationships/tags" Target="../tags/tag263.xml" /><Relationship Id="rId18" Type="http://schemas.openxmlformats.org/officeDocument/2006/relationships/tags" Target="../tags/tag264.xml" /><Relationship Id="rId19" Type="http://schemas.openxmlformats.org/officeDocument/2006/relationships/tags" Target="../tags/tag265.xml" /><Relationship Id="rId2" Type="http://schemas.openxmlformats.org/officeDocument/2006/relationships/notesSlide" Target="../notesSlides/notesSlide8.xml" /><Relationship Id="rId20" Type="http://schemas.openxmlformats.org/officeDocument/2006/relationships/tags" Target="../tags/tag266.xml" /><Relationship Id="rId21" Type="http://schemas.openxmlformats.org/officeDocument/2006/relationships/tags" Target="../tags/tag267.xml" /><Relationship Id="rId22" Type="http://schemas.openxmlformats.org/officeDocument/2006/relationships/tags" Target="../tags/tag268.xml" /><Relationship Id="rId23" Type="http://schemas.openxmlformats.org/officeDocument/2006/relationships/tags" Target="../tags/tag269.xml" /><Relationship Id="rId24" Type="http://schemas.openxmlformats.org/officeDocument/2006/relationships/tags" Target="../tags/tag270.xml" /><Relationship Id="rId25" Type="http://schemas.openxmlformats.org/officeDocument/2006/relationships/tags" Target="../tags/tag271.xml" /><Relationship Id="rId26" Type="http://schemas.openxmlformats.org/officeDocument/2006/relationships/tags" Target="../tags/tag272.xml" /><Relationship Id="rId3" Type="http://schemas.openxmlformats.org/officeDocument/2006/relationships/tags" Target="../tags/tag251.xml" /><Relationship Id="rId4" Type="http://schemas.openxmlformats.org/officeDocument/2006/relationships/tags" Target="../tags/tag252.xml" /><Relationship Id="rId5" Type="http://schemas.openxmlformats.org/officeDocument/2006/relationships/tags" Target="../tags/tag253.xml" /><Relationship Id="rId6" Type="http://schemas.openxmlformats.org/officeDocument/2006/relationships/tags" Target="../tags/tag254.xml" /><Relationship Id="rId7" Type="http://schemas.openxmlformats.org/officeDocument/2006/relationships/image" Target="../media/image56.gif" /><Relationship Id="rId8" Type="http://schemas.openxmlformats.org/officeDocument/2006/relationships/tags" Target="../tags/tag255.xml" /><Relationship Id="rId9" Type="http://schemas.openxmlformats.org/officeDocument/2006/relationships/image" Target="../media/image57.gif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82.xml" /><Relationship Id="rId11" Type="http://schemas.openxmlformats.org/officeDocument/2006/relationships/tags" Target="../tags/tag283.xml" /><Relationship Id="rId12" Type="http://schemas.openxmlformats.org/officeDocument/2006/relationships/tags" Target="../tags/tag284.xml" /><Relationship Id="rId13" Type="http://schemas.openxmlformats.org/officeDocument/2006/relationships/tags" Target="../tags/tag285.xml" /><Relationship Id="rId14" Type="http://schemas.openxmlformats.org/officeDocument/2006/relationships/tags" Target="../tags/tag286.xml" /><Relationship Id="rId15" Type="http://schemas.openxmlformats.org/officeDocument/2006/relationships/tags" Target="../tags/tag287.xml" /><Relationship Id="rId16" Type="http://schemas.openxmlformats.org/officeDocument/2006/relationships/image" Target="../media/image59.png" /><Relationship Id="rId17" Type="http://schemas.openxmlformats.org/officeDocument/2006/relationships/tags" Target="../tags/tag288.xml" /><Relationship Id="rId18" Type="http://schemas.openxmlformats.org/officeDocument/2006/relationships/video" Target="../media/media2.mp4" /><Relationship Id="rId19" Type="http://schemas.microsoft.com/office/2007/relationships/media" Target="../media/media2.mp4" /><Relationship Id="rId2" Type="http://schemas.openxmlformats.org/officeDocument/2006/relationships/notesSlide" Target="../notesSlides/notesSlide9.xml" /><Relationship Id="rId3" Type="http://schemas.openxmlformats.org/officeDocument/2006/relationships/tags" Target="../tags/tag276.xml" /><Relationship Id="rId4" Type="http://schemas.openxmlformats.org/officeDocument/2006/relationships/tags" Target="../tags/tag277.xml" /><Relationship Id="rId5" Type="http://schemas.openxmlformats.org/officeDocument/2006/relationships/tags" Target="../tags/tag278.xml" /><Relationship Id="rId6" Type="http://schemas.openxmlformats.org/officeDocument/2006/relationships/tags" Target="../tags/tag279.xml" /><Relationship Id="rId7" Type="http://schemas.openxmlformats.org/officeDocument/2006/relationships/image" Target="../media/image58.gif" /><Relationship Id="rId8" Type="http://schemas.openxmlformats.org/officeDocument/2006/relationships/tags" Target="../tags/tag280.xml" /><Relationship Id="rId9" Type="http://schemas.openxmlformats.org/officeDocument/2006/relationships/tags" Target="../tags/tag281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98.xml" /><Relationship Id="rId11" Type="http://schemas.openxmlformats.org/officeDocument/2006/relationships/tags" Target="../tags/tag299.xml" /><Relationship Id="rId12" Type="http://schemas.openxmlformats.org/officeDocument/2006/relationships/tags" Target="../tags/tag300.xml" /><Relationship Id="rId13" Type="http://schemas.openxmlformats.org/officeDocument/2006/relationships/tags" Target="../tags/tag301.xml" /><Relationship Id="rId14" Type="http://schemas.openxmlformats.org/officeDocument/2006/relationships/tags" Target="../tags/tag302.xml" /><Relationship Id="rId15" Type="http://schemas.openxmlformats.org/officeDocument/2006/relationships/tags" Target="../tags/tag303.xml" /><Relationship Id="rId16" Type="http://schemas.openxmlformats.org/officeDocument/2006/relationships/tags" Target="../tags/tag304.xml" /><Relationship Id="rId17" Type="http://schemas.openxmlformats.org/officeDocument/2006/relationships/image" Target="../media/image61.gif" /><Relationship Id="rId18" Type="http://schemas.openxmlformats.org/officeDocument/2006/relationships/tags" Target="../tags/tag305.xml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292.xml" /><Relationship Id="rId4" Type="http://schemas.openxmlformats.org/officeDocument/2006/relationships/tags" Target="../tags/tag293.xml" /><Relationship Id="rId5" Type="http://schemas.openxmlformats.org/officeDocument/2006/relationships/tags" Target="../tags/tag294.xml" /><Relationship Id="rId6" Type="http://schemas.openxmlformats.org/officeDocument/2006/relationships/tags" Target="../tags/tag295.xml" /><Relationship Id="rId7" Type="http://schemas.openxmlformats.org/officeDocument/2006/relationships/tags" Target="../tags/tag296.xml" /><Relationship Id="rId8" Type="http://schemas.openxmlformats.org/officeDocument/2006/relationships/image" Target="../media/image60.png" /><Relationship Id="rId9" Type="http://schemas.openxmlformats.org/officeDocument/2006/relationships/tags" Target="../tags/tag297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63.jpeg" /><Relationship Id="rId11" Type="http://schemas.openxmlformats.org/officeDocument/2006/relationships/tags" Target="../tags/tag315.xml" /><Relationship Id="rId12" Type="http://schemas.openxmlformats.org/officeDocument/2006/relationships/tags" Target="../tags/tag316.xml" /><Relationship Id="rId13" Type="http://schemas.openxmlformats.org/officeDocument/2006/relationships/image" Target="../media/image64.png" /><Relationship Id="rId14" Type="http://schemas.openxmlformats.org/officeDocument/2006/relationships/tags" Target="../tags/tag317.xml" /><Relationship Id="rId15" Type="http://schemas.openxmlformats.org/officeDocument/2006/relationships/image" Target="../media/image65.jpeg" /><Relationship Id="rId16" Type="http://schemas.openxmlformats.org/officeDocument/2006/relationships/tags" Target="../tags/tag318.xml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309.xml" /><Relationship Id="rId4" Type="http://schemas.openxmlformats.org/officeDocument/2006/relationships/tags" Target="../tags/tag310.xml" /><Relationship Id="rId5" Type="http://schemas.openxmlformats.org/officeDocument/2006/relationships/tags" Target="../tags/tag311.xml" /><Relationship Id="rId6" Type="http://schemas.openxmlformats.org/officeDocument/2006/relationships/tags" Target="../tags/tag312.xml" /><Relationship Id="rId7" Type="http://schemas.openxmlformats.org/officeDocument/2006/relationships/tags" Target="../tags/tag313.xml" /><Relationship Id="rId8" Type="http://schemas.openxmlformats.org/officeDocument/2006/relationships/image" Target="../media/image62.jpeg" /><Relationship Id="rId9" Type="http://schemas.openxmlformats.org/officeDocument/2006/relationships/tags" Target="../tags/tag314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29.xml" /><Relationship Id="rId11" Type="http://schemas.openxmlformats.org/officeDocument/2006/relationships/tags" Target="../tags/tag330.xml" /><Relationship Id="rId12" Type="http://schemas.openxmlformats.org/officeDocument/2006/relationships/tags" Target="../tags/tag331.xml" /><Relationship Id="rId13" Type="http://schemas.openxmlformats.org/officeDocument/2006/relationships/tags" Target="../tags/tag332.xml" /><Relationship Id="rId14" Type="http://schemas.openxmlformats.org/officeDocument/2006/relationships/tags" Target="../tags/tag333.xml" /><Relationship Id="rId15" Type="http://schemas.openxmlformats.org/officeDocument/2006/relationships/tags" Target="../tags/tag334.xml" /><Relationship Id="rId16" Type="http://schemas.openxmlformats.org/officeDocument/2006/relationships/tags" Target="../tags/tag335.xml" /><Relationship Id="rId17" Type="http://schemas.openxmlformats.org/officeDocument/2006/relationships/tags" Target="../tags/tag336.xm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322.xml" /><Relationship Id="rId4" Type="http://schemas.openxmlformats.org/officeDocument/2006/relationships/tags" Target="../tags/tag323.xml" /><Relationship Id="rId5" Type="http://schemas.openxmlformats.org/officeDocument/2006/relationships/tags" Target="../tags/tag324.xml" /><Relationship Id="rId6" Type="http://schemas.openxmlformats.org/officeDocument/2006/relationships/tags" Target="../tags/tag325.xml" /><Relationship Id="rId7" Type="http://schemas.openxmlformats.org/officeDocument/2006/relationships/tags" Target="../tags/tag326.xml" /><Relationship Id="rId8" Type="http://schemas.openxmlformats.org/officeDocument/2006/relationships/tags" Target="../tags/tag327.xml" /><Relationship Id="rId9" Type="http://schemas.openxmlformats.org/officeDocument/2006/relationships/tags" Target="../tags/tag328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microsoft.com/office/2007/relationships/media" Target="../media/media3.mp4" /><Relationship Id="rId11" Type="http://schemas.openxmlformats.org/officeDocument/2006/relationships/tags" Target="../tags/tag345.xm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340.xml" /><Relationship Id="rId4" Type="http://schemas.openxmlformats.org/officeDocument/2006/relationships/tags" Target="../tags/tag341.xml" /><Relationship Id="rId5" Type="http://schemas.openxmlformats.org/officeDocument/2006/relationships/tags" Target="../tags/tag342.xml" /><Relationship Id="rId6" Type="http://schemas.openxmlformats.org/officeDocument/2006/relationships/tags" Target="../tags/tag343.xml" /><Relationship Id="rId7" Type="http://schemas.openxmlformats.org/officeDocument/2006/relationships/image" Target="../media/image66.png" /><Relationship Id="rId8" Type="http://schemas.openxmlformats.org/officeDocument/2006/relationships/tags" Target="../tags/tag344.xml" /><Relationship Id="rId9" Type="http://schemas.openxmlformats.org/officeDocument/2006/relationships/video" Target="../media/media3.mp4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68.png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350.xml" /><Relationship Id="rId4" Type="http://schemas.openxmlformats.org/officeDocument/2006/relationships/tags" Target="../tags/tag351.xml" /><Relationship Id="rId5" Type="http://schemas.openxmlformats.org/officeDocument/2006/relationships/image" Target="../media/image67.jpeg" /><Relationship Id="rId6" Type="http://schemas.openxmlformats.org/officeDocument/2006/relationships/tags" Target="../tags/tag352.xml" /><Relationship Id="rId7" Type="http://schemas.openxmlformats.org/officeDocument/2006/relationships/tags" Target="../tags/tag353.xml" /><Relationship Id="rId8" Type="http://schemas.openxmlformats.org/officeDocument/2006/relationships/tags" Target="../tags/tag354.xml" /><Relationship Id="rId9" Type="http://schemas.openxmlformats.org/officeDocument/2006/relationships/tags" Target="../tags/tag355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70.png" /><Relationship Id="rId11" Type="http://schemas.openxmlformats.org/officeDocument/2006/relationships/tags" Target="../tags/tag366.xml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360.xml" /><Relationship Id="rId4" Type="http://schemas.openxmlformats.org/officeDocument/2006/relationships/image" Target="../media/image69.jpeg" /><Relationship Id="rId5" Type="http://schemas.openxmlformats.org/officeDocument/2006/relationships/tags" Target="../tags/tag361.xml" /><Relationship Id="rId6" Type="http://schemas.openxmlformats.org/officeDocument/2006/relationships/tags" Target="../tags/tag362.xml" /><Relationship Id="rId7" Type="http://schemas.openxmlformats.org/officeDocument/2006/relationships/tags" Target="../tags/tag363.xml" /><Relationship Id="rId8" Type="http://schemas.openxmlformats.org/officeDocument/2006/relationships/tags" Target="../tags/tag364.xml" /><Relationship Id="rId9" Type="http://schemas.openxmlformats.org/officeDocument/2006/relationships/tags" Target="../tags/tag365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76.xml" /><Relationship Id="rId2" Type="http://schemas.openxmlformats.org/officeDocument/2006/relationships/notesSlide" Target="../notesSlides/notesSlide16.xml" /><Relationship Id="rId3" Type="http://schemas.openxmlformats.org/officeDocument/2006/relationships/tags" Target="../tags/tag371.xml" /><Relationship Id="rId4" Type="http://schemas.openxmlformats.org/officeDocument/2006/relationships/tags" Target="../tags/tag372.xml" /><Relationship Id="rId5" Type="http://schemas.openxmlformats.org/officeDocument/2006/relationships/tags" Target="../tags/tag373.xml" /><Relationship Id="rId6" Type="http://schemas.openxmlformats.org/officeDocument/2006/relationships/image" Target="../media/image71.png" /><Relationship Id="rId7" Type="http://schemas.openxmlformats.org/officeDocument/2006/relationships/tags" Target="../tags/tag374.xml" /><Relationship Id="rId8" Type="http://schemas.openxmlformats.org/officeDocument/2006/relationships/image" Target="../media/image72.jpeg" /><Relationship Id="rId9" Type="http://schemas.openxmlformats.org/officeDocument/2006/relationships/tags" Target="../tags/tag375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7.xml" /><Relationship Id="rId3" Type="http://schemas.openxmlformats.org/officeDocument/2006/relationships/tags" Target="../tags/tag381.xml" /><Relationship Id="rId4" Type="http://schemas.openxmlformats.org/officeDocument/2006/relationships/image" Target="../media/image73.jpeg" /><Relationship Id="rId5" Type="http://schemas.openxmlformats.org/officeDocument/2006/relationships/tags" Target="../tags/tag382.xml" /><Relationship Id="rId6" Type="http://schemas.openxmlformats.org/officeDocument/2006/relationships/tags" Target="../tags/tag383.xml" /><Relationship Id="rId7" Type="http://schemas.openxmlformats.org/officeDocument/2006/relationships/tags" Target="../tags/tag384.xml" /><Relationship Id="rId8" Type="http://schemas.openxmlformats.org/officeDocument/2006/relationships/tags" Target="../tags/tag385.xml" /><Relationship Id="rId9" Type="http://schemas.openxmlformats.org/officeDocument/2006/relationships/tags" Target="../tags/tag386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image" Target="../media/image31.png" /><Relationship Id="rId11" Type="http://schemas.openxmlformats.org/officeDocument/2006/relationships/tags" Target="../tags/tag112.xml" /><Relationship Id="rId12" Type="http://schemas.openxmlformats.org/officeDocument/2006/relationships/tags" Target="../tags/tag113.xml" /><Relationship Id="rId13" Type="http://schemas.openxmlformats.org/officeDocument/2006/relationships/tags" Target="../tags/tag114.xml" /><Relationship Id="rId14" Type="http://schemas.openxmlformats.org/officeDocument/2006/relationships/tags" Target="../tags/tag115.xml" /><Relationship Id="rId15" Type="http://schemas.openxmlformats.org/officeDocument/2006/relationships/tags" Target="../tags/tag116.xml" /><Relationship Id="rId16" Type="http://schemas.openxmlformats.org/officeDocument/2006/relationships/tags" Target="../tags/tag117.xml" /><Relationship Id="rId17" Type="http://schemas.openxmlformats.org/officeDocument/2006/relationships/tags" Target="../tags/tag118.xml" /><Relationship Id="rId18" Type="http://schemas.openxmlformats.org/officeDocument/2006/relationships/tags" Target="../tags/tag119.xml" /><Relationship Id="rId19" Type="http://schemas.openxmlformats.org/officeDocument/2006/relationships/tags" Target="../tags/tag120.xml" /><Relationship Id="rId2" Type="http://schemas.openxmlformats.org/officeDocument/2006/relationships/tags" Target="../tags/tag105.xml" /><Relationship Id="rId20" Type="http://schemas.openxmlformats.org/officeDocument/2006/relationships/tags" Target="../tags/tag121.xml" /><Relationship Id="rId21" Type="http://schemas.openxmlformats.org/officeDocument/2006/relationships/tags" Target="../tags/tag122.xml" /><Relationship Id="rId22" Type="http://schemas.openxmlformats.org/officeDocument/2006/relationships/tags" Target="../tags/tag123.xml" /><Relationship Id="rId23" Type="http://schemas.openxmlformats.org/officeDocument/2006/relationships/tags" Target="../tags/tag124.xml" /><Relationship Id="rId24" Type="http://schemas.openxmlformats.org/officeDocument/2006/relationships/tags" Target="../tags/tag125.xml" /><Relationship Id="rId25" Type="http://schemas.openxmlformats.org/officeDocument/2006/relationships/image" Target="../media/image32.png" /><Relationship Id="rId26" Type="http://schemas.openxmlformats.org/officeDocument/2006/relationships/tags" Target="../tags/tag126.xml" /><Relationship Id="rId27" Type="http://schemas.openxmlformats.org/officeDocument/2006/relationships/tags" Target="../tags/tag127.xml" /><Relationship Id="rId28" Type="http://schemas.openxmlformats.org/officeDocument/2006/relationships/image" Target="../media/image33.png" /><Relationship Id="rId29" Type="http://schemas.microsoft.com/office/2007/relationships/hdphoto" Target="../media/image34.wdp" /><Relationship Id="rId3" Type="http://schemas.openxmlformats.org/officeDocument/2006/relationships/tags" Target="../tags/tag106.xml" /><Relationship Id="rId30" Type="http://schemas.openxmlformats.org/officeDocument/2006/relationships/tags" Target="../tags/tag128.xml" /><Relationship Id="rId31" Type="http://schemas.openxmlformats.org/officeDocument/2006/relationships/image" Target="../media/image35.png" /><Relationship Id="rId32" Type="http://schemas.openxmlformats.org/officeDocument/2006/relationships/tags" Target="../tags/tag129.xml" /><Relationship Id="rId33" Type="http://schemas.openxmlformats.org/officeDocument/2006/relationships/tags" Target="../tags/tag130.xml" /><Relationship Id="rId34" Type="http://schemas.openxmlformats.org/officeDocument/2006/relationships/image" Target="../media/image36.png" /><Relationship Id="rId35" Type="http://schemas.openxmlformats.org/officeDocument/2006/relationships/tags" Target="../tags/tag131.xml" /><Relationship Id="rId4" Type="http://schemas.openxmlformats.org/officeDocument/2006/relationships/image" Target="../media/image30.png" /><Relationship Id="rId5" Type="http://schemas.openxmlformats.org/officeDocument/2006/relationships/tags" Target="../tags/tag107.xml" /><Relationship Id="rId6" Type="http://schemas.openxmlformats.org/officeDocument/2006/relationships/tags" Target="../tags/tag108.xml" /><Relationship Id="rId7" Type="http://schemas.openxmlformats.org/officeDocument/2006/relationships/tags" Target="../tags/tag109.xml" /><Relationship Id="rId8" Type="http://schemas.openxmlformats.org/officeDocument/2006/relationships/tags" Target="../tags/tag110.xml" /><Relationship Id="rId9" Type="http://schemas.openxmlformats.org/officeDocument/2006/relationships/tags" Target="../tags/tag111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8.xml" /><Relationship Id="rId3" Type="http://schemas.openxmlformats.org/officeDocument/2006/relationships/tags" Target="../tags/tag391.xml" /><Relationship Id="rId4" Type="http://schemas.openxmlformats.org/officeDocument/2006/relationships/tags" Target="../tags/tag392.xml" /><Relationship Id="rId5" Type="http://schemas.openxmlformats.org/officeDocument/2006/relationships/tags" Target="../tags/tag393.xml" /><Relationship Id="rId6" Type="http://schemas.openxmlformats.org/officeDocument/2006/relationships/image" Target="../media/image74.png" /><Relationship Id="rId7" Type="http://schemas.openxmlformats.org/officeDocument/2006/relationships/tags" Target="../tags/tag394.xml" /><Relationship Id="rId8" Type="http://schemas.openxmlformats.org/officeDocument/2006/relationships/tags" Target="../tags/tag395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05.xml" /><Relationship Id="rId11" Type="http://schemas.openxmlformats.org/officeDocument/2006/relationships/image" Target="../media/image77.png" /><Relationship Id="rId12" Type="http://schemas.openxmlformats.org/officeDocument/2006/relationships/tags" Target="../tags/tag406.xml" /><Relationship Id="rId13" Type="http://schemas.openxmlformats.org/officeDocument/2006/relationships/image" Target="../media/image78.png" /><Relationship Id="rId14" Type="http://schemas.openxmlformats.org/officeDocument/2006/relationships/tags" Target="../tags/tag407.xml" /><Relationship Id="rId2" Type="http://schemas.openxmlformats.org/officeDocument/2006/relationships/notesSlide" Target="../notesSlides/notesSlide19.xml" /><Relationship Id="rId3" Type="http://schemas.openxmlformats.org/officeDocument/2006/relationships/tags" Target="../tags/tag400.xml" /><Relationship Id="rId4" Type="http://schemas.openxmlformats.org/officeDocument/2006/relationships/tags" Target="../tags/tag401.xml" /><Relationship Id="rId5" Type="http://schemas.openxmlformats.org/officeDocument/2006/relationships/tags" Target="../tags/tag402.xml" /><Relationship Id="rId6" Type="http://schemas.openxmlformats.org/officeDocument/2006/relationships/tags" Target="../tags/tag403.xml" /><Relationship Id="rId7" Type="http://schemas.openxmlformats.org/officeDocument/2006/relationships/image" Target="../media/image75.png" /><Relationship Id="rId8" Type="http://schemas.openxmlformats.org/officeDocument/2006/relationships/tags" Target="../tags/tag404.xml" /><Relationship Id="rId9" Type="http://schemas.openxmlformats.org/officeDocument/2006/relationships/image" Target="../media/image76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20.xml" /><Relationship Id="rId3" Type="http://schemas.openxmlformats.org/officeDocument/2006/relationships/tags" Target="../tags/tag412.xml" /><Relationship Id="rId4" Type="http://schemas.openxmlformats.org/officeDocument/2006/relationships/image" Target="../media/image79.jpeg" /><Relationship Id="rId5" Type="http://schemas.openxmlformats.org/officeDocument/2006/relationships/tags" Target="../tags/tag413.xml" /><Relationship Id="rId6" Type="http://schemas.openxmlformats.org/officeDocument/2006/relationships/tags" Target="../tags/tag414.xml" /><Relationship Id="rId7" Type="http://schemas.openxmlformats.org/officeDocument/2006/relationships/tags" Target="../tags/tag415.xml" /><Relationship Id="rId8" Type="http://schemas.openxmlformats.org/officeDocument/2006/relationships/tags" Target="../tags/tag416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21.xml" /><Relationship Id="rId3" Type="http://schemas.openxmlformats.org/officeDocument/2006/relationships/tags" Target="../tags/tag421.xml" /><Relationship Id="rId4" Type="http://schemas.openxmlformats.org/officeDocument/2006/relationships/tags" Target="../tags/tag422.xml" /><Relationship Id="rId5" Type="http://schemas.openxmlformats.org/officeDocument/2006/relationships/tags" Target="../tags/tag423.xml" /><Relationship Id="rId6" Type="http://schemas.openxmlformats.org/officeDocument/2006/relationships/image" Target="../media/image80.jpeg" /><Relationship Id="rId7" Type="http://schemas.openxmlformats.org/officeDocument/2006/relationships/tags" Target="../tags/tag424.xml" /><Relationship Id="rId8" Type="http://schemas.openxmlformats.org/officeDocument/2006/relationships/tags" Target="../tags/tag425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35.xml" /><Relationship Id="rId11" Type="http://schemas.openxmlformats.org/officeDocument/2006/relationships/tags" Target="../tags/tag436.xml" /><Relationship Id="rId12" Type="http://schemas.openxmlformats.org/officeDocument/2006/relationships/tags" Target="../tags/tag437.xml" /><Relationship Id="rId13" Type="http://schemas.openxmlformats.org/officeDocument/2006/relationships/tags" Target="../tags/tag438.xml" /><Relationship Id="rId14" Type="http://schemas.openxmlformats.org/officeDocument/2006/relationships/image" Target="../media/image83.png" /><Relationship Id="rId2" Type="http://schemas.openxmlformats.org/officeDocument/2006/relationships/notesSlide" Target="../notesSlides/notesSlide22.xml" /><Relationship Id="rId3" Type="http://schemas.openxmlformats.org/officeDocument/2006/relationships/tags" Target="../tags/tag430.xml" /><Relationship Id="rId4" Type="http://schemas.openxmlformats.org/officeDocument/2006/relationships/image" Target="../media/image81.jpeg" /><Relationship Id="rId5" Type="http://schemas.openxmlformats.org/officeDocument/2006/relationships/tags" Target="../tags/tag431.xml" /><Relationship Id="rId6" Type="http://schemas.openxmlformats.org/officeDocument/2006/relationships/tags" Target="../tags/tag432.xml" /><Relationship Id="rId7" Type="http://schemas.openxmlformats.org/officeDocument/2006/relationships/tags" Target="../tags/tag433.xml" /><Relationship Id="rId8" Type="http://schemas.openxmlformats.org/officeDocument/2006/relationships/image" Target="../media/image82.jpeg" /><Relationship Id="rId9" Type="http://schemas.openxmlformats.org/officeDocument/2006/relationships/tags" Target="../tags/tag434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49.xml" /><Relationship Id="rId11" Type="http://schemas.openxmlformats.org/officeDocument/2006/relationships/tags" Target="../tags/tag450.xml" /><Relationship Id="rId12" Type="http://schemas.openxmlformats.org/officeDocument/2006/relationships/tags" Target="../tags/tag451.xml" /><Relationship Id="rId13" Type="http://schemas.openxmlformats.org/officeDocument/2006/relationships/tags" Target="../tags/tag452.xml" /><Relationship Id="rId14" Type="http://schemas.openxmlformats.org/officeDocument/2006/relationships/tags" Target="../tags/tag453.xml" /><Relationship Id="rId15" Type="http://schemas.openxmlformats.org/officeDocument/2006/relationships/tags" Target="../tags/tag454.xml" /><Relationship Id="rId16" Type="http://schemas.openxmlformats.org/officeDocument/2006/relationships/tags" Target="../tags/tag455.xml" /><Relationship Id="rId17" Type="http://schemas.openxmlformats.org/officeDocument/2006/relationships/tags" Target="../tags/tag456.xml" /><Relationship Id="rId18" Type="http://schemas.openxmlformats.org/officeDocument/2006/relationships/tags" Target="../tags/tag457.xml" /><Relationship Id="rId19" Type="http://schemas.openxmlformats.org/officeDocument/2006/relationships/tags" Target="../tags/tag458.xml" /><Relationship Id="rId2" Type="http://schemas.openxmlformats.org/officeDocument/2006/relationships/notesSlide" Target="../notesSlides/notesSlide23.xml" /><Relationship Id="rId20" Type="http://schemas.openxmlformats.org/officeDocument/2006/relationships/tags" Target="../tags/tag459.xml" /><Relationship Id="rId21" Type="http://schemas.openxmlformats.org/officeDocument/2006/relationships/tags" Target="../tags/tag460.xml" /><Relationship Id="rId3" Type="http://schemas.openxmlformats.org/officeDocument/2006/relationships/tags" Target="../tags/tag442.xml" /><Relationship Id="rId4" Type="http://schemas.openxmlformats.org/officeDocument/2006/relationships/tags" Target="../tags/tag443.xml" /><Relationship Id="rId5" Type="http://schemas.openxmlformats.org/officeDocument/2006/relationships/tags" Target="../tags/tag444.xml" /><Relationship Id="rId6" Type="http://schemas.openxmlformats.org/officeDocument/2006/relationships/tags" Target="../tags/tag445.xml" /><Relationship Id="rId7" Type="http://schemas.openxmlformats.org/officeDocument/2006/relationships/tags" Target="../tags/tag446.xml" /><Relationship Id="rId8" Type="http://schemas.openxmlformats.org/officeDocument/2006/relationships/tags" Target="../tags/tag447.xml" /><Relationship Id="rId9" Type="http://schemas.openxmlformats.org/officeDocument/2006/relationships/tags" Target="../tags/tag448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41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135.xml" /><Relationship Id="rId4" Type="http://schemas.openxmlformats.org/officeDocument/2006/relationships/tags" Target="../tags/tag136.xml" /><Relationship Id="rId5" Type="http://schemas.openxmlformats.org/officeDocument/2006/relationships/tags" Target="../tags/tag137.xml" /><Relationship Id="rId6" Type="http://schemas.openxmlformats.org/officeDocument/2006/relationships/tags" Target="../tags/tag138.xml" /><Relationship Id="rId7" Type="http://schemas.openxmlformats.org/officeDocument/2006/relationships/tags" Target="../tags/tag139.xml" /><Relationship Id="rId8" Type="http://schemas.openxmlformats.org/officeDocument/2006/relationships/tags" Target="../tags/tag140.xml" /><Relationship Id="rId9" Type="http://schemas.openxmlformats.org/officeDocument/2006/relationships/image" Target="../media/image37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video" Target="../media/media1.mp4" /><Relationship Id="rId11" Type="http://schemas.microsoft.com/office/2007/relationships/media" Target="../media/media1.mp4" /><Relationship Id="rId12" Type="http://schemas.openxmlformats.org/officeDocument/2006/relationships/tags" Target="../tags/tag151.xml" /><Relationship Id="rId13" Type="http://schemas.openxmlformats.org/officeDocument/2006/relationships/tags" Target="../tags/tag152.xml" /><Relationship Id="rId14" Type="http://schemas.openxmlformats.org/officeDocument/2006/relationships/tags" Target="../tags/tag153.xml" /><Relationship Id="rId15" Type="http://schemas.openxmlformats.org/officeDocument/2006/relationships/tags" Target="../tags/tag154.xml" /><Relationship Id="rId16" Type="http://schemas.openxmlformats.org/officeDocument/2006/relationships/tags" Target="../tags/tag155.xml" /><Relationship Id="rId17" Type="http://schemas.openxmlformats.org/officeDocument/2006/relationships/tags" Target="../tags/tag156.xml" /><Relationship Id="rId18" Type="http://schemas.openxmlformats.org/officeDocument/2006/relationships/tags" Target="../tags/tag157.xml" /><Relationship Id="rId19" Type="http://schemas.openxmlformats.org/officeDocument/2006/relationships/tags" Target="../tags/tag158.xml" /><Relationship Id="rId2" Type="http://schemas.openxmlformats.org/officeDocument/2006/relationships/notesSlide" Target="../notesSlides/notesSlide2.xml" /><Relationship Id="rId20" Type="http://schemas.openxmlformats.org/officeDocument/2006/relationships/tags" Target="../tags/tag159.xml" /><Relationship Id="rId21" Type="http://schemas.openxmlformats.org/officeDocument/2006/relationships/image" Target="../media/image39.png" /><Relationship Id="rId22" Type="http://schemas.openxmlformats.org/officeDocument/2006/relationships/tags" Target="../tags/tag160.xml" /><Relationship Id="rId23" Type="http://schemas.openxmlformats.org/officeDocument/2006/relationships/image" Target="../media/image40.png" /><Relationship Id="rId24" Type="http://schemas.openxmlformats.org/officeDocument/2006/relationships/tags" Target="../tags/tag161.xml" /><Relationship Id="rId25" Type="http://schemas.openxmlformats.org/officeDocument/2006/relationships/tags" Target="../tags/tag162.xml" /><Relationship Id="rId26" Type="http://schemas.openxmlformats.org/officeDocument/2006/relationships/tags" Target="../tags/tag163.xml" /><Relationship Id="rId27" Type="http://schemas.openxmlformats.org/officeDocument/2006/relationships/tags" Target="../tags/tag164.xml" /><Relationship Id="rId3" Type="http://schemas.openxmlformats.org/officeDocument/2006/relationships/tags" Target="../tags/tag145.xml" /><Relationship Id="rId4" Type="http://schemas.openxmlformats.org/officeDocument/2006/relationships/tags" Target="../tags/tag146.xml" /><Relationship Id="rId5" Type="http://schemas.openxmlformats.org/officeDocument/2006/relationships/tags" Target="../tags/tag147.xml" /><Relationship Id="rId6" Type="http://schemas.openxmlformats.org/officeDocument/2006/relationships/tags" Target="../tags/tag148.xml" /><Relationship Id="rId7" Type="http://schemas.openxmlformats.org/officeDocument/2006/relationships/tags" Target="../tags/tag149.xml" /><Relationship Id="rId8" Type="http://schemas.openxmlformats.org/officeDocument/2006/relationships/image" Target="../media/image38.png" /><Relationship Id="rId9" Type="http://schemas.openxmlformats.org/officeDocument/2006/relationships/tags" Target="../tags/tag150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74.xml" /><Relationship Id="rId11" Type="http://schemas.openxmlformats.org/officeDocument/2006/relationships/image" Target="../media/image42.gif" /><Relationship Id="rId12" Type="http://schemas.openxmlformats.org/officeDocument/2006/relationships/tags" Target="../tags/tag175.xml" /><Relationship Id="rId13" Type="http://schemas.openxmlformats.org/officeDocument/2006/relationships/image" Target="../media/image43.gif" /><Relationship Id="rId14" Type="http://schemas.openxmlformats.org/officeDocument/2006/relationships/tags" Target="../tags/tag176.xml" /><Relationship Id="rId15" Type="http://schemas.openxmlformats.org/officeDocument/2006/relationships/tags" Target="../tags/tag177.xml" /><Relationship Id="rId16" Type="http://schemas.openxmlformats.org/officeDocument/2006/relationships/tags" Target="../tags/tag178.xm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168.xml" /><Relationship Id="rId4" Type="http://schemas.openxmlformats.org/officeDocument/2006/relationships/tags" Target="../tags/tag169.xml" /><Relationship Id="rId5" Type="http://schemas.openxmlformats.org/officeDocument/2006/relationships/tags" Target="../tags/tag170.xml" /><Relationship Id="rId6" Type="http://schemas.openxmlformats.org/officeDocument/2006/relationships/tags" Target="../tags/tag171.xml" /><Relationship Id="rId7" Type="http://schemas.openxmlformats.org/officeDocument/2006/relationships/tags" Target="../tags/tag172.xml" /><Relationship Id="rId8" Type="http://schemas.openxmlformats.org/officeDocument/2006/relationships/image" Target="../media/image41.jpeg" /><Relationship Id="rId9" Type="http://schemas.openxmlformats.org/officeDocument/2006/relationships/tags" Target="../tags/tag173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88.xml" /><Relationship Id="rId11" Type="http://schemas.openxmlformats.org/officeDocument/2006/relationships/tags" Target="../tags/tag189.xml" /><Relationship Id="rId12" Type="http://schemas.openxmlformats.org/officeDocument/2006/relationships/image" Target="../media/image45.jpeg" /><Relationship Id="rId13" Type="http://schemas.openxmlformats.org/officeDocument/2006/relationships/tags" Target="../tags/tag190.xml" /><Relationship Id="rId14" Type="http://schemas.openxmlformats.org/officeDocument/2006/relationships/tags" Target="../tags/tag191.xml" /><Relationship Id="rId15" Type="http://schemas.openxmlformats.org/officeDocument/2006/relationships/tags" Target="../tags/tag192.xml" /><Relationship Id="rId16" Type="http://schemas.openxmlformats.org/officeDocument/2006/relationships/image" Target="../media/image46.jpeg" /><Relationship Id="rId17" Type="http://schemas.openxmlformats.org/officeDocument/2006/relationships/tags" Target="../tags/tag193.xml" /><Relationship Id="rId18" Type="http://schemas.openxmlformats.org/officeDocument/2006/relationships/tags" Target="../tags/tag194.xml" /><Relationship Id="rId19" Type="http://schemas.openxmlformats.org/officeDocument/2006/relationships/tags" Target="../tags/tag195.xml" /><Relationship Id="rId2" Type="http://schemas.openxmlformats.org/officeDocument/2006/relationships/notesSlide" Target="../notesSlides/notesSlide4.xml" /><Relationship Id="rId20" Type="http://schemas.openxmlformats.org/officeDocument/2006/relationships/image" Target="../media/image47.jpeg" /><Relationship Id="rId21" Type="http://schemas.openxmlformats.org/officeDocument/2006/relationships/tags" Target="../tags/tag196.xml" /><Relationship Id="rId22" Type="http://schemas.openxmlformats.org/officeDocument/2006/relationships/tags" Target="../tags/tag197.xml" /><Relationship Id="rId23" Type="http://schemas.openxmlformats.org/officeDocument/2006/relationships/tags" Target="../tags/tag198.xml" /><Relationship Id="rId24" Type="http://schemas.openxmlformats.org/officeDocument/2006/relationships/image" Target="../media/image48.jpeg" /><Relationship Id="rId25" Type="http://schemas.openxmlformats.org/officeDocument/2006/relationships/tags" Target="../tags/tag199.xml" /><Relationship Id="rId26" Type="http://schemas.openxmlformats.org/officeDocument/2006/relationships/tags" Target="../tags/tag200.xml" /><Relationship Id="rId27" Type="http://schemas.openxmlformats.org/officeDocument/2006/relationships/tags" Target="../tags/tag201.xml" /><Relationship Id="rId28" Type="http://schemas.openxmlformats.org/officeDocument/2006/relationships/tags" Target="../tags/tag202.xml" /><Relationship Id="rId29" Type="http://schemas.openxmlformats.org/officeDocument/2006/relationships/tags" Target="../tags/tag203.xml" /><Relationship Id="rId3" Type="http://schemas.openxmlformats.org/officeDocument/2006/relationships/tags" Target="../tags/tag182.xml" /><Relationship Id="rId4" Type="http://schemas.openxmlformats.org/officeDocument/2006/relationships/tags" Target="../tags/tag183.xml" /><Relationship Id="rId5" Type="http://schemas.openxmlformats.org/officeDocument/2006/relationships/tags" Target="../tags/tag184.xml" /><Relationship Id="rId6" Type="http://schemas.openxmlformats.org/officeDocument/2006/relationships/tags" Target="../tags/tag185.xml" /><Relationship Id="rId7" Type="http://schemas.openxmlformats.org/officeDocument/2006/relationships/tags" Target="../tags/tag186.xml" /><Relationship Id="rId8" Type="http://schemas.openxmlformats.org/officeDocument/2006/relationships/image" Target="../media/image44.jpeg" /><Relationship Id="rId9" Type="http://schemas.openxmlformats.org/officeDocument/2006/relationships/tags" Target="../tags/tag187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12.xml" /><Relationship Id="rId11" Type="http://schemas.openxmlformats.org/officeDocument/2006/relationships/image" Target="../media/image51.gif" /><Relationship Id="rId12" Type="http://schemas.openxmlformats.org/officeDocument/2006/relationships/tags" Target="../tags/tag213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207.xml" /><Relationship Id="rId4" Type="http://schemas.openxmlformats.org/officeDocument/2006/relationships/tags" Target="../tags/tag208.xml" /><Relationship Id="rId5" Type="http://schemas.openxmlformats.org/officeDocument/2006/relationships/tags" Target="../tags/tag209.xml" /><Relationship Id="rId6" Type="http://schemas.openxmlformats.org/officeDocument/2006/relationships/tags" Target="../tags/tag210.xml" /><Relationship Id="rId7" Type="http://schemas.openxmlformats.org/officeDocument/2006/relationships/image" Target="../media/image49.jpeg" /><Relationship Id="rId8" Type="http://schemas.openxmlformats.org/officeDocument/2006/relationships/tags" Target="../tags/tag211.xml" /><Relationship Id="rId9" Type="http://schemas.openxmlformats.org/officeDocument/2006/relationships/image" Target="../media/image50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23.xml" /><Relationship Id="rId11" Type="http://schemas.openxmlformats.org/officeDocument/2006/relationships/image" Target="../media/image53.png" /><Relationship Id="rId12" Type="http://schemas.openxmlformats.org/officeDocument/2006/relationships/tags" Target="../tags/tag224.xm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217.xml" /><Relationship Id="rId4" Type="http://schemas.openxmlformats.org/officeDocument/2006/relationships/tags" Target="../tags/tag218.xml" /><Relationship Id="rId5" Type="http://schemas.openxmlformats.org/officeDocument/2006/relationships/tags" Target="../tags/tag219.xml" /><Relationship Id="rId6" Type="http://schemas.openxmlformats.org/officeDocument/2006/relationships/tags" Target="../tags/tag220.xml" /><Relationship Id="rId7" Type="http://schemas.openxmlformats.org/officeDocument/2006/relationships/image" Target="../media/image52.gif" /><Relationship Id="rId8" Type="http://schemas.openxmlformats.org/officeDocument/2006/relationships/tags" Target="../tags/tag221.xml" /><Relationship Id="rId9" Type="http://schemas.openxmlformats.org/officeDocument/2006/relationships/tags" Target="../tags/tag222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33.xml" /><Relationship Id="rId11" Type="http://schemas.openxmlformats.org/officeDocument/2006/relationships/tags" Target="../tags/tag234.xml" /><Relationship Id="rId12" Type="http://schemas.openxmlformats.org/officeDocument/2006/relationships/tags" Target="../tags/tag235.xml" /><Relationship Id="rId13" Type="http://schemas.openxmlformats.org/officeDocument/2006/relationships/tags" Target="../tags/tag236.xml" /><Relationship Id="rId14" Type="http://schemas.openxmlformats.org/officeDocument/2006/relationships/tags" Target="../tags/tag237.xml" /><Relationship Id="rId15" Type="http://schemas.openxmlformats.org/officeDocument/2006/relationships/tags" Target="../tags/tag238.xml" /><Relationship Id="rId16" Type="http://schemas.openxmlformats.org/officeDocument/2006/relationships/tags" Target="../tags/tag239.xml" /><Relationship Id="rId17" Type="http://schemas.openxmlformats.org/officeDocument/2006/relationships/tags" Target="../tags/tag240.xml" /><Relationship Id="rId18" Type="http://schemas.openxmlformats.org/officeDocument/2006/relationships/tags" Target="../tags/tag241.xml" /><Relationship Id="rId19" Type="http://schemas.openxmlformats.org/officeDocument/2006/relationships/tags" Target="../tags/tag242.xml" /><Relationship Id="rId2" Type="http://schemas.openxmlformats.org/officeDocument/2006/relationships/notesSlide" Target="../notesSlides/notesSlide7.xml" /><Relationship Id="rId20" Type="http://schemas.openxmlformats.org/officeDocument/2006/relationships/tags" Target="../tags/tag243.xml" /><Relationship Id="rId21" Type="http://schemas.openxmlformats.org/officeDocument/2006/relationships/tags" Target="../tags/tag244.xml" /><Relationship Id="rId22" Type="http://schemas.openxmlformats.org/officeDocument/2006/relationships/tags" Target="../tags/tag245.xml" /><Relationship Id="rId23" Type="http://schemas.openxmlformats.org/officeDocument/2006/relationships/tags" Target="../tags/tag246.xml" /><Relationship Id="rId24" Type="http://schemas.openxmlformats.org/officeDocument/2006/relationships/tags" Target="../tags/tag247.xml" /><Relationship Id="rId3" Type="http://schemas.openxmlformats.org/officeDocument/2006/relationships/tags" Target="../tags/tag228.xml" /><Relationship Id="rId4" Type="http://schemas.openxmlformats.org/officeDocument/2006/relationships/tags" Target="../tags/tag229.xml" /><Relationship Id="rId5" Type="http://schemas.openxmlformats.org/officeDocument/2006/relationships/tags" Target="../tags/tag230.xml" /><Relationship Id="rId6" Type="http://schemas.openxmlformats.org/officeDocument/2006/relationships/tags" Target="../tags/tag231.xml" /><Relationship Id="rId7" Type="http://schemas.openxmlformats.org/officeDocument/2006/relationships/image" Target="../media/image54.gif" /><Relationship Id="rId8" Type="http://schemas.openxmlformats.org/officeDocument/2006/relationships/tags" Target="../tags/tag232.xml" /><Relationship Id="rId9" Type="http://schemas.openxmlformats.org/officeDocument/2006/relationships/image" Target="../media/image55.gif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0" name="组合 9" title=""/>
          <p:cNvGrpSpPr/>
          <p:nvPr>
            <p:custDataLst>
              <p:tags r:id="rId3"/>
            </p:custDataLst>
          </p:nvPr>
        </p:nvGrpSpPr>
        <p:grpSpPr>
          <a:xfrm>
            <a:off x="299889" y="273977"/>
            <a:ext cx="8544226" cy="4636025"/>
            <a:chOff x="370680" y="181967"/>
            <a:chExt cx="8544720" cy="4784328"/>
          </a:xfrm>
        </p:grpSpPr>
        <p:sp>
          <p:nvSpPr>
            <p:cNvPr id="6" name="矩形: 圆角 5"/>
            <p:cNvSpPr/>
            <p:nvPr>
              <p:custDataLst>
                <p:tags r:id="rId4"/>
              </p:custDataLst>
            </p:nvPr>
          </p:nvSpPr>
          <p:spPr>
            <a:xfrm>
              <a:off x="370680" y="181967"/>
              <a:ext cx="8544720" cy="4784328"/>
            </a:xfrm>
            <a:prstGeom prst="roundRect">
              <a:avLst>
                <a:gd name="adj" fmla="val 3360"/>
              </a:avLst>
            </a:prstGeom>
            <a:solidFill>
              <a:schemeClr val="accent1">
                <a:lumMod val="60000"/>
                <a:lumOff val="4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4" name="矩形: 圆角 3"/>
            <p:cNvSpPr/>
            <p:nvPr>
              <p:custDataLst>
                <p:tags r:id="rId5"/>
              </p:custDataLst>
            </p:nvPr>
          </p:nvSpPr>
          <p:spPr>
            <a:xfrm>
              <a:off x="475853" y="294481"/>
              <a:ext cx="8334375" cy="4559300"/>
            </a:xfrm>
            <a:prstGeom prst="roundRect">
              <a:avLst>
                <a:gd name="adj" fmla="val 3209"/>
              </a:avLst>
            </a:prstGeom>
            <a:solidFill>
              <a:schemeClr val="bg1"/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8" name="矩形: 圆角 7" title=""/>
          <p:cNvSpPr/>
          <p:nvPr>
            <p:custDataLst>
              <p:tags r:id="rId6"/>
            </p:custDataLst>
          </p:nvPr>
        </p:nvSpPr>
        <p:spPr>
          <a:xfrm>
            <a:off x="607060" y="477520"/>
            <a:ext cx="7929245" cy="4194175"/>
          </a:xfrm>
          <a:prstGeom prst="roundRect">
            <a:avLst>
              <a:gd name="adj" fmla="val 3037"/>
            </a:avLst>
          </a:prstGeom>
          <a:solidFill>
            <a:srgbClr val="F3F8FC">
              <a:alpha val="83000"/>
            </a:srgbClr>
          </a:solidFill>
          <a:ln w="9525">
            <a:solidFill>
              <a:srgbClr val="0C2254">
                <a:alpha val="50000"/>
              </a:srgbClr>
            </a:solidFill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26" name="图片 25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rcRect l="11568" t="14410" r="12639" b="16450"/>
          <a:stretch>
            <a:fillRect/>
          </a:stretch>
        </p:blipFill>
        <p:spPr>
          <a:xfrm flipH="1">
            <a:off x="7883090" y="4125977"/>
            <a:ext cx="1190418" cy="944869"/>
          </a:xfrm>
          <a:prstGeom prst="rect">
            <a:avLst/>
          </a:prstGeom>
        </p:spPr>
      </p:pic>
      <p:pic>
        <p:nvPicPr>
          <p:cNvPr id="1072" name="Picture 48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18835" r="2118" b="25336"/>
          <a:stretch>
            <a:fillRect/>
          </a:stretch>
        </p:blipFill>
        <p:spPr bwMode="auto">
          <a:xfrm>
            <a:off x="555191" y="236497"/>
            <a:ext cx="8178400" cy="458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矩形 1034" title=""/>
          <p:cNvSpPr/>
          <p:nvPr>
            <p:custDataLst>
              <p:tags r:id="rId11"/>
            </p:custDataLst>
          </p:nvPr>
        </p:nvSpPr>
        <p:spPr>
          <a:xfrm>
            <a:off x="674915" y="871877"/>
            <a:ext cx="7794171" cy="39879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073" name="矩形: 圆顶角 1072" title=""/>
          <p:cNvSpPr/>
          <p:nvPr>
            <p:custDataLst>
              <p:tags r:id="rId12"/>
            </p:custDataLst>
          </p:nvPr>
        </p:nvSpPr>
        <p:spPr>
          <a:xfrm>
            <a:off x="710526" y="382294"/>
            <a:ext cx="7722948" cy="568376"/>
          </a:xfrm>
          <a:prstGeom prst="round2SameRect">
            <a:avLst/>
          </a:prstGeom>
          <a:solidFill>
            <a:srgbClr val="EAEE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54" name="图片 5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3">
            <a:alphaModFix amt="69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 radius="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13462436">
            <a:off x="8907869" y="1683597"/>
            <a:ext cx="440300" cy="542609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  <a:effectLst/>
        </p:spPr>
      </p:pic>
      <p:pic>
        <p:nvPicPr>
          <p:cNvPr id="50" name="图片 49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46" t="66522" r="1380" b="8696"/>
          <a:stretch>
            <a:fillRect/>
          </a:stretch>
        </p:blipFill>
        <p:spPr>
          <a:xfrm rot="3215840">
            <a:off x="8511783" y="4813421"/>
            <a:ext cx="989722" cy="782993"/>
          </a:xfrm>
          <a:custGeom>
            <a:gdLst>
              <a:gd name="connsiteX0" fmla="*/ 1432704 w 2148321"/>
              <a:gd name="connsiteY0" fmla="*/ 0 h 1699591"/>
              <a:gd name="connsiteX1" fmla="*/ 2148321 w 2148321"/>
              <a:gd name="connsiteY1" fmla="*/ 119269 h 1699591"/>
              <a:gd name="connsiteX2" fmla="*/ 786660 w 2148321"/>
              <a:gd name="connsiteY2" fmla="*/ 1699591 h 1699591"/>
              <a:gd name="connsiteX3" fmla="*/ 21347 w 2148321"/>
              <a:gd name="connsiteY3" fmla="*/ 1381539 h 1699591"/>
              <a:gd name="connsiteX4" fmla="*/ 1469 w 2148321"/>
              <a:gd name="connsiteY4" fmla="*/ 1292087 h 1699591"/>
              <a:gd name="connsiteX5" fmla="*/ 408973 w 2148321"/>
              <a:gd name="connsiteY5" fmla="*/ 805069 h 1699591"/>
              <a:gd name="connsiteX6" fmla="*/ 1432704 w 2148321"/>
              <a:gd name="connsiteY6" fmla="*/ 0 h 169959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48321" h="1699591">
                <a:moveTo>
                  <a:pt x="1432704" y="0"/>
                </a:moveTo>
                <a:lnTo>
                  <a:pt x="2148321" y="119269"/>
                </a:lnTo>
                <a:lnTo>
                  <a:pt x="786660" y="1699591"/>
                </a:lnTo>
                <a:lnTo>
                  <a:pt x="21347" y="1381539"/>
                </a:lnTo>
                <a:cubicBezTo>
                  <a:pt x="-18593" y="1381539"/>
                  <a:pt x="11774" y="1384832"/>
                  <a:pt x="1469" y="1292087"/>
                </a:cubicBezTo>
                <a:lnTo>
                  <a:pt x="408973" y="805069"/>
                </a:lnTo>
                <a:lnTo>
                  <a:pt x="1432704" y="0"/>
                </a:lnTo>
                <a:close/>
              </a:path>
            </a:pathLst>
          </a:custGeom>
        </p:spPr>
      </p:pic>
      <p:pic>
        <p:nvPicPr>
          <p:cNvPr id="1047" name="Picture 40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6" t="17325" r="71934" b="63881"/>
          <a:stretch>
            <a:fillRect/>
          </a:stretch>
        </p:blipFill>
        <p:spPr bwMode="auto">
          <a:xfrm rot="18069258">
            <a:off x="8732701" y="1096874"/>
            <a:ext cx="587935" cy="74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48" title=""/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7" t="21719" r="82246" b="75224"/>
          <a:stretch>
            <a:fillRect/>
          </a:stretch>
        </p:blipFill>
        <p:spPr bwMode="auto">
          <a:xfrm>
            <a:off x="756623" y="541103"/>
            <a:ext cx="859907" cy="25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33" title=""/>
          <p:cNvSpPr txBox="1"/>
          <p:nvPr>
            <p:custDataLst>
              <p:tags r:id="rId21"/>
            </p:custDataLst>
          </p:nvPr>
        </p:nvSpPr>
        <p:spPr>
          <a:xfrm>
            <a:off x="710565" y="483235"/>
            <a:ext cx="554418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bliqueBottomRight"/>
              <a:lightRig rig="flat" dir="t"/>
            </a:scene3d>
            <a:sp3d extrusionH="51486" contourW="2574" prstMaterial="matte">
              <a:extrusionClr>
                <a:srgbClr val="C73E12"/>
              </a:extrusionClr>
              <a:contourClr>
                <a:srgbClr val="6A3636"/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u="none" strike="noStrike" kern="1200" cap="none" spc="0" normalizeH="0" baseline="0" noProof="0">
                <a:ln w="8152" cmpd="dbl"/>
                <a:gradFill>
                  <a:gsLst>
                    <a:gs pos="29000">
                      <a:srgbClr val="FAD63E"/>
                    </a:gs>
                    <a:gs pos="80000">
                      <a:srgbClr val="F56D21"/>
                    </a:gs>
                  </a:gsLst>
                </a:gradFill>
                <a:effectLst>
                  <a:reflection blurRad="6865" stA="27000" endA="900" endPos="60000" dist="88900" dir="5400000" sy="-100000" algn="bl" rotWithShape="0"/>
                </a:effectLst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汉仪雅酷黑 75W" panose="020b0804020202020204" charset="-122"/>
                <a:sym typeface="汉仪雅酷黑 75W" panose="020b0804020202020204" charset="-122"/>
              </a:rPr>
              <a:t>人教版物理九年级全册精做课件</a:t>
            </a: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</p:txBody>
      </p:sp>
      <p:sp>
        <p:nvSpPr>
          <p:cNvPr id="2" name="TextBox 8" title=""/>
          <p:cNvSpPr txBox="1"/>
          <p:nvPr userDrawn="1">
            <p:custDataLst>
              <p:tags r:id="rId22"/>
            </p:custDataLst>
          </p:nvPr>
        </p:nvSpPr>
        <p:spPr>
          <a:xfrm>
            <a:off x="2628113" y="3020043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23"/>
            </p:custDataLst>
          </p:nvPr>
        </p:nvSpPr>
        <p:spPr>
          <a:xfrm>
            <a:off x="3563620" y="3507740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fld id="{760FBDFE-C587-4B4C-A407-44438C67B59E}" type="datetime2">
              <a:rPr lang="zh-CN" altLang="en-US" sz="1600" smtClean="0">
                <a:solidFill>
                  <a:schemeClr val="accent1"/>
                </a:solidFill>
                <a:effectLst/>
              </a:rPr>
              <a:t>2026年6月14日</a:t>
            </a:fld>
            <a:r>
              <a:rPr lang="en-US" altLang="zh-CN" sz="1600" smtClean="0">
                <a:solidFill>
                  <a:schemeClr val="accent1"/>
                </a:solidFill>
                <a:effectLst/>
              </a:rPr>
              <a:t>   </a:t>
            </a:r>
            <a:endParaRPr lang="en-US" altLang="zh-CN" sz="1600" smtClean="0">
              <a:solidFill>
                <a:schemeClr val="accent1"/>
              </a:solidFill>
              <a:effectLst/>
            </a:endParaRPr>
          </a:p>
        </p:txBody>
      </p:sp>
      <p:pic>
        <p:nvPicPr>
          <p:cNvPr id="5" name="Picture 2" title=""/>
          <p:cNvPicPr>
            <a:picLocks noChangeAspect="1" noChangeArrowheads="1"/>
          </p:cNvPicPr>
          <p:nvPr>
            <p:custDataLst>
              <p:tags r:id="rId25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rcRect r="7319" b="13134"/>
          <a:stretch>
            <a:fillRect/>
          </a:stretch>
        </p:blipFill>
        <p:spPr>
          <a:xfrm>
            <a:off x="7308215" y="195580"/>
            <a:ext cx="618490" cy="584200"/>
          </a:xfrm>
          <a:custGeom>
            <a:gdLst>
              <a:gd name="connsiteX0" fmla="*/ 0 w 2483457"/>
              <a:gd name="connsiteY0" fmla="*/ 0 h 2341690"/>
              <a:gd name="connsiteX1" fmla="*/ 2483457 w 2483457"/>
              <a:gd name="connsiteY1" fmla="*/ 0 h 2341690"/>
              <a:gd name="connsiteX2" fmla="*/ 2483457 w 2483457"/>
              <a:gd name="connsiteY2" fmla="*/ 2341690 h 2341690"/>
              <a:gd name="connsiteX3" fmla="*/ 0 w 2483457"/>
              <a:gd name="connsiteY3" fmla="*/ 2341690 h 234169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3457" h="2341690">
                <a:moveTo>
                  <a:pt x="0" y="0"/>
                </a:moveTo>
                <a:lnTo>
                  <a:pt x="2483457" y="0"/>
                </a:lnTo>
                <a:lnTo>
                  <a:pt x="2483457" y="2341690"/>
                </a:lnTo>
                <a:lnTo>
                  <a:pt x="0" y="2341690"/>
                </a:lnTo>
                <a:close/>
              </a:path>
            </a:pathLst>
          </a:custGeom>
        </p:spPr>
      </p:pic>
      <p:pic>
        <p:nvPicPr>
          <p:cNvPr id="15" name="图片 14" title="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5938520" y="1419860"/>
            <a:ext cx="1231900" cy="1231900"/>
          </a:xfrm>
          <a:prstGeom prst="rect">
            <a:avLst/>
          </a:prstGeom>
        </p:spPr>
      </p:pic>
      <p:sp>
        <p:nvSpPr>
          <p:cNvPr id="19" name="Rectangle 5" title=""/>
          <p:cNvSpPr/>
          <p:nvPr>
            <p:custDataLst>
              <p:tags r:id="rId30"/>
            </p:custDataLst>
          </p:nvPr>
        </p:nvSpPr>
        <p:spPr>
          <a:xfrm>
            <a:off x="1195070" y="2036445"/>
            <a:ext cx="55111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14.2</a:t>
            </a:r>
            <a:r>
              <a:rPr lang="zh-CN" altLang="en-US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热机</a:t>
            </a:r>
            <a:endParaRPr lang="zh-CN" altLang="en-US" sz="2400" b="1" kern="0">
              <a:ln w="15875"/>
              <a:gradFill>
                <a:gsLst>
                  <a:gs pos="100000">
                    <a:srgbClr val="FF1744"/>
                  </a:gs>
                  <a:gs pos="0">
                    <a:srgbClr val="FF8A80"/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/>
              <a:latin typeface="+mj-ea"/>
              <a:ea typeface="+mj-ea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31"/>
            </p:custDataLst>
          </p:nvPr>
        </p:nvSpPr>
        <p:spPr>
          <a:xfrm>
            <a:off x="1132840" y="1275080"/>
            <a:ext cx="581533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defRPr/>
            </a:pP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第十四章</a:t>
            </a:r>
            <a:r>
              <a:rPr lang="en-US" altLang="zh-CN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  </a:t>
            </a: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内能的利用</a:t>
            </a:r>
            <a:endParaRPr lang="zh-CN" altLang="en-US" sz="2800" b="1" ker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cs typeface="黑体" panose="02010609060101010101" charset="-122"/>
              <a:sym typeface="Arial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32"/>
            </p:custDataLst>
          </p:nvPr>
        </p:nvSpPr>
        <p:spPr>
          <a:xfrm>
            <a:off x="687070" y="960120"/>
            <a:ext cx="8255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>
                <a:noFill/>
              </a:rPr>
              <a:t>人教版九年级物理</a:t>
            </a:r>
            <a:r>
              <a:rPr lang="en-US" altLang="zh-CN" sz="100">
                <a:noFill/>
              </a:rPr>
              <a:t>14.2</a:t>
            </a:r>
            <a:r>
              <a:rPr lang="zh-CN" altLang="en-US" sz="100">
                <a:noFill/>
              </a:rPr>
              <a:t>热机同步练习题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一、填空题（每空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利用内能来做功的机械叫做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，热机的工作原理是将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能转化为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能。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四冲程汽油机的工作循环包括四个冲程：吸气冲程、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冲程、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冲程、排气冲程。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汽油机的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冲程中，活塞压缩气缸内混合气体，机械能转化为内能；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冲程中，燃气推动活塞做功，内能转化为机械能。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一个工作循环中，四冲程汽油机完成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个冲程，活塞往复运动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次，曲轴转动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周，对外做功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次。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二、选择题（每题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汽油机工作时，将内能转化为机械能的冲程是（）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吸气冲程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压缩冲程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做功冲程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排气冲程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关于四冲程汽油机工作过程，下列说法正确的是（）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四个冲程都对外做功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只有做功冲程对外做功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压缩冲程将内能转化为机械能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各冲程能量转化效果相同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汽油机在吸气冲程吸入的物质是（）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空气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汽油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空气和汽油的混合物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氧气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下列关于热机的说法错误的是（）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热机是内能转化为机械能的装置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柴油机顶部是喷油嘴，无火花塞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一个工作循环只做功一次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排气冲程靠燃气推力完成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压缩冲程中气缸内气体的变化是（）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内能增大，温度升高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内能减小，温度降低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内能不变，温度升高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内能增大，温度不变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三、实验与现象分析题（</a:t>
            </a:r>
            <a:r>
              <a:rPr lang="en-US" altLang="zh-CN" sz="100">
                <a:noFill/>
              </a:rPr>
              <a:t>18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根据汽油机四冲程工作特点，完成填空分析：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）吸气冲程：活塞向下运动，进气门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，排气门关闭，吸入油气混合物。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）压缩冲程：两个气门全部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，活塞向上运动，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能转化为内能。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）做功冲程：火花塞点火，燃气剧烈膨胀，推动活塞向下运动，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能转化为机械能。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）排气冲程：活塞向上运动，排气门打开，进气门关闭，排出气缸内的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四、计算题（</a:t>
            </a:r>
            <a:r>
              <a:rPr lang="en-US" altLang="zh-CN" sz="100">
                <a:noFill/>
              </a:rPr>
              <a:t>22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一台四冲程汽油机每秒完成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个工作循环，求该汽油机每秒对外做功次数和每分钟曲轴转动圈数。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某汽油机一次做功冲程对外做功</a:t>
            </a:r>
            <a:r>
              <a:rPr lang="en-US" altLang="zh-CN" sz="100">
                <a:noFill/>
              </a:rPr>
              <a:t>1200J</a:t>
            </a:r>
            <a:r>
              <a:rPr lang="zh-CN" altLang="en-US" sz="100">
                <a:noFill/>
              </a:rPr>
              <a:t>，若每分钟完成</a:t>
            </a:r>
            <a:r>
              <a:rPr lang="en-US" altLang="zh-CN" sz="100">
                <a:noFill/>
              </a:rPr>
              <a:t>600</a:t>
            </a:r>
            <a:r>
              <a:rPr lang="zh-CN" altLang="en-US" sz="100">
                <a:noFill/>
              </a:rPr>
              <a:t>个工作循环，求汽油机每分钟对外做的总功。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五、简答题（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简述四冲程汽油机中压缩冲程和做功冲程的能量转化区别，以及做功冲程的作用。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参考答案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热机；内；机械</a:t>
            </a:r>
            <a:r>
              <a:rPr lang="en-US" altLang="zh-CN" sz="100">
                <a:noFill/>
              </a:rPr>
              <a:t> 2. </a:t>
            </a:r>
            <a:r>
              <a:rPr lang="zh-CN" altLang="en-US" sz="100">
                <a:noFill/>
              </a:rPr>
              <a:t>压缩；做功</a:t>
            </a:r>
            <a:r>
              <a:rPr lang="en-US" altLang="zh-CN" sz="100">
                <a:noFill/>
              </a:rPr>
              <a:t> 3. </a:t>
            </a:r>
            <a:r>
              <a:rPr lang="zh-CN" altLang="en-US" sz="100">
                <a:noFill/>
              </a:rPr>
              <a:t>压缩；做功</a:t>
            </a:r>
            <a:r>
              <a:rPr lang="en-US" altLang="zh-CN" sz="100">
                <a:noFill/>
              </a:rPr>
              <a:t> 4. 4</a:t>
            </a:r>
            <a:r>
              <a:rPr lang="zh-CN" altLang="en-US" sz="100">
                <a:noFill/>
              </a:rPr>
              <a:t>；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；</a:t>
            </a:r>
            <a:r>
              <a:rPr lang="en-US" altLang="zh-CN" sz="100">
                <a:noFill/>
              </a:rPr>
              <a:t>1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5.C 6.B 7.C 8.D 9.A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10.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）打开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）关闭；机械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）内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）废气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解：一个工作循环对外做功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次，每秒做功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次；一个工作循环曲轴转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周，每分钟转圈数：</a:t>
            </a:r>
            <a:r>
              <a:rPr lang="en-US" altLang="zh-CN" sz="100">
                <a:noFill/>
              </a:rPr>
              <a:t>20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2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60=2400</a:t>
            </a:r>
            <a:r>
              <a:rPr lang="zh-CN" altLang="en-US" sz="100">
                <a:noFill/>
              </a:rPr>
              <a:t>圈。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解：总功</a:t>
            </a:r>
            <a:r>
              <a:rPr lang="en-US" altLang="zh-CN" sz="100">
                <a:noFill/>
              </a:rPr>
              <a:t>W=1200J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600=7.2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10</a:t>
            </a:r>
            <a:r>
              <a:rPr lang="en-US" altLang="en-US" sz="100">
                <a:noFill/>
              </a:rPr>
              <a:t>⁵</a:t>
            </a:r>
            <a:r>
              <a:rPr lang="en-US" altLang="zh-CN" sz="100">
                <a:noFill/>
              </a:rPr>
              <a:t>J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答：压缩冲程是机械能转化为内能，使气缸内油气混合物内能增加、温度升高；做功冲程是内能转化为机械能，是汽油机唯一对外做功的冲程，为机器运转提供动力。</a:t>
            </a:r>
            <a:endParaRPr lang="zh-CN" altLang="en-US" sz="100">
              <a:noFill/>
            </a:endParaRPr>
          </a:p>
        </p:txBody>
      </p:sp>
      <p:pic>
        <p:nvPicPr>
          <p:cNvPr id="21" name="图片 20" title="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6240780" y="453390"/>
            <a:ext cx="2157095" cy="4678045"/>
          </a:xfrm>
          <a:prstGeom prst="rect">
            <a:avLst/>
          </a:prstGeom>
        </p:spPr>
      </p:pic>
      <p:pic>
        <p:nvPicPr>
          <p:cNvPr id="22" name="图片 21" title=""/>
          <p:cNvPicPr>
            <a:picLocks noChangeAspect="1"/>
          </p:cNvPicPr>
          <p:nvPr userDrawn="1">
            <p:custDataLst>
              <p:tags r:id="rId36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pic>
        <p:nvPicPr>
          <p:cNvPr id="23" name="图片 22" title="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16">
            <a:alphaModFix amt="64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7552901">
            <a:off x="5471603" y="-200675"/>
            <a:ext cx="320950" cy="523657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4" name="内容占位符 8" title="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7812405" y="541020"/>
            <a:ext cx="1275715" cy="1275715"/>
          </a:xfrm>
          <a:prstGeom prst="rect">
            <a:avLst/>
          </a:prstGeom>
        </p:spPr>
      </p:pic>
      <p:sp>
        <p:nvSpPr>
          <p:cNvPr id="25" name="Freeform 20" title=""/>
          <p:cNvSpPr>
            <a:spLocks noEditPoints="1"/>
          </p:cNvSpPr>
          <p:nvPr>
            <p:custDataLst>
              <p:tags r:id="rId40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pic>
        <p:nvPicPr>
          <p:cNvPr id="42" name="图片 41" title="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>
            <a:off x="7308200" y="1087651"/>
            <a:ext cx="2243469" cy="4049182"/>
          </a:xfrm>
          <a:custGeom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pic>
        <p:nvPicPr>
          <p:cNvPr id="1032" name="Picture 8" title=""/>
          <p:cNvPicPr>
            <a:picLocks noChangeAspect="1" noChangeArrowheads="1"/>
          </p:cNvPicPr>
          <p:nvPr>
            <p:custDataLst>
              <p:tags r:id="rId44"/>
            </p:custDataLst>
          </p:nvPr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7145" y="-165100"/>
            <a:ext cx="1511935" cy="151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46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 flipH="1">
            <a:off x="35560" y="2425700"/>
            <a:ext cx="1764030" cy="2705735"/>
          </a:xfrm>
          <a:custGeom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</p:spTree>
    <p:custDataLst>
      <p:tags r:id="rId4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  <p:bldP spid="20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汽油机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 bwMode="auto">
          <a:xfrm>
            <a:off x="539751" y="643387"/>
            <a:ext cx="3712000" cy="2088000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图片 5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 bwMode="auto">
          <a:xfrm>
            <a:off x="4860290" y="643387"/>
            <a:ext cx="3712000" cy="2088000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文本框 6" title=""/>
          <p:cNvSpPr txBox="1"/>
          <p:nvPr>
            <p:custDataLst>
              <p:tags r:id="rId11"/>
            </p:custDataLst>
          </p:nvPr>
        </p:nvSpPr>
        <p:spPr>
          <a:xfrm>
            <a:off x="539750" y="3003890"/>
            <a:ext cx="504000" cy="1584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</a:ln>
        </p:spPr>
        <p:txBody>
          <a:bodyPr wrap="square" rtlCol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  <a:defRPr/>
            </a:pPr>
            <a:r>
              <a:rPr lang="zh-CN" altLang="en-US" sz="24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做功冲程</a:t>
            </a:r>
            <a:endParaRPr lang="zh-CN" altLang="en-US" sz="2400" b="1">
              <a:solidFill>
                <a:srgbClr val="007E8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2"/>
            </p:custDataLst>
          </p:nvPr>
        </p:nvSpPr>
        <p:spPr>
          <a:xfrm>
            <a:off x="1043940" y="2889885"/>
            <a:ext cx="3724275" cy="2120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 eaLnBrk="1" latinLnBrk="0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进气门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________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  <a:p>
            <a:pPr marL="0" indent="0" algn="l" eaLnBrk="1" latinLnBrk="0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排气门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________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  <a:p>
            <a:pPr marL="0" indent="0" algn="l" eaLnBrk="1" latinLnBrk="0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活塞由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____</a:t>
            </a: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向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____</a:t>
            </a: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运动</a:t>
            </a:r>
            <a:endParaRPr lang="zh-CN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  <a:p>
            <a:pPr marL="0" indent="0" algn="l" eaLnBrk="1" latinLnBrk="0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火花塞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产生__________</a:t>
            </a:r>
            <a:endParaRPr lang="zh-CN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  <a:p>
            <a:pPr marL="0" indent="0" algn="l" eaLnBrk="1" latinLnBrk="0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_____</a:t>
            </a: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能转化为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______</a:t>
            </a: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能</a:t>
            </a:r>
            <a:endParaRPr lang="zh-CN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3"/>
            </p:custDataLst>
          </p:nvPr>
        </p:nvSpPr>
        <p:spPr>
          <a:xfrm>
            <a:off x="4900295" y="3003890"/>
            <a:ext cx="504000" cy="1584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</a:ln>
        </p:spPr>
        <p:txBody>
          <a:bodyPr wrap="square" rtlCol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  <a:defRPr/>
            </a:pPr>
            <a:r>
              <a:rPr lang="zh-CN" altLang="en-US" sz="24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排气冲程</a:t>
            </a:r>
            <a:endParaRPr lang="zh-CN" altLang="en-US" sz="2400" b="1">
              <a:solidFill>
                <a:srgbClr val="007E8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4"/>
            </p:custDataLst>
          </p:nvPr>
        </p:nvSpPr>
        <p:spPr>
          <a:xfrm>
            <a:off x="5398770" y="2890017"/>
            <a:ext cx="3436620" cy="1714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 eaLnBrk="1" latinLnBrk="0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进气门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________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  <a:p>
            <a:pPr marL="0" indent="0" algn="l" eaLnBrk="1" latinLnBrk="0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排气门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________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  <a:p>
            <a:pPr marL="0" indent="0" algn="l" eaLnBrk="1" latinLnBrk="0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活塞由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____</a:t>
            </a: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向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____</a:t>
            </a: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运动</a:t>
            </a:r>
            <a:endParaRPr lang="zh-CN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  <a:p>
            <a:pPr marL="0" indent="0" algn="l" eaLnBrk="1" latinLnBrk="0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排出_______</a:t>
            </a:r>
            <a:endParaRPr lang="zh-CN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15"/>
            </p:custDataLst>
          </p:nvPr>
        </p:nvSpPr>
        <p:spPr>
          <a:xfrm>
            <a:off x="2205355" y="3333882"/>
            <a:ext cx="828040" cy="4229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关闭</a:t>
            </a:r>
            <a:endParaRPr lang="zh-CN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16"/>
            </p:custDataLst>
          </p:nvPr>
        </p:nvSpPr>
        <p:spPr>
          <a:xfrm>
            <a:off x="2218055" y="2901315"/>
            <a:ext cx="802640" cy="4229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 eaLnBrk="1" hangingPunct="1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关闭</a:t>
            </a:r>
            <a:endParaRPr lang="zh-CN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17"/>
            </p:custDataLst>
          </p:nvPr>
        </p:nvSpPr>
        <p:spPr>
          <a:xfrm>
            <a:off x="2059940" y="3724407"/>
            <a:ext cx="462280" cy="4229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上</a:t>
            </a:r>
            <a:endParaRPr lang="zh-CN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18"/>
            </p:custDataLst>
          </p:nvPr>
        </p:nvSpPr>
        <p:spPr>
          <a:xfrm>
            <a:off x="2747645" y="4128267"/>
            <a:ext cx="1138555" cy="4229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电火花</a:t>
            </a:r>
            <a:endParaRPr lang="zh-CN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19"/>
            </p:custDataLst>
          </p:nvPr>
        </p:nvSpPr>
        <p:spPr>
          <a:xfrm>
            <a:off x="3023235" y="4516252"/>
            <a:ext cx="828000" cy="4229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机械</a:t>
            </a:r>
            <a:endParaRPr lang="zh-CN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20"/>
            </p:custDataLst>
          </p:nvPr>
        </p:nvSpPr>
        <p:spPr>
          <a:xfrm>
            <a:off x="1224915" y="4516252"/>
            <a:ext cx="485775" cy="4229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内</a:t>
            </a:r>
            <a:endParaRPr lang="zh-CN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21"/>
            </p:custDataLst>
          </p:nvPr>
        </p:nvSpPr>
        <p:spPr>
          <a:xfrm>
            <a:off x="2915920" y="3724407"/>
            <a:ext cx="462280" cy="4229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下</a:t>
            </a:r>
            <a:endParaRPr lang="zh-CN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1" name="文本框 20" title=""/>
          <p:cNvSpPr txBox="1"/>
          <p:nvPr>
            <p:custDataLst>
              <p:tags r:id="rId22"/>
            </p:custDataLst>
          </p:nvPr>
        </p:nvSpPr>
        <p:spPr>
          <a:xfrm>
            <a:off x="6592570" y="2916687"/>
            <a:ext cx="828040" cy="4229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关闭</a:t>
            </a:r>
            <a:endParaRPr lang="zh-CN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2" name="文本框 21" title=""/>
          <p:cNvSpPr txBox="1"/>
          <p:nvPr>
            <p:custDataLst>
              <p:tags r:id="rId23"/>
            </p:custDataLst>
          </p:nvPr>
        </p:nvSpPr>
        <p:spPr>
          <a:xfrm>
            <a:off x="6592570" y="3324357"/>
            <a:ext cx="828040" cy="4229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打开</a:t>
            </a:r>
            <a:endParaRPr lang="zh-CN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3" name="文本框 22" title=""/>
          <p:cNvSpPr txBox="1"/>
          <p:nvPr>
            <p:custDataLst>
              <p:tags r:id="rId24"/>
            </p:custDataLst>
          </p:nvPr>
        </p:nvSpPr>
        <p:spPr>
          <a:xfrm>
            <a:off x="6443980" y="3724407"/>
            <a:ext cx="462280" cy="4229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下</a:t>
            </a:r>
            <a:endParaRPr lang="zh-CN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4" name="文本框 23" title=""/>
          <p:cNvSpPr txBox="1"/>
          <p:nvPr>
            <p:custDataLst>
              <p:tags r:id="rId25"/>
            </p:custDataLst>
          </p:nvPr>
        </p:nvSpPr>
        <p:spPr>
          <a:xfrm>
            <a:off x="6202045" y="4128267"/>
            <a:ext cx="866140" cy="4229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废气</a:t>
            </a:r>
            <a:endParaRPr lang="zh-CN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5" name="文本框 24" title=""/>
          <p:cNvSpPr txBox="1"/>
          <p:nvPr>
            <p:custDataLst>
              <p:tags r:id="rId26"/>
            </p:custDataLst>
          </p:nvPr>
        </p:nvSpPr>
        <p:spPr>
          <a:xfrm>
            <a:off x="7251700" y="3724407"/>
            <a:ext cx="462280" cy="4229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上</a:t>
            </a:r>
            <a:endParaRPr lang="zh-CN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10" grpId="0"/>
      <p:bldP spid="11" grpId="0"/>
      <p:bldP spid="12" grpId="0"/>
      <p:bldP spid="13" grpId="0"/>
      <p:bldP spid="14" grpId="0"/>
      <p:bldP spid="15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汽油机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 bwMode="auto">
          <a:xfrm>
            <a:off x="4427855" y="556392"/>
            <a:ext cx="4224872" cy="2376000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" name="文本框 5" title=""/>
          <p:cNvSpPr txBox="1"/>
          <p:nvPr>
            <p:custDataLst>
              <p:tags r:id="rId9"/>
            </p:custDataLst>
          </p:nvPr>
        </p:nvSpPr>
        <p:spPr>
          <a:xfrm>
            <a:off x="337185" y="747028"/>
            <a:ext cx="3626485" cy="274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sz="24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哪些冲程有能量的转化？</a:t>
            </a:r>
            <a:endParaRPr lang="zh-CN" sz="2400" b="1">
              <a:solidFill>
                <a:srgbClr val="007E82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  <a:p>
            <a:pPr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endParaRPr lang="zh-CN" sz="2400" b="1">
              <a:solidFill>
                <a:srgbClr val="007E82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  <a:p>
            <a:pPr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endParaRPr lang="zh-CN" sz="2400" b="1">
              <a:solidFill>
                <a:srgbClr val="007E82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  <a:p>
            <a:pPr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endParaRPr lang="en-US" altLang="zh-CN" sz="2400" b="1">
              <a:solidFill>
                <a:srgbClr val="007E82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sz="24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一个工作循环中活塞往复运动几次？曲轴转动几周？</a:t>
            </a:r>
            <a:endParaRPr lang="zh-CN" sz="2400" b="1">
              <a:solidFill>
                <a:srgbClr val="007E82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0"/>
            </p:custDataLst>
          </p:nvPr>
        </p:nvSpPr>
        <p:spPr>
          <a:xfrm>
            <a:off x="337185" y="3939845"/>
            <a:ext cx="7765803" cy="5355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sz="24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哪个冲程使汽车获得动力？那其他冲程靠什么完成？</a:t>
            </a:r>
            <a:endParaRPr lang="zh-CN" sz="2400" b="1">
              <a:solidFill>
                <a:srgbClr val="007E82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1"/>
            </p:custDataLst>
          </p:nvPr>
        </p:nvSpPr>
        <p:spPr>
          <a:xfrm>
            <a:off x="323850" y="1275660"/>
            <a:ext cx="362648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algn="l" eaLnBrk="1" latinLnBrk="0" hangingPunct="1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压缩冲程：机械能</a:t>
            </a:r>
            <a:r>
              <a:rPr lang="en-US" altLang="zh-CN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→</a:t>
            </a:r>
            <a:r>
              <a:rPr lang="zh-CN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内能</a:t>
            </a:r>
            <a:endParaRPr lang="zh-CN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2"/>
            </p:custDataLst>
          </p:nvPr>
        </p:nvSpPr>
        <p:spPr>
          <a:xfrm>
            <a:off x="323850" y="1696665"/>
            <a:ext cx="359981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做功冲程：内能→机械能</a:t>
            </a:r>
            <a:endParaRPr lang="zh-CN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3"/>
            </p:custDataLst>
          </p:nvPr>
        </p:nvSpPr>
        <p:spPr>
          <a:xfrm>
            <a:off x="463392" y="3397204"/>
            <a:ext cx="92773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2</a:t>
            </a:r>
            <a:r>
              <a:rPr lang="en-US" altLang="zh-CN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    </a:t>
            </a:r>
            <a:r>
              <a:rPr lang="zh-CN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2</a:t>
            </a:r>
            <a:endParaRPr lang="zh-CN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14"/>
            </p:custDataLst>
          </p:nvPr>
        </p:nvSpPr>
        <p:spPr>
          <a:xfrm>
            <a:off x="365412" y="4443880"/>
            <a:ext cx="3054508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做功</a:t>
            </a:r>
            <a:r>
              <a:rPr lang="en-US" altLang="zh-CN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   </a:t>
            </a:r>
            <a:r>
              <a:rPr lang="zh-CN" altLang="en-US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曲轴的</a:t>
            </a:r>
            <a:r>
              <a:rPr lang="zh-CN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惯性</a:t>
            </a:r>
            <a:endParaRPr lang="zh-CN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15"/>
            </p:custDataLst>
          </p:nvPr>
        </p:nvSpPr>
        <p:spPr>
          <a:xfrm>
            <a:off x="5148020" y="3129478"/>
            <a:ext cx="2695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</a:rPr>
              <a:t>视频  汽油机的工作原理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3" name="汽油机工作原理" title="">
            <a:hlinkClick action="ppaction://media"/>
          </p:cNvPr>
          <p:cNvPicPr>
            <a:picLocks noChangeAspect="1"/>
          </p:cNvPicPr>
          <p:nvPr>
            <a:videoFile r:link="rId18"/>
            <p:custDataLst>
              <p:tags r:id="rId17"/>
            </p:custDataLst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4454525" y="564012"/>
            <a:ext cx="4167505" cy="2329815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35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柴油机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grpSp>
        <p:nvGrpSpPr>
          <p:cNvPr id="5" name="组合 4" title=""/>
          <p:cNvGrpSpPr/>
          <p:nvPr>
            <p:custDataLst>
              <p:tags r:id="rId7"/>
            </p:custDataLst>
          </p:nvPr>
        </p:nvGrpSpPr>
        <p:grpSpPr>
          <a:xfrm>
            <a:off x="467715" y="627615"/>
            <a:ext cx="3851910" cy="4323715"/>
            <a:chOff x="6520" y="1216"/>
            <a:chExt cx="6066" cy="6809"/>
          </a:xfrm>
        </p:grpSpPr>
        <p:pic>
          <p:nvPicPr>
            <p:cNvPr id="6" name="图片 5" descr="柴油机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8">
              <a:lum bright="-12000" contrast="48000"/>
            </a:blip>
            <a:srcRect t="5562"/>
            <a:stretch>
              <a:fillRect/>
            </a:stretch>
          </p:blipFill>
          <p:spPr>
            <a:xfrm>
              <a:off x="6691" y="1216"/>
              <a:ext cx="5665" cy="6809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>
              <p:custDataLst>
                <p:tags r:id="rId10"/>
              </p:custDataLst>
            </p:nvPr>
          </p:nvSpPr>
          <p:spPr>
            <a:xfrm>
              <a:off x="6520" y="2135"/>
              <a:ext cx="1531" cy="510"/>
            </a:xfrm>
            <a:prstGeom prst="rect">
              <a:avLst/>
            </a:prstGeom>
            <a:solidFill>
              <a:srgbClr val="F2F2F2"/>
            </a:solidFill>
          </p:spPr>
          <p:txBody>
            <a:bodyPr wrap="square" rtlCol="0">
              <a:noAutofit/>
            </a:bodyPr>
            <a:lstStyle/>
            <a:p>
              <a:r>
                <a:rPr lang="zh-CN" altLang="en-US" sz="2000" b="1">
                  <a:latin typeface="楷体" panose="02010609060101010101" charset="-122"/>
                  <a:ea typeface="楷体"/>
                </a:rPr>
                <a:t>进气门</a:t>
              </a:r>
              <a:endParaRPr lang="zh-CN" altLang="en-US"/>
            </a:p>
          </p:txBody>
        </p:sp>
        <p:sp>
          <p:nvSpPr>
            <p:cNvPr id="8" name="文本框 7"/>
            <p:cNvSpPr txBox="1"/>
            <p:nvPr>
              <p:custDataLst>
                <p:tags r:id="rId11"/>
              </p:custDataLst>
            </p:nvPr>
          </p:nvSpPr>
          <p:spPr>
            <a:xfrm>
              <a:off x="10870" y="1216"/>
              <a:ext cx="1531" cy="510"/>
            </a:xfrm>
            <a:prstGeom prst="rect">
              <a:avLst/>
            </a:prstGeom>
            <a:solidFill>
              <a:srgbClr val="F2F2F2"/>
            </a:solidFill>
          </p:spPr>
          <p:txBody>
            <a:bodyPr wrap="square" rtlCol="0">
              <a:noAutofit/>
            </a:bodyPr>
            <a:lstStyle/>
            <a:p>
              <a:r>
                <a:rPr lang="zh-CN" altLang="en-US" sz="2000" b="1">
                  <a:latin typeface="楷体" panose="02010609060101010101" charset="-122"/>
                  <a:ea typeface="楷体"/>
                </a:rPr>
                <a:t>喷油嘴</a:t>
              </a:r>
              <a:endParaRPr lang="zh-CN" altLang="en-US"/>
            </a:p>
          </p:txBody>
        </p:sp>
        <p:sp>
          <p:nvSpPr>
            <p:cNvPr id="9" name="文本框 8"/>
            <p:cNvSpPr txBox="1"/>
            <p:nvPr>
              <p:custDataLst>
                <p:tags r:id="rId12"/>
              </p:custDataLst>
            </p:nvPr>
          </p:nvSpPr>
          <p:spPr>
            <a:xfrm>
              <a:off x="11055" y="2087"/>
              <a:ext cx="1531" cy="510"/>
            </a:xfrm>
            <a:prstGeom prst="rect">
              <a:avLst/>
            </a:prstGeom>
            <a:solidFill>
              <a:srgbClr val="F2F2F2"/>
            </a:solidFill>
          </p:spPr>
          <p:txBody>
            <a:bodyPr wrap="square" rtlCol="0">
              <a:noAutofit/>
            </a:bodyPr>
            <a:lstStyle/>
            <a:p>
              <a:r>
                <a:rPr lang="zh-CN" altLang="en-US" sz="2000" b="1">
                  <a:latin typeface="楷体" panose="02010609060101010101" charset="-122"/>
                  <a:ea typeface="楷体"/>
                </a:rPr>
                <a:t>排气门</a:t>
              </a:r>
              <a:endParaRPr lang="zh-CN" altLang="en-US"/>
            </a:p>
          </p:txBody>
        </p:sp>
        <p:sp>
          <p:nvSpPr>
            <p:cNvPr id="10" name="文本框 9"/>
            <p:cNvSpPr txBox="1"/>
            <p:nvPr>
              <p:custDataLst>
                <p:tags r:id="rId13"/>
              </p:custDataLst>
            </p:nvPr>
          </p:nvSpPr>
          <p:spPr>
            <a:xfrm>
              <a:off x="7015" y="4051"/>
              <a:ext cx="1134" cy="510"/>
            </a:xfrm>
            <a:prstGeom prst="rect">
              <a:avLst/>
            </a:prstGeom>
            <a:solidFill>
              <a:srgbClr val="F2F2F2"/>
            </a:solidFill>
          </p:spPr>
          <p:txBody>
            <a:bodyPr wrap="square" rtlCol="0">
              <a:noAutofit/>
            </a:bodyPr>
            <a:lstStyle/>
            <a:p>
              <a:r>
                <a:rPr lang="zh-CN" altLang="en-US" sz="2000" b="1">
                  <a:latin typeface="楷体" panose="02010609060101010101" charset="-122"/>
                  <a:ea typeface="楷体"/>
                </a:rPr>
                <a:t>活塞</a:t>
              </a:r>
              <a:endParaRPr lang="zh-CN" altLang="en-US"/>
            </a:p>
          </p:txBody>
        </p:sp>
        <p:sp>
          <p:nvSpPr>
            <p:cNvPr id="11" name="文本框 10"/>
            <p:cNvSpPr txBox="1"/>
            <p:nvPr>
              <p:custDataLst>
                <p:tags r:id="rId14"/>
              </p:custDataLst>
            </p:nvPr>
          </p:nvSpPr>
          <p:spPr>
            <a:xfrm>
              <a:off x="11404" y="4857"/>
              <a:ext cx="1134" cy="510"/>
            </a:xfrm>
            <a:prstGeom prst="rect">
              <a:avLst/>
            </a:prstGeom>
            <a:solidFill>
              <a:srgbClr val="F2F2F2"/>
            </a:solidFill>
          </p:spPr>
          <p:txBody>
            <a:bodyPr wrap="square" rtlCol="0">
              <a:noAutofit/>
            </a:bodyPr>
            <a:lstStyle/>
            <a:p>
              <a:r>
                <a:rPr lang="zh-CN" altLang="en-US" sz="2000" b="1">
                  <a:latin typeface="楷体" panose="02010609060101010101" charset="-122"/>
                  <a:ea typeface="楷体"/>
                </a:rPr>
                <a:t>气缸</a:t>
              </a:r>
              <a:endParaRPr lang="zh-CN" altLang="en-US"/>
            </a:p>
          </p:txBody>
        </p:sp>
        <p:sp>
          <p:nvSpPr>
            <p:cNvPr id="12" name="文本框 11"/>
            <p:cNvSpPr txBox="1"/>
            <p:nvPr>
              <p:custDataLst>
                <p:tags r:id="rId15"/>
              </p:custDataLst>
            </p:nvPr>
          </p:nvSpPr>
          <p:spPr>
            <a:xfrm>
              <a:off x="7086" y="5549"/>
              <a:ext cx="1134" cy="510"/>
            </a:xfrm>
            <a:prstGeom prst="rect">
              <a:avLst/>
            </a:prstGeom>
            <a:solidFill>
              <a:srgbClr val="F2F2F2"/>
            </a:solidFill>
          </p:spPr>
          <p:txBody>
            <a:bodyPr wrap="square" rtlCol="0">
              <a:noAutofit/>
            </a:bodyPr>
            <a:lstStyle/>
            <a:p>
              <a:r>
                <a:rPr lang="zh-CN" altLang="en-US" sz="2000" b="1">
                  <a:latin typeface="楷体" panose="02010609060101010101" charset="-122"/>
                  <a:ea typeface="楷体"/>
                </a:rPr>
                <a:t>连杆</a:t>
              </a:r>
              <a:endParaRPr lang="zh-CN" altLang="en-US"/>
            </a:p>
          </p:txBody>
        </p:sp>
        <p:sp>
          <p:nvSpPr>
            <p:cNvPr id="13" name="文本框 12"/>
            <p:cNvSpPr txBox="1"/>
            <p:nvPr>
              <p:custDataLst>
                <p:tags r:id="rId16"/>
              </p:custDataLst>
            </p:nvPr>
          </p:nvSpPr>
          <p:spPr>
            <a:xfrm>
              <a:off x="10810" y="6707"/>
              <a:ext cx="1134" cy="510"/>
            </a:xfrm>
            <a:prstGeom prst="rect">
              <a:avLst/>
            </a:prstGeom>
            <a:solidFill>
              <a:srgbClr val="F2F2F2"/>
            </a:solidFill>
          </p:spPr>
          <p:txBody>
            <a:bodyPr wrap="square" rtlCol="0">
              <a:noAutofit/>
            </a:bodyPr>
            <a:lstStyle/>
            <a:p>
              <a:r>
                <a:rPr lang="zh-CN" altLang="en-US" sz="2000" b="1">
                  <a:latin typeface="楷体" panose="02010609060101010101" charset="-122"/>
                  <a:ea typeface="楷体"/>
                </a:rPr>
                <a:t>曲轴</a:t>
              </a:r>
              <a:endParaRPr lang="zh-CN" altLang="en-US"/>
            </a:p>
          </p:txBody>
        </p:sp>
      </p:grpSp>
      <p:pic>
        <p:nvPicPr>
          <p:cNvPr id="14" name="图片 13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/>
          <a:stretch>
            <a:fillRect/>
          </a:stretch>
        </p:blipFill>
        <p:spPr bwMode="auto">
          <a:xfrm>
            <a:off x="5208307" y="814202"/>
            <a:ext cx="2714625" cy="3810000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柴油机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2612390" y="514985"/>
            <a:ext cx="3858260" cy="497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汽油机的特点：小巧、轻便</a:t>
            </a:r>
            <a:endParaRPr lang="zh-CN" sz="24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6" name="图片 5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63805" y="1113907"/>
            <a:ext cx="1944863" cy="14140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6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4856359" y="1132472"/>
            <a:ext cx="2348939" cy="1439278"/>
          </a:xfrm>
          <a:prstGeom prst="rect">
            <a:avLst/>
          </a:prstGeom>
          <a:noFill/>
          <a:ln w="9525">
            <a:noFill/>
          </a:ln>
          <a:effectLst>
            <a:softEdge rad="127000"/>
          </a:effectLst>
        </p:spPr>
      </p:pic>
      <p:sp>
        <p:nvSpPr>
          <p:cNvPr id="8" name="文本框 7" title=""/>
          <p:cNvSpPr txBox="1"/>
          <p:nvPr>
            <p:custDataLst>
              <p:tags r:id="rId12"/>
            </p:custDataLst>
          </p:nvPr>
        </p:nvSpPr>
        <p:spPr>
          <a:xfrm>
            <a:off x="2450782" y="2748487"/>
            <a:ext cx="4242435" cy="497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柴油机的特点：笨重、功率大</a:t>
            </a:r>
            <a:endParaRPr lang="zh-CN" sz="24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9" name="图片 8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548130" y="3423181"/>
            <a:ext cx="1911062" cy="1479848"/>
          </a:xfrm>
          <a:prstGeom prst="rect">
            <a:avLst/>
          </a:prstGeom>
        </p:spPr>
      </p:pic>
      <p:pic>
        <p:nvPicPr>
          <p:cNvPr id="10" name="图片 9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4806747" y="3222002"/>
            <a:ext cx="2484954" cy="1578052"/>
          </a:xfrm>
          <a:prstGeom prst="rect">
            <a:avLst/>
          </a:prstGeom>
          <a:noFill/>
          <a:ln w="9525">
            <a:noFill/>
          </a:ln>
          <a:effectLst>
            <a:softEdge rad="63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柴油机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graphicFrame>
        <p:nvGraphicFramePr>
          <p:cNvPr id="5" name="表格 4" title=""/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706785" y="1059900"/>
          <a:ext cx="7740000" cy="3672000"/>
        </p:xfrm>
        <a:graphic>
          <a:graphicData uri="http://schemas.openxmlformats.org/drawingml/2006/table">
            <a:tbl>
              <a:tblPr>
                <a:tableStyleId>{46F890A9-2807-4EBB-B81D-B2AA78EC7F39}</a:tableStyleId>
              </a:tblPr>
              <a:tblGrid>
                <a:gridCol w="1260000"/>
                <a:gridCol w="2160000"/>
                <a:gridCol w="2160000"/>
                <a:gridCol w="2160000"/>
              </a:tblGrid>
              <a:tr h="612000"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 panose="020b0503020204020204" charset="-122"/>
                        </a:rPr>
                        <a:t>           </a:t>
                      </a:r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0000" marR="120000" marT="46800" marB="4680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 panose="020b0503020204020204" charset="-122"/>
                        </a:rPr>
                        <a:t>种类</a:t>
                      </a:r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0000" marR="120000" marT="46800" marB="4680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 panose="020b0503020204020204" charset="-122"/>
                        </a:rPr>
                        <a:t>汽油机</a:t>
                      </a:r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0000" marR="120000" marT="46800" marB="4680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 panose="020b0503020204020204" charset="-122"/>
                        </a:rPr>
                        <a:t>柴油机</a:t>
                      </a:r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0000" marR="120000" marT="46800" marB="4680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12000"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 panose="020b0503020204020204" charset="-122"/>
                        </a:rPr>
                        <a:t>相同点</a:t>
                      </a:r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0000" marR="120000" marT="46800" marB="4680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0000" marR="120000" marT="46800" marB="4680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  <a:tr h="612000">
                <a:tc rowSpan="4"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 panose="020b0503020204020204" charset="-122"/>
                        </a:rPr>
                        <a:t>不</a:t>
                      </a:r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marL="0" lvl="0" indent="0" algn="ctr"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 panose="020b0503020204020204" charset="-122"/>
                        </a:rPr>
                        <a:t>同</a:t>
                      </a:r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marL="0" lvl="0" indent="0" algn="ctr"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 panose="020b0503020204020204" charset="-122"/>
                        </a:rPr>
                        <a:t>点</a:t>
                      </a:r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0000" marR="120000" marT="46800" marB="4680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 panose="020b0503020204020204" charset="-122"/>
                          <a:cs typeface="黑体" panose="02010609060101010101" charset="-122"/>
                        </a:rPr>
                        <a:t>构 造</a:t>
                      </a:r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  <a:cs typeface="黑体" panose="02010609060101010101" charset="-122"/>
                      </a:endParaRPr>
                    </a:p>
                  </a:txBody>
                  <a:tcPr marL="120000" marR="120000" marT="46800" marB="4680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0000" marR="120000" marT="46800" marB="4680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0000" marR="120000" marT="46800" marB="4680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12000">
                <a:tc vMerge="1">
                  <a:txBody>
                    <a:bodyPr vert="horz" wrap="square"/>
                    <a:lstStyle/>
                    <a:p/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 panose="020b0503020204020204" charset="-122"/>
                          <a:cs typeface="黑体" panose="02010609060101010101" charset="-122"/>
                        </a:rPr>
                        <a:t>燃 料</a:t>
                      </a:r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  <a:cs typeface="黑体" panose="02010609060101010101" charset="-122"/>
                      </a:endParaRPr>
                    </a:p>
                  </a:txBody>
                  <a:tcPr marL="120000" marR="120000" marT="46800" marB="4680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0000" marR="120000" marT="46800" marB="4680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0000" marR="120000" marT="46800" marB="4680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12000">
                <a:tc vMerge="1">
                  <a:txBody>
                    <a:bodyPr vert="horz" wrap="square"/>
                    <a:lstStyle/>
                    <a:p/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 panose="020b0503020204020204" charset="-122"/>
                        </a:rPr>
                        <a:t>吸入气体</a:t>
                      </a:r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0000" marR="120000" marT="46800" marB="4680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0000" marR="120000" marT="46800" marB="4680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0000" marR="120000" marT="46800" marB="4680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12000">
                <a:tc vMerge="1">
                  <a:txBody>
                    <a:bodyPr vert="horz" wrap="square"/>
                    <a:lstStyle/>
                    <a:p/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zh-CN" altLang="en-US" sz="2400">
                          <a:latin typeface="微软雅黑" panose="020b0503020204020204" charset="-122"/>
                          <a:ea typeface="微软雅黑" panose="020b0503020204020204" charset="-122"/>
                        </a:rPr>
                        <a:t>点火方式</a:t>
                      </a:r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0000" marR="120000" marT="46800" marB="4680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0000" marR="120000" marT="46800" marB="4680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>
                      <a:lvl1pPr marL="342900" lvl="0" indent="-3429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1pPr>
                      <a:lvl2pPr marL="742950" lvl="1" indent="-28575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2pPr>
                      <a:lvl3pPr marL="1143000" lvl="2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3pPr>
                      <a:lvl4pPr marL="1600200" lvl="3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4pPr>
                      <a:lvl5pPr marL="2057400" lvl="4" indent="-228600" algn="l" defTabSz="91440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u="none" kern="1200" baseline="0">
                          <a:solidFill>
                            <a:schemeClr val="tx1"/>
                          </a:solidFill>
                          <a:latin typeface="+mn-lt"/>
                          <a:ea typeface="微软雅黑" panose="020b0503020204020204" charset="-122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sz="24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0000" marR="120000" marT="46800" marB="4680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矩形 5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212635" y="1753003"/>
            <a:ext cx="597408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都是内燃机，一个工作循环都经历四个冲程</a:t>
            </a:r>
            <a:endParaRPr lang="zh-CN" altLang="en-US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矩形 6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650664" y="2392685"/>
            <a:ext cx="109728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火花塞</a:t>
            </a:r>
            <a:endParaRPr lang="zh-CN" altLang="en-US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 7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812627" y="2392685"/>
            <a:ext cx="109728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喷油嘴</a:t>
            </a:r>
            <a:endParaRPr lang="zh-CN" altLang="en-US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矩形 8" title="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4803064" y="2979425"/>
            <a:ext cx="79248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汽油</a:t>
            </a:r>
            <a:endParaRPr lang="zh-CN" altLang="en-US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矩形 9" title="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6965027" y="2979425"/>
            <a:ext cx="79248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柴油</a:t>
            </a:r>
            <a:endParaRPr lang="zh-CN" altLang="en-US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矩形 10" title="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4416349" y="3591565"/>
            <a:ext cx="170688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zh-CN" altLang="en-US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汽油和空气</a:t>
            </a:r>
            <a:endParaRPr lang="zh-CN" altLang="en-US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矩形 11" title="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6965027" y="3591565"/>
            <a:ext cx="79248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空气</a:t>
            </a:r>
            <a:endParaRPr lang="zh-CN" altLang="en-US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矩形 12" title="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4644314" y="4177670"/>
            <a:ext cx="109728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点燃式</a:t>
            </a:r>
            <a:endParaRPr lang="zh-CN" altLang="en-US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矩形 13" title="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6812627" y="4174495"/>
            <a:ext cx="109728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压燃式</a:t>
            </a:r>
            <a:endParaRPr lang="zh-CN" altLang="en-US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17"/>
            </p:custDataLst>
          </p:nvPr>
        </p:nvSpPr>
        <p:spPr>
          <a:xfrm>
            <a:off x="2915885" y="452109"/>
            <a:ext cx="3312230" cy="5355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汽油机与柴油机的对比</a:t>
            </a:r>
            <a:endParaRPr lang="zh-CN" sz="2400" b="1">
              <a:solidFill>
                <a:srgbClr val="007E82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柴油机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5" name="涡轮增压" title="">
            <a:hlinkClick action="ppaction://media"/>
          </p:cNvPr>
          <p:cNvPicPr>
            <a:picLocks noChangeAspect="1"/>
          </p:cNvPicPr>
          <p:nvPr>
            <a:videoFile r:link="rId9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195835" y="1203655"/>
            <a:ext cx="4803566" cy="2700000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6" name="文本框 5" title=""/>
          <p:cNvSpPr txBox="1"/>
          <p:nvPr>
            <p:custDataLst>
              <p:tags r:id="rId11"/>
            </p:custDataLst>
          </p:nvPr>
        </p:nvSpPr>
        <p:spPr>
          <a:xfrm>
            <a:off x="3779945" y="4155860"/>
            <a:ext cx="224775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视频  </a:t>
            </a:r>
            <a:r>
              <a:rPr lang="zh-CN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现代汽车</a:t>
            </a:r>
            <a:endParaRPr lang="zh-CN" b="1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video fullScrn="1">
              <p:cMediaNode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1_1#7cabe8530?vcp=1&amp;vis=1&amp;pid=b6a492b60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1445999"/>
            <a:ext cx="8064504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近年来我国重大装备层出不穷，国人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倍感自豪。下列装备的动力装置不是热机的是(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pic>
        <p:nvPicPr>
          <p:cNvPr id="3" name="QC_4_BD.1_1#7cabe8530?vcp=1&amp;vis=1&amp;pid=b6a492b60&amp;color=0,0,0&amp;tib=255,255,255&amp;iip=1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6243" y="1491719"/>
            <a:ext cx="256032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C_4_AN.2_1#7cabe8530.bracket?vcp=1&amp;vis=1&amp;pid=b6a492b60&amp;color=0,0,0&amp;vpa=1&amp;vtp=1" title=""/>
          <p:cNvSpPr/>
          <p:nvPr>
            <p:custDataLst>
              <p:tags r:id="rId7"/>
            </p:custDataLst>
          </p:nvPr>
        </p:nvSpPr>
        <p:spPr>
          <a:xfrm>
            <a:off x="6868064" y="1993369"/>
            <a:ext cx="441325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2400"/>
          </a:p>
        </p:txBody>
      </p:sp>
      <mc:AlternateContent>
        <mc:Choice Requires="a14">
          <p:sp>
            <p:nvSpPr>
              <p:cNvPr id="5" name="QC_4_BD.1_2#7cabe8530.choices?vcp=1&amp;vis=1&amp;pid=b6a492b60&amp;color=0,0,0&amp;vtp=1&amp;bbb=1" title=""/>
              <p:cNvSpPr/>
              <p:nvPr>
                <p:custDataLst>
                  <p:tags r:id="rId8"/>
                </p:custDataLst>
              </p:nvPr>
            </p:nvSpPr>
            <p:spPr>
              <a:xfrm>
                <a:off x="539496" y="2547216"/>
                <a:ext cx="8065008" cy="10333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400"/>
                  </a:lnSpc>
                  <a:tabLst>
                    <a:tab pos="4139565"/>
                  </a:tabLst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新能源电动汽车</a:t>
                </a:r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东风号远洋货船</a:t>
                </a:r>
                <a:endParaRPr lang="en-US" altLang="zh-CN" sz="2400"/>
              </a:p>
              <a:p>
                <a:pPr latinLnBrk="1">
                  <a:lnSpc>
                    <a:spcPts val="4200"/>
                  </a:lnSpc>
                  <a:tabLst>
                    <a:tab pos="4139565"/>
                  </a:tabLst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国产大飞机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C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919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长征五号运载火箭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C_4_BD.1_2#7cabe8530.choices?vcp=1&amp;vis=1&amp;pid=b6a492b60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539496" y="2547216"/>
                <a:ext cx="8065008" cy="1033399"/>
              </a:xfrm>
              <a:prstGeom prst="rect">
                <a:avLst/>
              </a:prstGeom>
              <a:blipFill rotWithShape="1">
                <a:blip r:embed="rId10"/>
                <a:stretch>
                  <a:fillRect l="-5" t="-22" r="3" b="-56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BD.3_1#b361ace56?htil=1&amp;vcp=1&amp;vis=1&amp;pid=b6a492b60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28759" y="448056"/>
            <a:ext cx="2810377" cy="1109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4_BD.3_2#b361ace56?htil=1&amp;vcp=1&amp;vis=1&amp;pid=b6a492b60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402336"/>
            <a:ext cx="4663440" cy="13265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2.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汽车已经成为现代生活不可缺少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的一部分，汽车多数采用汽油机作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为发动机。如图所示的是单缸四冲</a:t>
            </a:r>
            <a:endParaRPr lang="en-US" altLang="zh-CN" sz="2400"/>
          </a:p>
        </p:txBody>
      </p:sp>
      <p:sp>
        <p:nvSpPr>
          <p:cNvPr id="4" name="QC_4_AN.4_1#b361ace56.bracket?vcp=1&amp;vis=1&amp;pid=b6a492b60&amp;color=0,0,0&amp;vpa=2&amp;vtp=1" title=""/>
          <p:cNvSpPr/>
          <p:nvPr>
            <p:custDataLst>
              <p:tags r:id="rId7"/>
            </p:custDataLst>
          </p:nvPr>
        </p:nvSpPr>
        <p:spPr>
          <a:xfrm>
            <a:off x="7782464" y="1786825"/>
            <a:ext cx="441325" cy="4214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mc:AlternateContent>
        <mc:Choice Requires="a14">
          <p:sp>
            <p:nvSpPr>
              <p:cNvPr id="5" name="QC_4_BD.3_3#b361ace56.choices?htil=1&amp;vcp=1&amp;vis=1&amp;pid=b6a492b60&amp;color=0,0,0&amp;vtp=1&amp;bbb=1&amp;hb=1" title=""/>
              <p:cNvSpPr/>
              <p:nvPr>
                <p:custDataLst>
                  <p:tags r:id="rId8"/>
                </p:custDataLst>
              </p:nvPr>
            </p:nvSpPr>
            <p:spPr>
              <a:xfrm>
                <a:off x="539496" y="2213482"/>
                <a:ext cx="8065008" cy="227882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6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一个工作循环的正确顺序是丁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→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甲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→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丙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→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乙</a:t>
                </a:r>
                <a:endParaRPr lang="en-US" altLang="zh-CN" sz="2400"/>
              </a:p>
              <a:p>
                <a:pPr latinLnBrk="1">
                  <a:lnSpc>
                    <a:spcPts val="37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只有丙冲程获得动力，其他冲程都是靠惯性运转的</a:t>
                </a:r>
                <a:endParaRPr lang="en-US" altLang="zh-CN" sz="2400"/>
              </a:p>
              <a:p>
                <a:pPr latinLnBrk="1">
                  <a:lnSpc>
                    <a:spcPts val="37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丁冲程是吸气冲程，吸入的是汽油和空气的混合物</a:t>
                </a:r>
                <a:endParaRPr lang="en-US" altLang="zh-CN" sz="2400"/>
              </a:p>
              <a:p>
                <a:pPr latinLnBrk="1">
                  <a:lnSpc>
                    <a:spcPts val="37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若此汽油机曲轴的转速为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800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r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min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，汽油机每秒对外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5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做功30次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C_4_BD.3_3#b361ace56.choices?htil=1&amp;vcp=1&amp;vis=1&amp;pid=b6a492b60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539496" y="2213482"/>
                <a:ext cx="8065008" cy="2278825"/>
              </a:xfrm>
              <a:prstGeom prst="rect">
                <a:avLst/>
              </a:prstGeom>
              <a:blipFill rotWithShape="1">
                <a:blip r:embed="rId10"/>
                <a:stretch>
                  <a:fillRect l="-5" t="-22" r="3" b="-14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QC_4_BD.3_2#b361ace56?htil=1&amp;vcp=1&amp;vis=1&amp;pid=b6a492b60&amp;color=0,0,0&amp;vtp=1&amp;bt=1&amp;bbb=1&amp;hb=1&amp;hs=1" title=""/>
          <p:cNvSpPr/>
          <p:nvPr>
            <p:custDataLst>
              <p:tags r:id="rId11"/>
            </p:custDataLst>
          </p:nvPr>
        </p:nvSpPr>
        <p:spPr>
          <a:xfrm>
            <a:off x="539496" y="1786825"/>
            <a:ext cx="8064000" cy="4174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程汽油机的工作循环示意图，下列说法中不正确的是(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4_BD.6_1#3f0dd8793?vcp=1&amp;vis=1&amp;pid=b6a492b60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561127"/>
                <a:ext cx="8065008" cy="15921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3.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光发动机可用于卫星的能源补充，原理如图所示，密闭气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室中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N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O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在光照下分解，使气室气压增大，推动活塞右移。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活塞右移过程相当于四冲程汽油机的(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C_4_BD.6_1#3f0dd8793?vcp=1&amp;vis=1&amp;pid=b6a492b60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561127"/>
                <a:ext cx="8065008" cy="1592199"/>
              </a:xfrm>
              <a:prstGeom prst="rect">
                <a:avLst/>
              </a:prstGeom>
              <a:blipFill rotWithShape="1">
                <a:blip r:embed="rId6"/>
                <a:stretch>
                  <a:fillRect l="-5" t="-27" r="-288" b="-3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4_AN.7_1#3f0dd8793.bracket?vcp=1&amp;vis=1&amp;pid=b6a492b60&amp;color=0,0,0&amp;vpa=3&amp;vtp=1" title=""/>
          <p:cNvSpPr/>
          <p:nvPr>
            <p:custDataLst>
              <p:tags r:id="rId7"/>
            </p:custDataLst>
          </p:nvPr>
        </p:nvSpPr>
        <p:spPr>
          <a:xfrm>
            <a:off x="5661565" y="1667297"/>
            <a:ext cx="423863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/>
          </a:p>
        </p:txBody>
      </p:sp>
      <p:pic>
        <p:nvPicPr>
          <p:cNvPr id="4" name="QC_4_BD.6_2#3f0dd8793?vcp=1&amp;vis=1&amp;pid=b6a492b60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98648" y="2280198"/>
            <a:ext cx="3346704" cy="158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4_BD.6_3#3f0dd8793.choices?vcp=1&amp;vis=1&amp;pid=b6a492b60&amp;color=0,0,0&amp;vtp=1&amp;bbb=1" title=""/>
          <p:cNvSpPr/>
          <p:nvPr>
            <p:custDataLst>
              <p:tags r:id="rId10"/>
            </p:custDataLst>
          </p:nvPr>
        </p:nvSpPr>
        <p:spPr>
          <a:xfrm>
            <a:off x="539496" y="3994698"/>
            <a:ext cx="8065008" cy="4841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300"/>
              </a:lnSpc>
              <a:tabLst>
                <a:tab pos="2082165"/>
                <a:tab pos="4139565"/>
                <a:tab pos="6196965"/>
              </a:tabLst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吸气冲程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压缩冲程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做功冲程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排气冲程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BD.9_1#22f9d8732?htil=2&amp;vcp=1&amp;vis=1&amp;pid=b6a492b60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51965" y="703145"/>
            <a:ext cx="1673352" cy="1197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4_BD.9_2#22f9d8732?htil=2&amp;vcp=1&amp;vis=1&amp;pid=b6a492b60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757246"/>
            <a:ext cx="6254496" cy="15963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ct val="120000"/>
              </a:lnSpc>
            </a:pPr>
            <a:r>
              <a:rPr lang="en-US" altLang="zh-CN" sz="20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4.</a:t>
            </a:r>
            <a:r>
              <a:rPr lang="en-US" altLang="zh-CN" sz="20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［多选］如图所示的是一种常用的“柴油平</a:t>
            </a:r>
            <a:endParaRPr lang="en-US" altLang="zh-CN" sz="20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ct val="120000"/>
              </a:lnSpc>
            </a:pPr>
            <a:r>
              <a:rPr lang="en-US" altLang="zh-CN" sz="2000" b="0" i="0" err="1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板夯机”，广泛应用于路面施工、场地填土等场</a:t>
            </a:r>
            <a:endParaRPr lang="en-US" altLang="zh-CN" sz="20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ct val="120000"/>
              </a:lnSpc>
            </a:pPr>
            <a:r>
              <a:rPr lang="en-US" altLang="zh-CN" sz="2000" b="0" i="0" err="1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合。使用时柴油发动机提供动力，激荡器带动</a:t>
            </a:r>
            <a:endParaRPr lang="en-US" altLang="zh-CN" sz="2000"/>
          </a:p>
        </p:txBody>
      </p:sp>
      <p:sp>
        <p:nvSpPr>
          <p:cNvPr id="6" name="QC_4_BD.9_2#22f9d8732?htil=2&amp;vcp=1&amp;vis=1&amp;pid=b6a492b60&amp;color=0,0,0&amp;vtp=1&amp;bt=1&amp;bbb=1&amp;hb=1&amp;hs=1" title=""/>
          <p:cNvSpPr/>
          <p:nvPr>
            <p:custDataLst>
              <p:tags r:id="rId7"/>
            </p:custDataLst>
          </p:nvPr>
        </p:nvSpPr>
        <p:spPr>
          <a:xfrm>
            <a:off x="539496" y="1933846"/>
            <a:ext cx="8064000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ct val="120000"/>
              </a:lnSpc>
            </a:pPr>
            <a:r>
              <a:rPr lang="en-US" altLang="zh-CN" sz="2000" b="0" i="0" err="1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夯板上下运动。关于汽油机和柴油机的主要区别，下列说法正确的是</a:t>
            </a:r>
            <a:endParaRPr lang="en-US" altLang="zh-CN" sz="20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ct val="120000"/>
              </a:lnSpc>
            </a:pPr>
            <a:r>
              <a:rPr lang="en-US" altLang="zh-CN" sz="20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20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   </a:t>
            </a:r>
            <a:r>
              <a:rPr lang="en-US" altLang="zh-CN" sz="20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000"/>
          </a:p>
        </p:txBody>
      </p:sp>
      <p:sp>
        <p:nvSpPr>
          <p:cNvPr id="4" name="QC_4_AN.7_1#3f0dd8793.bracket?vcp=1&amp;vis=1&amp;pid=b6a492b60&amp;color=0,0,0&amp;vpa=3&amp;vtp=1" title=""/>
          <p:cNvSpPr/>
          <p:nvPr>
            <p:custDataLst>
              <p:tags r:id="rId8"/>
            </p:custDataLst>
          </p:nvPr>
        </p:nvSpPr>
        <p:spPr>
          <a:xfrm>
            <a:off x="905164" y="2325545"/>
            <a:ext cx="423863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ct val="120000"/>
              </a:lnSpc>
            </a:pPr>
            <a:r>
              <a:rPr lang="en-US" altLang="zh-CN" sz="20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BCD</a:t>
            </a:r>
            <a:endParaRPr lang="en-US" altLang="zh-CN" sz="2000"/>
          </a:p>
        </p:txBody>
      </p:sp>
      <p:sp>
        <p:nvSpPr>
          <p:cNvPr id="5" name="QC_4_BD.9_3#22f9d8732.choices?vcp=1&amp;vis=1&amp;pid=b6a492b60&amp;color=0,0,0&amp;vtp=1&amp;bbb=1&amp;hb=1&amp;htil=1" title=""/>
          <p:cNvSpPr/>
          <p:nvPr>
            <p:custDataLst>
              <p:tags r:id="rId9"/>
            </p:custDataLst>
          </p:nvPr>
        </p:nvSpPr>
        <p:spPr>
          <a:xfrm>
            <a:off x="539496" y="2745335"/>
            <a:ext cx="8198104" cy="184981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ct val="120000"/>
              </a:lnSpc>
            </a:pPr>
            <a:r>
              <a:rPr lang="en-US" altLang="zh-CN" sz="20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0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0" i="0" err="1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构造上，汽油机气缸顶部有喷油嘴，柴油机气缸顶部有火花塞</a:t>
            </a:r>
            <a:endParaRPr lang="en-US" altLang="zh-CN" sz="2000"/>
          </a:p>
          <a:p>
            <a:pPr latinLnBrk="1">
              <a:lnSpc>
                <a:spcPct val="120000"/>
              </a:lnSpc>
            </a:pPr>
            <a:r>
              <a:rPr lang="en-US" altLang="zh-CN" sz="20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0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0" i="0" err="1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在压缩冲程末，柴油机的燃气温度和压强比汽油机里的高</a:t>
            </a:r>
            <a:endParaRPr lang="en-US" altLang="zh-CN" sz="2000"/>
          </a:p>
          <a:p>
            <a:pPr latinLnBrk="1">
              <a:lnSpc>
                <a:spcPct val="120000"/>
              </a:lnSpc>
            </a:pPr>
            <a:r>
              <a:rPr lang="en-US" altLang="zh-CN" sz="20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0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0" i="0" err="1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汽油机的点火方式是点燃式，柴油机的点火方式是压燃式</a:t>
            </a:r>
            <a:endParaRPr lang="en-US" altLang="zh-CN" sz="2000"/>
          </a:p>
          <a:p>
            <a:pPr latinLnBrk="1">
              <a:lnSpc>
                <a:spcPct val="120000"/>
              </a:lnSpc>
            </a:pPr>
            <a:r>
              <a:rPr lang="en-US" altLang="zh-CN" sz="20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0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0" i="0" err="1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吸气冲程中，柴油机吸入气缸的是空气，汽油机吸入气缸的是空气和</a:t>
            </a:r>
            <a:endParaRPr lang="en-US" altLang="zh-CN" sz="20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ct val="120000"/>
              </a:lnSpc>
            </a:pPr>
            <a:r>
              <a:rPr lang="en-US" altLang="zh-CN" sz="2000" b="0" i="0" err="1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汽油的混合物</a:t>
            </a:r>
            <a:endParaRPr lang="en-US" altLang="zh-CN" sz="20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 title=""/>
          <p:cNvGrpSpPr/>
          <p:nvPr>
            <p:custDataLst>
              <p:tags r:id="rId3"/>
            </p:custDataLst>
          </p:nvPr>
        </p:nvGrpSpPr>
        <p:grpSpPr>
          <a:xfrm>
            <a:off x="2484192" y="134597"/>
            <a:ext cx="3575132" cy="745446"/>
            <a:chOff x="4261413" y="318305"/>
            <a:chExt cx="3669175" cy="993928"/>
          </a:xfrm>
        </p:grpSpPr>
        <p:pic>
          <p:nvPicPr>
            <p:cNvPr id="3" name="图片 2" descr="图片包含 游戏机, 镜子, 灯光, 女人  AI 生成的内容可能不正确。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287" b="36624"/>
            <a:stretch>
              <a:fillRect/>
            </a:stretch>
          </p:blipFill>
          <p:spPr>
            <a:xfrm>
              <a:off x="4261413" y="318305"/>
              <a:ext cx="3669175" cy="993928"/>
            </a:xfrm>
            <a:custGeom>
              <a:gdLst>
                <a:gd name="connsiteX0" fmla="*/ 0 w 6858000"/>
                <a:gd name="connsiteY0" fmla="*/ 0 h 1857736"/>
                <a:gd name="connsiteX1" fmla="*/ 6858000 w 6858000"/>
                <a:gd name="connsiteY1" fmla="*/ 0 h 1857736"/>
                <a:gd name="connsiteX2" fmla="*/ 6858000 w 6858000"/>
                <a:gd name="connsiteY2" fmla="*/ 1857736 h 1857736"/>
                <a:gd name="connsiteX3" fmla="*/ 0 w 6858000"/>
                <a:gd name="connsiteY3" fmla="*/ 1857736 h 185773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58000" h="1857736">
                  <a:moveTo>
                    <a:pt x="0" y="0"/>
                  </a:moveTo>
                  <a:lnTo>
                    <a:pt x="6858000" y="0"/>
                  </a:lnTo>
                  <a:lnTo>
                    <a:pt x="6858000" y="1857736"/>
                  </a:lnTo>
                  <a:lnTo>
                    <a:pt x="0" y="1857736"/>
                  </a:lnTo>
                  <a:close/>
                </a:path>
              </a:pathLst>
            </a:custGeom>
          </p:spPr>
        </p:pic>
        <p:sp>
          <p:nvSpPr>
            <p:cNvPr id="4" name="文本框 3"/>
            <p:cNvSpPr txBox="1"/>
            <p:nvPr>
              <p:custDataLst>
                <p:tags r:id="rId6"/>
              </p:custDataLst>
            </p:nvPr>
          </p:nvSpPr>
          <p:spPr>
            <a:xfrm>
              <a:off x="4436256" y="548113"/>
              <a:ext cx="3337306" cy="6138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kern="100" spc="300">
                  <a:solidFill>
                    <a:schemeClr val="accent6">
                      <a:lumMod val="50000"/>
                    </a:schemeClr>
                  </a:solidFill>
                  <a:latin typeface="黑体" panose="02010609060101010101" charset="-122"/>
                  <a:ea typeface="黑体"/>
                  <a:cs typeface="Times New Roman" panose="02020603050405020304" charset="0"/>
                </a:rPr>
                <a:t>学习目标</a:t>
              </a:r>
              <a:endParaRPr lang="zh-CN" altLang="en-US" sz="2400" kern="100" spc="30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/>
                <a:cs typeface="Times New Roman" panose="02020603050405020304" charset="0"/>
              </a:endParaRPr>
            </a:p>
          </p:txBody>
        </p:sp>
      </p:grpSp>
      <p:grpSp>
        <p:nvGrpSpPr>
          <p:cNvPr id="23" name="组合 22" title=""/>
          <p:cNvGrpSpPr/>
          <p:nvPr>
            <p:custDataLst>
              <p:tags r:id="rId7"/>
            </p:custDataLst>
          </p:nvPr>
        </p:nvGrpSpPr>
        <p:grpSpPr>
          <a:xfrm>
            <a:off x="445770" y="1257935"/>
            <a:ext cx="7835900" cy="987426"/>
            <a:chOff x="689948" y="1773935"/>
            <a:chExt cx="10551037" cy="867721"/>
          </a:xfrm>
        </p:grpSpPr>
        <p:grpSp>
          <p:nvGrpSpPr>
            <p:cNvPr id="11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689948" y="1773935"/>
              <a:ext cx="10551037" cy="695850"/>
              <a:chOff x="689948" y="3150729"/>
              <a:chExt cx="10551037" cy="695850"/>
            </a:xfrm>
          </p:grpSpPr>
          <p:sp>
            <p:nvSpPr>
              <p:cNvPr id="12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1006308" y="3238896"/>
                <a:ext cx="10234677" cy="607683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3" name="图片 12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0" name="文本框 19"/>
            <p:cNvSpPr txBox="1"/>
            <p:nvPr>
              <p:custDataLst>
                <p:tags r:id="rId12"/>
              </p:custDataLst>
            </p:nvPr>
          </p:nvSpPr>
          <p:spPr>
            <a:xfrm>
              <a:off x="1298727" y="1907302"/>
              <a:ext cx="9666939" cy="734354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1.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知道热机的概念，</a:t>
              </a:r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 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了解热机的工作原理；</a:t>
              </a:r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 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了解汽油机和柴油机都是内燃机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4" name="组合 23" title=""/>
          <p:cNvGrpSpPr/>
          <p:nvPr>
            <p:custDataLst>
              <p:tags r:id="rId13"/>
            </p:custDataLst>
          </p:nvPr>
        </p:nvGrpSpPr>
        <p:grpSpPr>
          <a:xfrm>
            <a:off x="517525" y="2284095"/>
            <a:ext cx="7807325" cy="869315"/>
            <a:chOff x="689948" y="3103766"/>
            <a:chExt cx="10382223" cy="925441"/>
          </a:xfrm>
        </p:grpSpPr>
        <p:grpSp>
          <p:nvGrpSpPr>
            <p:cNvPr id="10" name="组合 9"/>
            <p:cNvGrpSpPr/>
            <p:nvPr>
              <p:custDataLst>
                <p:tags r:id="rId14"/>
              </p:custDataLst>
            </p:nvPr>
          </p:nvGrpSpPr>
          <p:grpSpPr>
            <a:xfrm>
              <a:off x="689948" y="3103766"/>
              <a:ext cx="10382223" cy="925441"/>
              <a:chOff x="689948" y="3095477"/>
              <a:chExt cx="10382223" cy="925441"/>
            </a:xfrm>
          </p:grpSpPr>
          <p:sp>
            <p:nvSpPr>
              <p:cNvPr id="8" name="矩形 6"/>
              <p:cNvSpPr/>
              <p:nvPr>
                <p:custDataLst>
                  <p:tags r:id="rId15"/>
                </p:custDataLst>
              </p:nvPr>
            </p:nvSpPr>
            <p:spPr>
              <a:xfrm>
                <a:off x="1006608" y="3095477"/>
                <a:ext cx="10065563" cy="925441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9" name="图片 8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1" name="文本框 20"/>
            <p:cNvSpPr txBox="1"/>
            <p:nvPr>
              <p:custDataLst>
                <p:tags r:id="rId17"/>
              </p:custDataLst>
            </p:nvPr>
          </p:nvSpPr>
          <p:spPr>
            <a:xfrm>
              <a:off x="1293713" y="3257217"/>
              <a:ext cx="9666149" cy="7523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2.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通过对汽油机和柴油机的构造及工作过程进行异同分析，运用分析和类比的科学研究方法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5" name="组合 24" title=""/>
          <p:cNvGrpSpPr/>
          <p:nvPr>
            <p:custDataLst>
              <p:tags r:id="rId18"/>
            </p:custDataLst>
          </p:nvPr>
        </p:nvGrpSpPr>
        <p:grpSpPr>
          <a:xfrm>
            <a:off x="1403985" y="3299460"/>
            <a:ext cx="7009130" cy="824230"/>
            <a:chOff x="1747435" y="4398941"/>
            <a:chExt cx="9540240" cy="846667"/>
          </a:xfrm>
        </p:grpSpPr>
        <p:grpSp>
          <p:nvGrpSpPr>
            <p:cNvPr id="16" name="组合 15"/>
            <p:cNvGrpSpPr/>
            <p:nvPr>
              <p:custDataLst>
                <p:tags r:id="rId19"/>
              </p:custDataLst>
            </p:nvPr>
          </p:nvGrpSpPr>
          <p:grpSpPr>
            <a:xfrm>
              <a:off x="1747435" y="4398941"/>
              <a:ext cx="9540240" cy="846667"/>
              <a:chOff x="1747435" y="3005569"/>
              <a:chExt cx="9540240" cy="846667"/>
            </a:xfrm>
          </p:grpSpPr>
          <p:sp>
            <p:nvSpPr>
              <p:cNvPr id="17" name="矩形 6"/>
              <p:cNvSpPr/>
              <p:nvPr>
                <p:custDataLst>
                  <p:tags r:id="rId20"/>
                </p:custDataLst>
              </p:nvPr>
            </p:nvSpPr>
            <p:spPr>
              <a:xfrm>
                <a:off x="2159762" y="3005569"/>
                <a:ext cx="9127913" cy="846667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8" name="图片 17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2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1747435" y="300594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2" name="文本框 21"/>
            <p:cNvSpPr txBox="1"/>
            <p:nvPr>
              <p:custDataLst>
                <p:tags r:id="rId22"/>
              </p:custDataLst>
            </p:nvPr>
          </p:nvSpPr>
          <p:spPr>
            <a:xfrm>
              <a:off x="1929204" y="4529984"/>
              <a:ext cx="336127" cy="4729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 </a:t>
              </a:r>
              <a:endParaRPr lang="en-US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85" name="组合 84" title=""/>
          <p:cNvGrpSpPr/>
          <p:nvPr>
            <p:custDataLst>
              <p:tags r:id="rId23"/>
            </p:custDataLst>
          </p:nvPr>
        </p:nvGrpSpPr>
        <p:grpSpPr>
          <a:xfrm rot="20760000">
            <a:off x="5697220" y="-386080"/>
            <a:ext cx="3257550" cy="1847850"/>
            <a:chOff x="2438400" y="1949004"/>
            <a:chExt cx="5334000" cy="2463800"/>
          </a:xfrm>
        </p:grpSpPr>
        <p:grpSp>
          <p:nvGrpSpPr>
            <p:cNvPr id="81" name="组合 80"/>
            <p:cNvGrpSpPr/>
            <p:nvPr>
              <p:custDataLst>
                <p:tags r:id="rId24"/>
              </p:custDataLst>
            </p:nvPr>
          </p:nvGrpSpPr>
          <p:grpSpPr>
            <a:xfrm>
              <a:off x="4114800" y="1949004"/>
              <a:ext cx="3657600" cy="2463800"/>
              <a:chOff x="6363160" y="1485900"/>
              <a:chExt cx="5943600" cy="4572012"/>
            </a:xfrm>
          </p:grpSpPr>
          <p:pic>
            <p:nvPicPr>
              <p:cNvPr id="82" name="图片 81"/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63160" y="1485900"/>
                <a:ext cx="5943600" cy="4572012"/>
              </a:xfrm>
              <a:prstGeom prst="rect">
                <a:avLst/>
              </a:prstGeom>
            </p:spPr>
          </p:pic>
          <p:pic>
            <p:nvPicPr>
              <p:cNvPr id="83" name="图片 82"/>
              <p:cNvPicPr>
                <a:picLocks noChangeAspect="1"/>
              </p:cNvPicPr>
              <p:nvPr>
                <p:custDataLst>
                  <p:tags r:id="rId27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838" t="21959" r="35301" b="52771"/>
              <a:stretch>
                <a:fillRect/>
              </a:stretch>
            </p:blipFill>
            <p:spPr>
              <a:xfrm>
                <a:off x="9265847" y="2489790"/>
                <a:ext cx="942755" cy="1155405"/>
              </a:xfrm>
              <a:prstGeom prst="rect">
                <a:avLst/>
              </a:prstGeom>
            </p:spPr>
          </p:pic>
        </p:grpSp>
        <p:pic>
          <p:nvPicPr>
            <p:cNvPr id="84" name="图片 83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28">
              <a:extLst>
                <a:ext uri="{BEBA8EAE-BF5A-486C-A8C5-ECC9F3942E4B}">
                  <a14:imgProps xmlns:a14="http://schemas.microsoft.com/office/drawing/2010/main">
                    <a14:imgLayer r:embed="rId29">
                      <a14:imgEffect>
                        <a14:brightnessContrast bright="4000" contrast="4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2438400" y="2438400"/>
              <a:ext cx="2971493" cy="1519269"/>
            </a:xfrm>
            <a:prstGeom prst="rect">
              <a:avLst/>
            </a:prstGeom>
          </p:spPr>
        </p:pic>
      </p:grpSp>
      <p:pic>
        <p:nvPicPr>
          <p:cNvPr id="29" name="图片 28" title="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1"/>
          <a:srcRect t="-371"/>
          <a:stretch>
            <a:fillRect/>
          </a:stretch>
        </p:blipFill>
        <p:spPr>
          <a:xfrm>
            <a:off x="323850" y="-47625"/>
            <a:ext cx="734695" cy="13671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6" name="文本框 5" title=""/>
          <p:cNvSpPr txBox="1"/>
          <p:nvPr>
            <p:custDataLst>
              <p:tags r:id="rId33"/>
            </p:custDataLst>
          </p:nvPr>
        </p:nvSpPr>
        <p:spPr>
          <a:xfrm>
            <a:off x="1764030" y="3317875"/>
            <a:ext cx="6731635" cy="706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3.</a:t>
            </a:r>
            <a:r>
              <a: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通过生活中的观察和模型对比，探究内燃机的工作过程，培养学生归纳相关结论的能力。</a:t>
            </a:r>
            <a:endParaRPr lang="zh-CN" altLang="en-US" sz="2000">
              <a:solidFill>
                <a:srgbClr val="5C2A08"/>
              </a:solidFill>
              <a:ea typeface="+mj-ea"/>
              <a:cs typeface="Times New Roman" panose="02020603050405020304" charset="0"/>
              <a:sym typeface="+mn-ea"/>
            </a:endParaRPr>
          </a:p>
        </p:txBody>
      </p:sp>
      <p:pic>
        <p:nvPicPr>
          <p:cNvPr id="5" name="Picture 5"/>
          <p:cNvPicPr>
            <a:picLocks noChangeAspect="1"/>
          </p:cNvPicPr>
          <p:nvPr>
            <p:custDataLst>
              <p:tags r:id="rId35"/>
            </p:custDataLst>
          </p:nvPr>
        </p:nvPicPr>
        <p:blipFill>
          <a:blip r:embed="rId34"/>
          <a:stretch>
            <a:fillRect/>
          </a:stretch>
        </p:blipFill>
        <p:spPr>
          <a:xfrm flipH="1">
            <a:off x="10604500" y="119253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entr" presetSubtype="0" fill="hold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to="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-(#ppt_h-#ppt_h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-(#ppt_w-#ppt_w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 additive="base"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 additive="base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4_BD.12_1#781b8c746?vcp=1&amp;vis=1&amp;pid=b6a492b60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1474002"/>
                <a:ext cx="8065008" cy="21509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5.一般耕地的拖拉机选用的发动机是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，因为它的效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率高且功率较大。周末，小荣随爸爸去汽车销售服务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店保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养车，师傅告诉小荣爸爸“这辆车该换火花塞了”，则小荣家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的车用的发动机是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。（均填“汽油机”或“柴油机”）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B_4_BD.12_1#781b8c746?vcp=1&amp;vis=1&amp;pid=b6a492b60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1474002"/>
                <a:ext cx="8065008" cy="2150999"/>
              </a:xfrm>
              <a:prstGeom prst="rect">
                <a:avLst/>
              </a:prstGeom>
              <a:blipFill rotWithShape="1">
                <a:blip r:embed="rId6"/>
                <a:stretch>
                  <a:fillRect l="-5" t="-8" r="3" b="-27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4_AN.13_1#781b8c746.blank?vcp=1&amp;vis=1&amp;pid=b6a492b60&amp;color=0,0,0&amp;vpa=5&amp;vtp=1&amp;bbb=1" title=""/>
          <p:cNvSpPr/>
          <p:nvPr>
            <p:custDataLst>
              <p:tags r:id="rId7"/>
            </p:custDataLst>
          </p:nvPr>
        </p:nvSpPr>
        <p:spPr>
          <a:xfrm>
            <a:off x="5356765" y="1446062"/>
            <a:ext cx="11350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柴油机</a:t>
            </a:r>
            <a:endParaRPr lang="en-US" altLang="zh-CN" sz="2400"/>
          </a:p>
        </p:txBody>
      </p:sp>
      <p:sp>
        <p:nvSpPr>
          <p:cNvPr id="4" name="QB_4_AN.14_1#781b8c746.blank?vcp=1&amp;vis=1&amp;pid=b6a492b60&amp;color=0,0,0&amp;vpa=6&amp;vtp=1&amp;bbb=1" title=""/>
          <p:cNvSpPr/>
          <p:nvPr>
            <p:custDataLst>
              <p:tags r:id="rId8"/>
            </p:custDataLst>
          </p:nvPr>
        </p:nvSpPr>
        <p:spPr>
          <a:xfrm>
            <a:off x="2994564" y="3100872"/>
            <a:ext cx="11350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汽油机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15_1#caf71de59?vcp=1&amp;vis=1&amp;pid=674f532ec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1240227"/>
            <a:ext cx="8065008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6.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如图所示的是四冲程汽油机的工作示意图，其中气缸内气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体温度一直升高的冲程是(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3" name="QC_4_AN.16_1#caf71de59.bracket?vcp=1&amp;vis=1&amp;pid=674f532ec&amp;color=0,0,0&amp;vpa=7&amp;vtp=1" title=""/>
          <p:cNvSpPr/>
          <p:nvPr>
            <p:custDataLst>
              <p:tags r:id="rId5"/>
            </p:custDataLst>
          </p:nvPr>
        </p:nvSpPr>
        <p:spPr>
          <a:xfrm>
            <a:off x="4137565" y="1787597"/>
            <a:ext cx="423863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2400"/>
          </a:p>
        </p:txBody>
      </p:sp>
      <p:sp>
        <p:nvSpPr>
          <p:cNvPr id="4" name="QC_4_BD.15_2#caf71de59.choices?vcp=1&amp;vis=1&amp;pid=674f532ec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539496" y="2413198"/>
            <a:ext cx="8064504" cy="138652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12400"/>
              </a:lnSpc>
              <a:tabLst>
                <a:tab pos="2123440"/>
                <a:tab pos="4222115"/>
                <a:tab pos="6320790"/>
              </a:tabLst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680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690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690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</a:t>
            </a:r>
            <a:endParaRPr lang="en-US" altLang="zh-CN" sz="900">
              <a:latin typeface="宋体" panose="02010600030101010101" pitchFamily="2" charset="-122"/>
            </a:endParaRPr>
          </a:p>
        </p:txBody>
      </p:sp>
      <p:pic>
        <p:nvPicPr>
          <p:cNvPr id="5" name="QC_4_BD.15_2#caf71de59.choice_image?vcp=1&amp;vis=1&amp;pid=674f532ec&amp;color=0,0,0&amp;tib=255,255,255&amp;iip=3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3649" y="2430026"/>
            <a:ext cx="1170432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6" name="QC_4_BD.15_2#caf71de59.choice_image?vcp=1&amp;vis=1&amp;pid=674f532ec&amp;color=0,0,0&amp;tib=255,255,255&amp;iip=4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10262" y="2410468"/>
            <a:ext cx="1170432" cy="1389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7" name="QC_4_BD.15_2#caf71de59.choice_image?vcp=1&amp;vis=1&amp;pid=674f532ec&amp;color=0,0,0&amp;tib=255,255,255&amp;iip=5&amp;vtp=1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08937" y="2439170"/>
            <a:ext cx="1170432" cy="1362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8" name="QC_4_BD.15_2#caf71de59.choice_image?vcp=1&amp;vis=1&amp;pid=674f532ec&amp;color=0,0,0&amp;tib=255,255,255&amp;iip=6&amp;vtp=1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30155" y="2439170"/>
            <a:ext cx="987552" cy="1362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BD.17_1#d9af418a4?htil=4&amp;vcp=1&amp;vis=1&amp;pid=674f532ec&amp;color=0,0,0&amp;tib=255,255,255&amp;vtp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34204" y="493777"/>
            <a:ext cx="2532888" cy="1408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4_BD.17_2#d9af418a4?htil=4&amp;vcp=1&amp;vis=1&amp;pid=674f532ec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402336"/>
            <a:ext cx="5394960" cy="22970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7.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[2026·武汉期中]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如图甲所示的是四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冲程汽油机某冲程示意图，图乙为空气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压缩引火仪，图丙对试管中水加热一段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时间后瓶塞“飞出”。关于这三幅图，下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列说法正确的是(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4" name="QC_4_AN.18_1#d9af418a4.bracket?vcp=1&amp;vis=1&amp;pid=674f532ec&amp;color=0,0,0&amp;vpa=8&amp;vtp=1" title=""/>
          <p:cNvSpPr/>
          <p:nvPr>
            <p:custDataLst>
              <p:tags r:id="rId7"/>
            </p:custDataLst>
          </p:nvPr>
        </p:nvSpPr>
        <p:spPr>
          <a:xfrm>
            <a:off x="2918364" y="2276411"/>
            <a:ext cx="423863" cy="4214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2400"/>
          </a:p>
        </p:txBody>
      </p:sp>
      <p:sp>
        <p:nvSpPr>
          <p:cNvPr id="5" name="QC_4_BD.17_3#d9af418a4.choices?vcp=1&amp;vis=1&amp;pid=674f532ec&amp;color=0,0,0&amp;vtp=1&amp;bbb=1&amp;hs=1" title=""/>
          <p:cNvSpPr/>
          <p:nvPr>
            <p:custDataLst>
              <p:tags r:id="rId8"/>
            </p:custDataLst>
          </p:nvPr>
        </p:nvSpPr>
        <p:spPr>
          <a:xfrm>
            <a:off x="539496" y="2729358"/>
            <a:ext cx="8065008" cy="18271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图甲为活塞对气体做功，是汽油机的做功冲程</a:t>
            </a:r>
            <a:endParaRPr lang="en-US" altLang="zh-CN" sz="2400"/>
          </a:p>
          <a:p>
            <a:pPr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热机是把内能转化为机械能的机械</a:t>
            </a:r>
            <a:endParaRPr lang="en-US" altLang="zh-CN" sz="2400"/>
          </a:p>
          <a:p>
            <a:pPr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图甲中能量转化与图丙瓶塞“飞出”过程的能量转化相同</a:t>
            </a:r>
            <a:endParaRPr lang="en-US" altLang="zh-CN" sz="2400"/>
          </a:p>
          <a:p>
            <a:pPr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图乙气体内能增加和图丙液体内能增加方式相同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20_1#b7a875631?vcp=1&amp;vis=1&amp;pid=674f532ec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542013"/>
            <a:ext cx="8065008" cy="21668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5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8.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如图所示，将一个空易拉罐的底部钻一个小孔，从易拉罐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开口端向罐内喷适量酒精喷雾，然后将一个空纸杯迅速套上。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用细线将易拉罐水平悬挂在铁架台上，将点燃的打火枪靠近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底部的小孔，纸杯就会“向前”飞去。纸杯飞出过程中，下列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说法正确的是(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3" name="QC_4_AN.21_1#b7a875631.bracket?vcp=1&amp;vis=1&amp;pid=674f532ec&amp;color=0,0,0&amp;vpa=9&amp;vtp=1" title=""/>
          <p:cNvSpPr/>
          <p:nvPr>
            <p:custDataLst>
              <p:tags r:id="rId5"/>
            </p:custDataLst>
          </p:nvPr>
        </p:nvSpPr>
        <p:spPr>
          <a:xfrm>
            <a:off x="2600864" y="2305154"/>
            <a:ext cx="441325" cy="39287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3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p:pic>
        <p:nvPicPr>
          <p:cNvPr id="4" name="QC_4_BD.20_2#b7a875631?htil=6&amp;vcp=1&amp;vis=1&amp;pid=674f532ec&amp;color=0,0,0&amp;tib=255,255,255&amp;vtp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84848" y="2350239"/>
            <a:ext cx="1801368" cy="1234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4_BD.20_3#b7a875631.choices?htil=6&amp;vcp=1&amp;vis=1&amp;pid=674f532ec&amp;color=0,0,0&amp;vtp=1&amp;bbb=1" title=""/>
          <p:cNvSpPr/>
          <p:nvPr>
            <p:custDataLst>
              <p:tags r:id="rId8"/>
            </p:custDataLst>
          </p:nvPr>
        </p:nvSpPr>
        <p:spPr>
          <a:xfrm>
            <a:off x="539496" y="2741272"/>
            <a:ext cx="6126480" cy="17223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5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罐内气体的内能增加</a:t>
            </a:r>
            <a:endParaRPr lang="en-US" altLang="zh-CN" sz="2400"/>
          </a:p>
          <a:p>
            <a:pPr latinLnBrk="1">
              <a:lnSpc>
                <a:spcPts val="35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该过程机械能转化为内能</a:t>
            </a:r>
            <a:endParaRPr lang="en-US" altLang="zh-CN" sz="2400"/>
          </a:p>
          <a:p>
            <a:pPr latinLnBrk="1">
              <a:lnSpc>
                <a:spcPts val="35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能量转化情况与内燃机的压缩冲程相同</a:t>
            </a:r>
            <a:endParaRPr lang="en-US" altLang="zh-CN" sz="2400"/>
          </a:p>
          <a:p>
            <a:pPr latinLnBrk="1">
              <a:lnSpc>
                <a:spcPts val="3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能量转化情况与内燃机的做功冲程相同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4_BD.23_1#3bba795c7?iti=1&amp;htil=7&amp;vcp=1&amp;vis=1&amp;pid=674f532ec&amp;color=0,0,0&amp;tib=255,255,255&amp;vtp=1&amp;bt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75704" y="917964"/>
            <a:ext cx="1810512" cy="1545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4_BD.23_2#3bba795c7?iti=1&amp;htil=7&amp;vcp=1&amp;vis=1&amp;pid=674f532ec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6961029" y="2590300"/>
            <a:ext cx="1439862" cy="89509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（第9题）</a:t>
            </a:r>
            <a:endParaRPr lang="en-US" altLang="zh-CN" sz="2400"/>
          </a:p>
        </p:txBody>
      </p:sp>
      <p:sp>
        <p:nvSpPr>
          <p:cNvPr id="4" name="QB_4_BD.23_3#3bba795c7?htil=7&amp;vcp=1&amp;vis=1&amp;pid=674f532ec&amp;color=0,0,0&amp;vtp=1&amp;bbb=1&amp;hb=1&amp;hs=1" title=""/>
          <p:cNvSpPr/>
          <p:nvPr>
            <p:custDataLst>
              <p:tags r:id="rId7"/>
            </p:custDataLst>
          </p:nvPr>
        </p:nvSpPr>
        <p:spPr>
          <a:xfrm>
            <a:off x="539496" y="905265"/>
            <a:ext cx="6117336" cy="27097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9.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如图所示的是我国传统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的走马灯。点燃底部的蜡烛，热空气上升，驱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动扇叶转动，可以看到纸马动起来了，在此过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程中，能量的转化情况是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</a:t>
            </a:r>
            <a:endParaRPr lang="en-US" altLang="zh-CN" sz="24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。某汽油机每秒对外做功的次</a:t>
            </a:r>
            <a:endParaRPr lang="en-US" altLang="zh-CN" sz="2400"/>
          </a:p>
        </p:txBody>
      </p:sp>
      <p:pic>
        <p:nvPicPr>
          <p:cNvPr id="5" name="QB_4_BD.23_3#3bba795c7?htil=7&amp;vcp=1&amp;vis=1&amp;pid=674f532ec&amp;color=0,0,0&amp;tib=255,255,255&amp;iip=7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3274" y="946413"/>
            <a:ext cx="2578608" cy="46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4_AN.24_1#3bba795c7.blank?vcp=1&amp;vis=1&amp;pid=674f532ec&amp;color=0,0,0&amp;vpa=10&amp;vtp=1&amp;bbb=1&amp;hb=1" title=""/>
          <p:cNvSpPr/>
          <p:nvPr>
            <p:custDataLst>
              <p:tags r:id="rId10"/>
            </p:custDataLst>
          </p:nvPr>
        </p:nvSpPr>
        <p:spPr>
          <a:xfrm>
            <a:off x="539496" y="2553725"/>
            <a:ext cx="6117336" cy="10375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</a:t>
            </a: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空气的内能转化为</a:t>
            </a:r>
            <a:endParaRPr lang="en-US" altLang="zh-CN" sz="2400" b="0" i="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扇叶的机械能</a:t>
            </a:r>
            <a:endParaRPr lang="en-US" altLang="zh-CN" sz="2400"/>
          </a:p>
        </p:txBody>
      </p:sp>
      <p:sp>
        <p:nvSpPr>
          <p:cNvPr id="7" name="QB_4_AN.25_1#3bba795c7.blank?vcp=1&amp;vis=1&amp;pid=674f532ec&amp;color=0,0,0&amp;vpa=11&amp;vtp=1&amp;bbb=1" title=""/>
          <p:cNvSpPr/>
          <p:nvPr>
            <p:custDataLst>
              <p:tags r:id="rId11"/>
            </p:custDataLst>
          </p:nvPr>
        </p:nvSpPr>
        <p:spPr>
          <a:xfrm>
            <a:off x="5433468" y="3610554"/>
            <a:ext cx="982663" cy="4841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2</a:t>
            </a:r>
            <a:r>
              <a:rPr lang="en-US" altLang="zh-CN" sz="2400" b="0" i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400</a:t>
            </a:r>
            <a:endParaRPr lang="en-US" altLang="zh-CN" sz="2400"/>
          </a:p>
        </p:txBody>
      </p:sp>
      <mc:AlternateContent>
        <mc:Choice Requires="a14">
          <p:sp>
            <p:nvSpPr>
              <p:cNvPr id="8" name="QB_4_BD.23_3#3bba795c7?htil=7&amp;vcp=1&amp;vis=1&amp;pid=674f532ec&amp;color=0,0,0&amp;vtp=1&amp;bbb=1&amp;hb=1&amp;hs=1" title=""/>
              <p:cNvSpPr/>
              <p:nvPr>
                <p:custDataLst>
                  <p:tags r:id="rId12"/>
                </p:custDataLst>
              </p:nvPr>
            </p:nvSpPr>
            <p:spPr>
              <a:xfrm>
                <a:off x="540000" y="3650559"/>
                <a:ext cx="8064000" cy="48412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3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数为20次，则该汽油机飞轮的转速为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r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min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8" name="QB_4_BD.23_3#3bba795c7?htil=7&amp;vcp=1&amp;vis=1&amp;pid=674f532ec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3"/>
                </p:custDataLst>
              </p:nvPr>
            </p:nvSpPr>
            <p:spPr>
              <a:xfrm>
                <a:off x="540000" y="3650559"/>
                <a:ext cx="8064000" cy="484124"/>
              </a:xfrm>
              <a:prstGeom prst="rect">
                <a:avLst/>
              </a:prstGeom>
              <a:blipFill rotWithShape="1">
                <a:blip r:embed="rId14"/>
                <a:stretch>
                  <a:fillRect l="-3" t="-120" r="5" b="-126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7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3" name="矩形 22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24" name="矩形 23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25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课堂小结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 bwMode="auto">
          <a:xfrm>
            <a:off x="1080135" y="1817502"/>
            <a:ext cx="504000" cy="1008000"/>
          </a:xfrm>
          <a:prstGeom prst="roundRect">
            <a:avLst/>
          </a:prstGeom>
          <a:solidFill>
            <a:srgbClr val="008080"/>
          </a:solidFill>
          <a:ln>
            <a:noFill/>
          </a:ln>
        </p:spPr>
        <p:txBody>
          <a:bodyPr wrap="square" lIns="54000" tIns="0" rIns="0" bIns="27000" rtlCol="0" anchor="t">
            <a:noAutofit/>
          </a:bodyPr>
          <a:lstStyle>
            <a:defPPr>
              <a:defRPr lang="zh-CN"/>
            </a:defPPr>
            <a:lvl1pPr eaLnBrk="1" hangingPunct="1">
              <a:defRPr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600">
                <a:sym typeface="+mn-ea"/>
              </a:rPr>
              <a:t>热机</a:t>
            </a:r>
            <a:endParaRPr lang="zh-CN" altLang="en-US" sz="2600">
              <a:sym typeface="+mn-ea"/>
            </a:endParaRPr>
          </a:p>
        </p:txBody>
      </p:sp>
      <p:sp>
        <p:nvSpPr>
          <p:cNvPr id="6" name="左大括号 5" title=""/>
          <p:cNvSpPr/>
          <p:nvPr>
            <p:custDataLst>
              <p:tags r:id="rId8"/>
            </p:custDataLst>
          </p:nvPr>
        </p:nvSpPr>
        <p:spPr bwMode="auto">
          <a:xfrm>
            <a:off x="1672822" y="1180394"/>
            <a:ext cx="465653" cy="2333184"/>
          </a:xfrm>
          <a:prstGeom prst="leftBrace">
            <a:avLst/>
          </a:prstGeom>
          <a:noFill/>
          <a:ln w="1905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 anchor="ctr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7" name="TextBox 10" title=""/>
          <p:cNvSpPr txBox="1"/>
          <p:nvPr>
            <p:custDataLst>
              <p:tags r:id="rId9"/>
            </p:custDataLst>
          </p:nvPr>
        </p:nvSpPr>
        <p:spPr bwMode="auto">
          <a:xfrm>
            <a:off x="4861598" y="874027"/>
            <a:ext cx="2664185" cy="4603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内能转化为机械能</a:t>
            </a:r>
            <a:endParaRPr lang="zh-CN" altLang="en-US" sz="2400"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0"/>
            </p:custDataLst>
          </p:nvPr>
        </p:nvSpPr>
        <p:spPr bwMode="auto">
          <a:xfrm>
            <a:off x="2185234" y="874527"/>
            <a:ext cx="2052000" cy="4608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热机工作原理</a:t>
            </a:r>
            <a:endParaRPr lang="zh-CN" altLang="en-US" sz="2400">
              <a:sym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1"/>
            </p:custDataLst>
          </p:nvPr>
        </p:nvSpPr>
        <p:spPr bwMode="auto">
          <a:xfrm>
            <a:off x="2185234" y="3251195"/>
            <a:ext cx="1152000" cy="4608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内燃机</a:t>
            </a:r>
            <a:endParaRPr lang="zh-CN" altLang="en-US" sz="2400">
              <a:sym typeface="+mn-ea"/>
            </a:endParaRPr>
          </a:p>
        </p:txBody>
      </p:sp>
      <p:sp>
        <p:nvSpPr>
          <p:cNvPr id="10" name="左大括号 9" title=""/>
          <p:cNvSpPr/>
          <p:nvPr>
            <p:custDataLst>
              <p:tags r:id="rId12"/>
            </p:custDataLst>
          </p:nvPr>
        </p:nvSpPr>
        <p:spPr bwMode="auto">
          <a:xfrm>
            <a:off x="3570800" y="2847345"/>
            <a:ext cx="340834" cy="1219431"/>
          </a:xfrm>
          <a:prstGeom prst="leftBrace">
            <a:avLst>
              <a:gd name="adj1" fmla="val 0"/>
              <a:gd name="adj2" fmla="val 50000"/>
            </a:avLst>
          </a:prstGeom>
          <a:noFill/>
          <a:ln w="1905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 anchor="ctr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13"/>
            </p:custDataLst>
          </p:nvPr>
        </p:nvSpPr>
        <p:spPr bwMode="auto">
          <a:xfrm>
            <a:off x="3983639" y="2705178"/>
            <a:ext cx="1188000" cy="4608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汽油机</a:t>
            </a:r>
            <a:endParaRPr lang="zh-CN" altLang="en-US" sz="2400">
              <a:sym typeface="+mn-ea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14"/>
            </p:custDataLst>
          </p:nvPr>
        </p:nvSpPr>
        <p:spPr bwMode="auto">
          <a:xfrm>
            <a:off x="3983639" y="3933915"/>
            <a:ext cx="1188000" cy="4608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柴油机</a:t>
            </a:r>
            <a:endParaRPr lang="zh-CN" altLang="en-US" sz="2400">
              <a:sym typeface="+mn-ea"/>
            </a:endParaRPr>
          </a:p>
        </p:txBody>
      </p:sp>
      <p:sp>
        <p:nvSpPr>
          <p:cNvPr id="13" name="左大括号 12" title=""/>
          <p:cNvSpPr/>
          <p:nvPr>
            <p:custDataLst>
              <p:tags r:id="rId15"/>
            </p:custDataLst>
          </p:nvPr>
        </p:nvSpPr>
        <p:spPr bwMode="auto">
          <a:xfrm flipH="1">
            <a:off x="5298920" y="2904355"/>
            <a:ext cx="252018" cy="1219431"/>
          </a:xfrm>
          <a:prstGeom prst="leftBrace">
            <a:avLst>
              <a:gd name="adj1" fmla="val 0"/>
              <a:gd name="adj2" fmla="val 50000"/>
            </a:avLst>
          </a:prstGeom>
          <a:noFill/>
          <a:ln w="1905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 anchor="ctr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4" name="左大括号 13" title=""/>
          <p:cNvSpPr/>
          <p:nvPr>
            <p:custDataLst>
              <p:tags r:id="rId16"/>
            </p:custDataLst>
          </p:nvPr>
        </p:nvSpPr>
        <p:spPr bwMode="auto">
          <a:xfrm>
            <a:off x="5664195" y="2665687"/>
            <a:ext cx="340834" cy="1696768"/>
          </a:xfrm>
          <a:prstGeom prst="leftBrace">
            <a:avLst/>
          </a:prstGeom>
          <a:noFill/>
          <a:ln w="1905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 anchor="ctr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5" name="TextBox 25" title=""/>
          <p:cNvSpPr txBox="1"/>
          <p:nvPr>
            <p:custDataLst>
              <p:tags r:id="rId17"/>
            </p:custDataLst>
          </p:nvPr>
        </p:nvSpPr>
        <p:spPr bwMode="auto">
          <a:xfrm>
            <a:off x="6085407" y="2433114"/>
            <a:ext cx="1476000" cy="4603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wrap="square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吸气冲程</a:t>
            </a:r>
            <a:endParaRPr lang="zh-CN" altLang="en-US" sz="2400">
              <a:sym typeface="+mn-ea"/>
            </a:endParaRPr>
          </a:p>
        </p:txBody>
      </p:sp>
      <p:sp>
        <p:nvSpPr>
          <p:cNvPr id="16" name="TextBox 26" title=""/>
          <p:cNvSpPr txBox="1"/>
          <p:nvPr>
            <p:custDataLst>
              <p:tags r:id="rId18"/>
            </p:custDataLst>
          </p:nvPr>
        </p:nvSpPr>
        <p:spPr bwMode="auto">
          <a:xfrm>
            <a:off x="6083268" y="3002581"/>
            <a:ext cx="1476000" cy="4603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wrap="square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压缩冲程</a:t>
            </a:r>
            <a:endParaRPr lang="zh-CN" altLang="en-US" sz="2400">
              <a:sym typeface="+mn-ea"/>
            </a:endParaRPr>
          </a:p>
        </p:txBody>
      </p:sp>
      <p:sp>
        <p:nvSpPr>
          <p:cNvPr id="17" name="TextBox 29" title=""/>
          <p:cNvSpPr txBox="1"/>
          <p:nvPr>
            <p:custDataLst>
              <p:tags r:id="rId19"/>
            </p:custDataLst>
          </p:nvPr>
        </p:nvSpPr>
        <p:spPr bwMode="auto">
          <a:xfrm>
            <a:off x="6074521" y="3577784"/>
            <a:ext cx="1476000" cy="4603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wrap="square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做功冲程</a:t>
            </a:r>
            <a:endParaRPr lang="zh-CN" altLang="en-US" sz="2400">
              <a:sym typeface="+mn-ea"/>
            </a:endParaRPr>
          </a:p>
        </p:txBody>
      </p:sp>
      <p:sp>
        <p:nvSpPr>
          <p:cNvPr id="18" name="TextBox 30719" title=""/>
          <p:cNvSpPr txBox="1"/>
          <p:nvPr>
            <p:custDataLst>
              <p:tags r:id="rId20"/>
            </p:custDataLst>
          </p:nvPr>
        </p:nvSpPr>
        <p:spPr bwMode="auto">
          <a:xfrm>
            <a:off x="6074521" y="4131622"/>
            <a:ext cx="1476000" cy="4603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wrap="square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排气冲程</a:t>
            </a:r>
            <a:endParaRPr lang="zh-CN" altLang="en-US" sz="2400">
              <a:sym typeface="+mn-ea"/>
            </a:endParaRPr>
          </a:p>
        </p:txBody>
      </p:sp>
      <p:cxnSp>
        <p:nvCxnSpPr>
          <p:cNvPr id="19" name="直接连接符 18" title=""/>
          <p:cNvCxnSpPr/>
          <p:nvPr>
            <p:custDataLst>
              <p:tags r:id="rId21"/>
            </p:custDataLst>
          </p:nvPr>
        </p:nvCxnSpPr>
        <p:spPr bwMode="auto">
          <a:xfrm flipV="1">
            <a:off x="4354195" y="1090427"/>
            <a:ext cx="457200" cy="889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5" name="矩形 4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6" name="矩形 5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7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问题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7"/>
            </p:custDataLst>
          </p:nvPr>
        </p:nvSpPr>
        <p:spPr>
          <a:xfrm>
            <a:off x="3905952" y="4299870"/>
            <a:ext cx="147610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000" b="1">
                <a:latin typeface="楷体" panose="02010609060101010101" charset="-122"/>
                <a:ea typeface="楷体"/>
              </a:rPr>
              <a:t>超声速汽车</a:t>
            </a:r>
            <a:endParaRPr lang="zh-CN" altLang="en-US" sz="2000" b="1">
              <a:latin typeface="楷体" panose="02010609060101010101" charset="-122"/>
              <a:ea typeface="楷体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8"/>
            </p:custDataLst>
          </p:nvPr>
        </p:nvSpPr>
        <p:spPr>
          <a:xfrm>
            <a:off x="395710" y="569704"/>
            <a:ext cx="8496589" cy="9772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</a:rPr>
              <a:t>目前最快汽车的速度已经超过了声速。汽车是如何获得机械能的呢</a:t>
            </a:r>
            <a:r>
              <a:rPr lang="en-US" altLang="zh-CN" sz="24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</a:rPr>
              <a:t>?</a:t>
            </a:r>
            <a:endParaRPr lang="zh-CN" altLang="en-US" sz="2400" b="1">
              <a:solidFill>
                <a:srgbClr val="007E8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" name="图片 9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02"/>
          <a:stretch>
            <a:fillRect/>
          </a:stretch>
        </p:blipFill>
        <p:spPr>
          <a:xfrm>
            <a:off x="2427172" y="1588879"/>
            <a:ext cx="4289655" cy="2710991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热机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7"/>
            </p:custDataLst>
          </p:nvPr>
        </p:nvSpPr>
        <p:spPr>
          <a:xfrm>
            <a:off x="276028" y="1187192"/>
            <a:ext cx="8496590" cy="592503"/>
          </a:xfrm>
          <a:prstGeom prst="roundRect">
            <a:avLst/>
          </a:prstGeom>
          <a:noFill/>
          <a:ln w="28575" cmpd="sng">
            <a:noFill/>
            <a:prstDash val="dash"/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楷体" panose="02010609060101010101" charset="-122"/>
              </a:rPr>
              <a:t>观察现象，思考这个过程中不同形式的能量之间转化的情况。  </a:t>
            </a:r>
            <a:endParaRPr lang="zh-CN" altLang="en-US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楷体" panose="02010609060101010101" charset="-122"/>
            </a:endParaRPr>
          </a:p>
        </p:txBody>
      </p:sp>
      <p:pic>
        <p:nvPicPr>
          <p:cNvPr id="7" name="加热试管（实验）" title="">
            <a:hlinkClick action="ppaction://media"/>
          </p:cNvPr>
          <p:cNvPicPr>
            <a:picLocks noChangeAspect="1"/>
          </p:cNvPicPr>
          <p:nvPr>
            <a:videoFile r:link="rId10"/>
            <p:custDataLst>
              <p:tags r:id="rId9"/>
            </p:custDataLst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64620" y="1804716"/>
            <a:ext cx="2534247" cy="1425717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10" name="文本框 9" title=""/>
          <p:cNvSpPr txBox="1"/>
          <p:nvPr>
            <p:custDataLst>
              <p:tags r:id="rId12"/>
            </p:custDataLst>
          </p:nvPr>
        </p:nvSpPr>
        <p:spPr>
          <a:xfrm>
            <a:off x="1691800" y="3623480"/>
            <a:ext cx="6228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</a:rPr>
              <a:t>这个过程中能量是如何转化和转移的？</a:t>
            </a:r>
            <a:endParaRPr lang="zh-CN" altLang="en-US" sz="2400" b="1">
              <a:solidFill>
                <a:srgbClr val="007E8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13"/>
            </p:custDataLst>
          </p:nvPr>
        </p:nvSpPr>
        <p:spPr bwMode="auto">
          <a:xfrm>
            <a:off x="1303655" y="4059800"/>
            <a:ext cx="1152000" cy="576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</a:ln>
        </p:spPr>
        <p:txBody>
          <a:bodyPr wrap="square" rtlCol="0">
            <a:noAutofit/>
          </a:bodyPr>
          <a:lstStyle/>
          <a:p>
            <a:pPr lvl="0" algn="ctr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  <a:defRPr/>
            </a:pPr>
            <a:r>
              <a:rPr lang="en-US" altLang="zh-CN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化学能</a:t>
            </a:r>
            <a:endParaRPr lang="en-US" altLang="zh-CN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2" name="Rectangle 8" title="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4306113" y="4059800"/>
            <a:ext cx="863600" cy="576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</a:ln>
        </p:spPr>
        <p:txBody>
          <a:bodyPr wrap="square" rtlCol="0">
            <a:noAutofit/>
          </a:bodyPr>
          <a:lstStyle/>
          <a:p>
            <a:pPr lvl="0" algn="ctr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  <a:defRPr/>
            </a:pPr>
            <a:r>
              <a:rPr lang="en-US" altLang="zh-CN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内能</a:t>
            </a:r>
            <a:endParaRPr lang="en-US" altLang="zh-CN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3" name="Rectangle 10" title="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7020170" y="4059800"/>
            <a:ext cx="1151890" cy="5760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</a:ln>
        </p:spPr>
        <p:txBody>
          <a:bodyPr wrap="square" rtlCol="0">
            <a:noAutofit/>
          </a:bodyPr>
          <a:lstStyle/>
          <a:p>
            <a:pPr lvl="0" algn="ctr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  <a:defRPr/>
            </a:pPr>
            <a:r>
              <a:rPr lang="zh-CN" altLang="en-US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机械能</a:t>
            </a:r>
            <a:endParaRPr lang="zh-CN" altLang="en-US" sz="24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4" name="箭头: 下 1" title=""/>
          <p:cNvSpPr/>
          <p:nvPr>
            <p:custDataLst>
              <p:tags r:id="rId16"/>
            </p:custDataLst>
          </p:nvPr>
        </p:nvSpPr>
        <p:spPr bwMode="auto">
          <a:xfrm rot="16200000" flipH="1">
            <a:off x="3183081" y="4023800"/>
            <a:ext cx="395605" cy="648000"/>
          </a:xfrm>
          <a:prstGeom prst="downArrow">
            <a:avLst/>
          </a:prstGeom>
          <a:solidFill>
            <a:schemeClr val="bg1"/>
          </a:solidFill>
          <a:ln w="41275">
            <a:solidFill>
              <a:schemeClr val="accent3">
                <a:lumMod val="50000"/>
              </a:schemeClr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rtlCol="0" anchor="ctr">
            <a:noAutofit/>
          </a:bodyPr>
          <a:lstStyle/>
          <a:p>
            <a:pPr lvl="0" algn="l">
              <a:buClrTx/>
              <a:buSzTx/>
              <a:buFontTx/>
            </a:pP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5" name="箭头: 下 1" title=""/>
          <p:cNvSpPr/>
          <p:nvPr>
            <p:custDataLst>
              <p:tags r:id="rId17"/>
            </p:custDataLst>
          </p:nvPr>
        </p:nvSpPr>
        <p:spPr bwMode="auto">
          <a:xfrm rot="16200000" flipH="1">
            <a:off x="5897139" y="4023800"/>
            <a:ext cx="395605" cy="648000"/>
          </a:xfrm>
          <a:prstGeom prst="downArrow">
            <a:avLst/>
          </a:prstGeom>
          <a:solidFill>
            <a:schemeClr val="bg1"/>
          </a:solidFill>
          <a:ln w="41275">
            <a:solidFill>
              <a:schemeClr val="accent3">
                <a:lumMod val="50000"/>
              </a:schemeClr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rtlCol="0" anchor="ctr">
            <a:noAutofit/>
          </a:bodyPr>
          <a:lstStyle/>
          <a:p>
            <a:pPr lvl="0" algn="l">
              <a:buClrTx/>
              <a:buSzTx/>
              <a:buFontTx/>
            </a:pP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18"/>
            </p:custDataLst>
          </p:nvPr>
        </p:nvSpPr>
        <p:spPr>
          <a:xfrm>
            <a:off x="3012373" y="4614716"/>
            <a:ext cx="75057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  <a:buClrTx/>
              <a:buSzTx/>
              <a:buFontTx/>
            </a:pPr>
            <a:r>
              <a:rPr lang="zh-CN" altLang="en-US" sz="2000" b="1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燃烧</a:t>
            </a:r>
            <a:endParaRPr lang="zh-CN" altLang="en-US" sz="2000" b="1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19"/>
            </p:custDataLst>
          </p:nvPr>
        </p:nvSpPr>
        <p:spPr>
          <a:xfrm>
            <a:off x="5724080" y="4621140"/>
            <a:ext cx="75057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50000"/>
              </a:spcBef>
              <a:buClrTx/>
              <a:buSzTx/>
              <a:buFontTx/>
            </a:pPr>
            <a:r>
              <a:rPr lang="zh-CN" altLang="en-US" sz="2000" b="1"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做功</a:t>
            </a:r>
            <a:endParaRPr lang="zh-CN" altLang="en-US" sz="2000" b="1"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1" name="箭头: 下 1" title=""/>
          <p:cNvSpPr/>
          <p:nvPr>
            <p:custDataLst>
              <p:tags r:id="rId20"/>
            </p:custDataLst>
          </p:nvPr>
        </p:nvSpPr>
        <p:spPr bwMode="auto">
          <a:xfrm rot="16200000" flipH="1">
            <a:off x="5526278" y="2282972"/>
            <a:ext cx="395605" cy="648000"/>
          </a:xfrm>
          <a:prstGeom prst="downArrow">
            <a:avLst/>
          </a:prstGeom>
          <a:solidFill>
            <a:schemeClr val="bg1"/>
          </a:solidFill>
          <a:ln w="41275">
            <a:solidFill>
              <a:schemeClr val="accent3">
                <a:lumMod val="50000"/>
              </a:schemeClr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rtlCol="0" anchor="ctr">
            <a:noAutofit/>
          </a:bodyPr>
          <a:lstStyle/>
          <a:p>
            <a:pPr lvl="0" algn="l">
              <a:buClrTx/>
              <a:buSzTx/>
              <a:buFontTx/>
            </a:pP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22" name="图片 21" title="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3" r="68619" b="23082"/>
          <a:stretch>
            <a:fillRect/>
          </a:stretch>
        </p:blipFill>
        <p:spPr>
          <a:xfrm>
            <a:off x="3763433" y="1765524"/>
            <a:ext cx="1085360" cy="1598364"/>
          </a:xfrm>
          <a:prstGeom prst="rect">
            <a:avLst/>
          </a:prstGeom>
        </p:spPr>
      </p:pic>
      <p:pic>
        <p:nvPicPr>
          <p:cNvPr id="23" name="图片 22" title="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411" b="12239"/>
          <a:stretch>
            <a:fillRect/>
          </a:stretch>
        </p:blipFill>
        <p:spPr>
          <a:xfrm>
            <a:off x="6381871" y="1753758"/>
            <a:ext cx="1358349" cy="1651562"/>
          </a:xfrm>
          <a:prstGeom prst="rect">
            <a:avLst/>
          </a:prstGeom>
        </p:spPr>
      </p:pic>
      <p:sp>
        <p:nvSpPr>
          <p:cNvPr id="25" name="文本框 24" title=""/>
          <p:cNvSpPr txBox="1"/>
          <p:nvPr>
            <p:custDataLst>
              <p:tags r:id="rId25"/>
            </p:custDataLst>
          </p:nvPr>
        </p:nvSpPr>
        <p:spPr bwMode="auto">
          <a:xfrm>
            <a:off x="272940" y="680823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演示实验：</a:t>
            </a:r>
            <a:endParaRPr lang="zh-CN" altLang="en-US">
              <a:sym typeface="+mn-ea"/>
            </a:endParaRPr>
          </a:p>
        </p:txBody>
      </p:sp>
      <p:sp>
        <p:nvSpPr>
          <p:cNvPr id="26" name="文本框 25" title=""/>
          <p:cNvSpPr txBox="1"/>
          <p:nvPr>
            <p:custDataLst>
              <p:tags r:id="rId26"/>
            </p:custDataLst>
          </p:nvPr>
        </p:nvSpPr>
        <p:spPr>
          <a:xfrm>
            <a:off x="860299" y="3164572"/>
            <a:ext cx="2378315" cy="45890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 eaLnBrk="1" hangingPunct="1">
              <a:lnSpc>
                <a:spcPct val="150000"/>
              </a:lnSpc>
              <a:buClrTx/>
              <a:buSzTx/>
              <a:buFont typeface="Arial" panose="020b0604020202020204" pitchFamily="34" charset="0"/>
            </a:pP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  利用内能做功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7" name="文本框 26" title=""/>
          <p:cNvSpPr txBox="1"/>
          <p:nvPr>
            <p:custDataLst>
              <p:tags r:id="rId27"/>
            </p:custDataLst>
          </p:nvPr>
        </p:nvSpPr>
        <p:spPr>
          <a:xfrm>
            <a:off x="1983627" y="537801"/>
            <a:ext cx="4464309" cy="642871"/>
          </a:xfrm>
          <a:prstGeom prst="roundRect">
            <a:avLst/>
          </a:prstGeom>
          <a:noFill/>
          <a:ln w="28575" cmpd="sng">
            <a:noFill/>
            <a:prstDash val="dash"/>
          </a:ln>
        </p:spPr>
        <p:txBody>
          <a:bodyPr wrap="square" rtlCol="0" anchor="t">
            <a:spAutoFit/>
          </a:bodyPr>
          <a:lstStyle/>
          <a:p>
            <a:pPr lvl="0" algn="l" eaLnBrk="1" hangingPunct="1">
              <a:lnSpc>
                <a:spcPct val="15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楷体" panose="02010609060101010101" charset="-122"/>
              </a:rPr>
              <a:t>不同形式能量之间的转化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楷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4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10" grpId="0"/>
      <p:bldP spid="11" grpId="0" animBg="1"/>
      <p:bldP spid="12" grpId="0" animBg="1"/>
      <p:bldP spid="13" grpId="0" animBg="1"/>
      <p:bldP spid="14" grpId="0" animBg="1"/>
      <p:bldP spid="15" grpId="0" animBg="1"/>
      <p:bldP spid="19" grpId="0"/>
      <p:bldP spid="20" grpId="0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热机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grpSp>
        <p:nvGrpSpPr>
          <p:cNvPr id="5" name="组合 4" title=""/>
          <p:cNvGrpSpPr/>
          <p:nvPr>
            <p:custDataLst>
              <p:tags r:id="rId7"/>
            </p:custDataLst>
          </p:nvPr>
        </p:nvGrpSpPr>
        <p:grpSpPr>
          <a:xfrm>
            <a:off x="1370452" y="1311886"/>
            <a:ext cx="2610485" cy="3099112"/>
            <a:chOff x="954" y="988"/>
            <a:chExt cx="5443" cy="5977"/>
          </a:xfrm>
        </p:grpSpPr>
        <p:pic>
          <p:nvPicPr>
            <p:cNvPr id="6" name="图片 5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8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54" y="988"/>
              <a:ext cx="5443" cy="544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7" name="文本框 6"/>
            <p:cNvSpPr txBox="1"/>
            <p:nvPr>
              <p:custDataLst>
                <p:tags r:id="rId10"/>
              </p:custDataLst>
            </p:nvPr>
          </p:nvSpPr>
          <p:spPr>
            <a:xfrm>
              <a:off x="2681" y="6193"/>
              <a:ext cx="2109" cy="7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Tx/>
                <a:buSzTx/>
                <a:buFontTx/>
              </a:pPr>
              <a:r>
                <a:rPr lang="zh-CN" altLang="en-US" sz="2000" b="1">
                  <a:latin typeface="楷体" panose="02010609060101010101" charset="-122"/>
                  <a:ea typeface="楷体"/>
                </a:rPr>
                <a:t>蒸汽机</a:t>
              </a:r>
              <a:endParaRPr lang="zh-CN" altLang="en-US" sz="2000" b="1">
                <a:latin typeface="楷体" panose="02010609060101010101" charset="-122"/>
                <a:ea typeface="楷体"/>
              </a:endParaRPr>
            </a:p>
          </p:txBody>
        </p:sp>
      </p:grpSp>
      <p:pic>
        <p:nvPicPr>
          <p:cNvPr id="8" name="图片 7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lum bright="-12000" contrast="30000"/>
          </a:blip>
          <a:stretch>
            <a:fillRect/>
          </a:stretch>
        </p:blipFill>
        <p:spPr bwMode="auto">
          <a:xfrm>
            <a:off x="5292049" y="1094724"/>
            <a:ext cx="2572161" cy="1621036"/>
          </a:xfrm>
          <a:prstGeom prst="rect">
            <a:avLst/>
          </a:prstGeom>
          <a:noFill/>
          <a:ln w="19050"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lum bright="-6000" contrast="12000"/>
          </a:blip>
          <a:stretch>
            <a:fillRect/>
          </a:stretch>
        </p:blipFill>
        <p:spPr bwMode="auto">
          <a:xfrm>
            <a:off x="5292049" y="2840831"/>
            <a:ext cx="2647665" cy="1747059"/>
          </a:xfrm>
          <a:prstGeom prst="rect">
            <a:avLst/>
          </a:prstGeom>
          <a:noFill/>
          <a:ln w="19050"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0" name="圆角矩形标注 25" title=""/>
          <p:cNvSpPr/>
          <p:nvPr>
            <p:custDataLst>
              <p:tags r:id="rId15"/>
            </p:custDataLst>
          </p:nvPr>
        </p:nvSpPr>
        <p:spPr>
          <a:xfrm>
            <a:off x="6853555" y="2355982"/>
            <a:ext cx="2196000" cy="505460"/>
          </a:xfrm>
          <a:prstGeom prst="wedgeRoundRectCallout">
            <a:avLst>
              <a:gd name="adj1" fmla="val -38954"/>
              <a:gd name="adj2" fmla="val 82160"/>
              <a:gd name="adj3" fmla="val 16667"/>
            </a:avLst>
          </a:prstGeom>
          <a:solidFill>
            <a:schemeClr val="bg1"/>
          </a:solidFill>
          <a:ln w="19050">
            <a:solidFill>
              <a:srgbClr val="007E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latinLnBrk="0">
              <a:lnSpc>
                <a:spcPct val="100000"/>
              </a:lnSpc>
              <a:buClrTx/>
              <a:buSzTx/>
              <a:buFontTx/>
            </a:pPr>
            <a:r>
              <a:rPr lang="zh-CN" altLang="en-US" sz="2200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内能可以做功！</a:t>
            </a:r>
            <a:endParaRPr lang="zh-CN" altLang="en-US" sz="2200" b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1" name="矩形 10" title=""/>
          <p:cNvSpPr/>
          <p:nvPr>
            <p:custDataLst>
              <p:tags r:id="rId16"/>
            </p:custDataLst>
          </p:nvPr>
        </p:nvSpPr>
        <p:spPr bwMode="auto">
          <a:xfrm>
            <a:off x="2465705" y="525975"/>
            <a:ext cx="42120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algn="l" defTabSz="457200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热机：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利用内能做功的机械。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热机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grpSp>
        <p:nvGrpSpPr>
          <p:cNvPr id="5" name="组合 4" title=""/>
          <p:cNvGrpSpPr/>
          <p:nvPr>
            <p:custDataLst>
              <p:tags r:id="rId7"/>
            </p:custDataLst>
          </p:nvPr>
        </p:nvGrpSpPr>
        <p:grpSpPr>
          <a:xfrm>
            <a:off x="1974850" y="1388353"/>
            <a:ext cx="2447925" cy="2222500"/>
            <a:chOff x="307" y="4051"/>
            <a:chExt cx="3855" cy="3500"/>
          </a:xfrm>
        </p:grpSpPr>
        <p:pic>
          <p:nvPicPr>
            <p:cNvPr id="6" name="图片 5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8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07" y="4051"/>
              <a:ext cx="3855" cy="2891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7" name="文本框 6"/>
            <p:cNvSpPr txBox="1"/>
            <p:nvPr>
              <p:custDataLst>
                <p:tags r:id="rId10"/>
              </p:custDataLst>
            </p:nvPr>
          </p:nvSpPr>
          <p:spPr>
            <a:xfrm>
              <a:off x="1418" y="6923"/>
              <a:ext cx="1633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buClrTx/>
                <a:buSzTx/>
                <a:buFontTx/>
              </a:pPr>
              <a:r>
                <a:rPr lang="zh-CN" altLang="en-US" sz="2000" b="1">
                  <a:latin typeface="楷体" panose="02010609060101010101" charset="-122"/>
                  <a:ea typeface="楷体"/>
                </a:rPr>
                <a:t>汽油机</a:t>
              </a:r>
              <a:endParaRPr lang="zh-CN" altLang="en-US" sz="2000" b="1">
                <a:latin typeface="楷体" panose="02010609060101010101" charset="-122"/>
                <a:ea typeface="楷体"/>
              </a:endParaRPr>
            </a:p>
          </p:txBody>
        </p:sp>
      </p:grpSp>
      <p:grpSp>
        <p:nvGrpSpPr>
          <p:cNvPr id="8" name="组合 7" title=""/>
          <p:cNvGrpSpPr/>
          <p:nvPr>
            <p:custDataLst>
              <p:tags r:id="rId11"/>
            </p:custDataLst>
          </p:nvPr>
        </p:nvGrpSpPr>
        <p:grpSpPr>
          <a:xfrm>
            <a:off x="4598035" y="1025133"/>
            <a:ext cx="2232000" cy="2585720"/>
            <a:chOff x="4025" y="2122"/>
            <a:chExt cx="3515" cy="4072"/>
          </a:xfrm>
        </p:grpSpPr>
        <p:pic>
          <p:nvPicPr>
            <p:cNvPr id="9" name="图片 8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2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025" y="2122"/>
              <a:ext cx="3515" cy="351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0" name="文本框 9"/>
            <p:cNvSpPr txBox="1"/>
            <p:nvPr>
              <p:custDataLst>
                <p:tags r:id="rId14"/>
              </p:custDataLst>
            </p:nvPr>
          </p:nvSpPr>
          <p:spPr>
            <a:xfrm>
              <a:off x="4966" y="5566"/>
              <a:ext cx="1633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buClrTx/>
                <a:buSzTx/>
                <a:buFontTx/>
              </a:pPr>
              <a:r>
                <a:rPr lang="zh-CN" altLang="en-US" sz="2000" b="1">
                  <a:latin typeface="楷体" panose="02010609060101010101" charset="-122"/>
                  <a:ea typeface="楷体"/>
                </a:rPr>
                <a:t>柴油机</a:t>
              </a:r>
              <a:endParaRPr lang="zh-CN" altLang="en-US" sz="2000" b="1">
                <a:latin typeface="楷体" panose="02010609060101010101" charset="-122"/>
                <a:ea typeface="楷体"/>
              </a:endParaRPr>
            </a:p>
          </p:txBody>
        </p:sp>
      </p:grpSp>
      <p:grpSp>
        <p:nvGrpSpPr>
          <p:cNvPr id="11" name="组合 10" title=""/>
          <p:cNvGrpSpPr>
            <a:grpSpLocks noChangeAspect="1"/>
          </p:cNvGrpSpPr>
          <p:nvPr>
            <p:custDataLst>
              <p:tags r:id="rId15"/>
            </p:custDataLst>
          </p:nvPr>
        </p:nvGrpSpPr>
        <p:grpSpPr>
          <a:xfrm>
            <a:off x="1957717" y="987915"/>
            <a:ext cx="5229250" cy="3929959"/>
            <a:chOff x="3231" y="811"/>
            <a:chExt cx="7659" cy="5756"/>
          </a:xfrm>
        </p:grpSpPr>
        <p:pic>
          <p:nvPicPr>
            <p:cNvPr id="12" name="图片 11" descr="汽轮机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>
              <a:off x="3231" y="811"/>
              <a:ext cx="7659" cy="5102"/>
            </a:xfrm>
            <a:prstGeom prst="ellipse">
              <a:avLst/>
            </a:prstGeom>
            <a:ln w="25400">
              <a:solidFill>
                <a:srgbClr val="00B0F0"/>
              </a:solidFill>
            </a:ln>
          </p:spPr>
        </p:pic>
        <p:sp>
          <p:nvSpPr>
            <p:cNvPr id="13" name="文本框 12"/>
            <p:cNvSpPr txBox="1"/>
            <p:nvPr>
              <p:custDataLst>
                <p:tags r:id="rId18"/>
              </p:custDataLst>
            </p:nvPr>
          </p:nvSpPr>
          <p:spPr>
            <a:xfrm>
              <a:off x="6284" y="5983"/>
              <a:ext cx="1553" cy="5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buClrTx/>
                <a:buSzTx/>
                <a:buFontTx/>
              </a:pPr>
              <a:r>
                <a:rPr lang="zh-CN" altLang="en-US" sz="2000" b="1">
                  <a:latin typeface="楷体" panose="02010609060101010101" charset="-122"/>
                  <a:ea typeface="楷体"/>
                </a:rPr>
                <a:t>汽轮机</a:t>
              </a:r>
              <a:endParaRPr lang="zh-CN" altLang="en-US" sz="2000" b="1">
                <a:latin typeface="楷体" panose="02010609060101010101" charset="-122"/>
                <a:ea typeface="楷体"/>
              </a:endParaRPr>
            </a:p>
          </p:txBody>
        </p:sp>
      </p:grpSp>
      <p:grpSp>
        <p:nvGrpSpPr>
          <p:cNvPr id="14" name="组合 13" title=""/>
          <p:cNvGrpSpPr>
            <a:grpSpLocks noChangeAspect="1"/>
          </p:cNvGrpSpPr>
          <p:nvPr>
            <p:custDataLst>
              <p:tags r:id="rId19"/>
            </p:custDataLst>
          </p:nvPr>
        </p:nvGrpSpPr>
        <p:grpSpPr>
          <a:xfrm>
            <a:off x="1418285" y="987915"/>
            <a:ext cx="6307429" cy="3960000"/>
            <a:chOff x="3912" y="2577"/>
            <a:chExt cx="9184" cy="5766"/>
          </a:xfrm>
        </p:grpSpPr>
        <p:pic>
          <p:nvPicPr>
            <p:cNvPr id="15" name="图片 14" descr="喷气发动机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20">
              <a:lum bright="-12000" contrast="6000"/>
            </a:blip>
            <a:stretch>
              <a:fillRect/>
            </a:stretch>
          </p:blipFill>
          <p:spPr>
            <a:xfrm>
              <a:off x="3912" y="2577"/>
              <a:ext cx="9184" cy="5102"/>
            </a:xfrm>
            <a:prstGeom prst="ellipse">
              <a:avLst/>
            </a:prstGeom>
            <a:ln w="25400">
              <a:solidFill>
                <a:srgbClr val="00B0F0"/>
              </a:solidFill>
            </a:ln>
          </p:spPr>
        </p:pic>
        <p:sp>
          <p:nvSpPr>
            <p:cNvPr id="19" name="文本框 18"/>
            <p:cNvSpPr txBox="1"/>
            <p:nvPr>
              <p:custDataLst>
                <p:tags r:id="rId22"/>
              </p:custDataLst>
            </p:nvPr>
          </p:nvSpPr>
          <p:spPr>
            <a:xfrm>
              <a:off x="7313" y="7793"/>
              <a:ext cx="2381" cy="55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sz="2000" b="1">
                  <a:latin typeface="楷体" panose="02010609060101010101" charset="-122"/>
                  <a:ea typeface="楷体"/>
                </a:rPr>
                <a:t>喷气发动机</a:t>
              </a:r>
              <a:endParaRPr lang="zh-CN" altLang="en-US"/>
            </a:p>
          </p:txBody>
        </p:sp>
      </p:grpSp>
      <p:grpSp>
        <p:nvGrpSpPr>
          <p:cNvPr id="20" name="组合 19" title=""/>
          <p:cNvGrpSpPr>
            <a:grpSpLocks noChangeAspect="1"/>
          </p:cNvGrpSpPr>
          <p:nvPr>
            <p:custDataLst>
              <p:tags r:id="rId23"/>
            </p:custDataLst>
          </p:nvPr>
        </p:nvGrpSpPr>
        <p:grpSpPr>
          <a:xfrm>
            <a:off x="1448824" y="987915"/>
            <a:ext cx="6246351" cy="3878153"/>
            <a:chOff x="7540" y="989"/>
            <a:chExt cx="8166" cy="5070"/>
          </a:xfrm>
        </p:grpSpPr>
        <p:pic>
          <p:nvPicPr>
            <p:cNvPr id="21" name="图片 20" descr="火箭发动机"/>
            <p:cNvPicPr>
              <a:picLocks noChangeAspect="1"/>
            </p:cNvPicPr>
            <p:nvPr>
              <p:custDataLst>
                <p:tags r:id="rId25"/>
              </p:custDataLst>
            </p:nvPr>
          </p:nvPicPr>
          <p:blipFill>
            <a:blip r:embed="rId24"/>
            <a:stretch>
              <a:fillRect/>
            </a:stretch>
          </p:blipFill>
          <p:spPr>
            <a:xfrm>
              <a:off x="7540" y="989"/>
              <a:ext cx="8166" cy="4535"/>
            </a:xfrm>
            <a:prstGeom prst="ellipse">
              <a:avLst/>
            </a:prstGeom>
            <a:ln w="25400">
              <a:solidFill>
                <a:srgbClr val="00B0F0"/>
              </a:solidFill>
            </a:ln>
          </p:spPr>
        </p:pic>
        <p:sp>
          <p:nvSpPr>
            <p:cNvPr id="22" name="文本框 21"/>
            <p:cNvSpPr txBox="1"/>
            <p:nvPr>
              <p:custDataLst>
                <p:tags r:id="rId26"/>
              </p:custDataLst>
            </p:nvPr>
          </p:nvSpPr>
          <p:spPr>
            <a:xfrm>
              <a:off x="10453" y="5538"/>
              <a:ext cx="2340" cy="5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buClrTx/>
                <a:buSzTx/>
                <a:buFontTx/>
              </a:pPr>
              <a:r>
                <a:rPr lang="zh-CN" altLang="en-US" sz="2000" b="1">
                  <a:latin typeface="楷体" panose="02010609060101010101" charset="-122"/>
                  <a:ea typeface="楷体"/>
                </a:rPr>
                <a:t>火箭发动机</a:t>
              </a:r>
              <a:endParaRPr lang="zh-CN" altLang="en-US" sz="2000" b="1">
                <a:latin typeface="楷体" panose="02010609060101010101" charset="-122"/>
                <a:ea typeface="楷体"/>
              </a:endParaRPr>
            </a:p>
          </p:txBody>
        </p:sp>
      </p:grpSp>
      <p:sp>
        <p:nvSpPr>
          <p:cNvPr id="23" name="左大括号 22" title=""/>
          <p:cNvSpPr/>
          <p:nvPr>
            <p:custDataLst>
              <p:tags r:id="rId27"/>
            </p:custDataLst>
          </p:nvPr>
        </p:nvSpPr>
        <p:spPr>
          <a:xfrm rot="5400000" flipH="1">
            <a:off x="4470083" y="2687563"/>
            <a:ext cx="203835" cy="2303780"/>
          </a:xfrm>
          <a:prstGeom prst="leftBrace">
            <a:avLst>
              <a:gd name="adj1" fmla="val 73823"/>
              <a:gd name="adj2" fmla="val 50000"/>
            </a:avLst>
          </a:prstGeom>
          <a:ln w="317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23" title=""/>
          <p:cNvSpPr txBox="1"/>
          <p:nvPr>
            <p:custDataLst>
              <p:tags r:id="rId28"/>
            </p:custDataLst>
          </p:nvPr>
        </p:nvSpPr>
        <p:spPr>
          <a:xfrm>
            <a:off x="2372683" y="405230"/>
            <a:ext cx="4479021" cy="497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sz="2400" b="1">
                <a:solidFill>
                  <a:srgbClr val="196666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当今世界上有各种各样的热机</a:t>
            </a:r>
            <a:endParaRPr lang="zh-CN" sz="2400" b="1">
              <a:solidFill>
                <a:srgbClr val="196666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5" name="矩形 24" title=""/>
          <p:cNvSpPr/>
          <p:nvPr>
            <p:custDataLst>
              <p:tags r:id="rId29"/>
            </p:custDataLst>
          </p:nvPr>
        </p:nvSpPr>
        <p:spPr bwMode="auto">
          <a:xfrm>
            <a:off x="1211192" y="4414245"/>
            <a:ext cx="6773685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algn="l" defTabSz="457200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内燃机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：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燃料直接在发动机气缸内燃烧的热机。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汽油机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 bwMode="auto">
          <a:xfrm>
            <a:off x="899795" y="1636527"/>
            <a:ext cx="4125069" cy="2520000"/>
          </a:xfrm>
          <a:prstGeom prst="rect">
            <a:avLst/>
          </a:prstGeom>
          <a:noFill/>
          <a:ln w="19050"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图片 5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65800" y="1636527"/>
            <a:ext cx="2595402" cy="2556000"/>
          </a:xfrm>
          <a:prstGeom prst="rect">
            <a:avLst/>
          </a:prstGeom>
        </p:spPr>
      </p:pic>
      <p:pic>
        <p:nvPicPr>
          <p:cNvPr id="7" name="图片 6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 bwMode="auto">
          <a:xfrm>
            <a:off x="1282610" y="1636527"/>
            <a:ext cx="3359439" cy="2520000"/>
          </a:xfrm>
          <a:prstGeom prst="rect">
            <a:avLst/>
          </a:prstGeom>
          <a:noFill/>
          <a:ln w="19050"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汽油机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427855" y="473739"/>
            <a:ext cx="3600385" cy="2026006"/>
          </a:xfrm>
          <a:prstGeom prst="rect">
            <a:avLst/>
          </a:prstGeom>
        </p:spPr>
      </p:pic>
      <p:sp>
        <p:nvSpPr>
          <p:cNvPr id="6" name="矩形 5" title=""/>
          <p:cNvSpPr/>
          <p:nvPr>
            <p:custDataLst>
              <p:tags r:id="rId9"/>
            </p:custDataLst>
          </p:nvPr>
        </p:nvSpPr>
        <p:spPr bwMode="auto">
          <a:xfrm>
            <a:off x="3589020" y="2496185"/>
            <a:ext cx="5184000" cy="830997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lvl="0" algn="l" defTabSz="457200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196666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工作原理：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汽油在气缸内燃烧时产生</a:t>
            </a:r>
            <a:r>
              <a:rPr lang="zh-CN" altLang="en-US" sz="2400" b="0">
                <a:solidFill>
                  <a:srgbClr val="196666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高温高压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的气体，推动活塞做功。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" name="矩形 6" title=""/>
          <p:cNvSpPr/>
          <p:nvPr>
            <p:custDataLst>
              <p:tags r:id="rId10"/>
            </p:custDataLst>
          </p:nvPr>
        </p:nvSpPr>
        <p:spPr bwMode="auto">
          <a:xfrm>
            <a:off x="3590925" y="3559810"/>
            <a:ext cx="5184000" cy="1200329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lvl="0" algn="l" defTabSz="457200">
              <a:lnSpc>
                <a:spcPct val="10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196666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冲程：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活塞在气缸内往复运动时，从气缸的一端运动到另一端的过程，叫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作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一个冲程。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8" name="图片 7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9695" y="771625"/>
            <a:ext cx="3665457" cy="393203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汽油机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 bwMode="auto">
          <a:xfrm>
            <a:off x="539750" y="643387"/>
            <a:ext cx="3712001" cy="2088000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图片 5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 bwMode="auto">
          <a:xfrm>
            <a:off x="4860290" y="643387"/>
            <a:ext cx="3712000" cy="2088000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文本框 6" title=""/>
          <p:cNvSpPr txBox="1"/>
          <p:nvPr>
            <p:custDataLst>
              <p:tags r:id="rId11"/>
            </p:custDataLst>
          </p:nvPr>
        </p:nvSpPr>
        <p:spPr>
          <a:xfrm>
            <a:off x="539750" y="3003780"/>
            <a:ext cx="504000" cy="1584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</a:ln>
        </p:spPr>
        <p:txBody>
          <a:bodyPr wrap="square" rtlCol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  <a:defRPr/>
            </a:pPr>
            <a:r>
              <a:rPr lang="zh-CN" altLang="en-US" sz="24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吸气冲程</a:t>
            </a:r>
            <a:endParaRPr lang="zh-CN" altLang="en-US" sz="2400" b="1">
              <a:solidFill>
                <a:srgbClr val="007E8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2"/>
            </p:custDataLst>
          </p:nvPr>
        </p:nvSpPr>
        <p:spPr>
          <a:xfrm>
            <a:off x="1043940" y="2889885"/>
            <a:ext cx="3510915" cy="1863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 eaLnBrk="1" latinLnBrk="0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进气门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________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  <a:p>
            <a:pPr marL="0" indent="0" algn="l" eaLnBrk="1" latinLnBrk="0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排气门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________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  <a:p>
            <a:pPr marL="0" indent="0" algn="l" eaLnBrk="1" latinLnBrk="0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活塞向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______</a:t>
            </a: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运动</a:t>
            </a:r>
            <a:endParaRPr lang="zh-CN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  <a:p>
            <a:pPr marL="0" indent="0" algn="l" eaLnBrk="1" latinLnBrk="0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吸入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___________________</a:t>
            </a:r>
            <a:endParaRPr lang="zh-CN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3"/>
            </p:custDataLst>
          </p:nvPr>
        </p:nvSpPr>
        <p:spPr>
          <a:xfrm>
            <a:off x="4900295" y="3003890"/>
            <a:ext cx="504000" cy="1584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</a:ln>
        </p:spPr>
        <p:txBody>
          <a:bodyPr wrap="square" rtlCol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  <a:defRPr/>
            </a:pPr>
            <a:r>
              <a:rPr lang="zh-CN" altLang="en-US" sz="24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压缩冲程</a:t>
            </a:r>
            <a:endParaRPr lang="zh-CN" altLang="en-US" sz="2400" b="1">
              <a:solidFill>
                <a:srgbClr val="007E8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4"/>
            </p:custDataLst>
          </p:nvPr>
        </p:nvSpPr>
        <p:spPr>
          <a:xfrm>
            <a:off x="5398770" y="2890017"/>
            <a:ext cx="3436620" cy="2120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 eaLnBrk="1" latinLnBrk="0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进气门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________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  <a:p>
            <a:pPr marL="0" indent="0" algn="l" eaLnBrk="1" latinLnBrk="0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排气门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________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  <a:p>
            <a:pPr marL="0" indent="0" algn="l" eaLnBrk="1" latinLnBrk="0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活塞向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______</a:t>
            </a: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运动</a:t>
            </a:r>
            <a:endParaRPr lang="zh-CN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  <a:p>
            <a:pPr marL="0" indent="0" algn="l" eaLnBrk="1" latinLnBrk="0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_______________被压缩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  <a:p>
            <a:pPr marL="0" indent="0" algn="l" eaLnBrk="1" latinLnBrk="0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______</a:t>
            </a: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能转化为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_____</a:t>
            </a: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能</a:t>
            </a:r>
            <a:endParaRPr lang="zh-CN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15"/>
            </p:custDataLst>
          </p:nvPr>
        </p:nvSpPr>
        <p:spPr>
          <a:xfrm>
            <a:off x="2215515" y="2916687"/>
            <a:ext cx="828040" cy="4229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打开</a:t>
            </a:r>
            <a:endParaRPr lang="zh-CN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16"/>
            </p:custDataLst>
          </p:nvPr>
        </p:nvSpPr>
        <p:spPr>
          <a:xfrm>
            <a:off x="2215515" y="3396112"/>
            <a:ext cx="828040" cy="4229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关闭</a:t>
            </a:r>
            <a:endParaRPr lang="zh-CN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17"/>
            </p:custDataLst>
          </p:nvPr>
        </p:nvSpPr>
        <p:spPr>
          <a:xfrm>
            <a:off x="2266950" y="3848232"/>
            <a:ext cx="462280" cy="4229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下</a:t>
            </a:r>
            <a:endParaRPr lang="zh-CN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18"/>
            </p:custDataLst>
          </p:nvPr>
        </p:nvSpPr>
        <p:spPr>
          <a:xfrm>
            <a:off x="1764030" y="4228465"/>
            <a:ext cx="2658745" cy="4229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汽油和空气混合物</a:t>
            </a:r>
            <a:endParaRPr lang="zh-CN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19"/>
            </p:custDataLst>
          </p:nvPr>
        </p:nvSpPr>
        <p:spPr>
          <a:xfrm>
            <a:off x="6562090" y="3291800"/>
            <a:ext cx="828040" cy="4229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关闭</a:t>
            </a:r>
            <a:endParaRPr lang="zh-CN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20"/>
            </p:custDataLst>
          </p:nvPr>
        </p:nvSpPr>
        <p:spPr>
          <a:xfrm>
            <a:off x="6562090" y="2889615"/>
            <a:ext cx="828040" cy="4229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关闭</a:t>
            </a:r>
            <a:endParaRPr lang="zh-CN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21"/>
            </p:custDataLst>
          </p:nvPr>
        </p:nvSpPr>
        <p:spPr>
          <a:xfrm>
            <a:off x="6588125" y="3724407"/>
            <a:ext cx="462280" cy="4229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上</a:t>
            </a:r>
            <a:endParaRPr lang="zh-CN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1" name="文本框 20" title=""/>
          <p:cNvSpPr txBox="1"/>
          <p:nvPr>
            <p:custDataLst>
              <p:tags r:id="rId22"/>
            </p:custDataLst>
          </p:nvPr>
        </p:nvSpPr>
        <p:spPr>
          <a:xfrm>
            <a:off x="5669280" y="4093380"/>
            <a:ext cx="1734820" cy="4229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燃料混合物</a:t>
            </a:r>
            <a:endParaRPr lang="zh-CN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2" name="文本框 21" title=""/>
          <p:cNvSpPr txBox="1"/>
          <p:nvPr>
            <p:custDataLst>
              <p:tags r:id="rId23"/>
            </p:custDataLst>
          </p:nvPr>
        </p:nvSpPr>
        <p:spPr>
          <a:xfrm>
            <a:off x="5462905" y="4516252"/>
            <a:ext cx="828000" cy="4229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机械</a:t>
            </a:r>
            <a:endParaRPr lang="zh-CN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3" name="文本框 22" title=""/>
          <p:cNvSpPr txBox="1"/>
          <p:nvPr>
            <p:custDataLst>
              <p:tags r:id="rId24"/>
            </p:custDataLst>
          </p:nvPr>
        </p:nvSpPr>
        <p:spPr>
          <a:xfrm>
            <a:off x="7597140" y="4516252"/>
            <a:ext cx="485775" cy="4229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r>
              <a:rPr lang="zh-CN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内</a:t>
            </a:r>
            <a:endParaRPr lang="zh-CN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10" grpId="0"/>
      <p:bldP spid="11" grpId="0"/>
      <p:bldP spid="12" grpId="0"/>
      <p:bldP spid="13" grpId="0"/>
      <p:bldP spid="14" grpId="0"/>
      <p:bldP spid="15" grpId="0"/>
      <p:bldP spid="19" grpId="0"/>
      <p:bldP spid="20" grpId="0"/>
      <p:bldP spid="21" grpId="0"/>
      <p:bldP spid="22" grpId="0"/>
      <p:bldP spid="23" grpId="0"/>
    </p:bld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6"/>
</p:tagLst>
</file>

<file path=ppt/tags/tag101.xml><?xml version="1.0" encoding="utf-8"?>
<p:tagLst xmlns:p="http://schemas.openxmlformats.org/presentationml/2006/main">
  <p:tag name="AS_UNIQUEID" val="597"/>
</p:tagLst>
</file>

<file path=ppt/tags/tag102.xml><?xml version="1.0" encoding="utf-8"?>
<p:tagLst xmlns:p="http://schemas.openxmlformats.org/presentationml/2006/main">
  <p:tag name="AS_UNIQUEID" val="598"/>
</p:tagLst>
</file>

<file path=ppt/tags/tag103.xml><?xml version="1.0" encoding="utf-8"?>
<p:tagLst xmlns:p="http://schemas.openxmlformats.org/presentationml/2006/main">
  <p:tag name="AS_UNIQUEID" val="599"/>
</p:tagLst>
</file>

<file path=ppt/tags/tag10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5.xml><?xml version="1.0" encoding="utf-8"?>
<p:tagLst xmlns:p="http://schemas.openxmlformats.org/presentationml/2006/main">
  <p:tag name="AS_UNIQUEID" val="600"/>
</p:tagLst>
</file>

<file path=ppt/tags/tag106.xml><?xml version="1.0" encoding="utf-8"?>
<p:tagLst xmlns:p="http://schemas.openxmlformats.org/presentationml/2006/main">
  <p:tag name="AS_UNIQUEID" val="601"/>
</p:tagLst>
</file>

<file path=ppt/tags/tag107.xml><?xml version="1.0" encoding="utf-8"?>
<p:tagLst xmlns:p="http://schemas.openxmlformats.org/presentationml/2006/main">
  <p:tag name="AS_UNIQUEID" val="602"/>
</p:tagLst>
</file>

<file path=ppt/tags/tag108.xml><?xml version="1.0" encoding="utf-8"?>
<p:tagLst xmlns:p="http://schemas.openxmlformats.org/presentationml/2006/main">
  <p:tag name="AS_UNIQUEID" val="603"/>
</p:tagLst>
</file>

<file path=ppt/tags/tag109.xml><?xml version="1.0" encoding="utf-8"?>
<p:tagLst xmlns:p="http://schemas.openxmlformats.org/presentationml/2006/main">
  <p:tag name="AS_UNIQUEID" val="604"/>
  <p:tag name="KSO_WM_DIAGRAM_VIRTUALLY_FRAME" val="{&quot;height&quot;:213.60395669291339,&quot;left&quot;:40.74496062992125,&quot;top&quot;:96.1875,&quot;width&quot;:691.7436614173228}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5"/>
</p:tagLst>
</file>

<file path=ppt/tags/tag111.xml><?xml version="1.0" encoding="utf-8"?>
<p:tagLst xmlns:p="http://schemas.openxmlformats.org/presentationml/2006/main">
  <p:tag name="AS_UNIQUEID" val="606"/>
  <p:tag name="KSO_WM_DIAGRAM_VIRTUALLY_FRAME" val="{&quot;height&quot;:213.60395669291339,&quot;left&quot;:40.74496062992125,&quot;top&quot;:96.1875,&quot;width&quot;:691.7436614173228}"/>
</p:tagLst>
</file>

<file path=ppt/tags/tag112.xml><?xml version="1.0" encoding="utf-8"?>
<p:tagLst xmlns:p="http://schemas.openxmlformats.org/presentationml/2006/main">
  <p:tag name="AS_UNIQUEID" val="607"/>
  <p:tag name="KSO_WM_DIAGRAM_VIRTUALLY_FRAME" val="{&quot;height&quot;:213.60395669291339,&quot;left&quot;:40.74496062992125,&quot;top&quot;:96.1875,&quot;width&quot;:691.7436614173228}"/>
</p:tagLst>
</file>

<file path=ppt/tags/tag113.xml><?xml version="1.0" encoding="utf-8"?>
<p:tagLst xmlns:p="http://schemas.openxmlformats.org/presentationml/2006/main">
  <p:tag name="AS_UNIQUEID" val="608"/>
  <p:tag name="KSO_WM_DIAGRAM_VIRTUALLY_FRAME" val="{&quot;height&quot;:213.60395669291339,&quot;left&quot;:40.74496062992125,&quot;top&quot;:96.1875,&quot;width&quot;:691.7436614173228}"/>
</p:tagLst>
</file>

<file path=ppt/tags/tag114.xml><?xml version="1.0" encoding="utf-8"?>
<p:tagLst xmlns:p="http://schemas.openxmlformats.org/presentationml/2006/main">
  <p:tag name="AS_UNIQUEID" val="609"/>
  <p:tag name="KSO_WM_DIAGRAM_VIRTUALLY_FRAME" val="{&quot;height&quot;:213.60395669291339,&quot;left&quot;:40.74496062992125,&quot;top&quot;:96.1875,&quot;width&quot;:691.7436614173228}"/>
</p:tagLst>
</file>

<file path=ppt/tags/tag115.xml><?xml version="1.0" encoding="utf-8"?>
<p:tagLst xmlns:p="http://schemas.openxmlformats.org/presentationml/2006/main">
  <p:tag name="AS_UNIQUEID" val="610"/>
</p:tagLst>
</file>

<file path=ppt/tags/tag116.xml><?xml version="1.0" encoding="utf-8"?>
<p:tagLst xmlns:p="http://schemas.openxmlformats.org/presentationml/2006/main">
  <p:tag name="AS_UNIQUEID" val="611"/>
  <p:tag name="KSO_WM_DIAGRAM_VIRTUALLY_FRAME" val="{&quot;height&quot;:213.60395669291339,&quot;left&quot;:40.74496062992125,&quot;top&quot;:96.1875,&quot;width&quot;:691.7436614173228}"/>
</p:tagLst>
</file>

<file path=ppt/tags/tag117.xml><?xml version="1.0" encoding="utf-8"?>
<p:tagLst xmlns:p="http://schemas.openxmlformats.org/presentationml/2006/main">
  <p:tag name="AS_UNIQUEID" val="612"/>
  <p:tag name="KSO_WM_DIAGRAM_VIRTUALLY_FRAME" val="{&quot;height&quot;:213.60395669291339,&quot;left&quot;:40.74496062992125,&quot;top&quot;:96.1875,&quot;width&quot;:691.7436614173228}"/>
</p:tagLst>
</file>

<file path=ppt/tags/tag118.xml><?xml version="1.0" encoding="utf-8"?>
<p:tagLst xmlns:p="http://schemas.openxmlformats.org/presentationml/2006/main">
  <p:tag name="AS_UNIQUEID" val="613"/>
  <p:tag name="KSO_WM_DIAGRAM_VIRTUALLY_FRAME" val="{&quot;height&quot;:213.60395669291339,&quot;left&quot;:40.74496062992125,&quot;top&quot;:96.1875,&quot;width&quot;:691.7436614173228}"/>
</p:tagLst>
</file>

<file path=ppt/tags/tag119.xml><?xml version="1.0" encoding="utf-8"?>
<p:tagLst xmlns:p="http://schemas.openxmlformats.org/presentationml/2006/main">
  <p:tag name="AS_UNIQUEID" val="614"/>
  <p:tag name="KSO_WM_DIAGRAM_VIRTUALLY_FRAME" val="{&quot;height&quot;:213.60395669291339,&quot;left&quot;:40.74496062992125,&quot;top&quot;:96.1875,&quot;width&quot;:691.7436614173228}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5"/>
</p:tagLst>
</file>

<file path=ppt/tags/tag121.xml><?xml version="1.0" encoding="utf-8"?>
<p:tagLst xmlns:p="http://schemas.openxmlformats.org/presentationml/2006/main">
  <p:tag name="AS_UNIQUEID" val="616"/>
  <p:tag name="KSO_WM_DIAGRAM_VIRTUALLY_FRAME" val="{&quot;height&quot;:213.60395669291339,&quot;left&quot;:40.74496062992125,&quot;top&quot;:96.1875,&quot;width&quot;:691.7436614173228}"/>
</p:tagLst>
</file>

<file path=ppt/tags/tag122.xml><?xml version="1.0" encoding="utf-8"?>
<p:tagLst xmlns:p="http://schemas.openxmlformats.org/presentationml/2006/main">
  <p:tag name="AS_UNIQUEID" val="617"/>
  <p:tag name="KSO_WM_DIAGRAM_VIRTUALLY_FRAME" val="{&quot;height&quot;:213.60395669291339,&quot;left&quot;:40.74496062992125,&quot;top&quot;:96.1875,&quot;width&quot;:691.7436614173228}"/>
</p:tagLst>
</file>

<file path=ppt/tags/tag123.xml><?xml version="1.0" encoding="utf-8"?>
<p:tagLst xmlns:p="http://schemas.openxmlformats.org/presentationml/2006/main">
  <p:tag name="AS_UNIQUEID" val="618"/>
  <p:tag name="KSO_WM_DIAGRAM_VIRTUALLY_FRAME" val="{&quot;height&quot;:213.60395669291339,&quot;left&quot;:40.74496062992125,&quot;top&quot;:96.1875,&quot;width&quot;:691.7436614173228}"/>
</p:tagLst>
</file>

<file path=ppt/tags/tag124.xml><?xml version="1.0" encoding="utf-8"?>
<p:tagLst xmlns:p="http://schemas.openxmlformats.org/presentationml/2006/main">
  <p:tag name="AS_UNIQUEID" val="619"/>
</p:tagLst>
</file>

<file path=ppt/tags/tag125.xml><?xml version="1.0" encoding="utf-8"?>
<p:tagLst xmlns:p="http://schemas.openxmlformats.org/presentationml/2006/main">
  <p:tag name="AS_UNIQUEID" val="620"/>
</p:tagLst>
</file>

<file path=ppt/tags/tag126.xml><?xml version="1.0" encoding="utf-8"?>
<p:tagLst xmlns:p="http://schemas.openxmlformats.org/presentationml/2006/main">
  <p:tag name="AS_UNIQUEID" val="621"/>
</p:tagLst>
</file>

<file path=ppt/tags/tag127.xml><?xml version="1.0" encoding="utf-8"?>
<p:tagLst xmlns:p="http://schemas.openxmlformats.org/presentationml/2006/main">
  <p:tag name="AS_UNIQUEID" val="622"/>
</p:tagLst>
</file>

<file path=ppt/tags/tag128.xml><?xml version="1.0" encoding="utf-8"?>
<p:tagLst xmlns:p="http://schemas.openxmlformats.org/presentationml/2006/main">
  <p:tag name="AS_UNIQUEID" val="623"/>
</p:tagLst>
</file>

<file path=ppt/tags/tag129.xml><?xml version="1.0" encoding="utf-8"?>
<p:tagLst xmlns:p="http://schemas.openxmlformats.org/presentationml/2006/main">
  <p:tag name="AS_UNIQUEID" val="624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5"/>
  <p:tag name="KSO_WM_DIAGRAM_VIRTUALLY_FRAME" val="{&quot;height&quot;:213.60395669291339,&quot;left&quot;:40.74496062992125,&quot;top&quot;:96.1875,&quot;width&quot;:691.7436614173228}"/>
</p:tagLst>
</file>

<file path=ppt/tags/tag131.xml><?xml version="1.0" encoding="utf-8"?>
<p:tagLst xmlns:p="http://schemas.openxmlformats.org/presentationml/2006/main">
  <p:tag name="AS_UNIQUEID" val="955"/>
</p:tagLst>
</file>

<file path=ppt/tags/tag132.xml><?xml version="1.0" encoding="utf-8"?>
<p:tagLst xmlns:p="http://schemas.openxmlformats.org/presentationml/2006/main">
  <p:tag name="AS_UNIQUEID" val="626"/>
</p:tagLst>
</file>

<file path=ppt/tags/tag133.xml><?xml version="1.0" encoding="utf-8"?>
<p:tagLst xmlns:p="http://schemas.openxmlformats.org/presentationml/2006/main">
  <p:tag name="AS_UNIQUEID" val="627"/>
</p:tagLst>
</file>

<file path=ppt/tags/tag134.xml><?xml version="1.0" encoding="utf-8"?>
<p:tagLst xmlns:p="http://schemas.openxmlformats.org/presentationml/2006/main">
  <p:tag name="AS_UNIQUEID" val="628"/>
</p:tagLst>
</file>

<file path=ppt/tags/tag135.xml><?xml version="1.0" encoding="utf-8"?>
<p:tagLst xmlns:p="http://schemas.openxmlformats.org/presentationml/2006/main">
  <p:tag name="AS_UNIQUEID" val="629"/>
</p:tagLst>
</file>

<file path=ppt/tags/tag136.xml><?xml version="1.0" encoding="utf-8"?>
<p:tagLst xmlns:p="http://schemas.openxmlformats.org/presentationml/2006/main">
  <p:tag name="AS_UNIQUEID" val="630"/>
  <p:tag name="KSO_WM_BEAUTIFY_FLAG" val=""/>
</p:tagLst>
</file>

<file path=ppt/tags/tag137.xml><?xml version="1.0" encoding="utf-8"?>
<p:tagLst xmlns:p="http://schemas.openxmlformats.org/presentationml/2006/main">
  <p:tag name="AS_UNIQUEID" val="631"/>
  <p:tag name="KSO_WM_BEAUTIFY_FLAG" val=""/>
</p:tagLst>
</file>

<file path=ppt/tags/tag138.xml><?xml version="1.0" encoding="utf-8"?>
<p:tagLst xmlns:p="http://schemas.openxmlformats.org/presentationml/2006/main">
  <p:tag name="AS_UNIQUEID" val="632"/>
  <p:tag name="KSO_WM_BEAUTIFY_FLAG" val=""/>
</p:tagLst>
</file>

<file path=ppt/tags/tag139.xml><?xml version="1.0" encoding="utf-8"?>
<p:tagLst xmlns:p="http://schemas.openxmlformats.org/presentationml/2006/main">
  <p:tag name="AS_UNIQUEID" val="633"/>
  <p:tag name="KSO_WM_DIAGRAM_VIRTUALLY_FRAME" val="{&quot;height&quot;:233.05,&quot;left&quot;:51.7,&quot;top&quot;:66.9603937007874,&quot;width&quot;:472.1820472440944}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4"/>
  <p:tag name="KSO_WM_DIAGRAM_VIRTUALLY_FRAME" val="{&quot;height&quot;:233.05,&quot;left&quot;:51.7,&quot;top&quot;:66.9603937007874,&quot;width&quot;:472.1820472440944}"/>
</p:tagLst>
</file>

<file path=ppt/tags/tag141.xml><?xml version="1.0" encoding="utf-8"?>
<p:tagLst xmlns:p="http://schemas.openxmlformats.org/presentationml/2006/main">
  <p:tag name="AS_UNIQUEID" val="635"/>
</p:tagLst>
</file>

<file path=ppt/tags/tag142.xml><?xml version="1.0" encoding="utf-8"?>
<p:tagLst xmlns:p="http://schemas.openxmlformats.org/presentationml/2006/main">
  <p:tag name="AS_UNIQUEID" val="636"/>
</p:tagLst>
</file>

<file path=ppt/tags/tag143.xml><?xml version="1.0" encoding="utf-8"?>
<p:tagLst xmlns:p="http://schemas.openxmlformats.org/presentationml/2006/main">
  <p:tag name="AS_UNIQUEID" val="637"/>
</p:tagLst>
</file>

<file path=ppt/tags/tag144.xml><?xml version="1.0" encoding="utf-8"?>
<p:tagLst xmlns:p="http://schemas.openxmlformats.org/presentationml/2006/main">
  <p:tag name="AS_UNIQUEID" val="638"/>
</p:tagLst>
</file>

<file path=ppt/tags/tag145.xml><?xml version="1.0" encoding="utf-8"?>
<p:tagLst xmlns:p="http://schemas.openxmlformats.org/presentationml/2006/main">
  <p:tag name="AS_UNIQUEID" val="639"/>
</p:tagLst>
</file>

<file path=ppt/tags/tag146.xml><?xml version="1.0" encoding="utf-8"?>
<p:tagLst xmlns:p="http://schemas.openxmlformats.org/presentationml/2006/main">
  <p:tag name="AS_UNIQUEID" val="640"/>
  <p:tag name="KSO_WM_BEAUTIFY_FLAG" val=""/>
</p:tagLst>
</file>

<file path=ppt/tags/tag147.xml><?xml version="1.0" encoding="utf-8"?>
<p:tagLst xmlns:p="http://schemas.openxmlformats.org/presentationml/2006/main">
  <p:tag name="AS_UNIQUEID" val="641"/>
  <p:tag name="KSO_WM_BEAUTIFY_FLAG" val=""/>
</p:tagLst>
</file>

<file path=ppt/tags/tag148.xml><?xml version="1.0" encoding="utf-8"?>
<p:tagLst xmlns:p="http://schemas.openxmlformats.org/presentationml/2006/main">
  <p:tag name="AS_UNIQUEID" val="642"/>
  <p:tag name="KSO_WM_BEAUTIFY_FLAG" val=""/>
</p:tagLst>
</file>

<file path=ppt/tags/tag149.xml><?xml version="1.0" encoding="utf-8"?>
<p:tagLst xmlns:p="http://schemas.openxmlformats.org/presentationml/2006/main">
  <p:tag name="AS_UNIQUEID" val="643"/>
  <p:tag name="KSO_WM_BEAUTIFY_FLAG" val="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4"/>
</p:tagLst>
</file>

<file path=ppt/tags/tag151.xml><?xml version="1.0" encoding="utf-8"?>
<p:tagLst xmlns:p="http://schemas.openxmlformats.org/presentationml/2006/main">
  <p:tag name="AS_UNIQUEID" val="645"/>
</p:tagLst>
</file>

<file path=ppt/tags/tag152.xml><?xml version="1.0" encoding="utf-8"?>
<p:tagLst xmlns:p="http://schemas.openxmlformats.org/presentationml/2006/main">
  <p:tag name="AS_UNIQUEID" val="646"/>
</p:tagLst>
</file>

<file path=ppt/tags/tag153.xml><?xml version="1.0" encoding="utf-8"?>
<p:tagLst xmlns:p="http://schemas.openxmlformats.org/presentationml/2006/main">
  <p:tag name="AS_UNIQUEID" val="647"/>
  <p:tag name="KSO_WM_BEAUTIFY_FLAG" val=""/>
</p:tagLst>
</file>

<file path=ppt/tags/tag154.xml><?xml version="1.0" encoding="utf-8"?>
<p:tagLst xmlns:p="http://schemas.openxmlformats.org/presentationml/2006/main">
  <p:tag name="AS_UNIQUEID" val="648"/>
  <p:tag name="KSO_WM_BEAUTIFY_FLAG" val=""/>
</p:tagLst>
</file>

<file path=ppt/tags/tag155.xml><?xml version="1.0" encoding="utf-8"?>
<p:tagLst xmlns:p="http://schemas.openxmlformats.org/presentationml/2006/main">
  <p:tag name="AS_UNIQUEID" val="649"/>
  <p:tag name="KSO_WM_BEAUTIFY_FLAG" val=""/>
</p:tagLst>
</file>

<file path=ppt/tags/tag156.xml><?xml version="1.0" encoding="utf-8"?>
<p:tagLst xmlns:p="http://schemas.openxmlformats.org/presentationml/2006/main">
  <p:tag name="AS_UNIQUEID" val="650"/>
  <p:tag name="KSO_WM_BEAUTIFY_FLAG" val=""/>
</p:tagLst>
</file>

<file path=ppt/tags/tag157.xml><?xml version="1.0" encoding="utf-8"?>
<p:tagLst xmlns:p="http://schemas.openxmlformats.org/presentationml/2006/main">
  <p:tag name="AS_UNIQUEID" val="651"/>
</p:tagLst>
</file>

<file path=ppt/tags/tag158.xml><?xml version="1.0" encoding="utf-8"?>
<p:tagLst xmlns:p="http://schemas.openxmlformats.org/presentationml/2006/main">
  <p:tag name="AS_UNIQUEID" val="652"/>
</p:tagLst>
</file>

<file path=ppt/tags/tag159.xml><?xml version="1.0" encoding="utf-8"?>
<p:tagLst xmlns:p="http://schemas.openxmlformats.org/presentationml/2006/main">
  <p:tag name="AS_UNIQUEID" val="653"/>
  <p:tag name="KSO_WM_BEAUTIFY_FLAG" val="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4"/>
</p:tagLst>
</file>

<file path=ppt/tags/tag161.xml><?xml version="1.0" encoding="utf-8"?>
<p:tagLst xmlns:p="http://schemas.openxmlformats.org/presentationml/2006/main">
  <p:tag name="AS_UNIQUEID" val="655"/>
</p:tagLst>
</file>

<file path=ppt/tags/tag162.xml><?xml version="1.0" encoding="utf-8"?>
<p:tagLst xmlns:p="http://schemas.openxmlformats.org/presentationml/2006/main">
  <p:tag name="AS_UNIQUEID" val="656"/>
  <p:tag name="KSO_WM_BEAUTIFY_FLAG" val=""/>
</p:tagLst>
</file>

<file path=ppt/tags/tag163.xml><?xml version="1.0" encoding="utf-8"?>
<p:tagLst xmlns:p="http://schemas.openxmlformats.org/presentationml/2006/main">
  <p:tag name="AS_UNIQUEID" val="657"/>
</p:tagLst>
</file>

<file path=ppt/tags/tag164.xml><?xml version="1.0" encoding="utf-8"?>
<p:tagLst xmlns:p="http://schemas.openxmlformats.org/presentationml/2006/main">
  <p:tag name="AS_UNIQUEID" val="658"/>
</p:tagLst>
</file>

<file path=ppt/tags/tag165.xml><?xml version="1.0" encoding="utf-8"?>
<p:tagLst xmlns:p="http://schemas.openxmlformats.org/presentationml/2006/main">
  <p:tag name="AS_UNIQUEID" val="659"/>
</p:tagLst>
</file>

<file path=ppt/tags/tag166.xml><?xml version="1.0" encoding="utf-8"?>
<p:tagLst xmlns:p="http://schemas.openxmlformats.org/presentationml/2006/main">
  <p:tag name="AS_UNIQUEID" val="660"/>
</p:tagLst>
</file>

<file path=ppt/tags/tag167.xml><?xml version="1.0" encoding="utf-8"?>
<p:tagLst xmlns:p="http://schemas.openxmlformats.org/presentationml/2006/main">
  <p:tag name="AS_UNIQUEID" val="661"/>
</p:tagLst>
</file>

<file path=ppt/tags/tag168.xml><?xml version="1.0" encoding="utf-8"?>
<p:tagLst xmlns:p="http://schemas.openxmlformats.org/presentationml/2006/main">
  <p:tag name="AS_UNIQUEID" val="662"/>
</p:tagLst>
</file>

<file path=ppt/tags/tag169.xml><?xml version="1.0" encoding="utf-8"?>
<p:tagLst xmlns:p="http://schemas.openxmlformats.org/presentationml/2006/main">
  <p:tag name="AS_UNIQUEID" val="663"/>
  <p:tag name="KSO_WM_BEAUTIFY_FLAG" val="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4"/>
  <p:tag name="KSO_WM_BEAUTIFY_FLAG" val=""/>
</p:tagLst>
</file>

<file path=ppt/tags/tag171.xml><?xml version="1.0" encoding="utf-8"?>
<p:tagLst xmlns:p="http://schemas.openxmlformats.org/presentationml/2006/main">
  <p:tag name="AS_UNIQUEID" val="665"/>
  <p:tag name="KSO_WM_BEAUTIFY_FLAG" val=""/>
</p:tagLst>
</file>

<file path=ppt/tags/tag172.xml><?xml version="1.0" encoding="utf-8"?>
<p:tagLst xmlns:p="http://schemas.openxmlformats.org/presentationml/2006/main">
  <p:tag name="AS_UNIQUEID" val="666"/>
</p:tagLst>
</file>

<file path=ppt/tags/tag173.xml><?xml version="1.0" encoding="utf-8"?>
<p:tagLst xmlns:p="http://schemas.openxmlformats.org/presentationml/2006/main">
  <p:tag name="AS_UNIQUEID" val="667"/>
</p:tagLst>
</file>

<file path=ppt/tags/tag174.xml><?xml version="1.0" encoding="utf-8"?>
<p:tagLst xmlns:p="http://schemas.openxmlformats.org/presentationml/2006/main">
  <p:tag name="AS_UNIQUEID" val="668"/>
</p:tagLst>
</file>

<file path=ppt/tags/tag175.xml><?xml version="1.0" encoding="utf-8"?>
<p:tagLst xmlns:p="http://schemas.openxmlformats.org/presentationml/2006/main">
  <p:tag name="AS_UNIQUEID" val="669"/>
</p:tagLst>
</file>

<file path=ppt/tags/tag176.xml><?xml version="1.0" encoding="utf-8"?>
<p:tagLst xmlns:p="http://schemas.openxmlformats.org/presentationml/2006/main">
  <p:tag name="AS_UNIQUEID" val="670"/>
</p:tagLst>
</file>

<file path=ppt/tags/tag177.xml><?xml version="1.0" encoding="utf-8"?>
<p:tagLst xmlns:p="http://schemas.openxmlformats.org/presentationml/2006/main">
  <p:tag name="AS_UNIQUEID" val="671"/>
  <p:tag name="KSO_WM_BEAUTIFY_FLAG" val=""/>
</p:tagLst>
</file>

<file path=ppt/tags/tag178.xml><?xml version="1.0" encoding="utf-8"?>
<p:tagLst xmlns:p="http://schemas.openxmlformats.org/presentationml/2006/main">
  <p:tag name="AS_UNIQUEID" val="672"/>
  <p:tag name="KSO_WM_BEAUTIFY_FLAG" val=""/>
</p:tagLst>
</file>

<file path=ppt/tags/tag179.xml><?xml version="1.0" encoding="utf-8"?>
<p:tagLst xmlns:p="http://schemas.openxmlformats.org/presentationml/2006/main">
  <p:tag name="AS_UNIQUEID" val="673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4"/>
</p:tagLst>
</file>

<file path=ppt/tags/tag181.xml><?xml version="1.0" encoding="utf-8"?>
<p:tagLst xmlns:p="http://schemas.openxmlformats.org/presentationml/2006/main">
  <p:tag name="AS_UNIQUEID" val="675"/>
</p:tagLst>
</file>

<file path=ppt/tags/tag182.xml><?xml version="1.0" encoding="utf-8"?>
<p:tagLst xmlns:p="http://schemas.openxmlformats.org/presentationml/2006/main">
  <p:tag name="AS_UNIQUEID" val="676"/>
</p:tagLst>
</file>

<file path=ppt/tags/tag183.xml><?xml version="1.0" encoding="utf-8"?>
<p:tagLst xmlns:p="http://schemas.openxmlformats.org/presentationml/2006/main">
  <p:tag name="AS_UNIQUEID" val="677"/>
  <p:tag name="KSO_WM_BEAUTIFY_FLAG" val=""/>
</p:tagLst>
</file>

<file path=ppt/tags/tag184.xml><?xml version="1.0" encoding="utf-8"?>
<p:tagLst xmlns:p="http://schemas.openxmlformats.org/presentationml/2006/main">
  <p:tag name="AS_UNIQUEID" val="678"/>
  <p:tag name="KSO_WM_BEAUTIFY_FLAG" val=""/>
</p:tagLst>
</file>

<file path=ppt/tags/tag185.xml><?xml version="1.0" encoding="utf-8"?>
<p:tagLst xmlns:p="http://schemas.openxmlformats.org/presentationml/2006/main">
  <p:tag name="AS_UNIQUEID" val="679"/>
  <p:tag name="KSO_WM_BEAUTIFY_FLAG" val=""/>
</p:tagLst>
</file>

<file path=ppt/tags/tag186.xml><?xml version="1.0" encoding="utf-8"?>
<p:tagLst xmlns:p="http://schemas.openxmlformats.org/presentationml/2006/main">
  <p:tag name="AS_UNIQUEID" val="680"/>
</p:tagLst>
</file>

<file path=ppt/tags/tag187.xml><?xml version="1.0" encoding="utf-8"?>
<p:tagLst xmlns:p="http://schemas.openxmlformats.org/presentationml/2006/main">
  <p:tag name="AS_UNIQUEID" val="681"/>
</p:tagLst>
</file>

<file path=ppt/tags/tag188.xml><?xml version="1.0" encoding="utf-8"?>
<p:tagLst xmlns:p="http://schemas.openxmlformats.org/presentationml/2006/main">
  <p:tag name="AS_UNIQUEID" val="682"/>
</p:tagLst>
</file>

<file path=ppt/tags/tag189.xml><?xml version="1.0" encoding="utf-8"?>
<p:tagLst xmlns:p="http://schemas.openxmlformats.org/presentationml/2006/main">
  <p:tag name="AS_UNIQUEID" val="683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4"/>
</p:tagLst>
</file>

<file path=ppt/tags/tag191.xml><?xml version="1.0" encoding="utf-8"?>
<p:tagLst xmlns:p="http://schemas.openxmlformats.org/presentationml/2006/main">
  <p:tag name="AS_UNIQUEID" val="685"/>
  <p:tag name="KSO_WM_BEAUTIFY_FLAG" val=""/>
</p:tagLst>
</file>

<file path=ppt/tags/tag192.xml><?xml version="1.0" encoding="utf-8"?>
<p:tagLst xmlns:p="http://schemas.openxmlformats.org/presentationml/2006/main">
  <p:tag name="AS_UNIQUEID" val="686"/>
</p:tagLst>
</file>

<file path=ppt/tags/tag193.xml><?xml version="1.0" encoding="utf-8"?>
<p:tagLst xmlns:p="http://schemas.openxmlformats.org/presentationml/2006/main">
  <p:tag name="AS_UNIQUEID" val="687"/>
</p:tagLst>
</file>

<file path=ppt/tags/tag194.xml><?xml version="1.0" encoding="utf-8"?>
<p:tagLst xmlns:p="http://schemas.openxmlformats.org/presentationml/2006/main">
  <p:tag name="AS_UNIQUEID" val="688"/>
</p:tagLst>
</file>

<file path=ppt/tags/tag195.xml><?xml version="1.0" encoding="utf-8"?>
<p:tagLst xmlns:p="http://schemas.openxmlformats.org/presentationml/2006/main">
  <p:tag name="AS_UNIQUEID" val="689"/>
</p:tagLst>
</file>

<file path=ppt/tags/tag196.xml><?xml version="1.0" encoding="utf-8"?>
<p:tagLst xmlns:p="http://schemas.openxmlformats.org/presentationml/2006/main">
  <p:tag name="AS_UNIQUEID" val="690"/>
</p:tagLst>
</file>

<file path=ppt/tags/tag197.xml><?xml version="1.0" encoding="utf-8"?>
<p:tagLst xmlns:p="http://schemas.openxmlformats.org/presentationml/2006/main">
  <p:tag name="AS_UNIQUEID" val="691"/>
</p:tagLst>
</file>

<file path=ppt/tags/tag198.xml><?xml version="1.0" encoding="utf-8"?>
<p:tagLst xmlns:p="http://schemas.openxmlformats.org/presentationml/2006/main">
  <p:tag name="AS_UNIQUEID" val="692"/>
</p:tagLst>
</file>

<file path=ppt/tags/tag199.xml><?xml version="1.0" encoding="utf-8"?>
<p:tagLst xmlns:p="http://schemas.openxmlformats.org/presentationml/2006/main">
  <p:tag name="AS_UNIQUEID" val="693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4"/>
  <p:tag name="KSO_WM_BEAUTIFY_FLAG" val=""/>
</p:tagLst>
</file>

<file path=ppt/tags/tag201.xml><?xml version="1.0" encoding="utf-8"?>
<p:tagLst xmlns:p="http://schemas.openxmlformats.org/presentationml/2006/main">
  <p:tag name="AS_UNIQUEID" val="695"/>
  <p:tag name="KSO_WM_BEAUTIFY_FLAG" val=""/>
</p:tagLst>
</file>

<file path=ppt/tags/tag202.xml><?xml version="1.0" encoding="utf-8"?>
<p:tagLst xmlns:p="http://schemas.openxmlformats.org/presentationml/2006/main">
  <p:tag name="AS_UNIQUEID" val="696"/>
</p:tagLst>
</file>

<file path=ppt/tags/tag203.xml><?xml version="1.0" encoding="utf-8"?>
<p:tagLst xmlns:p="http://schemas.openxmlformats.org/presentationml/2006/main">
  <p:tag name="AS_UNIQUEID" val="697"/>
  <p:tag name="KSO_WM_BEAUTIFY_FLAG" val=""/>
</p:tagLst>
</file>

<file path=ppt/tags/tag204.xml><?xml version="1.0" encoding="utf-8"?>
<p:tagLst xmlns:p="http://schemas.openxmlformats.org/presentationml/2006/main">
  <p:tag name="AS_UNIQUEID" val="698"/>
</p:tagLst>
</file>

<file path=ppt/tags/tag205.xml><?xml version="1.0" encoding="utf-8"?>
<p:tagLst xmlns:p="http://schemas.openxmlformats.org/presentationml/2006/main">
  <p:tag name="AS_UNIQUEID" val="699"/>
</p:tagLst>
</file>

<file path=ppt/tags/tag206.xml><?xml version="1.0" encoding="utf-8"?>
<p:tagLst xmlns:p="http://schemas.openxmlformats.org/presentationml/2006/main">
  <p:tag name="AS_UNIQUEID" val="700"/>
</p:tagLst>
</file>

<file path=ppt/tags/tag207.xml><?xml version="1.0" encoding="utf-8"?>
<p:tagLst xmlns:p="http://schemas.openxmlformats.org/presentationml/2006/main">
  <p:tag name="AS_UNIQUEID" val="701"/>
</p:tagLst>
</file>

<file path=ppt/tags/tag208.xml><?xml version="1.0" encoding="utf-8"?>
<p:tagLst xmlns:p="http://schemas.openxmlformats.org/presentationml/2006/main">
  <p:tag name="AS_UNIQUEID" val="702"/>
  <p:tag name="KSO_WM_BEAUTIFY_FLAG" val=""/>
</p:tagLst>
</file>

<file path=ppt/tags/tag209.xml><?xml version="1.0" encoding="utf-8"?>
<p:tagLst xmlns:p="http://schemas.openxmlformats.org/presentationml/2006/main">
  <p:tag name="AS_UNIQUEID" val="703"/>
  <p:tag name="KSO_WM_BEAUTIFY_FLAG" val="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4"/>
  <p:tag name="KSO_WM_BEAUTIFY_FLAG" val=""/>
</p:tagLst>
</file>

<file path=ppt/tags/tag211.xml><?xml version="1.0" encoding="utf-8"?>
<p:tagLst xmlns:p="http://schemas.openxmlformats.org/presentationml/2006/main">
  <p:tag name="AS_UNIQUEID" val="705"/>
</p:tagLst>
</file>

<file path=ppt/tags/tag212.xml><?xml version="1.0" encoding="utf-8"?>
<p:tagLst xmlns:p="http://schemas.openxmlformats.org/presentationml/2006/main">
  <p:tag name="AS_UNIQUEID" val="706"/>
</p:tagLst>
</file>

<file path=ppt/tags/tag213.xml><?xml version="1.0" encoding="utf-8"?>
<p:tagLst xmlns:p="http://schemas.openxmlformats.org/presentationml/2006/main">
  <p:tag name="AS_UNIQUEID" val="707"/>
</p:tagLst>
</file>

<file path=ppt/tags/tag214.xml><?xml version="1.0" encoding="utf-8"?>
<p:tagLst xmlns:p="http://schemas.openxmlformats.org/presentationml/2006/main">
  <p:tag name="AS_UNIQUEID" val="708"/>
</p:tagLst>
</file>

<file path=ppt/tags/tag215.xml><?xml version="1.0" encoding="utf-8"?>
<p:tagLst xmlns:p="http://schemas.openxmlformats.org/presentationml/2006/main">
  <p:tag name="AS_UNIQUEID" val="709"/>
</p:tagLst>
</file>

<file path=ppt/tags/tag216.xml><?xml version="1.0" encoding="utf-8"?>
<p:tagLst xmlns:p="http://schemas.openxmlformats.org/presentationml/2006/main">
  <p:tag name="AS_UNIQUEID" val="710"/>
</p:tagLst>
</file>

<file path=ppt/tags/tag217.xml><?xml version="1.0" encoding="utf-8"?>
<p:tagLst xmlns:p="http://schemas.openxmlformats.org/presentationml/2006/main">
  <p:tag name="AS_UNIQUEID" val="711"/>
</p:tagLst>
</file>

<file path=ppt/tags/tag218.xml><?xml version="1.0" encoding="utf-8"?>
<p:tagLst xmlns:p="http://schemas.openxmlformats.org/presentationml/2006/main">
  <p:tag name="AS_UNIQUEID" val="712"/>
  <p:tag name="KSO_WM_BEAUTIFY_FLAG" val=""/>
</p:tagLst>
</file>

<file path=ppt/tags/tag219.xml><?xml version="1.0" encoding="utf-8"?>
<p:tagLst xmlns:p="http://schemas.openxmlformats.org/presentationml/2006/main">
  <p:tag name="AS_UNIQUEID" val="713"/>
  <p:tag name="KSO_WM_BEAUTIFY_FLAG" val="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4"/>
  <p:tag name="KSO_WM_BEAUTIFY_FLAG" val=""/>
</p:tagLst>
</file>

<file path=ppt/tags/tag221.xml><?xml version="1.0" encoding="utf-8"?>
<p:tagLst xmlns:p="http://schemas.openxmlformats.org/presentationml/2006/main">
  <p:tag name="AS_UNIQUEID" val="715"/>
</p:tagLst>
</file>

<file path=ppt/tags/tag222.xml><?xml version="1.0" encoding="utf-8"?>
<p:tagLst xmlns:p="http://schemas.openxmlformats.org/presentationml/2006/main">
  <p:tag name="AS_UNIQUEID" val="716"/>
  <p:tag name="KSO_WM_BEAUTIFY_FLAG" val=""/>
</p:tagLst>
</file>

<file path=ppt/tags/tag223.xml><?xml version="1.0" encoding="utf-8"?>
<p:tagLst xmlns:p="http://schemas.openxmlformats.org/presentationml/2006/main">
  <p:tag name="AS_UNIQUEID" val="717"/>
  <p:tag name="KSO_WM_BEAUTIFY_FLAG" val=""/>
</p:tagLst>
</file>

<file path=ppt/tags/tag224.xml><?xml version="1.0" encoding="utf-8"?>
<p:tagLst xmlns:p="http://schemas.openxmlformats.org/presentationml/2006/main">
  <p:tag name="AS_UNIQUEID" val="718"/>
</p:tagLst>
</file>

<file path=ppt/tags/tag225.xml><?xml version="1.0" encoding="utf-8"?>
<p:tagLst xmlns:p="http://schemas.openxmlformats.org/presentationml/2006/main">
  <p:tag name="AS_UNIQUEID" val="719"/>
</p:tagLst>
</file>

<file path=ppt/tags/tag226.xml><?xml version="1.0" encoding="utf-8"?>
<p:tagLst xmlns:p="http://schemas.openxmlformats.org/presentationml/2006/main">
  <p:tag name="AS_UNIQUEID" val="720"/>
</p:tagLst>
</file>

<file path=ppt/tags/tag227.xml><?xml version="1.0" encoding="utf-8"?>
<p:tagLst xmlns:p="http://schemas.openxmlformats.org/presentationml/2006/main">
  <p:tag name="AS_UNIQUEID" val="721"/>
</p:tagLst>
</file>

<file path=ppt/tags/tag228.xml><?xml version="1.0" encoding="utf-8"?>
<p:tagLst xmlns:p="http://schemas.openxmlformats.org/presentationml/2006/main">
  <p:tag name="AS_UNIQUEID" val="722"/>
</p:tagLst>
</file>

<file path=ppt/tags/tag229.xml><?xml version="1.0" encoding="utf-8"?>
<p:tagLst xmlns:p="http://schemas.openxmlformats.org/presentationml/2006/main">
  <p:tag name="AS_UNIQUEID" val="723"/>
  <p:tag name="KSO_WM_BEAUTIFY_FLAG" val="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4"/>
  <p:tag name="KSO_WM_BEAUTIFY_FLAG" val=""/>
</p:tagLst>
</file>

<file path=ppt/tags/tag231.xml><?xml version="1.0" encoding="utf-8"?>
<p:tagLst xmlns:p="http://schemas.openxmlformats.org/presentationml/2006/main">
  <p:tag name="AS_UNIQUEID" val="725"/>
  <p:tag name="KSO_WM_BEAUTIFY_FLAG" val=""/>
</p:tagLst>
</file>

<file path=ppt/tags/tag232.xml><?xml version="1.0" encoding="utf-8"?>
<p:tagLst xmlns:p="http://schemas.openxmlformats.org/presentationml/2006/main">
  <p:tag name="AS_UNIQUEID" val="726"/>
</p:tagLst>
</file>

<file path=ppt/tags/tag233.xml><?xml version="1.0" encoding="utf-8"?>
<p:tagLst xmlns:p="http://schemas.openxmlformats.org/presentationml/2006/main">
  <p:tag name="AS_UNIQUEID" val="727"/>
</p:tagLst>
</file>

<file path=ppt/tags/tag234.xml><?xml version="1.0" encoding="utf-8"?>
<p:tagLst xmlns:p="http://schemas.openxmlformats.org/presentationml/2006/main">
  <p:tag name="AS_UNIQUEID" val="728"/>
</p:tagLst>
</file>

<file path=ppt/tags/tag235.xml><?xml version="1.0" encoding="utf-8"?>
<p:tagLst xmlns:p="http://schemas.openxmlformats.org/presentationml/2006/main">
  <p:tag name="AS_UNIQUEID" val="729"/>
</p:tagLst>
</file>

<file path=ppt/tags/tag236.xml><?xml version="1.0" encoding="utf-8"?>
<p:tagLst xmlns:p="http://schemas.openxmlformats.org/presentationml/2006/main">
  <p:tag name="AS_UNIQUEID" val="730"/>
</p:tagLst>
</file>

<file path=ppt/tags/tag237.xml><?xml version="1.0" encoding="utf-8"?>
<p:tagLst xmlns:p="http://schemas.openxmlformats.org/presentationml/2006/main">
  <p:tag name="AS_UNIQUEID" val="731"/>
</p:tagLst>
</file>

<file path=ppt/tags/tag238.xml><?xml version="1.0" encoding="utf-8"?>
<p:tagLst xmlns:p="http://schemas.openxmlformats.org/presentationml/2006/main">
  <p:tag name="AS_UNIQUEID" val="732"/>
</p:tagLst>
</file>

<file path=ppt/tags/tag239.xml><?xml version="1.0" encoding="utf-8"?>
<p:tagLst xmlns:p="http://schemas.openxmlformats.org/presentationml/2006/main">
  <p:tag name="AS_UNIQUEID" val="733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4"/>
</p:tagLst>
</file>

<file path=ppt/tags/tag241.xml><?xml version="1.0" encoding="utf-8"?>
<p:tagLst xmlns:p="http://schemas.openxmlformats.org/presentationml/2006/main">
  <p:tag name="AS_UNIQUEID" val="735"/>
</p:tagLst>
</file>

<file path=ppt/tags/tag242.xml><?xml version="1.0" encoding="utf-8"?>
<p:tagLst xmlns:p="http://schemas.openxmlformats.org/presentationml/2006/main">
  <p:tag name="AS_UNIQUEID" val="736"/>
</p:tagLst>
</file>

<file path=ppt/tags/tag243.xml><?xml version="1.0" encoding="utf-8"?>
<p:tagLst xmlns:p="http://schemas.openxmlformats.org/presentationml/2006/main">
  <p:tag name="AS_UNIQUEID" val="737"/>
</p:tagLst>
</file>

<file path=ppt/tags/tag244.xml><?xml version="1.0" encoding="utf-8"?>
<p:tagLst xmlns:p="http://schemas.openxmlformats.org/presentationml/2006/main">
  <p:tag name="AS_UNIQUEID" val="738"/>
</p:tagLst>
</file>

<file path=ppt/tags/tag245.xml><?xml version="1.0" encoding="utf-8"?>
<p:tagLst xmlns:p="http://schemas.openxmlformats.org/presentationml/2006/main">
  <p:tag name="AS_UNIQUEID" val="739"/>
</p:tagLst>
</file>

<file path=ppt/tags/tag246.xml><?xml version="1.0" encoding="utf-8"?>
<p:tagLst xmlns:p="http://schemas.openxmlformats.org/presentationml/2006/main">
  <p:tag name="AS_UNIQUEID" val="740"/>
</p:tagLst>
</file>

<file path=ppt/tags/tag247.xml><?xml version="1.0" encoding="utf-8"?>
<p:tagLst xmlns:p="http://schemas.openxmlformats.org/presentationml/2006/main">
  <p:tag name="AS_UNIQUEID" val="741"/>
</p:tagLst>
</file>

<file path=ppt/tags/tag248.xml><?xml version="1.0" encoding="utf-8"?>
<p:tagLst xmlns:p="http://schemas.openxmlformats.org/presentationml/2006/main">
  <p:tag name="AS_UNIQUEID" val="742"/>
</p:tagLst>
</file>

<file path=ppt/tags/tag249.xml><?xml version="1.0" encoding="utf-8"?>
<p:tagLst xmlns:p="http://schemas.openxmlformats.org/presentationml/2006/main">
  <p:tag name="AS_UNIQUEID" val="743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4"/>
</p:tagLst>
</file>

<file path=ppt/tags/tag251.xml><?xml version="1.0" encoding="utf-8"?>
<p:tagLst xmlns:p="http://schemas.openxmlformats.org/presentationml/2006/main">
  <p:tag name="AS_UNIQUEID" val="745"/>
</p:tagLst>
</file>

<file path=ppt/tags/tag252.xml><?xml version="1.0" encoding="utf-8"?>
<p:tagLst xmlns:p="http://schemas.openxmlformats.org/presentationml/2006/main">
  <p:tag name="AS_UNIQUEID" val="746"/>
  <p:tag name="KSO_WM_BEAUTIFY_FLAG" val=""/>
</p:tagLst>
</file>

<file path=ppt/tags/tag253.xml><?xml version="1.0" encoding="utf-8"?>
<p:tagLst xmlns:p="http://schemas.openxmlformats.org/presentationml/2006/main">
  <p:tag name="AS_UNIQUEID" val="747"/>
  <p:tag name="KSO_WM_BEAUTIFY_FLAG" val=""/>
</p:tagLst>
</file>

<file path=ppt/tags/tag254.xml><?xml version="1.0" encoding="utf-8"?>
<p:tagLst xmlns:p="http://schemas.openxmlformats.org/presentationml/2006/main">
  <p:tag name="AS_UNIQUEID" val="748"/>
  <p:tag name="KSO_WM_BEAUTIFY_FLAG" val=""/>
</p:tagLst>
</file>

<file path=ppt/tags/tag255.xml><?xml version="1.0" encoding="utf-8"?>
<p:tagLst xmlns:p="http://schemas.openxmlformats.org/presentationml/2006/main">
  <p:tag name="AS_UNIQUEID" val="749"/>
  <p:tag name="KSO_WM_BEAUTIFY_FLAG" val=""/>
</p:tagLst>
</file>

<file path=ppt/tags/tag256.xml><?xml version="1.0" encoding="utf-8"?>
<p:tagLst xmlns:p="http://schemas.openxmlformats.org/presentationml/2006/main">
  <p:tag name="AS_UNIQUEID" val="750"/>
</p:tagLst>
</file>

<file path=ppt/tags/tag257.xml><?xml version="1.0" encoding="utf-8"?>
<p:tagLst xmlns:p="http://schemas.openxmlformats.org/presentationml/2006/main">
  <p:tag name="AS_UNIQUEID" val="751"/>
</p:tagLst>
</file>

<file path=ppt/tags/tag258.xml><?xml version="1.0" encoding="utf-8"?>
<p:tagLst xmlns:p="http://schemas.openxmlformats.org/presentationml/2006/main">
  <p:tag name="AS_UNIQUEID" val="752"/>
</p:tagLst>
</file>

<file path=ppt/tags/tag259.xml><?xml version="1.0" encoding="utf-8"?>
<p:tagLst xmlns:p="http://schemas.openxmlformats.org/presentationml/2006/main">
  <p:tag name="AS_UNIQUEID" val="753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4"/>
</p:tagLst>
</file>

<file path=ppt/tags/tag261.xml><?xml version="1.0" encoding="utf-8"?>
<p:tagLst xmlns:p="http://schemas.openxmlformats.org/presentationml/2006/main">
  <p:tag name="AS_UNIQUEID" val="755"/>
</p:tagLst>
</file>

<file path=ppt/tags/tag262.xml><?xml version="1.0" encoding="utf-8"?>
<p:tagLst xmlns:p="http://schemas.openxmlformats.org/presentationml/2006/main">
  <p:tag name="AS_UNIQUEID" val="756"/>
</p:tagLst>
</file>

<file path=ppt/tags/tag263.xml><?xml version="1.0" encoding="utf-8"?>
<p:tagLst xmlns:p="http://schemas.openxmlformats.org/presentationml/2006/main">
  <p:tag name="AS_UNIQUEID" val="757"/>
</p:tagLst>
</file>

<file path=ppt/tags/tag264.xml><?xml version="1.0" encoding="utf-8"?>
<p:tagLst xmlns:p="http://schemas.openxmlformats.org/presentationml/2006/main">
  <p:tag name="AS_UNIQUEID" val="758"/>
</p:tagLst>
</file>

<file path=ppt/tags/tag265.xml><?xml version="1.0" encoding="utf-8"?>
<p:tagLst xmlns:p="http://schemas.openxmlformats.org/presentationml/2006/main">
  <p:tag name="AS_UNIQUEID" val="759"/>
</p:tagLst>
</file>

<file path=ppt/tags/tag266.xml><?xml version="1.0" encoding="utf-8"?>
<p:tagLst xmlns:p="http://schemas.openxmlformats.org/presentationml/2006/main">
  <p:tag name="AS_UNIQUEID" val="760"/>
</p:tagLst>
</file>

<file path=ppt/tags/tag267.xml><?xml version="1.0" encoding="utf-8"?>
<p:tagLst xmlns:p="http://schemas.openxmlformats.org/presentationml/2006/main">
  <p:tag name="AS_UNIQUEID" val="761"/>
</p:tagLst>
</file>

<file path=ppt/tags/tag268.xml><?xml version="1.0" encoding="utf-8"?>
<p:tagLst xmlns:p="http://schemas.openxmlformats.org/presentationml/2006/main">
  <p:tag name="AS_UNIQUEID" val="762"/>
</p:tagLst>
</file>

<file path=ppt/tags/tag269.xml><?xml version="1.0" encoding="utf-8"?>
<p:tagLst xmlns:p="http://schemas.openxmlformats.org/presentationml/2006/main">
  <p:tag name="AS_UNIQUEID" val="763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4"/>
</p:tagLst>
</file>

<file path=ppt/tags/tag271.xml><?xml version="1.0" encoding="utf-8"?>
<p:tagLst xmlns:p="http://schemas.openxmlformats.org/presentationml/2006/main">
  <p:tag name="AS_UNIQUEID" val="765"/>
</p:tagLst>
</file>

<file path=ppt/tags/tag272.xml><?xml version="1.0" encoding="utf-8"?>
<p:tagLst xmlns:p="http://schemas.openxmlformats.org/presentationml/2006/main">
  <p:tag name="AS_UNIQUEID" val="766"/>
</p:tagLst>
</file>

<file path=ppt/tags/tag273.xml><?xml version="1.0" encoding="utf-8"?>
<p:tagLst xmlns:p="http://schemas.openxmlformats.org/presentationml/2006/main">
  <p:tag name="AS_UNIQUEID" val="767"/>
</p:tagLst>
</file>

<file path=ppt/tags/tag274.xml><?xml version="1.0" encoding="utf-8"?>
<p:tagLst xmlns:p="http://schemas.openxmlformats.org/presentationml/2006/main">
  <p:tag name="AS_UNIQUEID" val="768"/>
</p:tagLst>
</file>

<file path=ppt/tags/tag275.xml><?xml version="1.0" encoding="utf-8"?>
<p:tagLst xmlns:p="http://schemas.openxmlformats.org/presentationml/2006/main">
  <p:tag name="AS_UNIQUEID" val="769"/>
</p:tagLst>
</file>

<file path=ppt/tags/tag276.xml><?xml version="1.0" encoding="utf-8"?>
<p:tagLst xmlns:p="http://schemas.openxmlformats.org/presentationml/2006/main">
  <p:tag name="AS_UNIQUEID" val="770"/>
</p:tagLst>
</file>

<file path=ppt/tags/tag277.xml><?xml version="1.0" encoding="utf-8"?>
<p:tagLst xmlns:p="http://schemas.openxmlformats.org/presentationml/2006/main">
  <p:tag name="AS_UNIQUEID" val="771"/>
  <p:tag name="KSO_WM_BEAUTIFY_FLAG" val=""/>
</p:tagLst>
</file>

<file path=ppt/tags/tag278.xml><?xml version="1.0" encoding="utf-8"?>
<p:tagLst xmlns:p="http://schemas.openxmlformats.org/presentationml/2006/main">
  <p:tag name="AS_UNIQUEID" val="772"/>
  <p:tag name="KSO_WM_BEAUTIFY_FLAG" val=""/>
</p:tagLst>
</file>

<file path=ppt/tags/tag279.xml><?xml version="1.0" encoding="utf-8"?>
<p:tagLst xmlns:p="http://schemas.openxmlformats.org/presentationml/2006/main">
  <p:tag name="AS_UNIQUEID" val="773"/>
  <p:tag name="KSO_WM_BEAUTIFY_FLAG" val="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4"/>
  <p:tag name="KSO_WM_UNIT_PLACING_PICTURE_USER_VIEWPORT" val="{&quot;height&quot;:3741.732283464567,&quot;width&quot;:6653.341732283465}"/>
</p:tagLst>
</file>

<file path=ppt/tags/tag281.xml><?xml version="1.0" encoding="utf-8"?>
<p:tagLst xmlns:p="http://schemas.openxmlformats.org/presentationml/2006/main">
  <p:tag name="AS_UNIQUEID" val="775"/>
</p:tagLst>
</file>

<file path=ppt/tags/tag282.xml><?xml version="1.0" encoding="utf-8"?>
<p:tagLst xmlns:p="http://schemas.openxmlformats.org/presentationml/2006/main">
  <p:tag name="AS_UNIQUEID" val="776"/>
</p:tagLst>
</file>

<file path=ppt/tags/tag283.xml><?xml version="1.0" encoding="utf-8"?>
<p:tagLst xmlns:p="http://schemas.openxmlformats.org/presentationml/2006/main">
  <p:tag name="AS_UNIQUEID" val="777"/>
</p:tagLst>
</file>

<file path=ppt/tags/tag284.xml><?xml version="1.0" encoding="utf-8"?>
<p:tagLst xmlns:p="http://schemas.openxmlformats.org/presentationml/2006/main">
  <p:tag name="AS_UNIQUEID" val="778"/>
</p:tagLst>
</file>

<file path=ppt/tags/tag285.xml><?xml version="1.0" encoding="utf-8"?>
<p:tagLst xmlns:p="http://schemas.openxmlformats.org/presentationml/2006/main">
  <p:tag name="AS_UNIQUEID" val="779"/>
</p:tagLst>
</file>

<file path=ppt/tags/tag286.xml><?xml version="1.0" encoding="utf-8"?>
<p:tagLst xmlns:p="http://schemas.openxmlformats.org/presentationml/2006/main">
  <p:tag name="AS_UNIQUEID" val="780"/>
</p:tagLst>
</file>

<file path=ppt/tags/tag287.xml><?xml version="1.0" encoding="utf-8"?>
<p:tagLst xmlns:p="http://schemas.openxmlformats.org/presentationml/2006/main">
  <p:tag name="AS_UNIQUEID" val="781"/>
</p:tagLst>
</file>

<file path=ppt/tags/tag288.xml><?xml version="1.0" encoding="utf-8"?>
<p:tagLst xmlns:p="http://schemas.openxmlformats.org/presentationml/2006/main">
  <p:tag name="AS_UNIQUEID" val="782"/>
</p:tagLst>
</file>

<file path=ppt/tags/tag289.xml><?xml version="1.0" encoding="utf-8"?>
<p:tagLst xmlns:p="http://schemas.openxmlformats.org/presentationml/2006/main">
  <p:tag name="AS_UNIQUEID" val="783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4"/>
</p:tagLst>
</file>

<file path=ppt/tags/tag291.xml><?xml version="1.0" encoding="utf-8"?>
<p:tagLst xmlns:p="http://schemas.openxmlformats.org/presentationml/2006/main">
  <p:tag name="AS_UNIQUEID" val="785"/>
</p:tagLst>
</file>

<file path=ppt/tags/tag292.xml><?xml version="1.0" encoding="utf-8"?>
<p:tagLst xmlns:p="http://schemas.openxmlformats.org/presentationml/2006/main">
  <p:tag name="AS_UNIQUEID" val="786"/>
</p:tagLst>
</file>

<file path=ppt/tags/tag293.xml><?xml version="1.0" encoding="utf-8"?>
<p:tagLst xmlns:p="http://schemas.openxmlformats.org/presentationml/2006/main">
  <p:tag name="AS_UNIQUEID" val="787"/>
  <p:tag name="KSO_WM_BEAUTIFY_FLAG" val=""/>
</p:tagLst>
</file>

<file path=ppt/tags/tag294.xml><?xml version="1.0" encoding="utf-8"?>
<p:tagLst xmlns:p="http://schemas.openxmlformats.org/presentationml/2006/main">
  <p:tag name="AS_UNIQUEID" val="788"/>
  <p:tag name="KSO_WM_BEAUTIFY_FLAG" val=""/>
</p:tagLst>
</file>

<file path=ppt/tags/tag295.xml><?xml version="1.0" encoding="utf-8"?>
<p:tagLst xmlns:p="http://schemas.openxmlformats.org/presentationml/2006/main">
  <p:tag name="AS_UNIQUEID" val="789"/>
  <p:tag name="KSO_WM_BEAUTIFY_FLAG" val=""/>
</p:tagLst>
</file>

<file path=ppt/tags/tag296.xml><?xml version="1.0" encoding="utf-8"?>
<p:tagLst xmlns:p="http://schemas.openxmlformats.org/presentationml/2006/main">
  <p:tag name="AS_UNIQUEID" val="790"/>
</p:tagLst>
</file>

<file path=ppt/tags/tag297.xml><?xml version="1.0" encoding="utf-8"?>
<p:tagLst xmlns:p="http://schemas.openxmlformats.org/presentationml/2006/main">
  <p:tag name="AS_UNIQUEID" val="791"/>
</p:tagLst>
</file>

<file path=ppt/tags/tag298.xml><?xml version="1.0" encoding="utf-8"?>
<p:tagLst xmlns:p="http://schemas.openxmlformats.org/presentationml/2006/main">
  <p:tag name="AS_UNIQUEID" val="792"/>
</p:tagLst>
</file>

<file path=ppt/tags/tag299.xml><?xml version="1.0" encoding="utf-8"?>
<p:tagLst xmlns:p="http://schemas.openxmlformats.org/presentationml/2006/main">
  <p:tag name="AS_UNIQUEID" val="793"/>
  <p:tag name="KSO_WM_BEAUTIFY_FLAG" val="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4"/>
  <p:tag name="KSO_WM_BEAUTIFY_FLAG" val=""/>
</p:tagLst>
</file>

<file path=ppt/tags/tag301.xml><?xml version="1.0" encoding="utf-8"?>
<p:tagLst xmlns:p="http://schemas.openxmlformats.org/presentationml/2006/main">
  <p:tag name="AS_UNIQUEID" val="795"/>
  <p:tag name="KSO_WM_BEAUTIFY_FLAG" val=""/>
</p:tagLst>
</file>

<file path=ppt/tags/tag302.xml><?xml version="1.0" encoding="utf-8"?>
<p:tagLst xmlns:p="http://schemas.openxmlformats.org/presentationml/2006/main">
  <p:tag name="AS_UNIQUEID" val="796"/>
  <p:tag name="KSO_WM_BEAUTIFY_FLAG" val=""/>
</p:tagLst>
</file>

<file path=ppt/tags/tag303.xml><?xml version="1.0" encoding="utf-8"?>
<p:tagLst xmlns:p="http://schemas.openxmlformats.org/presentationml/2006/main">
  <p:tag name="AS_UNIQUEID" val="797"/>
  <p:tag name="KSO_WM_BEAUTIFY_FLAG" val=""/>
</p:tagLst>
</file>

<file path=ppt/tags/tag304.xml><?xml version="1.0" encoding="utf-8"?>
<p:tagLst xmlns:p="http://schemas.openxmlformats.org/presentationml/2006/main">
  <p:tag name="AS_UNIQUEID" val="798"/>
  <p:tag name="KSO_WM_BEAUTIFY_FLAG" val=""/>
</p:tagLst>
</file>

<file path=ppt/tags/tag305.xml><?xml version="1.0" encoding="utf-8"?>
<p:tagLst xmlns:p="http://schemas.openxmlformats.org/presentationml/2006/main">
  <p:tag name="AS_UNIQUEID" val="799"/>
</p:tagLst>
</file>

<file path=ppt/tags/tag306.xml><?xml version="1.0" encoding="utf-8"?>
<p:tagLst xmlns:p="http://schemas.openxmlformats.org/presentationml/2006/main">
  <p:tag name="AS_UNIQUEID" val="800"/>
</p:tagLst>
</file>

<file path=ppt/tags/tag307.xml><?xml version="1.0" encoding="utf-8"?>
<p:tagLst xmlns:p="http://schemas.openxmlformats.org/presentationml/2006/main">
  <p:tag name="AS_UNIQUEID" val="801"/>
</p:tagLst>
</file>

<file path=ppt/tags/tag308.xml><?xml version="1.0" encoding="utf-8"?>
<p:tagLst xmlns:p="http://schemas.openxmlformats.org/presentationml/2006/main">
  <p:tag name="AS_UNIQUEID" val="802"/>
</p:tagLst>
</file>

<file path=ppt/tags/tag309.xml><?xml version="1.0" encoding="utf-8"?>
<p:tagLst xmlns:p="http://schemas.openxmlformats.org/presentationml/2006/main">
  <p:tag name="AS_UNIQUEID" val="803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4"/>
  <p:tag name="KSO_WM_BEAUTIFY_FLAG" val=""/>
</p:tagLst>
</file>

<file path=ppt/tags/tag311.xml><?xml version="1.0" encoding="utf-8"?>
<p:tagLst xmlns:p="http://schemas.openxmlformats.org/presentationml/2006/main">
  <p:tag name="AS_UNIQUEID" val="805"/>
  <p:tag name="KSO_WM_BEAUTIFY_FLAG" val=""/>
</p:tagLst>
</file>

<file path=ppt/tags/tag312.xml><?xml version="1.0" encoding="utf-8"?>
<p:tagLst xmlns:p="http://schemas.openxmlformats.org/presentationml/2006/main">
  <p:tag name="AS_UNIQUEID" val="806"/>
  <p:tag name="KSO_WM_BEAUTIFY_FLAG" val=""/>
</p:tagLst>
</file>

<file path=ppt/tags/tag313.xml><?xml version="1.0" encoding="utf-8"?>
<p:tagLst xmlns:p="http://schemas.openxmlformats.org/presentationml/2006/main">
  <p:tag name="AS_UNIQUEID" val="807"/>
</p:tagLst>
</file>

<file path=ppt/tags/tag314.xml><?xml version="1.0" encoding="utf-8"?>
<p:tagLst xmlns:p="http://schemas.openxmlformats.org/presentationml/2006/main">
  <p:tag name="AS_UNIQUEID" val="808"/>
</p:tagLst>
</file>

<file path=ppt/tags/tag315.xml><?xml version="1.0" encoding="utf-8"?>
<p:tagLst xmlns:p="http://schemas.openxmlformats.org/presentationml/2006/main">
  <p:tag name="AS_UNIQUEID" val="809"/>
</p:tagLst>
</file>

<file path=ppt/tags/tag316.xml><?xml version="1.0" encoding="utf-8"?>
<p:tagLst xmlns:p="http://schemas.openxmlformats.org/presentationml/2006/main">
  <p:tag name="AS_UNIQUEID" val="810"/>
  <p:tag name="KSO_WM_BEAUTIFY_FLAG" val=""/>
</p:tagLst>
</file>

<file path=ppt/tags/tag317.xml><?xml version="1.0" encoding="utf-8"?>
<p:tagLst xmlns:p="http://schemas.openxmlformats.org/presentationml/2006/main">
  <p:tag name="AS_UNIQUEID" val="811"/>
</p:tagLst>
</file>

<file path=ppt/tags/tag318.xml><?xml version="1.0" encoding="utf-8"?>
<p:tagLst xmlns:p="http://schemas.openxmlformats.org/presentationml/2006/main">
  <p:tag name="AS_UNIQUEID" val="812"/>
</p:tagLst>
</file>

<file path=ppt/tags/tag319.xml><?xml version="1.0" encoding="utf-8"?>
<p:tagLst xmlns:p="http://schemas.openxmlformats.org/presentationml/2006/main">
  <p:tag name="AS_UNIQUEID" val="813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4"/>
</p:tagLst>
</file>

<file path=ppt/tags/tag321.xml><?xml version="1.0" encoding="utf-8"?>
<p:tagLst xmlns:p="http://schemas.openxmlformats.org/presentationml/2006/main">
  <p:tag name="AS_UNIQUEID" val="815"/>
</p:tagLst>
</file>

<file path=ppt/tags/tag322.xml><?xml version="1.0" encoding="utf-8"?>
<p:tagLst xmlns:p="http://schemas.openxmlformats.org/presentationml/2006/main">
  <p:tag name="AS_UNIQUEID" val="816"/>
</p:tagLst>
</file>

<file path=ppt/tags/tag323.xml><?xml version="1.0" encoding="utf-8"?>
<p:tagLst xmlns:p="http://schemas.openxmlformats.org/presentationml/2006/main">
  <p:tag name="AS_UNIQUEID" val="817"/>
  <p:tag name="KSO_WM_BEAUTIFY_FLAG" val=""/>
</p:tagLst>
</file>

<file path=ppt/tags/tag324.xml><?xml version="1.0" encoding="utf-8"?>
<p:tagLst xmlns:p="http://schemas.openxmlformats.org/presentationml/2006/main">
  <p:tag name="AS_UNIQUEID" val="818"/>
  <p:tag name="KSO_WM_BEAUTIFY_FLAG" val=""/>
</p:tagLst>
</file>

<file path=ppt/tags/tag325.xml><?xml version="1.0" encoding="utf-8"?>
<p:tagLst xmlns:p="http://schemas.openxmlformats.org/presentationml/2006/main">
  <p:tag name="AS_UNIQUEID" val="819"/>
  <p:tag name="KSO_WM_BEAUTIFY_FLAG" val=""/>
</p:tagLst>
</file>

<file path=ppt/tags/tag326.xml><?xml version="1.0" encoding="utf-8"?>
<p:tagLst xmlns:p="http://schemas.openxmlformats.org/presentationml/2006/main">
  <p:tag name="AS_UNIQUEID" val="820"/>
  <p:tag name="KSO_WM_BEAUTIFY_FLAG" val=""/>
  <p:tag name="KSO_WM_UNIT_TABLE_BEAUTIFY" val="smartTable{39c0be55-3bda-45ab-893c-60855e2a14e5}"/>
</p:tagLst>
</file>

<file path=ppt/tags/tag327.xml><?xml version="1.0" encoding="utf-8"?>
<p:tagLst xmlns:p="http://schemas.openxmlformats.org/presentationml/2006/main">
  <p:tag name="AS_UNIQUEID" val="821"/>
  <p:tag name="KSO_WM_BEAUTIFY_FLAG" val=""/>
</p:tagLst>
</file>

<file path=ppt/tags/tag328.xml><?xml version="1.0" encoding="utf-8"?>
<p:tagLst xmlns:p="http://schemas.openxmlformats.org/presentationml/2006/main">
  <p:tag name="AS_UNIQUEID" val="822"/>
  <p:tag name="KSO_WM_BEAUTIFY_FLAG" val=""/>
</p:tagLst>
</file>

<file path=ppt/tags/tag329.xml><?xml version="1.0" encoding="utf-8"?>
<p:tagLst xmlns:p="http://schemas.openxmlformats.org/presentationml/2006/main">
  <p:tag name="AS_UNIQUEID" val="823"/>
  <p:tag name="KSO_WM_BEAUTIFY_FLAG" val="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4"/>
  <p:tag name="KSO_WM_BEAUTIFY_FLAG" val=""/>
</p:tagLst>
</file>

<file path=ppt/tags/tag331.xml><?xml version="1.0" encoding="utf-8"?>
<p:tagLst xmlns:p="http://schemas.openxmlformats.org/presentationml/2006/main">
  <p:tag name="AS_UNIQUEID" val="825"/>
  <p:tag name="KSO_WM_BEAUTIFY_FLAG" val=""/>
</p:tagLst>
</file>

<file path=ppt/tags/tag332.xml><?xml version="1.0" encoding="utf-8"?>
<p:tagLst xmlns:p="http://schemas.openxmlformats.org/presentationml/2006/main">
  <p:tag name="AS_UNIQUEID" val="826"/>
  <p:tag name="KSO_WM_BEAUTIFY_FLAG" val=""/>
</p:tagLst>
</file>

<file path=ppt/tags/tag333.xml><?xml version="1.0" encoding="utf-8"?>
<p:tagLst xmlns:p="http://schemas.openxmlformats.org/presentationml/2006/main">
  <p:tag name="AS_UNIQUEID" val="827"/>
  <p:tag name="KSO_WM_BEAUTIFY_FLAG" val=""/>
</p:tagLst>
</file>

<file path=ppt/tags/tag334.xml><?xml version="1.0" encoding="utf-8"?>
<p:tagLst xmlns:p="http://schemas.openxmlformats.org/presentationml/2006/main">
  <p:tag name="AS_UNIQUEID" val="828"/>
  <p:tag name="KSO_WM_BEAUTIFY_FLAG" val=""/>
</p:tagLst>
</file>

<file path=ppt/tags/tag335.xml><?xml version="1.0" encoding="utf-8"?>
<p:tagLst xmlns:p="http://schemas.openxmlformats.org/presentationml/2006/main">
  <p:tag name="AS_UNIQUEID" val="829"/>
  <p:tag name="KSO_WM_BEAUTIFY_FLAG" val=""/>
</p:tagLst>
</file>

<file path=ppt/tags/tag336.xml><?xml version="1.0" encoding="utf-8"?>
<p:tagLst xmlns:p="http://schemas.openxmlformats.org/presentationml/2006/main">
  <p:tag name="AS_UNIQUEID" val="830"/>
</p:tagLst>
</file>

<file path=ppt/tags/tag337.xml><?xml version="1.0" encoding="utf-8"?>
<p:tagLst xmlns:p="http://schemas.openxmlformats.org/presentationml/2006/main">
  <p:tag name="AS_UNIQUEID" val="831"/>
</p:tagLst>
</file>

<file path=ppt/tags/tag338.xml><?xml version="1.0" encoding="utf-8"?>
<p:tagLst xmlns:p="http://schemas.openxmlformats.org/presentationml/2006/main">
  <p:tag name="AS_UNIQUEID" val="832"/>
</p:tagLst>
</file>

<file path=ppt/tags/tag339.xml><?xml version="1.0" encoding="utf-8"?>
<p:tagLst xmlns:p="http://schemas.openxmlformats.org/presentationml/2006/main">
  <p:tag name="AS_UNIQUEID" val="833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4"/>
</p:tagLst>
</file>

<file path=ppt/tags/tag341.xml><?xml version="1.0" encoding="utf-8"?>
<p:tagLst xmlns:p="http://schemas.openxmlformats.org/presentationml/2006/main">
  <p:tag name="AS_UNIQUEID" val="835"/>
  <p:tag name="KSO_WM_BEAUTIFY_FLAG" val=""/>
</p:tagLst>
</file>

<file path=ppt/tags/tag342.xml><?xml version="1.0" encoding="utf-8"?>
<p:tagLst xmlns:p="http://schemas.openxmlformats.org/presentationml/2006/main">
  <p:tag name="AS_UNIQUEID" val="836"/>
  <p:tag name="KSO_WM_BEAUTIFY_FLAG" val=""/>
</p:tagLst>
</file>

<file path=ppt/tags/tag343.xml><?xml version="1.0" encoding="utf-8"?>
<p:tagLst xmlns:p="http://schemas.openxmlformats.org/presentationml/2006/main">
  <p:tag name="AS_UNIQUEID" val="837"/>
  <p:tag name="KSO_WM_BEAUTIFY_FLAG" val=""/>
</p:tagLst>
</file>

<file path=ppt/tags/tag344.xml><?xml version="1.0" encoding="utf-8"?>
<p:tagLst xmlns:p="http://schemas.openxmlformats.org/presentationml/2006/main">
  <p:tag name="AS_UNIQUEID" val="838"/>
</p:tagLst>
</file>

<file path=ppt/tags/tag345.xml><?xml version="1.0" encoding="utf-8"?>
<p:tagLst xmlns:p="http://schemas.openxmlformats.org/presentationml/2006/main">
  <p:tag name="AS_UNIQUEID" val="839"/>
</p:tagLst>
</file>

<file path=ppt/tags/tag346.xml><?xml version="1.0" encoding="utf-8"?>
<p:tagLst xmlns:p="http://schemas.openxmlformats.org/presentationml/2006/main">
  <p:tag name="AS_UNIQUEID" val="840"/>
</p:tagLst>
</file>

<file path=ppt/tags/tag347.xml><?xml version="1.0" encoding="utf-8"?>
<p:tagLst xmlns:p="http://schemas.openxmlformats.org/presentationml/2006/main">
  <p:tag name="AS_UNIQUEID" val="841"/>
</p:tagLst>
</file>

<file path=ppt/tags/tag348.xml><?xml version="1.0" encoding="utf-8"?>
<p:tagLst xmlns:p="http://schemas.openxmlformats.org/presentationml/2006/main">
  <p:tag name="AS_UNIQUEID" val="842"/>
</p:tagLst>
</file>

<file path=ppt/tags/tag349.xml><?xml version="1.0" encoding="utf-8"?>
<p:tagLst xmlns:p="http://schemas.openxmlformats.org/presentationml/2006/main">
  <p:tag name="AS_UNIQUEID" val="843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4"/>
</p:tagLst>
</file>

<file path=ppt/tags/tag351.xml><?xml version="1.0" encoding="utf-8"?>
<p:tagLst xmlns:p="http://schemas.openxmlformats.org/presentationml/2006/main">
  <p:tag name="AS_UNIQUEID" val="845"/>
</p:tagLst>
</file>

<file path=ppt/tags/tag352.xml><?xml version="1.0" encoding="utf-8"?>
<p:tagLst xmlns:p="http://schemas.openxmlformats.org/presentationml/2006/main">
  <p:tag name="AS_UNIQUEID" val="846"/>
</p:tagLst>
</file>

<file path=ppt/tags/tag353.xml><?xml version="1.0" encoding="utf-8"?>
<p:tagLst xmlns:p="http://schemas.openxmlformats.org/presentationml/2006/main">
  <p:tag name="AS_UNIQUEID" val="847"/>
</p:tagLst>
</file>

<file path=ppt/tags/tag354.xml><?xml version="1.0" encoding="utf-8"?>
<p:tagLst xmlns:p="http://schemas.openxmlformats.org/presentationml/2006/main">
  <p:tag name="AS_UNIQUEID" val="848"/>
</p:tagLst>
</file>

<file path=ppt/tags/tag355.xml><?xml version="1.0" encoding="utf-8"?>
<p:tagLst xmlns:p="http://schemas.openxmlformats.org/presentationml/2006/main">
  <p:tag name="AS_UNIQUEID" val="849"/>
</p:tagLst>
</file>

<file path=ppt/tags/tag356.xml><?xml version="1.0" encoding="utf-8"?>
<p:tagLst xmlns:p="http://schemas.openxmlformats.org/presentationml/2006/main">
  <p:tag name="AS_UNIQUEID" val="850"/>
</p:tagLst>
</file>

<file path=ppt/tags/tag357.xml><?xml version="1.0" encoding="utf-8"?>
<p:tagLst xmlns:p="http://schemas.openxmlformats.org/presentationml/2006/main">
  <p:tag name="AS_UNIQUEID" val="851"/>
</p:tagLst>
</file>

<file path=ppt/tags/tag358.xml><?xml version="1.0" encoding="utf-8"?>
<p:tagLst xmlns:p="http://schemas.openxmlformats.org/presentationml/2006/main">
  <p:tag name="AS_UNIQUEID" val="852"/>
</p:tagLst>
</file>

<file path=ppt/tags/tag359.xml><?xml version="1.0" encoding="utf-8"?>
<p:tagLst xmlns:p="http://schemas.openxmlformats.org/presentationml/2006/main">
  <p:tag name="AS_UNIQUEID" val="853"/>
</p:tagLst>
</file>

<file path=ppt/tags/tag36.xml><?xml version="1.0" encoding="utf-8"?>
<p:tagLst xmlns:p="http://schemas.openxmlformats.org/presentationml/2006/main">
  <p:tag name="AS_UNIQUEID" val="534"/>
</p:tagLst>
</file>

<file path=ppt/tags/tag360.xml><?xml version="1.0" encoding="utf-8"?>
<p:tagLst xmlns:p="http://schemas.openxmlformats.org/presentationml/2006/main">
  <p:tag name="AS_UNIQUEID" val="854"/>
</p:tagLst>
</file>

<file path=ppt/tags/tag361.xml><?xml version="1.0" encoding="utf-8"?>
<p:tagLst xmlns:p="http://schemas.openxmlformats.org/presentationml/2006/main">
  <p:tag name="AS_UNIQUEID" val="855"/>
</p:tagLst>
</file>

<file path=ppt/tags/tag362.xml><?xml version="1.0" encoding="utf-8"?>
<p:tagLst xmlns:p="http://schemas.openxmlformats.org/presentationml/2006/main">
  <p:tag name="AS_UNIQUEID" val="856"/>
</p:tagLst>
</file>

<file path=ppt/tags/tag363.xml><?xml version="1.0" encoding="utf-8"?>
<p:tagLst xmlns:p="http://schemas.openxmlformats.org/presentationml/2006/main">
  <p:tag name="AS_UNIQUEID" val="857"/>
</p:tagLst>
</file>

<file path=ppt/tags/tag364.xml><?xml version="1.0" encoding="utf-8"?>
<p:tagLst xmlns:p="http://schemas.openxmlformats.org/presentationml/2006/main">
  <p:tag name="AS_UNIQUEID" val="858"/>
</p:tagLst>
</file>

<file path=ppt/tags/tag365.xml><?xml version="1.0" encoding="utf-8"?>
<p:tagLst xmlns:p="http://schemas.openxmlformats.org/presentationml/2006/main">
  <p:tag name="AS_UNIQUEID" val="859"/>
</p:tagLst>
</file>

<file path=ppt/tags/tag366.xml><?xml version="1.0" encoding="utf-8"?>
<p:tagLst xmlns:p="http://schemas.openxmlformats.org/presentationml/2006/main">
  <p:tag name="AS_UNIQUEID" val="860"/>
</p:tagLst>
</file>

<file path=ppt/tags/tag367.xml><?xml version="1.0" encoding="utf-8"?>
<p:tagLst xmlns:p="http://schemas.openxmlformats.org/presentationml/2006/main">
  <p:tag name="AS_UNIQUEID" val="861"/>
</p:tagLst>
</file>

<file path=ppt/tags/tag368.xml><?xml version="1.0" encoding="utf-8"?>
<p:tagLst xmlns:p="http://schemas.openxmlformats.org/presentationml/2006/main">
  <p:tag name="AS_UNIQUEID" val="862"/>
</p:tagLst>
</file>

<file path=ppt/tags/tag369.xml><?xml version="1.0" encoding="utf-8"?>
<p:tagLst xmlns:p="http://schemas.openxmlformats.org/presentationml/2006/main">
  <p:tag name="AS_UNIQUEID" val="863"/>
</p:tagLst>
</file>

<file path=ppt/tags/tag37.xml><?xml version="1.0" encoding="utf-8"?>
<p:tagLst xmlns:p="http://schemas.openxmlformats.org/presentationml/2006/main">
  <p:tag name="AS_UNIQUEID" val="535"/>
</p:tagLst>
</file>

<file path=ppt/tags/tag370.xml><?xml version="1.0" encoding="utf-8"?>
<p:tagLst xmlns:p="http://schemas.openxmlformats.org/presentationml/2006/main">
  <p:tag name="AS_UNIQUEID" val="864"/>
</p:tagLst>
</file>

<file path=ppt/tags/tag371.xml><?xml version="1.0" encoding="utf-8"?>
<p:tagLst xmlns:p="http://schemas.openxmlformats.org/presentationml/2006/main">
  <p:tag name="AS_UNIQUEID" val="865"/>
</p:tagLst>
</file>

<file path=ppt/tags/tag372.xml><?xml version="1.0" encoding="utf-8"?>
<p:tagLst xmlns:p="http://schemas.openxmlformats.org/presentationml/2006/main">
  <p:tag name="AS_UNIQUEID" val="866"/>
</p:tagLst>
</file>

<file path=ppt/tags/tag373.xml><?xml version="1.0" encoding="utf-8"?>
<p:tagLst xmlns:p="http://schemas.openxmlformats.org/presentationml/2006/main">
  <p:tag name="AS_UNIQUEID" val="867"/>
</p:tagLst>
</file>

<file path=ppt/tags/tag374.xml><?xml version="1.0" encoding="utf-8"?>
<p:tagLst xmlns:p="http://schemas.openxmlformats.org/presentationml/2006/main">
  <p:tag name="AS_UNIQUEID" val="868"/>
</p:tagLst>
</file>

<file path=ppt/tags/tag375.xml><?xml version="1.0" encoding="utf-8"?>
<p:tagLst xmlns:p="http://schemas.openxmlformats.org/presentationml/2006/main">
  <p:tag name="AS_UNIQUEID" val="869"/>
</p:tagLst>
</file>

<file path=ppt/tags/tag376.xml><?xml version="1.0" encoding="utf-8"?>
<p:tagLst xmlns:p="http://schemas.openxmlformats.org/presentationml/2006/main">
  <p:tag name="AS_UNIQUEID" val="870"/>
</p:tagLst>
</file>

<file path=ppt/tags/tag377.xml><?xml version="1.0" encoding="utf-8"?>
<p:tagLst xmlns:p="http://schemas.openxmlformats.org/presentationml/2006/main">
  <p:tag name="AS_UNIQUEID" val="871"/>
</p:tagLst>
</file>

<file path=ppt/tags/tag378.xml><?xml version="1.0" encoding="utf-8"?>
<p:tagLst xmlns:p="http://schemas.openxmlformats.org/presentationml/2006/main">
  <p:tag name="AS_UNIQUEID" val="872"/>
</p:tagLst>
</file>

<file path=ppt/tags/tag379.xml><?xml version="1.0" encoding="utf-8"?>
<p:tagLst xmlns:p="http://schemas.openxmlformats.org/presentationml/2006/main">
  <p:tag name="AS_UNIQUEID" val="873"/>
</p:tagLst>
</file>

<file path=ppt/tags/tag38.xml><?xml version="1.0" encoding="utf-8"?>
<p:tagLst xmlns:p="http://schemas.openxmlformats.org/presentationml/2006/main">
  <p:tag name="AS_UNIQUEID" val="536"/>
</p:tagLst>
</file>

<file path=ppt/tags/tag380.xml><?xml version="1.0" encoding="utf-8"?>
<p:tagLst xmlns:p="http://schemas.openxmlformats.org/presentationml/2006/main">
  <p:tag name="AS_UNIQUEID" val="874"/>
</p:tagLst>
</file>

<file path=ppt/tags/tag381.xml><?xml version="1.0" encoding="utf-8"?>
<p:tagLst xmlns:p="http://schemas.openxmlformats.org/presentationml/2006/main">
  <p:tag name="AS_UNIQUEID" val="875"/>
</p:tagLst>
</file>

<file path=ppt/tags/tag382.xml><?xml version="1.0" encoding="utf-8"?>
<p:tagLst xmlns:p="http://schemas.openxmlformats.org/presentationml/2006/main">
  <p:tag name="AS_UNIQUEID" val="876"/>
</p:tagLst>
</file>

<file path=ppt/tags/tag383.xml><?xml version="1.0" encoding="utf-8"?>
<p:tagLst xmlns:p="http://schemas.openxmlformats.org/presentationml/2006/main">
  <p:tag name="AS_UNIQUEID" val="877"/>
</p:tagLst>
</file>

<file path=ppt/tags/tag384.xml><?xml version="1.0" encoding="utf-8"?>
<p:tagLst xmlns:p="http://schemas.openxmlformats.org/presentationml/2006/main">
  <p:tag name="AS_UNIQUEID" val="878"/>
</p:tagLst>
</file>

<file path=ppt/tags/tag385.xml><?xml version="1.0" encoding="utf-8"?>
<p:tagLst xmlns:p="http://schemas.openxmlformats.org/presentationml/2006/main">
  <p:tag name="AS_UNIQUEID" val="879"/>
</p:tagLst>
</file>

<file path=ppt/tags/tag386.xml><?xml version="1.0" encoding="utf-8"?>
<p:tagLst xmlns:p="http://schemas.openxmlformats.org/presentationml/2006/main">
  <p:tag name="AS_UNIQUEID" val="880"/>
</p:tagLst>
</file>

<file path=ppt/tags/tag387.xml><?xml version="1.0" encoding="utf-8"?>
<p:tagLst xmlns:p="http://schemas.openxmlformats.org/presentationml/2006/main">
  <p:tag name="AS_UNIQUEID" val="881"/>
</p:tagLst>
</file>

<file path=ppt/tags/tag388.xml><?xml version="1.0" encoding="utf-8"?>
<p:tagLst xmlns:p="http://schemas.openxmlformats.org/presentationml/2006/main">
  <p:tag name="AS_UNIQUEID" val="882"/>
</p:tagLst>
</file>

<file path=ppt/tags/tag389.xml><?xml version="1.0" encoding="utf-8"?>
<p:tagLst xmlns:p="http://schemas.openxmlformats.org/presentationml/2006/main">
  <p:tag name="AS_UNIQUEID" val="883"/>
</p:tagLst>
</file>

<file path=ppt/tags/tag39.xml><?xml version="1.0" encoding="utf-8"?>
<p:tagLst xmlns:p="http://schemas.openxmlformats.org/presentationml/2006/main">
  <p:tag name="AS_UNIQUEID" val="537"/>
</p:tagLst>
</file>

<file path=ppt/tags/tag390.xml><?xml version="1.0" encoding="utf-8"?>
<p:tagLst xmlns:p="http://schemas.openxmlformats.org/presentationml/2006/main">
  <p:tag name="AS_UNIQUEID" val="884"/>
</p:tagLst>
</file>

<file path=ppt/tags/tag391.xml><?xml version="1.0" encoding="utf-8"?>
<p:tagLst xmlns:p="http://schemas.openxmlformats.org/presentationml/2006/main">
  <p:tag name="AS_UNIQUEID" val="885"/>
</p:tagLst>
</file>

<file path=ppt/tags/tag392.xml><?xml version="1.0" encoding="utf-8"?>
<p:tagLst xmlns:p="http://schemas.openxmlformats.org/presentationml/2006/main">
  <p:tag name="AS_UNIQUEID" val="886"/>
</p:tagLst>
</file>

<file path=ppt/tags/tag393.xml><?xml version="1.0" encoding="utf-8"?>
<p:tagLst xmlns:p="http://schemas.openxmlformats.org/presentationml/2006/main">
  <p:tag name="AS_UNIQUEID" val="887"/>
</p:tagLst>
</file>

<file path=ppt/tags/tag394.xml><?xml version="1.0" encoding="utf-8"?>
<p:tagLst xmlns:p="http://schemas.openxmlformats.org/presentationml/2006/main">
  <p:tag name="AS_UNIQUEID" val="888"/>
</p:tagLst>
</file>

<file path=ppt/tags/tag395.xml><?xml version="1.0" encoding="utf-8"?>
<p:tagLst xmlns:p="http://schemas.openxmlformats.org/presentationml/2006/main">
  <p:tag name="AS_UNIQUEID" val="889"/>
</p:tagLst>
</file>

<file path=ppt/tags/tag396.xml><?xml version="1.0" encoding="utf-8"?>
<p:tagLst xmlns:p="http://schemas.openxmlformats.org/presentationml/2006/main">
  <p:tag name="AS_UNIQUEID" val="890"/>
</p:tagLst>
</file>

<file path=ppt/tags/tag397.xml><?xml version="1.0" encoding="utf-8"?>
<p:tagLst xmlns:p="http://schemas.openxmlformats.org/presentationml/2006/main">
  <p:tag name="AS_UNIQUEID" val="891"/>
</p:tagLst>
</file>

<file path=ppt/tags/tag398.xml><?xml version="1.0" encoding="utf-8"?>
<p:tagLst xmlns:p="http://schemas.openxmlformats.org/presentationml/2006/main">
  <p:tag name="AS_UNIQUEID" val="892"/>
</p:tagLst>
</file>

<file path=ppt/tags/tag399.xml><?xml version="1.0" encoding="utf-8"?>
<p:tagLst xmlns:p="http://schemas.openxmlformats.org/presentationml/2006/main">
  <p:tag name="AS_UNIQUEID" val="893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00.xml><?xml version="1.0" encoding="utf-8"?>
<p:tagLst xmlns:p="http://schemas.openxmlformats.org/presentationml/2006/main">
  <p:tag name="AS_UNIQUEID" val="894"/>
</p:tagLst>
</file>

<file path=ppt/tags/tag401.xml><?xml version="1.0" encoding="utf-8"?>
<p:tagLst xmlns:p="http://schemas.openxmlformats.org/presentationml/2006/main">
  <p:tag name="AS_UNIQUEID" val="895"/>
</p:tagLst>
</file>

<file path=ppt/tags/tag402.xml><?xml version="1.0" encoding="utf-8"?>
<p:tagLst xmlns:p="http://schemas.openxmlformats.org/presentationml/2006/main">
  <p:tag name="AS_UNIQUEID" val="896"/>
</p:tagLst>
</file>

<file path=ppt/tags/tag403.xml><?xml version="1.0" encoding="utf-8"?>
<p:tagLst xmlns:p="http://schemas.openxmlformats.org/presentationml/2006/main">
  <p:tag name="AS_UNIQUEID" val="897"/>
</p:tagLst>
</file>

<file path=ppt/tags/tag404.xml><?xml version="1.0" encoding="utf-8"?>
<p:tagLst xmlns:p="http://schemas.openxmlformats.org/presentationml/2006/main">
  <p:tag name="AS_UNIQUEID" val="898"/>
</p:tagLst>
</file>

<file path=ppt/tags/tag405.xml><?xml version="1.0" encoding="utf-8"?>
<p:tagLst xmlns:p="http://schemas.openxmlformats.org/presentationml/2006/main">
  <p:tag name="AS_UNIQUEID" val="899"/>
</p:tagLst>
</file>

<file path=ppt/tags/tag406.xml><?xml version="1.0" encoding="utf-8"?>
<p:tagLst xmlns:p="http://schemas.openxmlformats.org/presentationml/2006/main">
  <p:tag name="AS_UNIQUEID" val="900"/>
</p:tagLst>
</file>

<file path=ppt/tags/tag407.xml><?xml version="1.0" encoding="utf-8"?>
<p:tagLst xmlns:p="http://schemas.openxmlformats.org/presentationml/2006/main">
  <p:tag name="AS_UNIQUEID" val="901"/>
</p:tagLst>
</file>

<file path=ppt/tags/tag408.xml><?xml version="1.0" encoding="utf-8"?>
<p:tagLst xmlns:p="http://schemas.openxmlformats.org/presentationml/2006/main">
  <p:tag name="AS_UNIQUEID" val="902"/>
</p:tagLst>
</file>

<file path=ppt/tags/tag409.xml><?xml version="1.0" encoding="utf-8"?>
<p:tagLst xmlns:p="http://schemas.openxmlformats.org/presentationml/2006/main">
  <p:tag name="AS_UNIQUEID" val="903"/>
</p:tagLst>
</file>

<file path=ppt/tags/tag41.xml><?xml version="1.0" encoding="utf-8"?>
<p:tagLst xmlns:p="http://schemas.openxmlformats.org/presentationml/2006/main">
  <p:tag name="AS_UNIQUEID" val="539"/>
</p:tagLst>
</file>

<file path=ppt/tags/tag410.xml><?xml version="1.0" encoding="utf-8"?>
<p:tagLst xmlns:p="http://schemas.openxmlformats.org/presentationml/2006/main">
  <p:tag name="AS_UNIQUEID" val="904"/>
</p:tagLst>
</file>

<file path=ppt/tags/tag411.xml><?xml version="1.0" encoding="utf-8"?>
<p:tagLst xmlns:p="http://schemas.openxmlformats.org/presentationml/2006/main">
  <p:tag name="AS_UNIQUEID" val="905"/>
</p:tagLst>
</file>

<file path=ppt/tags/tag412.xml><?xml version="1.0" encoding="utf-8"?>
<p:tagLst xmlns:p="http://schemas.openxmlformats.org/presentationml/2006/main">
  <p:tag name="AS_UNIQUEID" val="906"/>
</p:tagLst>
</file>

<file path=ppt/tags/tag413.xml><?xml version="1.0" encoding="utf-8"?>
<p:tagLst xmlns:p="http://schemas.openxmlformats.org/presentationml/2006/main">
  <p:tag name="AS_UNIQUEID" val="907"/>
</p:tagLst>
</file>

<file path=ppt/tags/tag414.xml><?xml version="1.0" encoding="utf-8"?>
<p:tagLst xmlns:p="http://schemas.openxmlformats.org/presentationml/2006/main">
  <p:tag name="AS_UNIQUEID" val="908"/>
</p:tagLst>
</file>

<file path=ppt/tags/tag415.xml><?xml version="1.0" encoding="utf-8"?>
<p:tagLst xmlns:p="http://schemas.openxmlformats.org/presentationml/2006/main">
  <p:tag name="AS_UNIQUEID" val="909"/>
</p:tagLst>
</file>

<file path=ppt/tags/tag416.xml><?xml version="1.0" encoding="utf-8"?>
<p:tagLst xmlns:p="http://schemas.openxmlformats.org/presentationml/2006/main">
  <p:tag name="AS_UNIQUEID" val="910"/>
</p:tagLst>
</file>

<file path=ppt/tags/tag417.xml><?xml version="1.0" encoding="utf-8"?>
<p:tagLst xmlns:p="http://schemas.openxmlformats.org/presentationml/2006/main">
  <p:tag name="AS_UNIQUEID" val="911"/>
</p:tagLst>
</file>

<file path=ppt/tags/tag418.xml><?xml version="1.0" encoding="utf-8"?>
<p:tagLst xmlns:p="http://schemas.openxmlformats.org/presentationml/2006/main">
  <p:tag name="AS_UNIQUEID" val="912"/>
</p:tagLst>
</file>

<file path=ppt/tags/tag419.xml><?xml version="1.0" encoding="utf-8"?>
<p:tagLst xmlns:p="http://schemas.openxmlformats.org/presentationml/2006/main">
  <p:tag name="AS_UNIQUEID" val="913"/>
</p:tagLst>
</file>

<file path=ppt/tags/tag42.xml><?xml version="1.0" encoding="utf-8"?>
<p:tagLst xmlns:p="http://schemas.openxmlformats.org/presentationml/2006/main">
  <p:tag name="AS_UNIQUEID" val="540"/>
</p:tagLst>
</file>

<file path=ppt/tags/tag420.xml><?xml version="1.0" encoding="utf-8"?>
<p:tagLst xmlns:p="http://schemas.openxmlformats.org/presentationml/2006/main">
  <p:tag name="AS_UNIQUEID" val="914"/>
</p:tagLst>
</file>

<file path=ppt/tags/tag421.xml><?xml version="1.0" encoding="utf-8"?>
<p:tagLst xmlns:p="http://schemas.openxmlformats.org/presentationml/2006/main">
  <p:tag name="AS_UNIQUEID" val="915"/>
</p:tagLst>
</file>

<file path=ppt/tags/tag422.xml><?xml version="1.0" encoding="utf-8"?>
<p:tagLst xmlns:p="http://schemas.openxmlformats.org/presentationml/2006/main">
  <p:tag name="AS_UNIQUEID" val="916"/>
</p:tagLst>
</file>

<file path=ppt/tags/tag423.xml><?xml version="1.0" encoding="utf-8"?>
<p:tagLst xmlns:p="http://schemas.openxmlformats.org/presentationml/2006/main">
  <p:tag name="AS_UNIQUEID" val="917"/>
</p:tagLst>
</file>

<file path=ppt/tags/tag424.xml><?xml version="1.0" encoding="utf-8"?>
<p:tagLst xmlns:p="http://schemas.openxmlformats.org/presentationml/2006/main">
  <p:tag name="AS_UNIQUEID" val="918"/>
</p:tagLst>
</file>

<file path=ppt/tags/tag425.xml><?xml version="1.0" encoding="utf-8"?>
<p:tagLst xmlns:p="http://schemas.openxmlformats.org/presentationml/2006/main">
  <p:tag name="AS_UNIQUEID" val="919"/>
</p:tagLst>
</file>

<file path=ppt/tags/tag426.xml><?xml version="1.0" encoding="utf-8"?>
<p:tagLst xmlns:p="http://schemas.openxmlformats.org/presentationml/2006/main">
  <p:tag name="AS_UNIQUEID" val="920"/>
</p:tagLst>
</file>

<file path=ppt/tags/tag427.xml><?xml version="1.0" encoding="utf-8"?>
<p:tagLst xmlns:p="http://schemas.openxmlformats.org/presentationml/2006/main">
  <p:tag name="AS_UNIQUEID" val="921"/>
</p:tagLst>
</file>

<file path=ppt/tags/tag428.xml><?xml version="1.0" encoding="utf-8"?>
<p:tagLst xmlns:p="http://schemas.openxmlformats.org/presentationml/2006/main">
  <p:tag name="AS_UNIQUEID" val="922"/>
</p:tagLst>
</file>

<file path=ppt/tags/tag429.xml><?xml version="1.0" encoding="utf-8"?>
<p:tagLst xmlns:p="http://schemas.openxmlformats.org/presentationml/2006/main">
  <p:tag name="AS_UNIQUEID" val="923"/>
</p:tagLst>
</file>

<file path=ppt/tags/tag43.xml><?xml version="1.0" encoding="utf-8"?>
<p:tagLst xmlns:p="http://schemas.openxmlformats.org/presentationml/2006/main">
  <p:tag name="AS_UNIQUEID" val="541"/>
</p:tagLst>
</file>

<file path=ppt/tags/tag430.xml><?xml version="1.0" encoding="utf-8"?>
<p:tagLst xmlns:p="http://schemas.openxmlformats.org/presentationml/2006/main">
  <p:tag name="AS_UNIQUEID" val="924"/>
</p:tagLst>
</file>

<file path=ppt/tags/tag431.xml><?xml version="1.0" encoding="utf-8"?>
<p:tagLst xmlns:p="http://schemas.openxmlformats.org/presentationml/2006/main">
  <p:tag name="AS_UNIQUEID" val="925"/>
</p:tagLst>
</file>

<file path=ppt/tags/tag432.xml><?xml version="1.0" encoding="utf-8"?>
<p:tagLst xmlns:p="http://schemas.openxmlformats.org/presentationml/2006/main">
  <p:tag name="AS_UNIQUEID" val="926"/>
</p:tagLst>
</file>

<file path=ppt/tags/tag433.xml><?xml version="1.0" encoding="utf-8"?>
<p:tagLst xmlns:p="http://schemas.openxmlformats.org/presentationml/2006/main">
  <p:tag name="AS_UNIQUEID" val="927"/>
</p:tagLst>
</file>

<file path=ppt/tags/tag434.xml><?xml version="1.0" encoding="utf-8"?>
<p:tagLst xmlns:p="http://schemas.openxmlformats.org/presentationml/2006/main">
  <p:tag name="AS_UNIQUEID" val="928"/>
</p:tagLst>
</file>

<file path=ppt/tags/tag435.xml><?xml version="1.0" encoding="utf-8"?>
<p:tagLst xmlns:p="http://schemas.openxmlformats.org/presentationml/2006/main">
  <p:tag name="AS_UNIQUEID" val="929"/>
</p:tagLst>
</file>

<file path=ppt/tags/tag436.xml><?xml version="1.0" encoding="utf-8"?>
<p:tagLst xmlns:p="http://schemas.openxmlformats.org/presentationml/2006/main">
  <p:tag name="AS_UNIQUEID" val="930"/>
</p:tagLst>
</file>

<file path=ppt/tags/tag437.xml><?xml version="1.0" encoding="utf-8"?>
<p:tagLst xmlns:p="http://schemas.openxmlformats.org/presentationml/2006/main">
  <p:tag name="AS_UNIQUEID" val="931"/>
</p:tagLst>
</file>

<file path=ppt/tags/tag438.xml><?xml version="1.0" encoding="utf-8"?>
<p:tagLst xmlns:p="http://schemas.openxmlformats.org/presentationml/2006/main">
  <p:tag name="AS_UNIQUEID" val="932"/>
</p:tagLst>
</file>

<file path=ppt/tags/tag439.xml><?xml version="1.0" encoding="utf-8"?>
<p:tagLst xmlns:p="http://schemas.openxmlformats.org/presentationml/2006/main">
  <p:tag name="AS_UNIQUEID" val="933"/>
</p:tagLst>
</file>

<file path=ppt/tags/tag44.xml><?xml version="1.0" encoding="utf-8"?>
<p:tagLst xmlns:p="http://schemas.openxmlformats.org/presentationml/2006/main">
  <p:tag name="AS_UNIQUEID" val="542"/>
</p:tagLst>
</file>

<file path=ppt/tags/tag440.xml><?xml version="1.0" encoding="utf-8"?>
<p:tagLst xmlns:p="http://schemas.openxmlformats.org/presentationml/2006/main">
  <p:tag name="AS_UNIQUEID" val="934"/>
</p:tagLst>
</file>

<file path=ppt/tags/tag441.xml><?xml version="1.0" encoding="utf-8"?>
<p:tagLst xmlns:p="http://schemas.openxmlformats.org/presentationml/2006/main">
  <p:tag name="AS_UNIQUEID" val="935"/>
</p:tagLst>
</file>

<file path=ppt/tags/tag442.xml><?xml version="1.0" encoding="utf-8"?>
<p:tagLst xmlns:p="http://schemas.openxmlformats.org/presentationml/2006/main">
  <p:tag name="AS_UNIQUEID" val="936"/>
</p:tagLst>
</file>

<file path=ppt/tags/tag443.xml><?xml version="1.0" encoding="utf-8"?>
<p:tagLst xmlns:p="http://schemas.openxmlformats.org/presentationml/2006/main">
  <p:tag name="AS_UNIQUEID" val="937"/>
  <p:tag name="KSO_WM_BEAUTIFY_FLAG" val=""/>
</p:tagLst>
</file>

<file path=ppt/tags/tag444.xml><?xml version="1.0" encoding="utf-8"?>
<p:tagLst xmlns:p="http://schemas.openxmlformats.org/presentationml/2006/main">
  <p:tag name="AS_UNIQUEID" val="938"/>
  <p:tag name="KSO_WM_BEAUTIFY_FLAG" val=""/>
</p:tagLst>
</file>

<file path=ppt/tags/tag445.xml><?xml version="1.0" encoding="utf-8"?>
<p:tagLst xmlns:p="http://schemas.openxmlformats.org/presentationml/2006/main">
  <p:tag name="AS_UNIQUEID" val="939"/>
  <p:tag name="KSO_WM_BEAUTIFY_FLAG" val=""/>
</p:tagLst>
</file>

<file path=ppt/tags/tag446.xml><?xml version="1.0" encoding="utf-8"?>
<p:tagLst xmlns:p="http://schemas.openxmlformats.org/presentationml/2006/main">
  <p:tag name="AS_UNIQUEID" val="940"/>
  <p:tag name="KSO_WM_BEAUTIFY_FLAG" val=""/>
</p:tagLst>
</file>

<file path=ppt/tags/tag447.xml><?xml version="1.0" encoding="utf-8"?>
<p:tagLst xmlns:p="http://schemas.openxmlformats.org/presentationml/2006/main">
  <p:tag name="AS_UNIQUEID" val="941"/>
  <p:tag name="KSO_WM_BEAUTIFY_FLAG" val=""/>
</p:tagLst>
</file>

<file path=ppt/tags/tag448.xml><?xml version="1.0" encoding="utf-8"?>
<p:tagLst xmlns:p="http://schemas.openxmlformats.org/presentationml/2006/main">
  <p:tag name="AS_UNIQUEID" val="942"/>
  <p:tag name="KSO_WM_BEAUTIFY_FLAG" val=""/>
</p:tagLst>
</file>

<file path=ppt/tags/tag449.xml><?xml version="1.0" encoding="utf-8"?>
<p:tagLst xmlns:p="http://schemas.openxmlformats.org/presentationml/2006/main">
  <p:tag name="AS_UNIQUEID" val="943"/>
  <p:tag name="KSO_WM_BEAUTIFY_FLAG" val=""/>
</p:tagLst>
</file>

<file path=ppt/tags/tag45.xml><?xml version="1.0" encoding="utf-8"?>
<p:tagLst xmlns:p="http://schemas.openxmlformats.org/presentationml/2006/main">
  <p:tag name="AS_UNIQUEID" val="543"/>
</p:tagLst>
</file>

<file path=ppt/tags/tag450.xml><?xml version="1.0" encoding="utf-8"?>
<p:tagLst xmlns:p="http://schemas.openxmlformats.org/presentationml/2006/main">
  <p:tag name="AS_UNIQUEID" val="944"/>
  <p:tag name="KSO_WM_BEAUTIFY_FLAG" val=""/>
</p:tagLst>
</file>

<file path=ppt/tags/tag451.xml><?xml version="1.0" encoding="utf-8"?>
<p:tagLst xmlns:p="http://schemas.openxmlformats.org/presentationml/2006/main">
  <p:tag name="AS_UNIQUEID" val="945"/>
  <p:tag name="KSO_WM_BEAUTIFY_FLAG" val=""/>
</p:tagLst>
</file>

<file path=ppt/tags/tag452.xml><?xml version="1.0" encoding="utf-8"?>
<p:tagLst xmlns:p="http://schemas.openxmlformats.org/presentationml/2006/main">
  <p:tag name="AS_UNIQUEID" val="946"/>
  <p:tag name="KSO_WM_BEAUTIFY_FLAG" val=""/>
</p:tagLst>
</file>

<file path=ppt/tags/tag453.xml><?xml version="1.0" encoding="utf-8"?>
<p:tagLst xmlns:p="http://schemas.openxmlformats.org/presentationml/2006/main">
  <p:tag name="AS_UNIQUEID" val="947"/>
  <p:tag name="KSO_WM_BEAUTIFY_FLAG" val=""/>
</p:tagLst>
</file>

<file path=ppt/tags/tag454.xml><?xml version="1.0" encoding="utf-8"?>
<p:tagLst xmlns:p="http://schemas.openxmlformats.org/presentationml/2006/main">
  <p:tag name="AS_UNIQUEID" val="948"/>
  <p:tag name="KSO_WM_BEAUTIFY_FLAG" val=""/>
</p:tagLst>
</file>

<file path=ppt/tags/tag455.xml><?xml version="1.0" encoding="utf-8"?>
<p:tagLst xmlns:p="http://schemas.openxmlformats.org/presentationml/2006/main">
  <p:tag name="AS_UNIQUEID" val="949"/>
  <p:tag name="KSO_WM_BEAUTIFY_FLAG" val=""/>
</p:tagLst>
</file>

<file path=ppt/tags/tag456.xml><?xml version="1.0" encoding="utf-8"?>
<p:tagLst xmlns:p="http://schemas.openxmlformats.org/presentationml/2006/main">
  <p:tag name="AS_UNIQUEID" val="950"/>
  <p:tag name="KSO_WM_BEAUTIFY_FLAG" val=""/>
</p:tagLst>
</file>

<file path=ppt/tags/tag457.xml><?xml version="1.0" encoding="utf-8"?>
<p:tagLst xmlns:p="http://schemas.openxmlformats.org/presentationml/2006/main">
  <p:tag name="AS_UNIQUEID" val="951"/>
  <p:tag name="KSO_WM_BEAUTIFY_FLAG" val=""/>
</p:tagLst>
</file>

<file path=ppt/tags/tag458.xml><?xml version="1.0" encoding="utf-8"?>
<p:tagLst xmlns:p="http://schemas.openxmlformats.org/presentationml/2006/main">
  <p:tag name="AS_UNIQUEID" val="952"/>
  <p:tag name="KSO_WM_BEAUTIFY_FLAG" val=""/>
</p:tagLst>
</file>

<file path=ppt/tags/tag459.xml><?xml version="1.0" encoding="utf-8"?>
<p:tagLst xmlns:p="http://schemas.openxmlformats.org/presentationml/2006/main">
  <p:tag name="AS_UNIQUEID" val="953"/>
  <p:tag name="KSO_WM_BEAUTIFY_FLAG" val=""/>
</p:tagLst>
</file>

<file path=ppt/tags/tag46.xml><?xml version="1.0" encoding="utf-8"?>
<p:tagLst xmlns:p="http://schemas.openxmlformats.org/presentationml/2006/main">
  <p:tag name="AS_UNIQUEID" val="544"/>
</p:tagLst>
</file>

<file path=ppt/tags/tag460.xml><?xml version="1.0" encoding="utf-8"?>
<p:tagLst xmlns:p="http://schemas.openxmlformats.org/presentationml/2006/main">
  <p:tag name="AS_UNIQUEID" val="954"/>
</p:tagLst>
</file>

<file path=ppt/tags/tag46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  <p:tag name="RESOURCE_RECORD_KEY" val="{&quot;12&quot;:[25002243]}"/>
</p:tagLst>
</file>

<file path=ppt/tags/tag47.xml><?xml version="1.0" encoding="utf-8"?>
<p:tagLst xmlns:p="http://schemas.openxmlformats.org/presentationml/2006/main">
  <p:tag name="AS_UNIQUEID" val="545"/>
</p:tagLst>
</file>

<file path=ppt/tags/tag48.xml><?xml version="1.0" encoding="utf-8"?>
<p:tagLst xmlns:p="http://schemas.openxmlformats.org/presentationml/2006/main">
  <p:tag name="AS_UNIQUEID" val="5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9.xml><?xml version="1.0" encoding="utf-8"?>
<p:tagLst xmlns:p="http://schemas.openxmlformats.org/presentationml/2006/main">
  <p:tag name="AS_UNIQUEID" val="5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1.xml><?xml version="1.0" encoding="utf-8"?>
<p:tagLst xmlns:p="http://schemas.openxmlformats.org/presentationml/2006/main">
  <p:tag name="AS_UNIQUEID" val="5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2.xml><?xml version="1.0" encoding="utf-8"?>
<p:tagLst xmlns:p="http://schemas.openxmlformats.org/presentationml/2006/main">
  <p:tag name="AS_UNIQUEID" val="5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3.xml><?xml version="1.0" encoding="utf-8"?>
<p:tagLst xmlns:p="http://schemas.openxmlformats.org/presentationml/2006/main">
  <p:tag name="AS_UNIQUEID" val="551"/>
</p:tagLst>
</file>

<file path=ppt/tags/tag54.xml><?xml version="1.0" encoding="utf-8"?>
<p:tagLst xmlns:p="http://schemas.openxmlformats.org/presentationml/2006/main">
  <p:tag name="AS_UNIQUEID" val="5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5.xml><?xml version="1.0" encoding="utf-8"?>
<p:tagLst xmlns:p="http://schemas.openxmlformats.org/presentationml/2006/main">
  <p:tag name="AS_UNIQUEID" val="5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6.xml><?xml version="1.0" encoding="utf-8"?>
<p:tagLst xmlns:p="http://schemas.openxmlformats.org/presentationml/2006/main">
  <p:tag name="AS_UNIQUEID" val="5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7.xml><?xml version="1.0" encoding="utf-8"?>
<p:tagLst xmlns:p="http://schemas.openxmlformats.org/presentationml/2006/main">
  <p:tag name="AS_UNIQUEID" val="5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8.xml><?xml version="1.0" encoding="utf-8"?>
<p:tagLst xmlns:p="http://schemas.openxmlformats.org/presentationml/2006/main">
  <p:tag name="AS_UNIQUEID" val="5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9.xml><?xml version="1.0" encoding="utf-8"?>
<p:tagLst xmlns:p="http://schemas.openxmlformats.org/presentationml/2006/main">
  <p:tag name="AS_UNIQUEID" val="557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8"/>
</p:tagLst>
</file>

<file path=ppt/tags/tag61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2.xml><?xml version="1.0" encoding="utf-8"?>
<p:tagLst xmlns:p="http://schemas.openxmlformats.org/presentationml/2006/main">
  <p:tag name="AS_UNIQUEID" val="559"/>
</p:tagLst>
</file>

<file path=ppt/tags/tag63.xml><?xml version="1.0" encoding="utf-8"?>
<p:tagLst xmlns:p="http://schemas.openxmlformats.org/presentationml/2006/main">
  <p:tag name="AS_UNIQUEID" val="560"/>
</p:tagLst>
</file>

<file path=ppt/tags/tag64.xml><?xml version="1.0" encoding="utf-8"?>
<p:tagLst xmlns:p="http://schemas.openxmlformats.org/presentationml/2006/main">
  <p:tag name="AS_UNIQUEID" val="561"/>
</p:tagLst>
</file>

<file path=ppt/tags/tag65.xml><?xml version="1.0" encoding="utf-8"?>
<p:tagLst xmlns:p="http://schemas.openxmlformats.org/presentationml/2006/main">
  <p:tag name="AS_UNIQUEID" val="562"/>
</p:tagLst>
</file>

<file path=ppt/tags/tag66.xml><?xml version="1.0" encoding="utf-8"?>
<p:tagLst xmlns:p="http://schemas.openxmlformats.org/presentationml/2006/main">
  <p:tag name="AS_UNIQUEID" val="563"/>
</p:tagLst>
</file>

<file path=ppt/tags/tag67.xml><?xml version="1.0" encoding="utf-8"?>
<p:tagLst xmlns:p="http://schemas.openxmlformats.org/presentationml/2006/main">
  <p:tag name="AS_UNIQUEID" val="564"/>
</p:tagLst>
</file>

<file path=ppt/tags/tag68.xml><?xml version="1.0" encoding="utf-8"?>
<p:tagLst xmlns:p="http://schemas.openxmlformats.org/presentationml/2006/main">
  <p:tag name="AS_UNIQUEID" val="565"/>
</p:tagLst>
</file>

<file path=ppt/tags/tag69.xml><?xml version="1.0" encoding="utf-8"?>
<p:tagLst xmlns:p="http://schemas.openxmlformats.org/presentationml/2006/main">
  <p:tag name="AS_UNIQUEID" val="566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567"/>
</p:tagLst>
</file>

<file path=ppt/tags/tag71.xml><?xml version="1.0" encoding="utf-8"?>
<p:tagLst xmlns:p="http://schemas.openxmlformats.org/presentationml/2006/main">
  <p:tag name="AS_UNIQUEID" val="568"/>
</p:tagLst>
</file>

<file path=ppt/tags/tag72.xml><?xml version="1.0" encoding="utf-8"?>
<p:tagLst xmlns:p="http://schemas.openxmlformats.org/presentationml/2006/main">
  <p:tag name="AS_UNIQUEID" val="569"/>
</p:tagLst>
</file>

<file path=ppt/tags/tag73.xml><?xml version="1.0" encoding="utf-8"?>
<p:tagLst xmlns:p="http://schemas.openxmlformats.org/presentationml/2006/main">
  <p:tag name="AS_UNIQUEID" val="570"/>
</p:tagLst>
</file>

<file path=ppt/tags/tag74.xml><?xml version="1.0" encoding="utf-8"?>
<p:tagLst xmlns:p="http://schemas.openxmlformats.org/presentationml/2006/main">
  <p:tag name="AS_UNIQUEID" val="571"/>
</p:tagLst>
</file>

<file path=ppt/tags/tag75.xml><?xml version="1.0" encoding="utf-8"?>
<p:tagLst xmlns:p="http://schemas.openxmlformats.org/presentationml/2006/main">
  <p:tag name="AS_UNIQUEID" val="572"/>
</p:tagLst>
</file>

<file path=ppt/tags/tag76.xml><?xml version="1.0" encoding="utf-8"?>
<p:tagLst xmlns:p="http://schemas.openxmlformats.org/presentationml/2006/main">
  <p:tag name="AS_UNIQUEID" val="573"/>
</p:tagLst>
</file>

<file path=ppt/tags/tag77.xml><?xml version="1.0" encoding="utf-8"?>
<p:tagLst xmlns:p="http://schemas.openxmlformats.org/presentationml/2006/main">
  <p:tag name="AS_UNIQUEID" val="574"/>
</p:tagLst>
</file>

<file path=ppt/tags/tag78.xml><?xml version="1.0" encoding="utf-8"?>
<p:tagLst xmlns:p="http://schemas.openxmlformats.org/presentationml/2006/main">
  <p:tag name="AS_UNIQUEID" val="575"/>
</p:tagLst>
</file>

<file path=ppt/tags/tag79.xml><?xml version="1.0" encoding="utf-8"?>
<p:tagLst xmlns:p="http://schemas.openxmlformats.org/presentationml/2006/main">
  <p:tag name="AS_UNIQUEID" val="576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7"/>
</p:tagLst>
</file>

<file path=ppt/tags/tag81.xml><?xml version="1.0" encoding="utf-8"?>
<p:tagLst xmlns:p="http://schemas.openxmlformats.org/presentationml/2006/main">
  <p:tag name="AS_UNIQUEID" val="578"/>
</p:tagLst>
</file>

<file path=ppt/tags/tag82.xml><?xml version="1.0" encoding="utf-8"?>
<p:tagLst xmlns:p="http://schemas.openxmlformats.org/presentationml/2006/main">
  <p:tag name="AS_UNIQUEID" val="579"/>
</p:tagLst>
</file>

<file path=ppt/tags/tag83.xml><?xml version="1.0" encoding="utf-8"?>
<p:tagLst xmlns:p="http://schemas.openxmlformats.org/presentationml/2006/main">
  <p:tag name="AS_UNIQUEID" val="580"/>
</p:tagLst>
</file>

<file path=ppt/tags/tag84.xml><?xml version="1.0" encoding="utf-8"?>
<p:tagLst xmlns:p="http://schemas.openxmlformats.org/presentationml/2006/main">
  <p:tag name="AS_UNIQUEID" val="581"/>
</p:tagLst>
</file>

<file path=ppt/tags/tag85.xml><?xml version="1.0" encoding="utf-8"?>
<p:tagLst xmlns:p="http://schemas.openxmlformats.org/presentationml/2006/main">
  <p:tag name="AS_UNIQUEID" val="582"/>
</p:tagLst>
</file>

<file path=ppt/tags/tag86.xml><?xml version="1.0" encoding="utf-8"?>
<p:tagLst xmlns:p="http://schemas.openxmlformats.org/presentationml/2006/main">
  <p:tag name="AS_UNIQUEID" val="583"/>
</p:tagLst>
</file>

<file path=ppt/tags/tag87.xml><?xml version="1.0" encoding="utf-8"?>
<p:tagLst xmlns:p="http://schemas.openxmlformats.org/presentationml/2006/main">
  <p:tag name="AS_UNIQUEID" val="584"/>
</p:tagLst>
</file>

<file path=ppt/tags/tag88.xml><?xml version="1.0" encoding="utf-8"?>
<p:tagLst xmlns:p="http://schemas.openxmlformats.org/presentationml/2006/main">
  <p:tag name="AS_UNIQUEID" val="498"/>
</p:tagLst>
</file>

<file path=ppt/tags/tag89.xml><?xml version="1.0" encoding="utf-8"?>
<p:tagLst xmlns:p="http://schemas.openxmlformats.org/presentationml/2006/main">
  <p:tag name="AS_UNIQUEID" val="585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6"/>
</p:tagLst>
</file>

<file path=ppt/tags/tag91.xml><?xml version="1.0" encoding="utf-8"?>
<p:tagLst xmlns:p="http://schemas.openxmlformats.org/presentationml/2006/main">
  <p:tag name="AS_UNIQUEID" val="587"/>
</p:tagLst>
</file>

<file path=ppt/tags/tag92.xml><?xml version="1.0" encoding="utf-8"?>
<p:tagLst xmlns:p="http://schemas.openxmlformats.org/presentationml/2006/main">
  <p:tag name="AS_UNIQUEID" val="588"/>
</p:tagLst>
</file>

<file path=ppt/tags/tag93.xml><?xml version="1.0" encoding="utf-8"?>
<p:tagLst xmlns:p="http://schemas.openxmlformats.org/presentationml/2006/main">
  <p:tag name="AS_UNIQUEID" val="589"/>
  <p:tag name="KSO_WM_DIAGRAM_VIRTUALLY_FRAME" val="{&quot;height&quot;:36.25,&quot;left&quot;:37.95,&quot;top&quot;:153.87503937007872,&quot;width&quot;:454}"/>
</p:tagLst>
</file>

<file path=ppt/tags/tag94.xml><?xml version="1.0" encoding="utf-8"?>
<p:tagLst xmlns:p="http://schemas.openxmlformats.org/presentationml/2006/main">
  <p:tag name="AS_UNIQUEID" val="590"/>
</p:tagLst>
</file>

<file path=ppt/tags/tag95.xml><?xml version="1.0" encoding="utf-8"?>
<p:tagLst xmlns:p="http://schemas.openxmlformats.org/presentationml/2006/main">
  <p:tag name="AS_UNIQUEID" val="591"/>
</p:tagLst>
</file>

<file path=ppt/tags/tag96.xml><?xml version="1.0" encoding="utf-8"?>
<p:tagLst xmlns:p="http://schemas.openxmlformats.org/presentationml/2006/main">
  <p:tag name="AS_UNIQUEID" val="592"/>
</p:tagLst>
</file>

<file path=ppt/tags/tag97.xml><?xml version="1.0" encoding="utf-8"?>
<p:tagLst xmlns:p="http://schemas.openxmlformats.org/presentationml/2006/main">
  <p:tag name="AS_UNIQUEID" val="593"/>
</p:tagLst>
</file>

<file path=ppt/tags/tag98.xml><?xml version="1.0" encoding="utf-8"?>
<p:tagLst xmlns:p="http://schemas.openxmlformats.org/presentationml/2006/main">
  <p:tag name="AS_UNIQUEID" val="594"/>
</p:tagLst>
</file>

<file path=ppt/tags/tag99.xml><?xml version="1.0" encoding="utf-8"?>
<p:tagLst xmlns:p="http://schemas.openxmlformats.org/presentationml/2006/main">
  <p:tag name="AS_UNIQUEID" val="5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241</Paragraphs>
  <Slides>25</Slides>
  <Notes>23</Notes>
  <HiddenSlides>0</HiddenSlides>
  <MMClips>3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7" baseType="lpstr">
      <vt:lpstr>Arial</vt:lpstr>
      <vt:lpstr>Times New Roman</vt:lpstr>
      <vt:lpstr>黑体</vt:lpstr>
      <vt:lpstr>楷体</vt:lpstr>
      <vt:lpstr>Wingdings</vt:lpstr>
      <vt:lpstr>Cambria</vt:lpstr>
      <vt:lpstr>Calibri</vt:lpstr>
      <vt:lpstr>宋体</vt:lpstr>
      <vt:lpstr>Calibri Light</vt:lpstr>
      <vt:lpstr>汉仪雅酷黑 75W</vt:lpstr>
      <vt:lpstr>微软雅黑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2026-06-14T06:32:10Z</cp:lastPrinted>
  <dcterms:created xsi:type="dcterms:W3CDTF">2026-06-14T06:32:10Z</dcterms:created>
  <dcterms:modified xsi:type="dcterms:W3CDTF">2026-06-13T22:32:10Z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