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266" r:id="rId7"/>
    <p:sldId id="6267" r:id="rId8"/>
    <p:sldId id="6268" r:id="rId9"/>
    <p:sldId id="6269" r:id="rId10"/>
    <p:sldId id="6270" r:id="rId11"/>
    <p:sldId id="6271" r:id="rId12"/>
    <p:sldId id="6272" r:id="rId13"/>
    <p:sldId id="6273" r:id="rId14"/>
    <p:sldId id="6274" r:id="rId15"/>
    <p:sldId id="6275" r:id="rId16"/>
    <p:sldId id="6276" r:id="rId17"/>
    <p:sldId id="6277" r:id="rId18"/>
    <p:sldId id="6278" r:id="rId19"/>
    <p:sldId id="6279" r:id="rId20"/>
    <p:sldId id="6280" r:id="rId21"/>
    <p:sldId id="6281" r:id="rId22"/>
    <p:sldId id="6282" r:id="rId23"/>
    <p:sldId id="6283" r:id="rId24"/>
    <p:sldId id="6284" r:id="rId25"/>
    <p:sldId id="6285" r:id="rId26"/>
    <p:sldId id="6286" r:id="rId27"/>
    <p:sldId id="6287" r:id="rId28"/>
    <p:sldId id="6288" r:id="rId29"/>
    <p:sldId id="6289" r:id="rId30"/>
    <p:sldId id="6290" r:id="rId31"/>
    <p:sldId id="6292" r:id="rId32"/>
    <p:sldId id="6293" r:id="rId33"/>
    <p:sldId id="6294" r:id="rId34"/>
    <p:sldId id="6295" r:id="rId35"/>
    <p:sldId id="6296" r:id="rId36"/>
    <p:sldId id="6297" r:id="rId37"/>
    <p:sldId id="6298" r:id="rId38"/>
    <p:sldId id="6299" r:id="rId39"/>
    <p:sldId id="6300" r:id="rId40"/>
    <p:sldId id="6301" r:id="rId41"/>
    <p:sldId id="6302" r:id="rId42"/>
    <p:sldId id="6303" r:id="rId43"/>
    <p:sldId id="6304" r:id="rId44"/>
    <p:sldId id="6305" r:id="rId45"/>
    <p:sldId id="6306" r:id="rId46"/>
    <p:sldId id="6307" r:id="rId47"/>
    <p:sldId id="6308" r:id="rId48"/>
    <p:sldId id="6291" r:id="rId49"/>
  </p:sldIdLst>
  <p:sldSz cx="9144000" cy="5143500" type="screen16x9"/>
  <p:notesSz cx="6858000" cy="9144000"/>
  <p:custDataLst>
    <p:tags r:id="rId5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5" userDrawn="1">
          <p15:clr>
            <a:srgbClr val="A4A3A4"/>
          </p15:clr>
        </p15:guide>
        <p15:guide id="2" pos="30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05"/>
        <p:guide pos="30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slide" Target="slides/slide44.xml" /><Relationship Id="rId49" Type="http://schemas.openxmlformats.org/officeDocument/2006/relationships/slide" Target="slides/slide45.xml" /><Relationship Id="rId5" Type="http://schemas.openxmlformats.org/officeDocument/2006/relationships/slide" Target="slides/slide1.xml" /><Relationship Id="rId50" Type="http://schemas.openxmlformats.org/officeDocument/2006/relationships/tags" Target="tags/tag659.xml" /><Relationship Id="rId51" Type="http://schemas.openxmlformats.org/officeDocument/2006/relationships/presProps" Target="presProps.xml" /><Relationship Id="rId52" Type="http://schemas.openxmlformats.org/officeDocument/2006/relationships/viewProps" Target="viewProps.xml" /><Relationship Id="rId53" Type="http://schemas.openxmlformats.org/officeDocument/2006/relationships/theme" Target="theme/theme1.xml" /><Relationship Id="rId54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4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7.xml" /><Relationship Id="rId2" Type="http://schemas.openxmlformats.org/officeDocument/2006/relationships/tags" Target="../tags/tag78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Relationship Id="rId7" Type="http://schemas.openxmlformats.org/officeDocument/2006/relationships/tags" Target="../tags/tag8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3.xml" /><Relationship Id="rId4" Type="http://schemas.openxmlformats.org/officeDocument/2006/relationships/tags" Target="../tags/tag494.xml" /><Relationship Id="rId5" Type="http://schemas.openxmlformats.org/officeDocument/2006/relationships/tags" Target="../tags/tag495.xml" /><Relationship Id="rId6" Type="http://schemas.openxmlformats.org/officeDocument/2006/relationships/tags" Target="../tags/tag49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8.xml" /><Relationship Id="rId4" Type="http://schemas.openxmlformats.org/officeDocument/2006/relationships/tags" Target="../tags/tag549.xml" /><Relationship Id="rId5" Type="http://schemas.openxmlformats.org/officeDocument/2006/relationships/tags" Target="../tags/tag550.xml" /><Relationship Id="rId6" Type="http://schemas.openxmlformats.org/officeDocument/2006/relationships/tags" Target="../tags/tag55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0.xml" /><Relationship Id="rId4" Type="http://schemas.openxmlformats.org/officeDocument/2006/relationships/tags" Target="../tags/tag561.xml" /><Relationship Id="rId5" Type="http://schemas.openxmlformats.org/officeDocument/2006/relationships/tags" Target="../tags/tag562.xml" /><Relationship Id="rId6" Type="http://schemas.openxmlformats.org/officeDocument/2006/relationships/tags" Target="../tags/tag56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9.xml" /><Relationship Id="rId4" Type="http://schemas.openxmlformats.org/officeDocument/2006/relationships/tags" Target="../tags/tag570.xml" /><Relationship Id="rId5" Type="http://schemas.openxmlformats.org/officeDocument/2006/relationships/tags" Target="../tags/tag571.xml" /><Relationship Id="rId6" Type="http://schemas.openxmlformats.org/officeDocument/2006/relationships/tags" Target="../tags/tag572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8.xml" /><Relationship Id="rId4" Type="http://schemas.openxmlformats.org/officeDocument/2006/relationships/tags" Target="../tags/tag579.xml" /><Relationship Id="rId5" Type="http://schemas.openxmlformats.org/officeDocument/2006/relationships/tags" Target="../tags/tag580.xml" /><Relationship Id="rId6" Type="http://schemas.openxmlformats.org/officeDocument/2006/relationships/tags" Target="../tags/tag58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3B2ABEB1-5971-40F5-BC3F-86A1A0280C3F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36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38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39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image" Target="../media/image14.png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image" Target="../media/image14.png" /><Relationship Id="rId3" Type="http://schemas.openxmlformats.org/officeDocument/2006/relationships/tags" Target="../tags/tag65.xml" /><Relationship Id="rId4" Type="http://schemas.openxmlformats.org/officeDocument/2006/relationships/tags" Target="../tags/tag66.xml" /><Relationship Id="rId5" Type="http://schemas.openxmlformats.org/officeDocument/2006/relationships/tags" Target="../tags/tag67.xml" /><Relationship Id="rId6" Type="http://schemas.openxmlformats.org/officeDocument/2006/relationships/tags" Target="../tags/tag68.xml" /><Relationship Id="rId7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image" Target="../media/image14.png" /><Relationship Id="rId3" Type="http://schemas.openxmlformats.org/officeDocument/2006/relationships/tags" Target="../tags/tag70.xml" /><Relationship Id="rId4" Type="http://schemas.openxmlformats.org/officeDocument/2006/relationships/tags" Target="../tags/tag71.xml" /><Relationship Id="rId5" Type="http://schemas.openxmlformats.org/officeDocument/2006/relationships/tags" Target="../tags/tag72.xml" /><Relationship Id="rId6" Type="http://schemas.openxmlformats.org/officeDocument/2006/relationships/tags" Target="../tags/tag73.xml" /><Relationship Id="rId7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星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</a:t>
              </a:r>
              <a:r>
                <a:rPr lang="zh-CN" altLang="en-US" sz="2400" b="1" kern="2500" spc="51" smtClean="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夯实基础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6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1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2星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</a:t>
              </a:r>
              <a:r>
                <a:rPr lang="zh-CN" altLang="en-US" sz="2400" b="1" kern="2500" spc="51" smtClean="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提升能力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6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2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3星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发展素养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6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3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74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75.xml" /><Relationship Id="rId17" Type="http://schemas.openxmlformats.org/officeDocument/2006/relationships/tags" Target="../tags/tag76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5.xml" /><Relationship Id="rId11" Type="http://schemas.openxmlformats.org/officeDocument/2006/relationships/tags" Target="../tags/tag96.xml" /><Relationship Id="rId12" Type="http://schemas.openxmlformats.org/officeDocument/2006/relationships/tags" Target="../tags/tag97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8.xml" /><Relationship Id="rId16" Type="http://schemas.openxmlformats.org/officeDocument/2006/relationships/image" Target="../media/image20.png" /><Relationship Id="rId17" Type="http://schemas.openxmlformats.org/officeDocument/2006/relationships/tags" Target="../tags/tag99.xml" /><Relationship Id="rId18" Type="http://schemas.openxmlformats.org/officeDocument/2006/relationships/image" Target="../media/image21.png" /><Relationship Id="rId19" Type="http://schemas.openxmlformats.org/officeDocument/2006/relationships/tags" Target="../tags/tag100.xml" /><Relationship Id="rId2" Type="http://schemas.openxmlformats.org/officeDocument/2006/relationships/tags" Target="../tags/tag89.xml" /><Relationship Id="rId20" Type="http://schemas.openxmlformats.org/officeDocument/2006/relationships/tags" Target="../tags/tag101.xml" /><Relationship Id="rId21" Type="http://schemas.openxmlformats.org/officeDocument/2006/relationships/tags" Target="../tags/tag102.xml" /><Relationship Id="rId22" Type="http://schemas.openxmlformats.org/officeDocument/2006/relationships/tags" Target="../tags/tag103.xml" /><Relationship Id="rId23" Type="http://schemas.openxmlformats.org/officeDocument/2006/relationships/tags" Target="../tags/tag104.xml" /><Relationship Id="rId24" Type="http://schemas.openxmlformats.org/officeDocument/2006/relationships/image" Target="../media/image22.png" /><Relationship Id="rId25" Type="http://schemas.openxmlformats.org/officeDocument/2006/relationships/tags" Target="../tags/tag105.xml" /><Relationship Id="rId26" Type="http://schemas.openxmlformats.org/officeDocument/2006/relationships/image" Target="../media/image23.png" /><Relationship Id="rId27" Type="http://schemas.openxmlformats.org/officeDocument/2006/relationships/tags" Target="../tags/tag106.xml" /><Relationship Id="rId28" Type="http://schemas.openxmlformats.org/officeDocument/2006/relationships/image" Target="../media/image24.gif" /><Relationship Id="rId29" Type="http://schemas.openxmlformats.org/officeDocument/2006/relationships/tags" Target="../tags/tag107.xml" /><Relationship Id="rId3" Type="http://schemas.openxmlformats.org/officeDocument/2006/relationships/tags" Target="../tags/tag90.xml" /><Relationship Id="rId30" Type="http://schemas.openxmlformats.org/officeDocument/2006/relationships/tags" Target="../tags/tag108.xml" /><Relationship Id="rId31" Type="http://schemas.openxmlformats.org/officeDocument/2006/relationships/tags" Target="../tags/tag109.xml" /><Relationship Id="rId32" Type="http://schemas.openxmlformats.org/officeDocument/2006/relationships/tags" Target="../tags/tag110.xml" /><Relationship Id="rId33" Type="http://schemas.openxmlformats.org/officeDocument/2006/relationships/image" Target="../media/image25.png" /><Relationship Id="rId34" Type="http://schemas.openxmlformats.org/officeDocument/2006/relationships/tags" Target="../tags/tag111.xml" /><Relationship Id="rId35" Type="http://schemas.openxmlformats.org/officeDocument/2006/relationships/image" Target="../media/image26.png" /><Relationship Id="rId36" Type="http://schemas.openxmlformats.org/officeDocument/2006/relationships/tags" Target="../tags/tag112.xml" /><Relationship Id="rId37" Type="http://schemas.openxmlformats.org/officeDocument/2006/relationships/tags" Target="../tags/tag113.xml" /><Relationship Id="rId38" Type="http://schemas.openxmlformats.org/officeDocument/2006/relationships/image" Target="../media/image27.png" /><Relationship Id="rId39" Type="http://schemas.openxmlformats.org/officeDocument/2006/relationships/tags" Target="../tags/tag114.xml" /><Relationship Id="rId4" Type="http://schemas.openxmlformats.org/officeDocument/2006/relationships/tags" Target="../tags/tag91.xml" /><Relationship Id="rId40" Type="http://schemas.openxmlformats.org/officeDocument/2006/relationships/tags" Target="../tags/tag115.xml" /><Relationship Id="rId41" Type="http://schemas.openxmlformats.org/officeDocument/2006/relationships/image" Target="../media/image28.png" /><Relationship Id="rId42" Type="http://schemas.openxmlformats.org/officeDocument/2006/relationships/tags" Target="../tags/tag116.xml" /><Relationship Id="rId43" Type="http://schemas.openxmlformats.org/officeDocument/2006/relationships/image" Target="../media/image29.png" /><Relationship Id="rId44" Type="http://schemas.openxmlformats.org/officeDocument/2006/relationships/tags" Target="../tags/tag117.xml" /><Relationship Id="rId45" Type="http://schemas.openxmlformats.org/officeDocument/2006/relationships/image" Target="../media/image30.png" /><Relationship Id="rId46" Type="http://schemas.openxmlformats.org/officeDocument/2006/relationships/tags" Target="../tags/tag118.xml" /><Relationship Id="rId47" Type="http://schemas.openxmlformats.org/officeDocument/2006/relationships/tags" Target="../tags/tag119.xml" /><Relationship Id="rId5" Type="http://schemas.openxmlformats.org/officeDocument/2006/relationships/tags" Target="../tags/tag92.xml" /><Relationship Id="rId6" Type="http://schemas.openxmlformats.org/officeDocument/2006/relationships/tags" Target="../tags/tag93.xml" /><Relationship Id="rId7" Type="http://schemas.openxmlformats.org/officeDocument/2006/relationships/image" Target="../media/image16.png" /><Relationship Id="rId8" Type="http://schemas.openxmlformats.org/officeDocument/2006/relationships/tags" Target="../tags/tag94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61.xml" /><Relationship Id="rId3" Type="http://schemas.openxmlformats.org/officeDocument/2006/relationships/image" Target="../media/image50.jpeg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1.xml" /><Relationship Id="rId11" Type="http://schemas.openxmlformats.org/officeDocument/2006/relationships/tags" Target="../tags/tag272.xml" /><Relationship Id="rId12" Type="http://schemas.openxmlformats.org/officeDocument/2006/relationships/tags" Target="../tags/tag273.xml" /><Relationship Id="rId13" Type="http://schemas.openxmlformats.org/officeDocument/2006/relationships/tags" Target="../tags/tag274.xml" /><Relationship Id="rId14" Type="http://schemas.openxmlformats.org/officeDocument/2006/relationships/tags" Target="../tags/tag275.xml" /><Relationship Id="rId15" Type="http://schemas.openxmlformats.org/officeDocument/2006/relationships/tags" Target="../tags/tag276.xml" /><Relationship Id="rId16" Type="http://schemas.openxmlformats.org/officeDocument/2006/relationships/tags" Target="../tags/tag277.xml" /><Relationship Id="rId17" Type="http://schemas.openxmlformats.org/officeDocument/2006/relationships/tags" Target="../tags/tag278.xml" /><Relationship Id="rId18" Type="http://schemas.openxmlformats.org/officeDocument/2006/relationships/tags" Target="../tags/tag279.xml" /><Relationship Id="rId2" Type="http://schemas.openxmlformats.org/officeDocument/2006/relationships/tags" Target="../tags/tag265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image" Target="../media/image51.jpeg" /><Relationship Id="rId6" Type="http://schemas.openxmlformats.org/officeDocument/2006/relationships/tags" Target="../tags/tag268.xml" /><Relationship Id="rId7" Type="http://schemas.openxmlformats.org/officeDocument/2006/relationships/image" Target="../media/image52.jpeg" /><Relationship Id="rId8" Type="http://schemas.openxmlformats.org/officeDocument/2006/relationships/tags" Target="../tags/tag269.xml" /><Relationship Id="rId9" Type="http://schemas.openxmlformats.org/officeDocument/2006/relationships/tags" Target="../tags/tag270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8.xml" /><Relationship Id="rId11" Type="http://schemas.openxmlformats.org/officeDocument/2006/relationships/tags" Target="../tags/tag289.xml" /><Relationship Id="rId12" Type="http://schemas.openxmlformats.org/officeDocument/2006/relationships/tags" Target="../tags/tag290.xml" /><Relationship Id="rId13" Type="http://schemas.openxmlformats.org/officeDocument/2006/relationships/tags" Target="../tags/tag291.xml" /><Relationship Id="rId2" Type="http://schemas.openxmlformats.org/officeDocument/2006/relationships/tags" Target="../tags/tag280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tags" Target="../tags/tag286.xml" /><Relationship Id="rId9" Type="http://schemas.openxmlformats.org/officeDocument/2006/relationships/tags" Target="../tags/tag28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92.xml" /><Relationship Id="rId3" Type="http://schemas.openxmlformats.org/officeDocument/2006/relationships/tags" Target="../tags/tag293.xml" /><Relationship Id="rId4" Type="http://schemas.openxmlformats.org/officeDocument/2006/relationships/tags" Target="../tags/tag29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3.xml" /><Relationship Id="rId11" Type="http://schemas.openxmlformats.org/officeDocument/2006/relationships/tags" Target="../tags/tag304.xml" /><Relationship Id="rId12" Type="http://schemas.openxmlformats.org/officeDocument/2006/relationships/image" Target="../media/image53.jpeg" /><Relationship Id="rId13" Type="http://schemas.openxmlformats.org/officeDocument/2006/relationships/tags" Target="../tags/tag305.xml" /><Relationship Id="rId14" Type="http://schemas.openxmlformats.org/officeDocument/2006/relationships/image" Target="../media/image54.png" /><Relationship Id="rId15" Type="http://schemas.openxmlformats.org/officeDocument/2006/relationships/tags" Target="../tags/tag306.xml" /><Relationship Id="rId16" Type="http://schemas.openxmlformats.org/officeDocument/2006/relationships/image" Target="../media/image55.png" /><Relationship Id="rId17" Type="http://schemas.openxmlformats.org/officeDocument/2006/relationships/tags" Target="../tags/tag307.xml" /><Relationship Id="rId18" Type="http://schemas.openxmlformats.org/officeDocument/2006/relationships/image" Target="../media/image56.jpeg" /><Relationship Id="rId19" Type="http://schemas.openxmlformats.org/officeDocument/2006/relationships/tags" Target="../tags/tag308.xml" /><Relationship Id="rId2" Type="http://schemas.openxmlformats.org/officeDocument/2006/relationships/tags" Target="../tags/tag295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Relationship Id="rId7" Type="http://schemas.openxmlformats.org/officeDocument/2006/relationships/tags" Target="../tags/tag300.xml" /><Relationship Id="rId8" Type="http://schemas.openxmlformats.org/officeDocument/2006/relationships/tags" Target="../tags/tag301.xml" /><Relationship Id="rId9" Type="http://schemas.openxmlformats.org/officeDocument/2006/relationships/tags" Target="../tags/tag30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6.xml" /><Relationship Id="rId11" Type="http://schemas.openxmlformats.org/officeDocument/2006/relationships/tags" Target="../tags/tag317.xml" /><Relationship Id="rId12" Type="http://schemas.openxmlformats.org/officeDocument/2006/relationships/tags" Target="../tags/tag318.xml" /><Relationship Id="rId13" Type="http://schemas.openxmlformats.org/officeDocument/2006/relationships/tags" Target="../tags/tag319.xml" /><Relationship Id="rId14" Type="http://schemas.openxmlformats.org/officeDocument/2006/relationships/tags" Target="../tags/tag320.xml" /><Relationship Id="rId15" Type="http://schemas.openxmlformats.org/officeDocument/2006/relationships/tags" Target="../tags/tag321.xml" /><Relationship Id="rId16" Type="http://schemas.openxmlformats.org/officeDocument/2006/relationships/tags" Target="../tags/tag322.xml" /><Relationship Id="rId17" Type="http://schemas.openxmlformats.org/officeDocument/2006/relationships/tags" Target="../tags/tag323.xml" /><Relationship Id="rId18" Type="http://schemas.openxmlformats.org/officeDocument/2006/relationships/tags" Target="../tags/tag324.xml" /><Relationship Id="rId19" Type="http://schemas.openxmlformats.org/officeDocument/2006/relationships/tags" Target="../tags/tag325.xml" /><Relationship Id="rId2" Type="http://schemas.openxmlformats.org/officeDocument/2006/relationships/tags" Target="../tags/tag309.xml" /><Relationship Id="rId20" Type="http://schemas.openxmlformats.org/officeDocument/2006/relationships/tags" Target="../tags/tag326.xml" /><Relationship Id="rId21" Type="http://schemas.openxmlformats.org/officeDocument/2006/relationships/tags" Target="../tags/tag327.xml" /><Relationship Id="rId22" Type="http://schemas.openxmlformats.org/officeDocument/2006/relationships/tags" Target="../tags/tag328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image" Target="../media/image57.png" /><Relationship Id="rId6" Type="http://schemas.openxmlformats.org/officeDocument/2006/relationships/tags" Target="../tags/tag312.xml" /><Relationship Id="rId7" Type="http://schemas.openxmlformats.org/officeDocument/2006/relationships/tags" Target="../tags/tag313.xml" /><Relationship Id="rId8" Type="http://schemas.openxmlformats.org/officeDocument/2006/relationships/tags" Target="../tags/tag314.xml" /><Relationship Id="rId9" Type="http://schemas.openxmlformats.org/officeDocument/2006/relationships/tags" Target="../tags/tag3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7.xml" /><Relationship Id="rId11" Type="http://schemas.openxmlformats.org/officeDocument/2006/relationships/tags" Target="../tags/tag338.xml" /><Relationship Id="rId12" Type="http://schemas.openxmlformats.org/officeDocument/2006/relationships/tags" Target="../tags/tag339.xml" /><Relationship Id="rId13" Type="http://schemas.openxmlformats.org/officeDocument/2006/relationships/tags" Target="../tags/tag340.xml" /><Relationship Id="rId14" Type="http://schemas.openxmlformats.org/officeDocument/2006/relationships/tags" Target="../tags/tag341.xml" /><Relationship Id="rId15" Type="http://schemas.openxmlformats.org/officeDocument/2006/relationships/tags" Target="../tags/tag342.xml" /><Relationship Id="rId16" Type="http://schemas.openxmlformats.org/officeDocument/2006/relationships/image" Target="../media/image58.png" /><Relationship Id="rId17" Type="http://schemas.openxmlformats.org/officeDocument/2006/relationships/tags" Target="../tags/tag343.xml" /><Relationship Id="rId18" Type="http://schemas.openxmlformats.org/officeDocument/2006/relationships/tags" Target="../tags/tag344.xml" /><Relationship Id="rId19" Type="http://schemas.openxmlformats.org/officeDocument/2006/relationships/tags" Target="../tags/tag345.xml" /><Relationship Id="rId2" Type="http://schemas.openxmlformats.org/officeDocument/2006/relationships/tags" Target="../tags/tag329.xml" /><Relationship Id="rId20" Type="http://schemas.openxmlformats.org/officeDocument/2006/relationships/tags" Target="../tags/tag346.xml" /><Relationship Id="rId21" Type="http://schemas.openxmlformats.org/officeDocument/2006/relationships/tags" Target="../tags/tag347.xml" /><Relationship Id="rId22" Type="http://schemas.openxmlformats.org/officeDocument/2006/relationships/tags" Target="../tags/tag348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tags" Target="../tags/tag333.xml" /><Relationship Id="rId7" Type="http://schemas.openxmlformats.org/officeDocument/2006/relationships/tags" Target="../tags/tag334.xml" /><Relationship Id="rId8" Type="http://schemas.openxmlformats.org/officeDocument/2006/relationships/tags" Target="../tags/tag335.xml" /><Relationship Id="rId9" Type="http://schemas.openxmlformats.org/officeDocument/2006/relationships/tags" Target="../tags/tag33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6.xml" /><Relationship Id="rId11" Type="http://schemas.openxmlformats.org/officeDocument/2006/relationships/tags" Target="../tags/tag357.xml" /><Relationship Id="rId12" Type="http://schemas.openxmlformats.org/officeDocument/2006/relationships/tags" Target="../tags/tag358.xml" /><Relationship Id="rId13" Type="http://schemas.openxmlformats.org/officeDocument/2006/relationships/tags" Target="../tags/tag359.xml" /><Relationship Id="rId14" Type="http://schemas.openxmlformats.org/officeDocument/2006/relationships/tags" Target="../tags/tag360.xml" /><Relationship Id="rId15" Type="http://schemas.openxmlformats.org/officeDocument/2006/relationships/tags" Target="../tags/tag361.xml" /><Relationship Id="rId16" Type="http://schemas.openxmlformats.org/officeDocument/2006/relationships/tags" Target="../tags/tag362.xml" /><Relationship Id="rId17" Type="http://schemas.openxmlformats.org/officeDocument/2006/relationships/tags" Target="../tags/tag363.xml" /><Relationship Id="rId18" Type="http://schemas.openxmlformats.org/officeDocument/2006/relationships/tags" Target="../tags/tag364.xml" /><Relationship Id="rId2" Type="http://schemas.openxmlformats.org/officeDocument/2006/relationships/tags" Target="../tags/tag349.xml" /><Relationship Id="rId3" Type="http://schemas.openxmlformats.org/officeDocument/2006/relationships/tags" Target="../tags/tag350.xml" /><Relationship Id="rId4" Type="http://schemas.openxmlformats.org/officeDocument/2006/relationships/tags" Target="../tags/tag351.xml" /><Relationship Id="rId5" Type="http://schemas.openxmlformats.org/officeDocument/2006/relationships/tags" Target="../tags/tag352.xml" /><Relationship Id="rId6" Type="http://schemas.openxmlformats.org/officeDocument/2006/relationships/tags" Target="../tags/tag353.xml" /><Relationship Id="rId7" Type="http://schemas.openxmlformats.org/officeDocument/2006/relationships/image" Target="../media/image59.png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2.xml" /><Relationship Id="rId11" Type="http://schemas.openxmlformats.org/officeDocument/2006/relationships/tags" Target="../tags/tag373.xml" /><Relationship Id="rId12" Type="http://schemas.openxmlformats.org/officeDocument/2006/relationships/tags" Target="../tags/tag374.xml" /><Relationship Id="rId13" Type="http://schemas.openxmlformats.org/officeDocument/2006/relationships/tags" Target="../tags/tag375.xml" /><Relationship Id="rId14" Type="http://schemas.openxmlformats.org/officeDocument/2006/relationships/tags" Target="../tags/tag376.xml" /><Relationship Id="rId2" Type="http://schemas.openxmlformats.org/officeDocument/2006/relationships/tags" Target="../tags/tag365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image" Target="../media/image56.jpeg" /><Relationship Id="rId6" Type="http://schemas.openxmlformats.org/officeDocument/2006/relationships/tags" Target="../tags/tag368.xml" /><Relationship Id="rId7" Type="http://schemas.openxmlformats.org/officeDocument/2006/relationships/tags" Target="../tags/tag369.xml" /><Relationship Id="rId8" Type="http://schemas.openxmlformats.org/officeDocument/2006/relationships/tags" Target="../tags/tag370.xml" /><Relationship Id="rId9" Type="http://schemas.openxmlformats.org/officeDocument/2006/relationships/tags" Target="../tags/tag37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1.xml" /><Relationship Id="rId11" Type="http://schemas.openxmlformats.org/officeDocument/2006/relationships/image" Target="../media/image62.png" /><Relationship Id="rId12" Type="http://schemas.openxmlformats.org/officeDocument/2006/relationships/tags" Target="../tags/tag382.xml" /><Relationship Id="rId2" Type="http://schemas.openxmlformats.org/officeDocument/2006/relationships/tags" Target="../tags/tag377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image" Target="../media/image60.png" /><Relationship Id="rId6" Type="http://schemas.openxmlformats.org/officeDocument/2006/relationships/tags" Target="../tags/tag380.xml" /><Relationship Id="rId7" Type="http://schemas.openxmlformats.org/officeDocument/2006/relationships/video" Target="../media/media2.mp4" /><Relationship Id="rId8" Type="http://schemas.microsoft.com/office/2007/relationships/media" Target="../media/media2.mp4" /><Relationship Id="rId9" Type="http://schemas.openxmlformats.org/officeDocument/2006/relationships/image" Target="../media/image6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tags" Target="../tags/tag130.xml" /><Relationship Id="rId15" Type="http://schemas.openxmlformats.org/officeDocument/2006/relationships/tags" Target="../tags/tag131.xml" /><Relationship Id="rId16" Type="http://schemas.openxmlformats.org/officeDocument/2006/relationships/tags" Target="../tags/tag132.xml" /><Relationship Id="rId17" Type="http://schemas.openxmlformats.org/officeDocument/2006/relationships/tags" Target="../tags/tag133.xml" /><Relationship Id="rId18" Type="http://schemas.openxmlformats.org/officeDocument/2006/relationships/tags" Target="../tags/tag134.xml" /><Relationship Id="rId19" Type="http://schemas.openxmlformats.org/officeDocument/2006/relationships/tags" Target="../tags/tag135.xml" /><Relationship Id="rId2" Type="http://schemas.openxmlformats.org/officeDocument/2006/relationships/tags" Target="../tags/tag120.xml" /><Relationship Id="rId20" Type="http://schemas.openxmlformats.org/officeDocument/2006/relationships/tags" Target="../tags/tag136.xml" /><Relationship Id="rId21" Type="http://schemas.openxmlformats.org/officeDocument/2006/relationships/tags" Target="../tags/tag137.xml" /><Relationship Id="rId22" Type="http://schemas.openxmlformats.org/officeDocument/2006/relationships/tags" Target="../tags/tag138.xml" /><Relationship Id="rId23" Type="http://schemas.openxmlformats.org/officeDocument/2006/relationships/tags" Target="../tags/tag139.xml" /><Relationship Id="rId24" Type="http://schemas.openxmlformats.org/officeDocument/2006/relationships/tags" Target="../tags/tag140.xml" /><Relationship Id="rId25" Type="http://schemas.openxmlformats.org/officeDocument/2006/relationships/image" Target="../media/image33.png" /><Relationship Id="rId26" Type="http://schemas.openxmlformats.org/officeDocument/2006/relationships/tags" Target="../tags/tag141.xml" /><Relationship Id="rId27" Type="http://schemas.openxmlformats.org/officeDocument/2006/relationships/tags" Target="../tags/tag142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21.xml" /><Relationship Id="rId30" Type="http://schemas.openxmlformats.org/officeDocument/2006/relationships/tags" Target="../tags/tag143.xml" /><Relationship Id="rId31" Type="http://schemas.openxmlformats.org/officeDocument/2006/relationships/image" Target="../media/image36.png" /><Relationship Id="rId32" Type="http://schemas.openxmlformats.org/officeDocument/2006/relationships/tags" Target="../tags/tag144.xml" /><Relationship Id="rId33" Type="http://schemas.openxmlformats.org/officeDocument/2006/relationships/tags" Target="../tags/tag145.xml" /><Relationship Id="rId4" Type="http://schemas.openxmlformats.org/officeDocument/2006/relationships/image" Target="../media/image31.png" /><Relationship Id="rId5" Type="http://schemas.openxmlformats.org/officeDocument/2006/relationships/tags" Target="../tags/tag122.xml" /><Relationship Id="rId6" Type="http://schemas.openxmlformats.org/officeDocument/2006/relationships/tags" Target="../tags/tag123.xml" /><Relationship Id="rId7" Type="http://schemas.openxmlformats.org/officeDocument/2006/relationships/tags" Target="../tags/tag124.xml" /><Relationship Id="rId8" Type="http://schemas.openxmlformats.org/officeDocument/2006/relationships/tags" Target="../tags/tag125.xml" /><Relationship Id="rId9" Type="http://schemas.openxmlformats.org/officeDocument/2006/relationships/tags" Target="../tags/tag126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0.xml" /><Relationship Id="rId11" Type="http://schemas.openxmlformats.org/officeDocument/2006/relationships/tags" Target="../tags/tag391.xml" /><Relationship Id="rId12" Type="http://schemas.openxmlformats.org/officeDocument/2006/relationships/tags" Target="../tags/tag392.xml" /><Relationship Id="rId13" Type="http://schemas.openxmlformats.org/officeDocument/2006/relationships/tags" Target="../tags/tag393.xml" /><Relationship Id="rId14" Type="http://schemas.openxmlformats.org/officeDocument/2006/relationships/tags" Target="../tags/tag394.xml" /><Relationship Id="rId15" Type="http://schemas.openxmlformats.org/officeDocument/2006/relationships/tags" Target="../tags/tag395.xml" /><Relationship Id="rId16" Type="http://schemas.openxmlformats.org/officeDocument/2006/relationships/tags" Target="../tags/tag396.xml" /><Relationship Id="rId17" Type="http://schemas.openxmlformats.org/officeDocument/2006/relationships/tags" Target="../tags/tag397.xml" /><Relationship Id="rId18" Type="http://schemas.openxmlformats.org/officeDocument/2006/relationships/tags" Target="../tags/tag398.xml" /><Relationship Id="rId19" Type="http://schemas.openxmlformats.org/officeDocument/2006/relationships/tags" Target="../tags/tag399.xml" /><Relationship Id="rId2" Type="http://schemas.openxmlformats.org/officeDocument/2006/relationships/tags" Target="../tags/tag383.xml" /><Relationship Id="rId20" Type="http://schemas.openxmlformats.org/officeDocument/2006/relationships/tags" Target="../tags/tag400.xml" /><Relationship Id="rId21" Type="http://schemas.openxmlformats.org/officeDocument/2006/relationships/tags" Target="../tags/tag401.xml" /><Relationship Id="rId22" Type="http://schemas.openxmlformats.org/officeDocument/2006/relationships/tags" Target="../tags/tag402.xml" /><Relationship Id="rId23" Type="http://schemas.openxmlformats.org/officeDocument/2006/relationships/tags" Target="../tags/tag403.xml" /><Relationship Id="rId24" Type="http://schemas.openxmlformats.org/officeDocument/2006/relationships/tags" Target="../tags/tag404.xml" /><Relationship Id="rId3" Type="http://schemas.openxmlformats.org/officeDocument/2006/relationships/image" Target="../media/image63.png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Relationship Id="rId7" Type="http://schemas.openxmlformats.org/officeDocument/2006/relationships/tags" Target="../tags/tag387.xml" /><Relationship Id="rId8" Type="http://schemas.openxmlformats.org/officeDocument/2006/relationships/tags" Target="../tags/tag388.xml" /><Relationship Id="rId9" Type="http://schemas.openxmlformats.org/officeDocument/2006/relationships/tags" Target="../tags/tag38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9.xml" /><Relationship Id="rId11" Type="http://schemas.openxmlformats.org/officeDocument/2006/relationships/image" Target="../media/image61.png" /><Relationship Id="rId12" Type="http://schemas.openxmlformats.org/officeDocument/2006/relationships/tags" Target="../tags/tag410.xml" /><Relationship Id="rId2" Type="http://schemas.openxmlformats.org/officeDocument/2006/relationships/tags" Target="../tags/tag405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image" Target="../media/image64.png" /><Relationship Id="rId6" Type="http://schemas.openxmlformats.org/officeDocument/2006/relationships/tags" Target="../tags/tag408.xml" /><Relationship Id="rId7" Type="http://schemas.openxmlformats.org/officeDocument/2006/relationships/video" Target="../media/media3.mp4" /><Relationship Id="rId8" Type="http://schemas.microsoft.com/office/2007/relationships/media" Target="../media/media3.mp4" /><Relationship Id="rId9" Type="http://schemas.openxmlformats.org/officeDocument/2006/relationships/image" Target="../media/image65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18.xml" /><Relationship Id="rId11" Type="http://schemas.openxmlformats.org/officeDocument/2006/relationships/tags" Target="../tags/tag419.xml" /><Relationship Id="rId12" Type="http://schemas.openxmlformats.org/officeDocument/2006/relationships/tags" Target="../tags/tag420.xml" /><Relationship Id="rId13" Type="http://schemas.openxmlformats.org/officeDocument/2006/relationships/tags" Target="../tags/tag421.xml" /><Relationship Id="rId14" Type="http://schemas.openxmlformats.org/officeDocument/2006/relationships/tags" Target="../tags/tag422.xml" /><Relationship Id="rId15" Type="http://schemas.openxmlformats.org/officeDocument/2006/relationships/tags" Target="../tags/tag423.xml" /><Relationship Id="rId16" Type="http://schemas.openxmlformats.org/officeDocument/2006/relationships/tags" Target="../tags/tag424.xml" /><Relationship Id="rId17" Type="http://schemas.openxmlformats.org/officeDocument/2006/relationships/tags" Target="../tags/tag425.xml" /><Relationship Id="rId18" Type="http://schemas.openxmlformats.org/officeDocument/2006/relationships/tags" Target="../tags/tag426.xml" /><Relationship Id="rId19" Type="http://schemas.openxmlformats.org/officeDocument/2006/relationships/tags" Target="../tags/tag427.xml" /><Relationship Id="rId2" Type="http://schemas.openxmlformats.org/officeDocument/2006/relationships/tags" Target="../tags/tag411.xml" /><Relationship Id="rId20" Type="http://schemas.openxmlformats.org/officeDocument/2006/relationships/tags" Target="../tags/tag428.xml" /><Relationship Id="rId21" Type="http://schemas.openxmlformats.org/officeDocument/2006/relationships/tags" Target="../tags/tag429.xml" /><Relationship Id="rId22" Type="http://schemas.openxmlformats.org/officeDocument/2006/relationships/tags" Target="../tags/tag430.xml" /><Relationship Id="rId23" Type="http://schemas.openxmlformats.org/officeDocument/2006/relationships/tags" Target="../tags/tag431.xml" /><Relationship Id="rId24" Type="http://schemas.openxmlformats.org/officeDocument/2006/relationships/tags" Target="../tags/tag432.xml" /><Relationship Id="rId3" Type="http://schemas.openxmlformats.org/officeDocument/2006/relationships/image" Target="../media/image66.png" /><Relationship Id="rId4" Type="http://schemas.openxmlformats.org/officeDocument/2006/relationships/tags" Target="../tags/tag412.xml" /><Relationship Id="rId5" Type="http://schemas.openxmlformats.org/officeDocument/2006/relationships/tags" Target="../tags/tag413.xml" /><Relationship Id="rId6" Type="http://schemas.openxmlformats.org/officeDocument/2006/relationships/tags" Target="../tags/tag414.xml" /><Relationship Id="rId7" Type="http://schemas.openxmlformats.org/officeDocument/2006/relationships/tags" Target="../tags/tag415.xml" /><Relationship Id="rId8" Type="http://schemas.openxmlformats.org/officeDocument/2006/relationships/tags" Target="../tags/tag416.xml" /><Relationship Id="rId9" Type="http://schemas.openxmlformats.org/officeDocument/2006/relationships/tags" Target="../tags/tag41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1.xml" /><Relationship Id="rId11" Type="http://schemas.openxmlformats.org/officeDocument/2006/relationships/tags" Target="../tags/tag442.xml" /><Relationship Id="rId12" Type="http://schemas.openxmlformats.org/officeDocument/2006/relationships/tags" Target="../tags/tag443.xml" /><Relationship Id="rId13" Type="http://schemas.openxmlformats.org/officeDocument/2006/relationships/tags" Target="../tags/tag444.xml" /><Relationship Id="rId14" Type="http://schemas.openxmlformats.org/officeDocument/2006/relationships/tags" Target="../tags/tag445.xml" /><Relationship Id="rId15" Type="http://schemas.openxmlformats.org/officeDocument/2006/relationships/tags" Target="../tags/tag446.xml" /><Relationship Id="rId16" Type="http://schemas.openxmlformats.org/officeDocument/2006/relationships/tags" Target="../tags/tag447.xml" /><Relationship Id="rId17" Type="http://schemas.openxmlformats.org/officeDocument/2006/relationships/tags" Target="../tags/tag448.xml" /><Relationship Id="rId18" Type="http://schemas.openxmlformats.org/officeDocument/2006/relationships/tags" Target="../tags/tag449.xml" /><Relationship Id="rId19" Type="http://schemas.openxmlformats.org/officeDocument/2006/relationships/tags" Target="../tags/tag450.xml" /><Relationship Id="rId2" Type="http://schemas.openxmlformats.org/officeDocument/2006/relationships/tags" Target="../tags/tag433.xml" /><Relationship Id="rId20" Type="http://schemas.openxmlformats.org/officeDocument/2006/relationships/tags" Target="../tags/tag451.xml" /><Relationship Id="rId21" Type="http://schemas.openxmlformats.org/officeDocument/2006/relationships/tags" Target="../tags/tag452.xml" /><Relationship Id="rId22" Type="http://schemas.openxmlformats.org/officeDocument/2006/relationships/tags" Target="../tags/tag453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Relationship Id="rId7" Type="http://schemas.openxmlformats.org/officeDocument/2006/relationships/tags" Target="../tags/tag438.xml" /><Relationship Id="rId8" Type="http://schemas.openxmlformats.org/officeDocument/2006/relationships/tags" Target="../tags/tag439.xml" /><Relationship Id="rId9" Type="http://schemas.openxmlformats.org/officeDocument/2006/relationships/tags" Target="../tags/tag44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2.xml" /><Relationship Id="rId11" Type="http://schemas.openxmlformats.org/officeDocument/2006/relationships/tags" Target="../tags/tag463.xml" /><Relationship Id="rId12" Type="http://schemas.openxmlformats.org/officeDocument/2006/relationships/tags" Target="../tags/tag464.xml" /><Relationship Id="rId2" Type="http://schemas.openxmlformats.org/officeDocument/2006/relationships/tags" Target="../tags/tag454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Relationship Id="rId6" Type="http://schemas.openxmlformats.org/officeDocument/2006/relationships/tags" Target="../tags/tag458.xml" /><Relationship Id="rId7" Type="http://schemas.openxmlformats.org/officeDocument/2006/relationships/tags" Target="../tags/tag459.xml" /><Relationship Id="rId8" Type="http://schemas.openxmlformats.org/officeDocument/2006/relationships/tags" Target="../tags/tag460.xml" /><Relationship Id="rId9" Type="http://schemas.openxmlformats.org/officeDocument/2006/relationships/tags" Target="../tags/tag461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65.xml" /><Relationship Id="rId3" Type="http://schemas.openxmlformats.org/officeDocument/2006/relationships/tags" Target="../tags/tag466.xml" /><Relationship Id="rId4" Type="http://schemas.openxmlformats.org/officeDocument/2006/relationships/tags" Target="../tags/tag46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6.xml" /><Relationship Id="rId11" Type="http://schemas.openxmlformats.org/officeDocument/2006/relationships/tags" Target="../tags/tag477.xml" /><Relationship Id="rId12" Type="http://schemas.openxmlformats.org/officeDocument/2006/relationships/tags" Target="../tags/tag478.xml" /><Relationship Id="rId13" Type="http://schemas.openxmlformats.org/officeDocument/2006/relationships/tags" Target="../tags/tag479.xml" /><Relationship Id="rId14" Type="http://schemas.openxmlformats.org/officeDocument/2006/relationships/tags" Target="../tags/tag480.xml" /><Relationship Id="rId15" Type="http://schemas.openxmlformats.org/officeDocument/2006/relationships/tags" Target="../tags/tag481.xml" /><Relationship Id="rId16" Type="http://schemas.openxmlformats.org/officeDocument/2006/relationships/tags" Target="../tags/tag482.xml" /><Relationship Id="rId17" Type="http://schemas.openxmlformats.org/officeDocument/2006/relationships/tags" Target="../tags/tag483.xml" /><Relationship Id="rId18" Type="http://schemas.openxmlformats.org/officeDocument/2006/relationships/tags" Target="../tags/tag484.xml" /><Relationship Id="rId19" Type="http://schemas.openxmlformats.org/officeDocument/2006/relationships/tags" Target="../tags/tag485.xml" /><Relationship Id="rId2" Type="http://schemas.openxmlformats.org/officeDocument/2006/relationships/tags" Target="../tags/tag468.xml" /><Relationship Id="rId20" Type="http://schemas.openxmlformats.org/officeDocument/2006/relationships/tags" Target="../tags/tag486.xml" /><Relationship Id="rId21" Type="http://schemas.openxmlformats.org/officeDocument/2006/relationships/tags" Target="../tags/tag487.xml" /><Relationship Id="rId3" Type="http://schemas.openxmlformats.org/officeDocument/2006/relationships/tags" Target="../tags/tag469.xml" /><Relationship Id="rId4" Type="http://schemas.openxmlformats.org/officeDocument/2006/relationships/tags" Target="../tags/tag470.xml" /><Relationship Id="rId5" Type="http://schemas.openxmlformats.org/officeDocument/2006/relationships/tags" Target="../tags/tag471.xml" /><Relationship Id="rId6" Type="http://schemas.openxmlformats.org/officeDocument/2006/relationships/tags" Target="../tags/tag472.xml" /><Relationship Id="rId7" Type="http://schemas.openxmlformats.org/officeDocument/2006/relationships/tags" Target="../tags/tag473.xml" /><Relationship Id="rId8" Type="http://schemas.openxmlformats.org/officeDocument/2006/relationships/tags" Target="../tags/tag474.xml" /><Relationship Id="rId9" Type="http://schemas.openxmlformats.org/officeDocument/2006/relationships/tags" Target="../tags/tag47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88.xml" /><Relationship Id="rId3" Type="http://schemas.openxmlformats.org/officeDocument/2006/relationships/tags" Target="../tags/tag489.xml" /><Relationship Id="rId4" Type="http://schemas.openxmlformats.org/officeDocument/2006/relationships/tags" Target="../tags/tag490.xml" /><Relationship Id="rId5" Type="http://schemas.openxmlformats.org/officeDocument/2006/relationships/tags" Target="../tags/tag491.xml" /><Relationship Id="rId6" Type="http://schemas.openxmlformats.org/officeDocument/2006/relationships/tags" Target="../tags/tag492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497.xml" /><Relationship Id="rId4" Type="http://schemas.openxmlformats.org/officeDocument/2006/relationships/tags" Target="../tags/tag498.xml" /><Relationship Id="rId5" Type="http://schemas.openxmlformats.org/officeDocument/2006/relationships/tags" Target="../tags/tag499.xml" /><Relationship Id="rId6" Type="http://schemas.openxmlformats.org/officeDocument/2006/relationships/slide" Target="slide2.xml" TargetMode="Internal" /><Relationship Id="rId7" Type="http://schemas.openxmlformats.org/officeDocument/2006/relationships/tags" Target="../tags/tag500.xml" /><Relationship Id="rId8" Type="http://schemas.openxmlformats.org/officeDocument/2006/relationships/tags" Target="../tags/tag50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02.xml" /><Relationship Id="rId3" Type="http://schemas.openxmlformats.org/officeDocument/2006/relationships/tags" Target="../tags/tag503.xml" /><Relationship Id="rId4" Type="http://schemas.openxmlformats.org/officeDocument/2006/relationships/tags" Target="../tags/tag504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05.xml" /><Relationship Id="rId7" Type="http://schemas.openxmlformats.org/officeDocument/2006/relationships/tags" Target="../tags/tag50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4.xml" /><Relationship Id="rId11" Type="http://schemas.openxmlformats.org/officeDocument/2006/relationships/tags" Target="../tags/tag155.xml" /><Relationship Id="rId12" Type="http://schemas.openxmlformats.org/officeDocument/2006/relationships/tags" Target="../tags/tag156.xml" /><Relationship Id="rId13" Type="http://schemas.openxmlformats.org/officeDocument/2006/relationships/tags" Target="../tags/tag157.xml" /><Relationship Id="rId14" Type="http://schemas.openxmlformats.org/officeDocument/2006/relationships/tags" Target="../tags/tag158.xml" /><Relationship Id="rId15" Type="http://schemas.openxmlformats.org/officeDocument/2006/relationships/tags" Target="../tags/tag159.xml" /><Relationship Id="rId16" Type="http://schemas.openxmlformats.org/officeDocument/2006/relationships/tags" Target="../tags/tag160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image" Target="../media/image37.png" /><Relationship Id="rId6" Type="http://schemas.openxmlformats.org/officeDocument/2006/relationships/tags" Target="../tags/tag152.xml" /><Relationship Id="rId7" Type="http://schemas.openxmlformats.org/officeDocument/2006/relationships/video" Target="../media/media1.mp4" /><Relationship Id="rId8" Type="http://schemas.microsoft.com/office/2007/relationships/media" Target="../media/media1.mp4" /><Relationship Id="rId9" Type="http://schemas.openxmlformats.org/officeDocument/2006/relationships/tags" Target="../tags/tag15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13.xml" /><Relationship Id="rId2" Type="http://schemas.openxmlformats.org/officeDocument/2006/relationships/tags" Target="../tags/tag507.xml" /><Relationship Id="rId3" Type="http://schemas.openxmlformats.org/officeDocument/2006/relationships/tags" Target="../tags/tag508.xml" /><Relationship Id="rId4" Type="http://schemas.openxmlformats.org/officeDocument/2006/relationships/tags" Target="../tags/tag509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10.xml" /><Relationship Id="rId7" Type="http://schemas.openxmlformats.org/officeDocument/2006/relationships/image" Target="../media/image67.png" /><Relationship Id="rId8" Type="http://schemas.openxmlformats.org/officeDocument/2006/relationships/tags" Target="../tags/tag511.xml" /><Relationship Id="rId9" Type="http://schemas.openxmlformats.org/officeDocument/2006/relationships/tags" Target="../tags/tag512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14.xml" /><Relationship Id="rId3" Type="http://schemas.openxmlformats.org/officeDocument/2006/relationships/tags" Target="../tags/tag515.xml" /><Relationship Id="rId4" Type="http://schemas.openxmlformats.org/officeDocument/2006/relationships/tags" Target="../tags/tag516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17.xml" /><Relationship Id="rId7" Type="http://schemas.openxmlformats.org/officeDocument/2006/relationships/tags" Target="../tags/tag518.xml" /><Relationship Id="rId8" Type="http://schemas.openxmlformats.org/officeDocument/2006/relationships/tags" Target="../tags/tag519.xml" /><Relationship Id="rId9" Type="http://schemas.openxmlformats.org/officeDocument/2006/relationships/tags" Target="../tags/tag52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27.xml" /><Relationship Id="rId2" Type="http://schemas.openxmlformats.org/officeDocument/2006/relationships/tags" Target="../tags/tag521.xml" /><Relationship Id="rId3" Type="http://schemas.openxmlformats.org/officeDocument/2006/relationships/tags" Target="../tags/tag522.xml" /><Relationship Id="rId4" Type="http://schemas.openxmlformats.org/officeDocument/2006/relationships/tags" Target="../tags/tag523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24.xml" /><Relationship Id="rId7" Type="http://schemas.openxmlformats.org/officeDocument/2006/relationships/image" Target="../media/image68.png" /><Relationship Id="rId8" Type="http://schemas.openxmlformats.org/officeDocument/2006/relationships/tags" Target="../tags/tag525.xml" /><Relationship Id="rId9" Type="http://schemas.openxmlformats.org/officeDocument/2006/relationships/tags" Target="../tags/tag526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34.xml" /><Relationship Id="rId2" Type="http://schemas.openxmlformats.org/officeDocument/2006/relationships/tags" Target="../tags/tag528.xml" /><Relationship Id="rId3" Type="http://schemas.openxmlformats.org/officeDocument/2006/relationships/tags" Target="../tags/tag529.xml" /><Relationship Id="rId4" Type="http://schemas.openxmlformats.org/officeDocument/2006/relationships/tags" Target="../tags/tag530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31.xml" /><Relationship Id="rId7" Type="http://schemas.openxmlformats.org/officeDocument/2006/relationships/image" Target="../media/image69.png" /><Relationship Id="rId8" Type="http://schemas.openxmlformats.org/officeDocument/2006/relationships/tags" Target="../tags/tag532.xml" /><Relationship Id="rId9" Type="http://schemas.openxmlformats.org/officeDocument/2006/relationships/tags" Target="../tags/tag53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41.xml" /><Relationship Id="rId2" Type="http://schemas.openxmlformats.org/officeDocument/2006/relationships/tags" Target="../tags/tag535.xml" /><Relationship Id="rId3" Type="http://schemas.openxmlformats.org/officeDocument/2006/relationships/tags" Target="../tags/tag536.xml" /><Relationship Id="rId4" Type="http://schemas.openxmlformats.org/officeDocument/2006/relationships/slide" Target="slide2.xml" TargetMode="Internal" /><Relationship Id="rId5" Type="http://schemas.openxmlformats.org/officeDocument/2006/relationships/tags" Target="../tags/tag537.xml" /><Relationship Id="rId6" Type="http://schemas.openxmlformats.org/officeDocument/2006/relationships/tags" Target="../tags/tag538.xml" /><Relationship Id="rId7" Type="http://schemas.openxmlformats.org/officeDocument/2006/relationships/image" Target="../media/image70.png" /><Relationship Id="rId8" Type="http://schemas.openxmlformats.org/officeDocument/2006/relationships/tags" Target="../tags/tag539.xml" /><Relationship Id="rId9" Type="http://schemas.openxmlformats.org/officeDocument/2006/relationships/tags" Target="../tags/tag540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42.xml" /><Relationship Id="rId3" Type="http://schemas.openxmlformats.org/officeDocument/2006/relationships/tags" Target="../tags/tag543.xml" /><Relationship Id="rId4" Type="http://schemas.openxmlformats.org/officeDocument/2006/relationships/slide" Target="slide2.xml" TargetMode="Internal" /><Relationship Id="rId5" Type="http://schemas.openxmlformats.org/officeDocument/2006/relationships/tags" Target="../tags/tag544.xml" /><Relationship Id="rId6" Type="http://schemas.openxmlformats.org/officeDocument/2006/relationships/tags" Target="../tags/tag545.xml" /><Relationship Id="rId7" Type="http://schemas.openxmlformats.org/officeDocument/2006/relationships/tags" Target="../tags/tag546.xml" /><Relationship Id="rId8" Type="http://schemas.openxmlformats.org/officeDocument/2006/relationships/tags" Target="../tags/tag547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57.xml" /><Relationship Id="rId11" Type="http://schemas.openxmlformats.org/officeDocument/2006/relationships/tags" Target="../tags/tag558.xml" /><Relationship Id="rId12" Type="http://schemas.openxmlformats.org/officeDocument/2006/relationships/tags" Target="../tags/tag559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552.xml" /><Relationship Id="rId4" Type="http://schemas.openxmlformats.org/officeDocument/2006/relationships/tags" Target="../tags/tag553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54.xml" /><Relationship Id="rId7" Type="http://schemas.openxmlformats.org/officeDocument/2006/relationships/tags" Target="../tags/tag555.xml" /><Relationship Id="rId8" Type="http://schemas.openxmlformats.org/officeDocument/2006/relationships/image" Target="../media/image71.png" /><Relationship Id="rId9" Type="http://schemas.openxmlformats.org/officeDocument/2006/relationships/tags" Target="../tags/tag556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564.xml" /><Relationship Id="rId4" Type="http://schemas.openxmlformats.org/officeDocument/2006/relationships/tags" Target="../tags/tag565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66.xml" /><Relationship Id="rId7" Type="http://schemas.openxmlformats.org/officeDocument/2006/relationships/tags" Target="../tags/tag567.xml" /><Relationship Id="rId8" Type="http://schemas.openxmlformats.org/officeDocument/2006/relationships/tags" Target="../tags/tag568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573.xml" /><Relationship Id="rId4" Type="http://schemas.openxmlformats.org/officeDocument/2006/relationships/tags" Target="../tags/tag574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75.xml" /><Relationship Id="rId7" Type="http://schemas.openxmlformats.org/officeDocument/2006/relationships/tags" Target="../tags/tag576.xml" /><Relationship Id="rId8" Type="http://schemas.openxmlformats.org/officeDocument/2006/relationships/tags" Target="../tags/tag577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8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582.xml" /><Relationship Id="rId4" Type="http://schemas.openxmlformats.org/officeDocument/2006/relationships/tags" Target="../tags/tag583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84.xml" /><Relationship Id="rId7" Type="http://schemas.openxmlformats.org/officeDocument/2006/relationships/tags" Target="../tags/tag585.xml" /><Relationship Id="rId8" Type="http://schemas.openxmlformats.org/officeDocument/2006/relationships/tags" Target="../tags/tag586.xml" /><Relationship Id="rId9" Type="http://schemas.openxmlformats.org/officeDocument/2006/relationships/image" Target="../media/image72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8.jpeg" /><Relationship Id="rId11" Type="http://schemas.openxmlformats.org/officeDocument/2006/relationships/tags" Target="../tags/tag169.xml" /><Relationship Id="rId12" Type="http://schemas.openxmlformats.org/officeDocument/2006/relationships/image" Target="../media/image39.gif" /><Relationship Id="rId13" Type="http://schemas.openxmlformats.org/officeDocument/2006/relationships/tags" Target="../tags/tag170.xml" /><Relationship Id="rId14" Type="http://schemas.openxmlformats.org/officeDocument/2006/relationships/tags" Target="../tags/tag171.xml" /><Relationship Id="rId15" Type="http://schemas.openxmlformats.org/officeDocument/2006/relationships/tags" Target="../tags/tag172.xml" /><Relationship Id="rId16" Type="http://schemas.openxmlformats.org/officeDocument/2006/relationships/tags" Target="../tags/tag173.xml" /><Relationship Id="rId17" Type="http://schemas.openxmlformats.org/officeDocument/2006/relationships/tags" Target="../tags/tag174.xml" /><Relationship Id="rId18" Type="http://schemas.openxmlformats.org/officeDocument/2006/relationships/tags" Target="../tags/tag175.xml" /><Relationship Id="rId19" Type="http://schemas.openxmlformats.org/officeDocument/2006/relationships/tags" Target="../tags/tag176.xml" /><Relationship Id="rId2" Type="http://schemas.openxmlformats.org/officeDocument/2006/relationships/tags" Target="../tags/tag161.xml" /><Relationship Id="rId20" Type="http://schemas.openxmlformats.org/officeDocument/2006/relationships/image" Target="../media/image40.png" /><Relationship Id="rId21" Type="http://schemas.openxmlformats.org/officeDocument/2006/relationships/tags" Target="../tags/tag177.xml" /><Relationship Id="rId22" Type="http://schemas.openxmlformats.org/officeDocument/2006/relationships/tags" Target="../tags/tag178.xml" /><Relationship Id="rId23" Type="http://schemas.openxmlformats.org/officeDocument/2006/relationships/tags" Target="../tags/tag179.xml" /><Relationship Id="rId24" Type="http://schemas.openxmlformats.org/officeDocument/2006/relationships/tags" Target="../tags/tag180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88.xml" /><Relationship Id="rId3" Type="http://schemas.openxmlformats.org/officeDocument/2006/relationships/tags" Target="../tags/tag589.xml" /><Relationship Id="rId4" Type="http://schemas.openxmlformats.org/officeDocument/2006/relationships/tags" Target="../tags/tag590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91.xml" /><Relationship Id="rId7" Type="http://schemas.openxmlformats.org/officeDocument/2006/relationships/tags" Target="../tags/tag592.xml" /><Relationship Id="rId8" Type="http://schemas.openxmlformats.org/officeDocument/2006/relationships/image" Target="../media/image73.png" /><Relationship Id="rId9" Type="http://schemas.openxmlformats.org/officeDocument/2006/relationships/tags" Target="../tags/tag593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94.xml" /><Relationship Id="rId3" Type="http://schemas.openxmlformats.org/officeDocument/2006/relationships/tags" Target="../tags/tag595.xml" /><Relationship Id="rId4" Type="http://schemas.openxmlformats.org/officeDocument/2006/relationships/tags" Target="../tags/tag596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597.xml" /><Relationship Id="rId7" Type="http://schemas.openxmlformats.org/officeDocument/2006/relationships/tags" Target="../tags/tag598.xml" /><Relationship Id="rId8" Type="http://schemas.openxmlformats.org/officeDocument/2006/relationships/image" Target="../media/image74.png" /><Relationship Id="rId9" Type="http://schemas.openxmlformats.org/officeDocument/2006/relationships/tags" Target="../tags/tag599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00.xml" /><Relationship Id="rId3" Type="http://schemas.openxmlformats.org/officeDocument/2006/relationships/tags" Target="../tags/tag601.xml" /><Relationship Id="rId4" Type="http://schemas.openxmlformats.org/officeDocument/2006/relationships/tags" Target="../tags/tag602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603.xml" /><Relationship Id="rId7" Type="http://schemas.openxmlformats.org/officeDocument/2006/relationships/tags" Target="../tags/tag604.xml" /><Relationship Id="rId8" Type="http://schemas.openxmlformats.org/officeDocument/2006/relationships/tags" Target="../tags/tag605.xml" /><Relationship Id="rId9" Type="http://schemas.openxmlformats.org/officeDocument/2006/relationships/tags" Target="../tags/tag606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13.xml" /><Relationship Id="rId11" Type="http://schemas.openxmlformats.org/officeDocument/2006/relationships/tags" Target="../tags/tag614.xml" /><Relationship Id="rId2" Type="http://schemas.openxmlformats.org/officeDocument/2006/relationships/tags" Target="../tags/tag607.xml" /><Relationship Id="rId3" Type="http://schemas.openxmlformats.org/officeDocument/2006/relationships/tags" Target="../tags/tag608.xml" /><Relationship Id="rId4" Type="http://schemas.openxmlformats.org/officeDocument/2006/relationships/tags" Target="../tags/tag609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610.xml" /><Relationship Id="rId7" Type="http://schemas.openxmlformats.org/officeDocument/2006/relationships/image" Target="../media/image75.png" /><Relationship Id="rId8" Type="http://schemas.openxmlformats.org/officeDocument/2006/relationships/tags" Target="../tags/tag611.xml" /><Relationship Id="rId9" Type="http://schemas.openxmlformats.org/officeDocument/2006/relationships/tags" Target="../tags/tag612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15.xml" /><Relationship Id="rId3" Type="http://schemas.openxmlformats.org/officeDocument/2006/relationships/tags" Target="../tags/tag616.xml" /><Relationship Id="rId4" Type="http://schemas.openxmlformats.org/officeDocument/2006/relationships/tags" Target="../tags/tag617.xml" /><Relationship Id="rId5" Type="http://schemas.openxmlformats.org/officeDocument/2006/relationships/slide" Target="slide2.xml" TargetMode="Internal" /><Relationship Id="rId6" Type="http://schemas.openxmlformats.org/officeDocument/2006/relationships/tags" Target="../tags/tag618.xml" /><Relationship Id="rId7" Type="http://schemas.openxmlformats.org/officeDocument/2006/relationships/tags" Target="../tags/tag619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28.xml" /><Relationship Id="rId11" Type="http://schemas.openxmlformats.org/officeDocument/2006/relationships/tags" Target="../tags/tag629.xml" /><Relationship Id="rId12" Type="http://schemas.openxmlformats.org/officeDocument/2006/relationships/tags" Target="../tags/tag630.xml" /><Relationship Id="rId13" Type="http://schemas.openxmlformats.org/officeDocument/2006/relationships/tags" Target="../tags/tag631.xml" /><Relationship Id="rId14" Type="http://schemas.openxmlformats.org/officeDocument/2006/relationships/tags" Target="../tags/tag632.xml" /><Relationship Id="rId15" Type="http://schemas.openxmlformats.org/officeDocument/2006/relationships/tags" Target="../tags/tag633.xml" /><Relationship Id="rId16" Type="http://schemas.openxmlformats.org/officeDocument/2006/relationships/tags" Target="../tags/tag634.xml" /><Relationship Id="rId17" Type="http://schemas.openxmlformats.org/officeDocument/2006/relationships/tags" Target="../tags/tag635.xml" /><Relationship Id="rId18" Type="http://schemas.openxmlformats.org/officeDocument/2006/relationships/tags" Target="../tags/tag636.xml" /><Relationship Id="rId19" Type="http://schemas.openxmlformats.org/officeDocument/2006/relationships/tags" Target="../tags/tag637.xml" /><Relationship Id="rId2" Type="http://schemas.openxmlformats.org/officeDocument/2006/relationships/tags" Target="../tags/tag620.xml" /><Relationship Id="rId20" Type="http://schemas.openxmlformats.org/officeDocument/2006/relationships/tags" Target="../tags/tag638.xml" /><Relationship Id="rId21" Type="http://schemas.openxmlformats.org/officeDocument/2006/relationships/tags" Target="../tags/tag639.xml" /><Relationship Id="rId22" Type="http://schemas.openxmlformats.org/officeDocument/2006/relationships/tags" Target="../tags/tag640.xml" /><Relationship Id="rId23" Type="http://schemas.openxmlformats.org/officeDocument/2006/relationships/tags" Target="../tags/tag641.xml" /><Relationship Id="rId24" Type="http://schemas.openxmlformats.org/officeDocument/2006/relationships/tags" Target="../tags/tag642.xml" /><Relationship Id="rId25" Type="http://schemas.openxmlformats.org/officeDocument/2006/relationships/tags" Target="../tags/tag643.xml" /><Relationship Id="rId26" Type="http://schemas.openxmlformats.org/officeDocument/2006/relationships/tags" Target="../tags/tag644.xml" /><Relationship Id="rId27" Type="http://schemas.openxmlformats.org/officeDocument/2006/relationships/tags" Target="../tags/tag645.xml" /><Relationship Id="rId28" Type="http://schemas.openxmlformats.org/officeDocument/2006/relationships/tags" Target="../tags/tag646.xml" /><Relationship Id="rId29" Type="http://schemas.openxmlformats.org/officeDocument/2006/relationships/tags" Target="../tags/tag647.xml" /><Relationship Id="rId3" Type="http://schemas.openxmlformats.org/officeDocument/2006/relationships/tags" Target="../tags/tag621.xml" /><Relationship Id="rId30" Type="http://schemas.openxmlformats.org/officeDocument/2006/relationships/tags" Target="../tags/tag648.xml" /><Relationship Id="rId31" Type="http://schemas.openxmlformats.org/officeDocument/2006/relationships/tags" Target="../tags/tag649.xml" /><Relationship Id="rId32" Type="http://schemas.openxmlformats.org/officeDocument/2006/relationships/tags" Target="../tags/tag650.xml" /><Relationship Id="rId33" Type="http://schemas.openxmlformats.org/officeDocument/2006/relationships/tags" Target="../tags/tag651.xml" /><Relationship Id="rId34" Type="http://schemas.openxmlformats.org/officeDocument/2006/relationships/tags" Target="../tags/tag652.xml" /><Relationship Id="rId35" Type="http://schemas.openxmlformats.org/officeDocument/2006/relationships/tags" Target="../tags/tag653.xml" /><Relationship Id="rId36" Type="http://schemas.openxmlformats.org/officeDocument/2006/relationships/tags" Target="../tags/tag654.xml" /><Relationship Id="rId37" Type="http://schemas.openxmlformats.org/officeDocument/2006/relationships/tags" Target="../tags/tag655.xml" /><Relationship Id="rId38" Type="http://schemas.openxmlformats.org/officeDocument/2006/relationships/tags" Target="../tags/tag656.xml" /><Relationship Id="rId39" Type="http://schemas.openxmlformats.org/officeDocument/2006/relationships/tags" Target="../tags/tag657.xml" /><Relationship Id="rId4" Type="http://schemas.openxmlformats.org/officeDocument/2006/relationships/tags" Target="../tags/tag622.xml" /><Relationship Id="rId40" Type="http://schemas.openxmlformats.org/officeDocument/2006/relationships/tags" Target="../tags/tag658.xml" /><Relationship Id="rId5" Type="http://schemas.openxmlformats.org/officeDocument/2006/relationships/tags" Target="../tags/tag623.xml" /><Relationship Id="rId6" Type="http://schemas.openxmlformats.org/officeDocument/2006/relationships/tags" Target="../tags/tag624.xml" /><Relationship Id="rId7" Type="http://schemas.openxmlformats.org/officeDocument/2006/relationships/tags" Target="../tags/tag625.xml" /><Relationship Id="rId8" Type="http://schemas.openxmlformats.org/officeDocument/2006/relationships/tags" Target="../tags/tag626.xml" /><Relationship Id="rId9" Type="http://schemas.openxmlformats.org/officeDocument/2006/relationships/tags" Target="../tags/tag62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7.xml" /><Relationship Id="rId11" Type="http://schemas.openxmlformats.org/officeDocument/2006/relationships/tags" Target="../tags/tag188.xml" /><Relationship Id="rId12" Type="http://schemas.openxmlformats.org/officeDocument/2006/relationships/tags" Target="../tags/tag189.xml" /><Relationship Id="rId13" Type="http://schemas.openxmlformats.org/officeDocument/2006/relationships/image" Target="../media/image43.png" /><Relationship Id="rId14" Type="http://schemas.openxmlformats.org/officeDocument/2006/relationships/tags" Target="../tags/tag190.xml" /><Relationship Id="rId15" Type="http://schemas.openxmlformats.org/officeDocument/2006/relationships/tags" Target="../tags/tag191.xml" /><Relationship Id="rId16" Type="http://schemas.openxmlformats.org/officeDocument/2006/relationships/tags" Target="../tags/tag192.xml" /><Relationship Id="rId2" Type="http://schemas.openxmlformats.org/officeDocument/2006/relationships/tags" Target="../tags/tag181.xml" /><Relationship Id="rId3" Type="http://schemas.openxmlformats.org/officeDocument/2006/relationships/image" Target="../media/image41.png" /><Relationship Id="rId4" Type="http://schemas.openxmlformats.org/officeDocument/2006/relationships/tags" Target="../tags/tag182.xml" /><Relationship Id="rId5" Type="http://schemas.openxmlformats.org/officeDocument/2006/relationships/image" Target="../media/image42.gif" /><Relationship Id="rId6" Type="http://schemas.openxmlformats.org/officeDocument/2006/relationships/tags" Target="../tags/tag183.xml" /><Relationship Id="rId7" Type="http://schemas.openxmlformats.org/officeDocument/2006/relationships/tags" Target="../tags/tag184.xml" /><Relationship Id="rId8" Type="http://schemas.openxmlformats.org/officeDocument/2006/relationships/tags" Target="../tags/tag185.xml" /><Relationship Id="rId9" Type="http://schemas.openxmlformats.org/officeDocument/2006/relationships/tags" Target="../tags/tag18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tags" Target="../tags/tag202.xml" /><Relationship Id="rId12" Type="http://schemas.openxmlformats.org/officeDocument/2006/relationships/tags" Target="../tags/tag203.xml" /><Relationship Id="rId13" Type="http://schemas.openxmlformats.org/officeDocument/2006/relationships/tags" Target="../tags/tag204.xml" /><Relationship Id="rId2" Type="http://schemas.openxmlformats.org/officeDocument/2006/relationships/tags" Target="../tags/tag193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tags" Target="../tags/tag199.xml" /><Relationship Id="rId9" Type="http://schemas.openxmlformats.org/officeDocument/2006/relationships/tags" Target="../tags/tag20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2.xml" /><Relationship Id="rId11" Type="http://schemas.openxmlformats.org/officeDocument/2006/relationships/tags" Target="../tags/tag213.xml" /><Relationship Id="rId12" Type="http://schemas.openxmlformats.org/officeDocument/2006/relationships/tags" Target="../tags/tag214.xml" /><Relationship Id="rId13" Type="http://schemas.openxmlformats.org/officeDocument/2006/relationships/tags" Target="../tags/tag215.xml" /><Relationship Id="rId14" Type="http://schemas.openxmlformats.org/officeDocument/2006/relationships/tags" Target="../tags/tag216.xml" /><Relationship Id="rId15" Type="http://schemas.openxmlformats.org/officeDocument/2006/relationships/tags" Target="../tags/tag217.xml" /><Relationship Id="rId16" Type="http://schemas.openxmlformats.org/officeDocument/2006/relationships/tags" Target="../tags/tag218.xml" /><Relationship Id="rId17" Type="http://schemas.openxmlformats.org/officeDocument/2006/relationships/tags" Target="../tags/tag219.xml" /><Relationship Id="rId18" Type="http://schemas.openxmlformats.org/officeDocument/2006/relationships/tags" Target="../tags/tag220.xml" /><Relationship Id="rId19" Type="http://schemas.openxmlformats.org/officeDocument/2006/relationships/image" Target="../media/image44.png" /><Relationship Id="rId2" Type="http://schemas.openxmlformats.org/officeDocument/2006/relationships/tags" Target="../tags/tag205.xml" /><Relationship Id="rId20" Type="http://schemas.openxmlformats.org/officeDocument/2006/relationships/tags" Target="../tags/tag221.xml" /><Relationship Id="rId21" Type="http://schemas.openxmlformats.org/officeDocument/2006/relationships/tags" Target="../tags/tag222.xml" /><Relationship Id="rId22" Type="http://schemas.openxmlformats.org/officeDocument/2006/relationships/tags" Target="../tags/tag223.xml" /><Relationship Id="rId23" Type="http://schemas.openxmlformats.org/officeDocument/2006/relationships/tags" Target="../tags/tag224.xml" /><Relationship Id="rId24" Type="http://schemas.openxmlformats.org/officeDocument/2006/relationships/tags" Target="../tags/tag225.xml" /><Relationship Id="rId25" Type="http://schemas.openxmlformats.org/officeDocument/2006/relationships/tags" Target="../tags/tag226.xml" /><Relationship Id="rId26" Type="http://schemas.openxmlformats.org/officeDocument/2006/relationships/tags" Target="../tags/tag227.xml" /><Relationship Id="rId27" Type="http://schemas.openxmlformats.org/officeDocument/2006/relationships/tags" Target="../tags/tag228.xml" /><Relationship Id="rId28" Type="http://schemas.openxmlformats.org/officeDocument/2006/relationships/tags" Target="../tags/tag229.xml" /><Relationship Id="rId29" Type="http://schemas.openxmlformats.org/officeDocument/2006/relationships/tags" Target="../tags/tag230.xml" /><Relationship Id="rId3" Type="http://schemas.openxmlformats.org/officeDocument/2006/relationships/image" Target="../media/image38.jpeg" /><Relationship Id="rId30" Type="http://schemas.openxmlformats.org/officeDocument/2006/relationships/tags" Target="../tags/tag231.xml" /><Relationship Id="rId31" Type="http://schemas.openxmlformats.org/officeDocument/2006/relationships/tags" Target="../tags/tag232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8.xml" /><Relationship Id="rId11" Type="http://schemas.openxmlformats.org/officeDocument/2006/relationships/tags" Target="../tags/tag239.xml" /><Relationship Id="rId2" Type="http://schemas.openxmlformats.org/officeDocument/2006/relationships/tags" Target="../tags/tag233.xml" /><Relationship Id="rId3" Type="http://schemas.openxmlformats.org/officeDocument/2006/relationships/image" Target="../media/image45.png" /><Relationship Id="rId4" Type="http://schemas.openxmlformats.org/officeDocument/2006/relationships/tags" Target="../tags/tag234.xml" /><Relationship Id="rId5" Type="http://schemas.openxmlformats.org/officeDocument/2006/relationships/tags" Target="../tags/tag235.xml" /><Relationship Id="rId6" Type="http://schemas.openxmlformats.org/officeDocument/2006/relationships/image" Target="../media/image46.png" /><Relationship Id="rId7" Type="http://schemas.openxmlformats.org/officeDocument/2006/relationships/tags" Target="../tags/tag236.xml" /><Relationship Id="rId8" Type="http://schemas.openxmlformats.org/officeDocument/2006/relationships/image" Target="../media/image47.jpeg" /><Relationship Id="rId9" Type="http://schemas.openxmlformats.org/officeDocument/2006/relationships/tags" Target="../tags/tag23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7.xml" /><Relationship Id="rId11" Type="http://schemas.openxmlformats.org/officeDocument/2006/relationships/tags" Target="../tags/tag248.xml" /><Relationship Id="rId12" Type="http://schemas.openxmlformats.org/officeDocument/2006/relationships/tags" Target="../tags/tag249.xml" /><Relationship Id="rId13" Type="http://schemas.openxmlformats.org/officeDocument/2006/relationships/tags" Target="../tags/tag250.xml" /><Relationship Id="rId14" Type="http://schemas.openxmlformats.org/officeDocument/2006/relationships/tags" Target="../tags/tag251.xml" /><Relationship Id="rId15" Type="http://schemas.openxmlformats.org/officeDocument/2006/relationships/tags" Target="../tags/tag252.xml" /><Relationship Id="rId16" Type="http://schemas.openxmlformats.org/officeDocument/2006/relationships/tags" Target="../tags/tag253.xml" /><Relationship Id="rId17" Type="http://schemas.openxmlformats.org/officeDocument/2006/relationships/tags" Target="../tags/tag254.xml" /><Relationship Id="rId18" Type="http://schemas.openxmlformats.org/officeDocument/2006/relationships/tags" Target="../tags/tag255.xml" /><Relationship Id="rId19" Type="http://schemas.openxmlformats.org/officeDocument/2006/relationships/tags" Target="../tags/tag256.xml" /><Relationship Id="rId2" Type="http://schemas.openxmlformats.org/officeDocument/2006/relationships/tags" Target="../tags/tag240.xml" /><Relationship Id="rId20" Type="http://schemas.openxmlformats.org/officeDocument/2006/relationships/tags" Target="../tags/tag257.xml" /><Relationship Id="rId21" Type="http://schemas.openxmlformats.org/officeDocument/2006/relationships/tags" Target="../tags/tag258.xml" /><Relationship Id="rId22" Type="http://schemas.openxmlformats.org/officeDocument/2006/relationships/tags" Target="../tags/tag259.xml" /><Relationship Id="rId23" Type="http://schemas.openxmlformats.org/officeDocument/2006/relationships/image" Target="../media/image49.png" /><Relationship Id="rId24" Type="http://schemas.openxmlformats.org/officeDocument/2006/relationships/tags" Target="../tags/tag260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image" Target="../media/image48.png" /><Relationship Id="rId6" Type="http://schemas.openxmlformats.org/officeDocument/2006/relationships/tags" Target="../tags/tag243.xml" /><Relationship Id="rId7" Type="http://schemas.openxmlformats.org/officeDocument/2006/relationships/tags" Target="../tags/tag244.xml" /><Relationship Id="rId8" Type="http://schemas.openxmlformats.org/officeDocument/2006/relationships/tags" Target="../tags/tag245.xml" /><Relationship Id="rId9" Type="http://schemas.openxmlformats.org/officeDocument/2006/relationships/tags" Target="../tags/tag24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538480" y="477520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人教版物理九年级培优精做课件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633470" y="3507105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2026年6月12日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13.3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内能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第十三章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noFill/>
              </a:rPr>
              <a:t>13.3 </a:t>
            </a:r>
            <a:r>
              <a:rPr lang="zh-CN" altLang="en-US" sz="100">
                <a:noFill/>
              </a:rPr>
              <a:t>内能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班级：</a:t>
            </a:r>
            <a:r>
              <a:rPr lang="en-US" altLang="zh-CN" sz="100">
                <a:noFill/>
              </a:rPr>
              <a:t>________ </a:t>
            </a:r>
            <a:r>
              <a:rPr lang="zh-CN" altLang="en-US" sz="100">
                <a:noFill/>
              </a:rPr>
              <a:t>姓名：</a:t>
            </a:r>
            <a:r>
              <a:rPr lang="en-US" altLang="zh-CN" sz="100">
                <a:noFill/>
              </a:rPr>
              <a:t>________ </a:t>
            </a:r>
            <a:r>
              <a:rPr lang="zh-CN" altLang="en-US" sz="100">
                <a:noFill/>
              </a:rPr>
              <a:t>得分：</a:t>
            </a:r>
            <a:r>
              <a:rPr lang="en-US" altLang="zh-CN" sz="100">
                <a:noFill/>
              </a:rPr>
              <a:t>________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本套习题针对人教版九年级物理</a:t>
            </a:r>
            <a:r>
              <a:rPr lang="en-US" altLang="zh-CN" sz="100">
                <a:noFill/>
              </a:rPr>
              <a:t>13.3</a:t>
            </a:r>
            <a:r>
              <a:rPr lang="zh-CN" altLang="en-US" sz="100">
                <a:noFill/>
              </a:rPr>
              <a:t>《内能》设计，聚焦内能的概念、影响因素、改变内能的两种方式等核心考点，梳理易错知识点，适配课后巩固与课堂检测，夯实基础重难点。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物体内部所有分子热运动的动能和分子势能的总和，叫做物体的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，一切物体在任何温度下都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有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没有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）内能。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内能的国际单位是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。物体的内能大小与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、质量、状态、物质种类有关。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同一物体，温度升高，内能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；温度降低，内能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改变物体内能的两种基本方式：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热传递改变内能的实质是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的转移；做功改变内能的实质是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的转化。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冬天搓手取暖是通过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的方式改变内能；用热水袋取暖是通过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的方式改变内能。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下列关于内能的说法正确的是（）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的冰块内能为零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温度高的物体内能一定大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一切物体都有内能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物体体积越大，内能一定越大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下列现象中，属于做功改变物体内能的是（）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晒太阳取暖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烧水煮饭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钻木取火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热敷暖身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关于温度、内能、热量的关系，下列说法正确的是（）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物体温度升高，内能一定增加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物体内能增加，温度一定升高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物体吸收热量，温度一定升高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温度高的物体，含有的热量多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用打气筒给自行车打气，筒壁发热，主要原因是（）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热传递使筒壁内能增大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对气体做功，内能增大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空气温度升高自然发热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以上说法都不对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下列实例中，通过热传递改变内能的是（）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反复弯折铁丝变热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锯木头锯条发烫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冰块在阳光下融化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双手互搓发热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一块冰熔化成水的过程中，下列说法正确的是（）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温度不变，内能不变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温度不变，内能增加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温度升高，内能增加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温度降低，内能减少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下列关于热量的说法正确的是（）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热量是物体具有的能量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热量是过程量，只能吸放热描述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高温物体比低温物体热量多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物体内能越大，热量越多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两个物体发生热传递的条件是（）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质量不同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温度不同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内能不同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状态不同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三、简答题（每题</a:t>
            </a:r>
            <a:r>
              <a:rPr lang="en-US" altLang="zh-CN" sz="100">
                <a:noFill/>
              </a:rPr>
              <a:t>8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请辨析：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物体温度为</a:t>
            </a:r>
            <a:r>
              <a:rPr lang="en-US" altLang="zh-CN" sz="100">
                <a:noFill/>
              </a:rPr>
              <a:t>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时，内能为零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这句话是否正确，并说明理由。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快速弯折铁丝数次，铁丝弯折处会明显发热，请用内能相关知识解释该现象。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四、综合填空题（每空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梳理内能改变方式：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）冬天对手哈气取暖，是通过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改变内能，此过程能量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转移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转化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）火箭升空时，外壳与空气摩擦发热，通过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改变内能，机械能转化为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</a:t>
            </a:r>
            <a:r>
              <a:rPr lang="zh-CN" altLang="en-US" sz="100">
                <a:noFill/>
              </a:rPr>
              <a:t>分析温度、内能、热量关系：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）物体温度升高，内能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一定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不一定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）吸收热量。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）晶体熔化时，持续吸热，温度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，内能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参考答案与解析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内能；有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焦耳（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）；温度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增大；减小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做功；热传递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能量；能量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做功；热传递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7.C 8.C 9.A 10.B 11.C 12.B 13.B 14.B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三、简答题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答：不正确。一切物体的分子都在不停地做无规则运动，分子始终具有动能和势能，因此一切物体在任何温度下都具有内能，</a:t>
            </a:r>
            <a:r>
              <a:rPr lang="en-US" altLang="zh-CN" sz="100">
                <a:noFill/>
              </a:rPr>
              <a:t>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的冰块同样具有内能。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答：反复弯折铁丝，人对铁丝做功，将机械能转化为铁丝的内能，使铁丝内能增加、温度升高，因此弯折处会发热。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四、综合填空题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）热传递；转移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）做功；内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）增大；不一定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）不变；增大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21672" y="1252036"/>
            <a:ext cx="3014663" cy="2639428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857865" y="529048"/>
            <a:ext cx="646175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温度相同，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不同的两杯水，谁的内能大？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4572000" y="2071429"/>
            <a:ext cx="3550328" cy="119888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其他条件相同时，物体的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质量越大</a:t>
            </a:r>
            <a:r>
              <a:rPr lang="zh-CN" altLang="en-US" sz="2400" b="1">
                <a:latin typeface="+mj-ea"/>
                <a:ea typeface="+mj-ea"/>
              </a:rPr>
              <a:t>，分子的个数越多，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内能越大</a:t>
            </a:r>
            <a:endParaRPr lang="zh-CN" altLang="en-US" sz="2400" b="1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1" name="矩形: 圆角 30" title=""/>
          <p:cNvSpPr/>
          <p:nvPr>
            <p:custDataLst>
              <p:tags r:id="rId3"/>
            </p:custDataLst>
          </p:nvPr>
        </p:nvSpPr>
        <p:spPr>
          <a:xfrm>
            <a:off x="4337255" y="1174704"/>
            <a:ext cx="4500563" cy="3836548"/>
          </a:xfrm>
          <a:prstGeom prst="roundRect">
            <a:avLst>
              <a:gd name="adj" fmla="val 6424"/>
            </a:avLst>
          </a:prstGeom>
          <a:solidFill>
            <a:srgbClr val="FEF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857865" y="529048"/>
            <a:ext cx="646175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质量相同的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冰块和冰水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混合物，内能一样吗？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0013" y="1410105"/>
            <a:ext cx="1685569" cy="1951711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13414" y="1242991"/>
            <a:ext cx="1845263" cy="2118825"/>
          </a:xfrm>
          <a:prstGeom prst="rect">
            <a:avLst/>
          </a:prstGeom>
        </p:spPr>
      </p:pic>
      <p:sp>
        <p:nvSpPr>
          <p:cNvPr id="19" name="文本框 18" title=""/>
          <p:cNvSpPr txBox="1"/>
          <p:nvPr>
            <p:custDataLst>
              <p:tags r:id="rId9"/>
            </p:custDataLst>
          </p:nvPr>
        </p:nvSpPr>
        <p:spPr>
          <a:xfrm>
            <a:off x="4623007" y="1242991"/>
            <a:ext cx="392906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effectLst/>
                <a:latin typeface="楷体" panose="02010609060101010101" charset="-122"/>
                <a:ea typeface="楷体"/>
              </a:rPr>
              <a:t>同一物体的</a:t>
            </a:r>
            <a:r>
              <a:rPr kumimoji="1" lang="zh-CN" altLang="en-US" sz="2400" b="1">
                <a:solidFill>
                  <a:srgbClr val="FF0000"/>
                </a:solidFill>
                <a:effectLst/>
                <a:latin typeface="楷体" panose="02010609060101010101" charset="-122"/>
                <a:ea typeface="楷体"/>
              </a:rPr>
              <a:t>物态和体积改变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0" name="箭头: 下 19" title=""/>
          <p:cNvSpPr/>
          <p:nvPr>
            <p:custDataLst>
              <p:tags r:id="rId10"/>
            </p:custDataLst>
          </p:nvPr>
        </p:nvSpPr>
        <p:spPr>
          <a:xfrm>
            <a:off x="6294644" y="1683383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1" name="文本框 20" title=""/>
          <p:cNvSpPr txBox="1"/>
          <p:nvPr>
            <p:custDataLst>
              <p:tags r:id="rId11"/>
            </p:custDataLst>
          </p:nvPr>
        </p:nvSpPr>
        <p:spPr>
          <a:xfrm>
            <a:off x="5094494" y="2006989"/>
            <a:ext cx="298608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effectLst/>
                <a:latin typeface="楷体" panose="02010609060101010101" charset="-122"/>
                <a:ea typeface="楷体"/>
              </a:rPr>
              <a:t>分子结构发生了改变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22" name="箭头: 下 21" title=""/>
          <p:cNvSpPr/>
          <p:nvPr>
            <p:custDataLst>
              <p:tags r:id="rId12"/>
            </p:custDataLst>
          </p:nvPr>
        </p:nvSpPr>
        <p:spPr>
          <a:xfrm>
            <a:off x="6294644" y="2445570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3" name="文本框 22" title=""/>
          <p:cNvSpPr txBox="1"/>
          <p:nvPr>
            <p:custDataLst>
              <p:tags r:id="rId13"/>
            </p:custDataLst>
          </p:nvPr>
        </p:nvSpPr>
        <p:spPr>
          <a:xfrm>
            <a:off x="4330112" y="2783725"/>
            <a:ext cx="45719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effectLst/>
                <a:latin typeface="楷体" panose="02010609060101010101" charset="-122"/>
                <a:ea typeface="楷体"/>
              </a:rPr>
              <a:t>分子间的作用力也就发生了改变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24" name="箭头: 下 23" title=""/>
          <p:cNvSpPr/>
          <p:nvPr>
            <p:custDataLst>
              <p:tags r:id="rId14"/>
            </p:custDataLst>
          </p:nvPr>
        </p:nvSpPr>
        <p:spPr>
          <a:xfrm>
            <a:off x="6294644" y="3222306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5" name="文本框 24" title=""/>
          <p:cNvSpPr txBox="1"/>
          <p:nvPr>
            <p:custDataLst>
              <p:tags r:id="rId15"/>
            </p:custDataLst>
          </p:nvPr>
        </p:nvSpPr>
        <p:spPr>
          <a:xfrm>
            <a:off x="4908756" y="3530215"/>
            <a:ext cx="335756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effectLst/>
                <a:latin typeface="楷体" panose="02010609060101010101" charset="-122"/>
                <a:ea typeface="楷体"/>
              </a:rPr>
              <a:t>导致分子势能发生变化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26" name="箭头: 下 25" title=""/>
          <p:cNvSpPr/>
          <p:nvPr>
            <p:custDataLst>
              <p:tags r:id="rId16"/>
            </p:custDataLst>
          </p:nvPr>
        </p:nvSpPr>
        <p:spPr>
          <a:xfrm>
            <a:off x="6294644" y="4016550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7" name="文本框 26" title=""/>
          <p:cNvSpPr txBox="1"/>
          <p:nvPr>
            <p:custDataLst>
              <p:tags r:id="rId17"/>
            </p:custDataLst>
          </p:nvPr>
        </p:nvSpPr>
        <p:spPr>
          <a:xfrm>
            <a:off x="5583840" y="4340156"/>
            <a:ext cx="206454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b="1">
                <a:solidFill>
                  <a:srgbClr val="FF0000"/>
                </a:solidFill>
                <a:effectLst/>
                <a:latin typeface="楷体" panose="02010609060101010101" charset="-122"/>
                <a:ea typeface="楷体"/>
              </a:rPr>
              <a:t>内能发生变化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8"/>
            </p:custDataLst>
          </p:nvPr>
        </p:nvSpPr>
        <p:spPr>
          <a:xfrm>
            <a:off x="508828" y="3637178"/>
            <a:ext cx="3599680" cy="1198880"/>
          </a:xfrm>
          <a:prstGeom prst="rect">
            <a:avLst/>
          </a:prstGeom>
          <a:solidFill>
            <a:srgbClr val="FFEAE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</a:pPr>
            <a:r>
              <a:rPr lang="zh-CN" altLang="en-US" sz="2400" b="1">
                <a:latin typeface="黑体" panose="02010609060101010101" charset="-122"/>
                <a:ea typeface="黑体"/>
                <a:sym typeface="+mn-ea"/>
              </a:rPr>
              <a:t>物体</a:t>
            </a:r>
            <a:r>
              <a:rPr lang="en-US" altLang="zh-CN" sz="2400" b="1" err="1">
                <a:latin typeface="黑体" panose="02010609060101010101" charset="-122"/>
                <a:ea typeface="黑体"/>
                <a:sym typeface="+mn-ea"/>
              </a:rPr>
              <a:t>内能的大小跟物体的</a:t>
            </a:r>
            <a:r>
              <a:rPr lang="en-US" altLang="zh-CN" sz="2400" b="1" err="1">
                <a:solidFill>
                  <a:srgbClr val="FF0000"/>
                </a:solidFill>
                <a:latin typeface="黑体" panose="02010609060101010101" charset="-122"/>
                <a:ea typeface="黑体"/>
                <a:sym typeface="+mn-ea"/>
              </a:rPr>
              <a:t>温度、质量、</a:t>
            </a: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/>
                <a:sym typeface="+mn-ea"/>
              </a:rPr>
              <a:t>物质种类</a:t>
            </a:r>
            <a:r>
              <a:rPr lang="en-US" altLang="zh-CN" sz="2400" b="1">
                <a:solidFill>
                  <a:srgbClr val="FF0000"/>
                </a:solidFill>
                <a:latin typeface="黑体" panose="02010609060101010101" charset="-122"/>
                <a:ea typeface="黑体"/>
                <a:sym typeface="+mn-ea"/>
              </a:rPr>
              <a:t>、体积、状态</a:t>
            </a:r>
            <a:r>
              <a:rPr lang="en-US" altLang="zh-CN" sz="2400" b="1" err="1">
                <a:latin typeface="黑体" panose="02010609060101010101" charset="-122"/>
                <a:ea typeface="黑体"/>
                <a:sym typeface="+mn-ea"/>
              </a:rPr>
              <a:t>等有关。</a:t>
            </a:r>
            <a:endParaRPr lang="en-US" altLang="zh-CN" sz="2400" b="1">
              <a:latin typeface="黑体" panose="02010609060101010101" charset="-122"/>
              <a:ea typeface="黑体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26" grpId="0" animBg="1"/>
      <p:bldP spid="27" grpId="0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33400" y="804386"/>
          <a:ext cx="8181975" cy="4265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"/>
                <a:gridCol w="1318895"/>
                <a:gridCol w="3251200"/>
                <a:gridCol w="3192780"/>
              </a:tblGrid>
              <a:tr h="388620"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内能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机械能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</a:tr>
              <a:tr h="1028700">
                <a:tc rowSpan="4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区别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定义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en-US" altLang="zh-CN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endParaRPr lang="en-US" altLang="zh-CN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310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影响因素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86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研究对象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2625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存在条件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04265"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联系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7F7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2"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endParaRPr lang="zh-CN" altLang="en-US" sz="21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</a:tbl>
          </a:graphicData>
        </a:graphic>
      </p:graphicFrame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2285762" y="1202374"/>
            <a:ext cx="3153013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/>
              <a:t>构成物体的所有分子，其热运动的</a:t>
            </a:r>
            <a:r>
              <a:rPr lang="zh-CN" altLang="en-US" sz="2100" b="1">
                <a:solidFill>
                  <a:srgbClr val="FF0000"/>
                </a:solidFill>
              </a:rPr>
              <a:t>动能与分子势能的总和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2346960" y="2186801"/>
            <a:ext cx="31451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/>
              <a:t>物体的温度、质量、状态、体积、物质种类</a:t>
            </a:r>
            <a:endParaRPr lang="zh-CN" altLang="en-US" sz="2100" b="1"/>
          </a:p>
        </p:txBody>
      </p:sp>
      <p:sp>
        <p:nvSpPr>
          <p:cNvPr id="11" name="文本框 10" title=""/>
          <p:cNvSpPr txBox="1"/>
          <p:nvPr>
            <p:custDataLst>
              <p:tags r:id="rId6"/>
            </p:custDataLst>
          </p:nvPr>
        </p:nvSpPr>
        <p:spPr>
          <a:xfrm>
            <a:off x="5725001" y="1273254"/>
            <a:ext cx="24745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/>
              <a:t>整个物体所具有的</a:t>
            </a:r>
            <a:r>
              <a:rPr lang="zh-CN" altLang="en-US" sz="2100" b="1">
                <a:solidFill>
                  <a:srgbClr val="FF0000"/>
                </a:solidFill>
              </a:rPr>
              <a:t>势能和动能的总和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7"/>
            </p:custDataLst>
          </p:nvPr>
        </p:nvSpPr>
        <p:spPr>
          <a:xfrm>
            <a:off x="5725001" y="2186800"/>
            <a:ext cx="29996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/>
              <a:t>物体的质量、速度、高度、弹性形变的程度</a:t>
            </a:r>
            <a:endParaRPr lang="zh-CN" altLang="en-US" sz="2100" b="1"/>
          </a:p>
        </p:txBody>
      </p:sp>
      <p:sp>
        <p:nvSpPr>
          <p:cNvPr id="13" name="文本框 12" title=""/>
          <p:cNvSpPr txBox="1"/>
          <p:nvPr>
            <p:custDataLst>
              <p:tags r:id="rId8"/>
            </p:custDataLst>
          </p:nvPr>
        </p:nvSpPr>
        <p:spPr>
          <a:xfrm>
            <a:off x="2567106" y="2856548"/>
            <a:ext cx="2590324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</a:rPr>
              <a:t>微观</a:t>
            </a:r>
            <a:r>
              <a:rPr lang="zh-CN" altLang="en-US" sz="2100" b="1"/>
              <a:t>世界的大量分子</a:t>
            </a:r>
            <a:endParaRPr lang="zh-CN" altLang="en-US" sz="2100" b="1"/>
          </a:p>
        </p:txBody>
      </p:sp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5824538" y="2869348"/>
            <a:ext cx="27679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</a:rPr>
              <a:t>宏观</a:t>
            </a:r>
            <a:r>
              <a:rPr lang="zh-CN" altLang="en-US" sz="2100" b="1"/>
              <a:t>世界的所有物质</a:t>
            </a:r>
            <a:endParaRPr lang="zh-CN" altLang="en-US" sz="2100" b="1"/>
          </a:p>
        </p:txBody>
      </p:sp>
      <p:sp>
        <p:nvSpPr>
          <p:cNvPr id="15" name="文本框 14" title=""/>
          <p:cNvSpPr txBox="1"/>
          <p:nvPr>
            <p:custDataLst>
              <p:tags r:id="rId10"/>
            </p:custDataLst>
          </p:nvPr>
        </p:nvSpPr>
        <p:spPr>
          <a:xfrm>
            <a:off x="2300585" y="3378707"/>
            <a:ext cx="3237906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/>
              <a:t>①永远存在；②</a:t>
            </a:r>
            <a:r>
              <a:rPr lang="zh-CN" altLang="en-US" sz="2100" b="1">
                <a:solidFill>
                  <a:srgbClr val="FF0000"/>
                </a:solidFill>
              </a:rPr>
              <a:t>永不为零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1"/>
            </p:custDataLst>
          </p:nvPr>
        </p:nvSpPr>
        <p:spPr>
          <a:xfrm>
            <a:off x="5610940" y="3189964"/>
            <a:ext cx="299966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/>
              <a:t>①运动、高处、或发生弹性形变；②可以为零</a:t>
            </a:r>
            <a:endParaRPr lang="zh-CN" altLang="en-US" sz="2100" b="1"/>
          </a:p>
        </p:txBody>
      </p:sp>
      <p:sp>
        <p:nvSpPr>
          <p:cNvPr id="18" name="文本框 17" title=""/>
          <p:cNvSpPr txBox="1"/>
          <p:nvPr>
            <p:custDataLst>
              <p:tags r:id="rId12"/>
            </p:custDataLst>
          </p:nvPr>
        </p:nvSpPr>
        <p:spPr>
          <a:xfrm>
            <a:off x="2300584" y="3870246"/>
            <a:ext cx="6424077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>
                <a:latin typeface="Times New Roman"/>
                <a:cs typeface="Times New Roman" panose="02020603050405020304" charset="0"/>
              </a:rPr>
              <a:t>①</a:t>
            </a:r>
            <a:r>
              <a:rPr lang="zh-CN" altLang="en-US" sz="2100" b="1"/>
              <a:t>具有机械能的物体一定具有内能，但具有内能的物体不一定具有机械能；</a:t>
            </a:r>
            <a:endParaRPr lang="zh-CN" altLang="en-US" sz="2100" b="1"/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100" b="1">
                <a:latin typeface="Times New Roman"/>
                <a:cs typeface="Times New Roman" panose="02020603050405020304" charset="0"/>
              </a:rPr>
              <a:t>②</a:t>
            </a:r>
            <a:r>
              <a:rPr lang="zh-CN" altLang="en-US" sz="2100" b="1"/>
              <a:t>物体的内能和机械能之间可以相互转化</a:t>
            </a:r>
            <a:endParaRPr lang="zh-CN" altLang="en-US" sz="2100" b="1"/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463760" y="202629"/>
            <a:ext cx="487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黑体"/>
              </a:rPr>
              <a:t>4.</a:t>
            </a:r>
            <a:r>
              <a:rPr lang="zh-CN" altLang="en-US" sz="2400" b="1">
                <a:latin typeface="+mj-lt"/>
                <a:ea typeface="黑体"/>
              </a:rPr>
              <a:t>内能和机械能的区别与联系</a:t>
            </a:r>
            <a:endParaRPr lang="zh-CN" altLang="en-US" sz="2400" b="1">
              <a:latin typeface="+mj-lt"/>
              <a:ea typeface="黑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1360590" y="965519"/>
            <a:ext cx="6699134" cy="286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例1  </a:t>
            </a:r>
            <a:r>
              <a:rPr lang="zh-CN" altLang="en-US" sz="2400" b="1">
                <a:latin typeface="+mj-lt"/>
                <a:ea typeface="+mj-ea"/>
              </a:rPr>
              <a:t>关于物体的内能，下列说法正确的是（     ）A.同一物体温度降低，它的内能一定减少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B.静止的物体没有动能，也没有内能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C.温度为0℃的物体没有内能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latin typeface="+mj-lt"/>
                <a:ea typeface="+mj-ea"/>
              </a:rPr>
              <a:t>D.温度相等的1kg水和1g水的内能相同</a:t>
            </a:r>
            <a:endParaRPr lang="zh-CN" altLang="en-US" sz="2400" b="1">
              <a:latin typeface="+mj-lt"/>
              <a:ea typeface="+mj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7235504" y="1044429"/>
            <a:ext cx="33398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</a:rPr>
              <a:t>A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5" name="组合 24" title=""/>
          <p:cNvGrpSpPr/>
          <p:nvPr>
            <p:custDataLst>
              <p:tags r:id="rId3"/>
            </p:custDataLst>
          </p:nvPr>
        </p:nvGrpSpPr>
        <p:grpSpPr>
          <a:xfrm>
            <a:off x="299462" y="305567"/>
            <a:ext cx="4272538" cy="487363"/>
            <a:chOff x="378735" y="1218041"/>
            <a:chExt cx="5696717" cy="649817"/>
          </a:xfrm>
        </p:grpSpPr>
        <p:grpSp>
          <p:nvGrpSpPr>
            <p:cNvPr id="26" name="组合 25"/>
            <p:cNvGrpSpPr/>
            <p:nvPr>
              <p:custDataLst>
                <p:tags r:id="rId4"/>
              </p:custDataLst>
            </p:nvPr>
          </p:nvGrpSpPr>
          <p:grpSpPr>
            <a:xfrm>
              <a:off x="378735" y="1218041"/>
              <a:ext cx="2262252" cy="620760"/>
              <a:chOff x="211095" y="379841"/>
              <a:chExt cx="2262252" cy="620760"/>
            </a:xfrm>
          </p:grpSpPr>
          <p:sp>
            <p:nvSpPr>
              <p:cNvPr id="31" name="燕尾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211095" y="379842"/>
                <a:ext cx="1902212" cy="620759"/>
              </a:xfrm>
              <a:prstGeom prst="chevron">
                <a:avLst>
                  <a:gd name="adj" fmla="val 28177"/>
                </a:avLst>
              </a:prstGeom>
              <a:solidFill>
                <a:srgbClr val="C7D52F"/>
              </a:solidFill>
              <a:ln>
                <a:solidFill>
                  <a:srgbClr val="C7D5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2400" b="1">
                    <a:solidFill>
                      <a:schemeClr val="tx1"/>
                    </a:solidFill>
                  </a:rPr>
                  <a:t>知识点  </a:t>
                </a:r>
                <a:endParaRPr lang="zh-CN" alt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六边形 31"/>
              <p:cNvSpPr/>
              <p:nvPr>
                <p:custDataLst>
                  <p:tags r:id="rId6"/>
                </p:custDataLst>
              </p:nvPr>
            </p:nvSpPr>
            <p:spPr>
              <a:xfrm>
                <a:off x="1753266" y="379841"/>
                <a:ext cx="720081" cy="620759"/>
              </a:xfrm>
              <a:prstGeom prst="hexagon">
                <a:avLst/>
              </a:prstGeom>
              <a:solidFill>
                <a:srgbClr val="FFFFFE"/>
              </a:solidFill>
              <a:ln>
                <a:solidFill>
                  <a:srgbClr val="A4C736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>
                    <a:solidFill>
                      <a:schemeClr val="tx1"/>
                    </a:solidFill>
                    <a:latin typeface="+mj-ea"/>
                    <a:ea typeface="+mj-ea"/>
                  </a:rPr>
                  <a:t>2</a:t>
                </a:r>
                <a:endParaRPr lang="zh-CN" altLang="en-US" sz="2400" b="1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30" name="文本框 29"/>
            <p:cNvSpPr txBox="1"/>
            <p:nvPr>
              <p:custDataLst>
                <p:tags r:id="rId7"/>
              </p:custDataLst>
            </p:nvPr>
          </p:nvSpPr>
          <p:spPr>
            <a:xfrm>
              <a:off x="2640987" y="1254025"/>
              <a:ext cx="3434465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物体内能的改变</a:t>
              </a:r>
              <a:endParaRPr lang="zh-CN" altLang="en-US" sz="2400" b="1">
                <a:solidFill>
                  <a:srgbClr val="A0AD23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8"/>
            </p:custDataLst>
          </p:nvPr>
        </p:nvGrpSpPr>
        <p:grpSpPr>
          <a:xfrm>
            <a:off x="560271" y="1004709"/>
            <a:ext cx="8124126" cy="831520"/>
            <a:chOff x="787400" y="332966"/>
            <a:chExt cx="10832168" cy="1108693"/>
          </a:xfrm>
        </p:grpSpPr>
        <p:sp>
          <p:nvSpPr>
            <p:cNvPr id="19" name="Rectangle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0"/>
              </p:custDataLst>
            </p:nvPr>
          </p:nvSpPr>
          <p:spPr>
            <a:xfrm>
              <a:off x="1879134" y="335066"/>
              <a:ext cx="9740434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如何改变物体的内能呢（即增加或减少物体的内能）？</a:t>
              </a:r>
              <a:endParaRPr lang="zh-CN" altLang="en-US" sz="2400" b="1"/>
            </a:p>
          </p:txBody>
        </p:sp>
      </p:grp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572640" y="2185164"/>
            <a:ext cx="1736216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冬天双手感觉很冷，如何让双手</a:t>
            </a:r>
            <a:r>
              <a:rPr lang="zh-CN" altLang="en-US" sz="2400" b="1">
                <a:solidFill>
                  <a:srgbClr val="0000FF"/>
                </a:solidFill>
              </a:rPr>
              <a:t>暖和</a:t>
            </a:r>
            <a:r>
              <a:rPr lang="zh-CN" altLang="en-US" sz="2400" b="1"/>
              <a:t>起来？</a:t>
            </a:r>
            <a:endParaRPr lang="zh-CN" altLang="en-US" sz="2400" b="1"/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610664" y="1575658"/>
            <a:ext cx="2423718" cy="1614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259002" y="1573494"/>
            <a:ext cx="2353811" cy="16169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609582" y="3246572"/>
            <a:ext cx="2423719" cy="1565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256841" y="3246572"/>
            <a:ext cx="2353811" cy="1555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8" name="矩形: 圆角 27" title=""/>
          <p:cNvSpPr/>
          <p:nvPr>
            <p:custDataLst>
              <p:tags r:id="rId3"/>
            </p:custDataLst>
          </p:nvPr>
        </p:nvSpPr>
        <p:spPr>
          <a:xfrm>
            <a:off x="3165994" y="1111034"/>
            <a:ext cx="4500563" cy="2921432"/>
          </a:xfrm>
          <a:prstGeom prst="roundRect">
            <a:avLst>
              <a:gd name="adj" fmla="val 6424"/>
            </a:avLst>
          </a:prstGeom>
          <a:solidFill>
            <a:srgbClr val="FEF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4" name="文本框 13" title=""/>
          <p:cNvSpPr txBox="1"/>
          <p:nvPr>
            <p:custDataLst>
              <p:tags r:id="rId4"/>
            </p:custDataLst>
          </p:nvPr>
        </p:nvSpPr>
        <p:spPr>
          <a:xfrm>
            <a:off x="809806" y="341048"/>
            <a:ext cx="487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黑体"/>
              </a:rPr>
              <a:t>1.</a:t>
            </a:r>
            <a:r>
              <a:rPr lang="zh-CN" altLang="en-US" sz="2400" b="1">
                <a:latin typeface="+mj-lt"/>
                <a:ea typeface="黑体"/>
              </a:rPr>
              <a:t>热传递和内能的改变</a:t>
            </a:r>
            <a:endParaRPr lang="zh-CN" altLang="en-US" sz="2400" b="1">
              <a:latin typeface="+mj-lt"/>
              <a:ea typeface="黑体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31307" y="1393116"/>
            <a:ext cx="1193075" cy="1929583"/>
          </a:xfrm>
          <a:prstGeom prst="rect">
            <a:avLst/>
          </a:prstGeom>
        </p:spPr>
      </p:pic>
      <p:sp>
        <p:nvSpPr>
          <p:cNvPr id="15" name="文本框 14" title=""/>
          <p:cNvSpPr txBox="1"/>
          <p:nvPr>
            <p:custDataLst>
              <p:tags r:id="rId7"/>
            </p:custDataLst>
          </p:nvPr>
        </p:nvSpPr>
        <p:spPr>
          <a:xfrm>
            <a:off x="3039002" y="1196819"/>
            <a:ext cx="173621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高温物体</a:t>
            </a:r>
            <a:endParaRPr lang="en-US" altLang="zh-CN" sz="2400" b="1"/>
          </a:p>
          <a:p>
            <a:pPr algn="ctr"/>
            <a:r>
              <a:rPr lang="zh-CN" altLang="en-US" sz="2400" b="1"/>
              <a:t>热水袋</a:t>
            </a:r>
            <a:endParaRPr lang="zh-CN" altLang="en-US" sz="2400" b="1"/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5965712" y="1196819"/>
            <a:ext cx="173621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低温物体</a:t>
            </a:r>
            <a:endParaRPr lang="en-US" altLang="zh-CN" sz="2400" b="1"/>
          </a:p>
          <a:p>
            <a:pPr algn="ctr"/>
            <a:r>
              <a:rPr lang="zh-CN" altLang="en-US" sz="2400" b="1"/>
              <a:t>双手</a:t>
            </a:r>
            <a:endParaRPr lang="zh-CN" altLang="en-US" sz="2400" b="1"/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3039002" y="2439082"/>
            <a:ext cx="17362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温度降低</a:t>
            </a:r>
            <a:endParaRPr lang="zh-CN" altLang="en-US" sz="2400" b="1"/>
          </a:p>
        </p:txBody>
      </p:sp>
      <p:sp>
        <p:nvSpPr>
          <p:cNvPr id="19" name="文本框 18" title=""/>
          <p:cNvSpPr txBox="1"/>
          <p:nvPr>
            <p:custDataLst>
              <p:tags r:id="rId10"/>
            </p:custDataLst>
          </p:nvPr>
        </p:nvSpPr>
        <p:spPr>
          <a:xfrm>
            <a:off x="5965712" y="2439082"/>
            <a:ext cx="17362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温度升高</a:t>
            </a:r>
            <a:endParaRPr lang="zh-CN" altLang="en-US" sz="2400" b="1"/>
          </a:p>
        </p:txBody>
      </p:sp>
      <p:sp>
        <p:nvSpPr>
          <p:cNvPr id="20" name="文本框 19" title=""/>
          <p:cNvSpPr txBox="1"/>
          <p:nvPr>
            <p:custDataLst>
              <p:tags r:id="rId11"/>
            </p:custDataLst>
          </p:nvPr>
        </p:nvSpPr>
        <p:spPr>
          <a:xfrm>
            <a:off x="3039002" y="3471977"/>
            <a:ext cx="17362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内能减少</a:t>
            </a:r>
            <a:endParaRPr lang="zh-CN" altLang="en-US" sz="2400" b="1"/>
          </a:p>
        </p:txBody>
      </p:sp>
      <p:sp>
        <p:nvSpPr>
          <p:cNvPr id="21" name="文本框 20" title=""/>
          <p:cNvSpPr txBox="1"/>
          <p:nvPr>
            <p:custDataLst>
              <p:tags r:id="rId12"/>
            </p:custDataLst>
          </p:nvPr>
        </p:nvSpPr>
        <p:spPr>
          <a:xfrm>
            <a:off x="5965712" y="3471977"/>
            <a:ext cx="173621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内能增加</a:t>
            </a:r>
            <a:endParaRPr lang="zh-CN" altLang="en-US" sz="2400" b="1"/>
          </a:p>
        </p:txBody>
      </p:sp>
      <p:sp>
        <p:nvSpPr>
          <p:cNvPr id="22" name="箭头: 下 21" title=""/>
          <p:cNvSpPr/>
          <p:nvPr>
            <p:custDataLst>
              <p:tags r:id="rId13"/>
            </p:custDataLst>
          </p:nvPr>
        </p:nvSpPr>
        <p:spPr>
          <a:xfrm>
            <a:off x="3760662" y="1991195"/>
            <a:ext cx="215719" cy="49350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3" name="箭头: 下 22" title=""/>
          <p:cNvSpPr/>
          <p:nvPr>
            <p:custDataLst>
              <p:tags r:id="rId14"/>
            </p:custDataLst>
          </p:nvPr>
        </p:nvSpPr>
        <p:spPr>
          <a:xfrm>
            <a:off x="3760661" y="2923330"/>
            <a:ext cx="215719" cy="49350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4" name="箭头: 下 23" title=""/>
          <p:cNvSpPr/>
          <p:nvPr>
            <p:custDataLst>
              <p:tags r:id="rId15"/>
            </p:custDataLst>
          </p:nvPr>
        </p:nvSpPr>
        <p:spPr>
          <a:xfrm>
            <a:off x="6718830" y="1991195"/>
            <a:ext cx="215719" cy="49350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5" name="箭头: 下 24" title=""/>
          <p:cNvSpPr/>
          <p:nvPr>
            <p:custDataLst>
              <p:tags r:id="rId16"/>
            </p:custDataLst>
          </p:nvPr>
        </p:nvSpPr>
        <p:spPr>
          <a:xfrm>
            <a:off x="6718829" y="2923330"/>
            <a:ext cx="215719" cy="49350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箭头: 右 3" title=""/>
          <p:cNvSpPr/>
          <p:nvPr>
            <p:custDataLst>
              <p:tags r:id="rId17"/>
            </p:custDataLst>
          </p:nvPr>
        </p:nvSpPr>
        <p:spPr>
          <a:xfrm>
            <a:off x="4775217" y="1509477"/>
            <a:ext cx="1282118" cy="194090"/>
          </a:xfrm>
          <a:prstGeom prst="rightArrow">
            <a:avLst/>
          </a:prstGeom>
          <a:solidFill>
            <a:srgbClr val="FFAEA3"/>
          </a:solidFill>
          <a:ln>
            <a:solidFill>
              <a:srgbClr val="FF89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3" name="组合 2" title=""/>
          <p:cNvGrpSpPr/>
          <p:nvPr>
            <p:custDataLst>
              <p:tags r:id="rId18"/>
            </p:custDataLst>
          </p:nvPr>
        </p:nvGrpSpPr>
        <p:grpSpPr>
          <a:xfrm>
            <a:off x="4561072" y="3260813"/>
            <a:ext cx="1736216" cy="527499"/>
            <a:chOff x="6081429" y="4347750"/>
            <a:chExt cx="2314954" cy="703332"/>
          </a:xfrm>
        </p:grpSpPr>
        <p:sp>
          <p:nvSpPr>
            <p:cNvPr id="26" name="箭头: 右 25"/>
            <p:cNvSpPr/>
            <p:nvPr>
              <p:custDataLst>
                <p:tags r:id="rId19"/>
              </p:custDataLst>
            </p:nvPr>
          </p:nvSpPr>
          <p:spPr>
            <a:xfrm>
              <a:off x="6305628" y="4792295"/>
              <a:ext cx="1866557" cy="258787"/>
            </a:xfrm>
            <a:prstGeom prst="rightArrow">
              <a:avLst/>
            </a:prstGeom>
            <a:solidFill>
              <a:srgbClr val="FFAEA3"/>
            </a:solidFill>
            <a:ln>
              <a:solidFill>
                <a:srgbClr val="FF89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7" name="文本框 26"/>
            <p:cNvSpPr txBox="1"/>
            <p:nvPr>
              <p:custDataLst>
                <p:tags r:id="rId20"/>
              </p:custDataLst>
            </p:nvPr>
          </p:nvSpPr>
          <p:spPr>
            <a:xfrm>
              <a:off x="6081429" y="4347750"/>
              <a:ext cx="2314954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00" b="1">
                  <a:solidFill>
                    <a:srgbClr val="0000FF"/>
                  </a:solidFill>
                </a:rPr>
                <a:t>能量转移</a:t>
              </a:r>
              <a:endParaRPr lang="zh-CN" altLang="en-US" sz="2100" b="1">
                <a:solidFill>
                  <a:srgbClr val="0000FF"/>
                </a:solidFill>
              </a:endParaRPr>
            </a:p>
          </p:txBody>
        </p:sp>
      </p:grpSp>
      <p:sp>
        <p:nvSpPr>
          <p:cNvPr id="29" name="文本框 28" title=""/>
          <p:cNvSpPr txBox="1"/>
          <p:nvPr>
            <p:custDataLst>
              <p:tags r:id="rId21"/>
            </p:custDataLst>
          </p:nvPr>
        </p:nvSpPr>
        <p:spPr>
          <a:xfrm>
            <a:off x="3517652" y="4365875"/>
            <a:ext cx="3823055" cy="8299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zh-CN" altLang="en-US" sz="2400" b="1">
                <a:effectLst/>
                <a:latin typeface="黑体" panose="02010609060101010101" charset="-122"/>
                <a:ea typeface="黑体"/>
              </a:rPr>
              <a:t>热传递可以改变物体的内能 </a:t>
            </a:r>
            <a:endParaRPr lang="zh-CN" altLang="en-US" sz="2400" b="1">
              <a:effectLst/>
              <a:latin typeface="黑体" panose="02010609060101010101" charset="-122"/>
              <a:ea typeface="黑体"/>
            </a:endParaRPr>
          </a:p>
        </p:txBody>
      </p:sp>
      <p:sp>
        <p:nvSpPr>
          <p:cNvPr id="30" name="思想气泡: 云 29" title=""/>
          <p:cNvSpPr/>
          <p:nvPr>
            <p:custDataLst>
              <p:tags r:id="rId22"/>
            </p:custDataLst>
          </p:nvPr>
        </p:nvSpPr>
        <p:spPr>
          <a:xfrm>
            <a:off x="239034" y="3471977"/>
            <a:ext cx="2926960" cy="1401136"/>
          </a:xfrm>
          <a:prstGeom prst="cloudCallout">
            <a:avLst>
              <a:gd name="adj1" fmla="val 11049"/>
              <a:gd name="adj2" fmla="val -7725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897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双手可以一直向热水袋获取能量吗？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5" grpId="0"/>
      <p:bldP spid="16" grpId="0"/>
      <p:bldP spid="17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4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885127" y="376355"/>
            <a:ext cx="31185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对热传递的理解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11" name="表格 10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935831" y="1004203"/>
          <a:ext cx="7251700" cy="395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010"/>
                <a:gridCol w="6282690"/>
              </a:tblGrid>
              <a:tr h="54610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定义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 defTabSz="914400" rtl="0" eaLnBrk="1" latinLnBrk="0" hangingPunct="1"/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描述</a:t>
                      </a:r>
                      <a:r>
                        <a:rPr lang="zh-CN" altLang="en-US" sz="2100" b="1" kern="1200">
                          <a:solidFill>
                            <a:srgbClr val="0043FF"/>
                          </a:solidFill>
                          <a:latin typeface="+mn-lt"/>
                          <a:ea typeface="+mn-ea"/>
                          <a:cs typeface="+mn-cs"/>
                        </a:rPr>
                        <a:t>能量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从</a:t>
                      </a:r>
                      <a:r>
                        <a:rPr lang="zh-CN" altLang="en-US" sz="2100" b="1" kern="1200">
                          <a:solidFill>
                            <a:srgbClr val="0043FF"/>
                          </a:solidFill>
                          <a:latin typeface="+mn-lt"/>
                          <a:ea typeface="+mn-ea"/>
                          <a:cs typeface="+mn-cs"/>
                        </a:rPr>
                        <a:t>高温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物体自发地向</a:t>
                      </a:r>
                      <a:r>
                        <a:rPr lang="zh-CN" altLang="en-US" sz="2100" b="1" kern="1200">
                          <a:solidFill>
                            <a:srgbClr val="0043FF"/>
                          </a:solidFill>
                          <a:latin typeface="+mn-lt"/>
                          <a:ea typeface="+mn-ea"/>
                          <a:cs typeface="+mn-cs"/>
                        </a:rPr>
                        <a:t>低温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物体</a:t>
                      </a:r>
                      <a:r>
                        <a:rPr lang="zh-CN" altLang="en-US" sz="2100" b="1" kern="1200">
                          <a:solidFill>
                            <a:srgbClr val="0043FF"/>
                          </a:solidFill>
                          <a:latin typeface="+mn-lt"/>
                          <a:ea typeface="+mn-ea"/>
                          <a:cs typeface="+mn-cs"/>
                        </a:rPr>
                        <a:t>转移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的过程</a:t>
                      </a:r>
                      <a:endParaRPr lang="zh-CN" altLang="en-US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546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条件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 defTabSz="914400" rtl="0" eaLnBrk="1" latinLnBrk="0" hangingPunct="1"/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不同物体或同一物体的不同部分之间存在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_________</a:t>
                      </a:r>
                      <a:endParaRPr lang="zh-CN" altLang="en-US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959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方向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 defTabSz="914400" rtl="0" eaLnBrk="1" latinLnBrk="0" hangingPunct="1"/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从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物体传向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物体</a:t>
                      </a:r>
                      <a:endParaRPr lang="zh-CN" altLang="en-US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043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过程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algn="l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sym typeface="+mn-ea"/>
                        </a:rPr>
                        <a:t>低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温物体→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热量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→内能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→温度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</a:t>
                      </a:r>
                      <a:endParaRPr lang="en-US" altLang="zh-CN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sym typeface="+mn-ea"/>
                        </a:rPr>
                        <a:t>高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温物体→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热量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→内能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→温度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</a:t>
                      </a:r>
                      <a:endParaRPr lang="zh-CN" altLang="en-US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0225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结果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末温</a:t>
                      </a: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_______</a:t>
                      </a:r>
                      <a:endParaRPr lang="zh-CN" altLang="en-US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043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实质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lt"/>
                        <a:ea typeface="+mj-ea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CN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________</a:t>
                      </a:r>
                      <a:r>
                        <a:rPr lang="en-US" altLang="zh-CN" sz="2100" b="1">
                          <a:solidFill>
                            <a:schemeClr val="tx1"/>
                          </a:solidFill>
                          <a:latin typeface="+mn-lt"/>
                          <a:ea typeface="+mj-ea"/>
                        </a:rPr>
                        <a:t>____</a:t>
                      </a:r>
                      <a:r>
                        <a:rPr lang="zh-CN" altLang="en-US" sz="21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，能量的形式并未发生改变</a:t>
                      </a:r>
                      <a:endParaRPr lang="en-US" altLang="zh-CN" sz="21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CN" altLang="en-US" sz="2100" b="1" kern="1200">
                          <a:solidFill>
                            <a:srgbClr val="0043FF"/>
                          </a:solidFill>
                          <a:latin typeface="+mn-lt"/>
                          <a:ea typeface="+mn-ea"/>
                          <a:cs typeface="+mn-cs"/>
                        </a:rPr>
                        <a:t>（传递的是内能，不是温度）</a:t>
                      </a:r>
                      <a:endParaRPr lang="zh-CN" altLang="en-US" sz="2100" b="1" kern="1200">
                        <a:solidFill>
                          <a:srgbClr val="0043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6850657" y="1440119"/>
            <a:ext cx="1287780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温度差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6"/>
            </p:custDataLst>
          </p:nvPr>
        </p:nvSpPr>
        <p:spPr>
          <a:xfrm>
            <a:off x="2314020" y="1947116"/>
            <a:ext cx="911848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高温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7"/>
            </p:custDataLst>
          </p:nvPr>
        </p:nvSpPr>
        <p:spPr>
          <a:xfrm>
            <a:off x="4365728" y="1947116"/>
            <a:ext cx="1097280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低温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8"/>
            </p:custDataLst>
          </p:nvPr>
        </p:nvSpPr>
        <p:spPr>
          <a:xfrm>
            <a:off x="3285401" y="2443544"/>
            <a:ext cx="833432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吸收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9"/>
            </p:custDataLst>
          </p:nvPr>
        </p:nvSpPr>
        <p:spPr>
          <a:xfrm>
            <a:off x="5529134" y="2432651"/>
            <a:ext cx="1078109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增加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0"/>
            </p:custDataLst>
          </p:nvPr>
        </p:nvSpPr>
        <p:spPr>
          <a:xfrm>
            <a:off x="7111331" y="2443544"/>
            <a:ext cx="876915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升高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1"/>
            </p:custDataLst>
          </p:nvPr>
        </p:nvSpPr>
        <p:spPr>
          <a:xfrm>
            <a:off x="3395668" y="2856392"/>
            <a:ext cx="833432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放出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2"/>
            </p:custDataLst>
          </p:nvPr>
        </p:nvSpPr>
        <p:spPr>
          <a:xfrm>
            <a:off x="5543577" y="2856392"/>
            <a:ext cx="729485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减小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3"/>
            </p:custDataLst>
          </p:nvPr>
        </p:nvSpPr>
        <p:spPr>
          <a:xfrm>
            <a:off x="7129645" y="2826849"/>
            <a:ext cx="729485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降低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4"/>
            </p:custDataLst>
          </p:nvPr>
        </p:nvSpPr>
        <p:spPr>
          <a:xfrm>
            <a:off x="2593462" y="3274512"/>
            <a:ext cx="911848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相同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5"/>
            </p:custDataLst>
          </p:nvPr>
        </p:nvSpPr>
        <p:spPr>
          <a:xfrm>
            <a:off x="2101485" y="3766916"/>
            <a:ext cx="1600633" cy="51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/>
                <a:ea typeface="黑体"/>
                <a:cs typeface="Times New Roman" panose="02020603050405020304" charset="0"/>
              </a:rPr>
              <a:t>内能的转移</a:t>
            </a:r>
            <a:endParaRPr lang="zh-CN" altLang="en-US" sz="2100" b="1">
              <a:solidFill>
                <a:srgbClr val="FF0000"/>
              </a:solidFill>
              <a:latin typeface="Times New Roman"/>
              <a:ea typeface="黑体"/>
              <a:cs typeface="Times New Roman" panose="02020603050405020304" charset="0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20646" y="1125794"/>
            <a:ext cx="6067600" cy="314325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20646" y="1567351"/>
            <a:ext cx="6169131" cy="379765"/>
          </a:xfrm>
          <a:prstGeom prst="rect">
            <a:avLst/>
          </a:prstGeom>
        </p:spPr>
      </p:pic>
      <p:pic>
        <p:nvPicPr>
          <p:cNvPr id="24" name="图片 2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20646" y="2008908"/>
            <a:ext cx="6169131" cy="379765"/>
          </a:xfrm>
          <a:prstGeom prst="rect">
            <a:avLst/>
          </a:prstGeom>
        </p:spPr>
      </p:pic>
      <p:pic>
        <p:nvPicPr>
          <p:cNvPr id="25" name="图片 24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40603" y="2516262"/>
            <a:ext cx="6169131" cy="784289"/>
          </a:xfrm>
          <a:prstGeom prst="rect">
            <a:avLst/>
          </a:prstGeom>
        </p:spPr>
      </p:pic>
      <p:pic>
        <p:nvPicPr>
          <p:cNvPr id="26" name="图片 25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69306" y="3387698"/>
            <a:ext cx="1732812" cy="379765"/>
          </a:xfrm>
          <a:prstGeom prst="rect">
            <a:avLst/>
          </a:prstGeom>
        </p:spPr>
      </p:pic>
      <p:pic>
        <p:nvPicPr>
          <p:cNvPr id="27" name="图片 2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940603" y="3848943"/>
            <a:ext cx="5101913" cy="78428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3"/>
            </p:custDataLst>
          </p:nvPr>
        </p:nvGrpSpPr>
        <p:grpSpPr>
          <a:xfrm>
            <a:off x="755315" y="488786"/>
            <a:ext cx="7461702" cy="831520"/>
            <a:chOff x="787400" y="332966"/>
            <a:chExt cx="9948936" cy="1108693"/>
          </a:xfrm>
        </p:grpSpPr>
        <p:sp>
          <p:nvSpPr>
            <p:cNvPr id="11" name="Rectangle 11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1879134" y="335066"/>
              <a:ext cx="8857202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一滴热水掉入一桶冷水中，发生热传递的方向是怎样的？</a:t>
              </a:r>
              <a:endParaRPr lang="zh-CN" altLang="en-US" sz="2400" b="1"/>
            </a:p>
          </p:txBody>
        </p:sp>
      </p:grpSp>
      <p:grpSp>
        <p:nvGrpSpPr>
          <p:cNvPr id="5" name="组合 4" title=""/>
          <p:cNvGrpSpPr/>
          <p:nvPr>
            <p:custDataLst>
              <p:tags r:id="rId6"/>
            </p:custDataLst>
          </p:nvPr>
        </p:nvGrpSpPr>
        <p:grpSpPr>
          <a:xfrm>
            <a:off x="537694" y="1522184"/>
            <a:ext cx="2867188" cy="3042896"/>
            <a:chOff x="716925" y="2029578"/>
            <a:chExt cx="3822917" cy="405719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6925" y="2029578"/>
              <a:ext cx="3560395" cy="4057194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>
              <p:custDataLst>
                <p:tags r:id="rId9"/>
              </p:custDataLst>
            </p:nvPr>
          </p:nvSpPr>
          <p:spPr>
            <a:xfrm>
              <a:off x="3533162" y="2293288"/>
              <a:ext cx="1006680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热水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0"/>
              </p:custDataLst>
            </p:nvPr>
          </p:nvSpPr>
          <p:spPr>
            <a:xfrm>
              <a:off x="3533162" y="3317208"/>
              <a:ext cx="1006680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冷水</a:t>
              </a:r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5" name="文本框 14" title=""/>
          <p:cNvSpPr txBox="1"/>
          <p:nvPr>
            <p:custDataLst>
              <p:tags r:id="rId11"/>
            </p:custDataLst>
          </p:nvPr>
        </p:nvSpPr>
        <p:spPr>
          <a:xfrm>
            <a:off x="3720516" y="1715941"/>
            <a:ext cx="123108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温度</a:t>
            </a:r>
            <a:r>
              <a:rPr lang="zh-CN" altLang="en-US" sz="2400" b="1">
                <a:solidFill>
                  <a:srgbClr val="FF0000"/>
                </a:solidFill>
              </a:rPr>
              <a:t>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2"/>
            </p:custDataLst>
          </p:nvPr>
        </p:nvSpPr>
        <p:spPr>
          <a:xfrm>
            <a:off x="3720516" y="2487906"/>
            <a:ext cx="123108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温度</a:t>
            </a:r>
            <a:r>
              <a:rPr lang="zh-CN" altLang="en-US" sz="2400" b="1">
                <a:solidFill>
                  <a:srgbClr val="FF0000"/>
                </a:solidFill>
              </a:rPr>
              <a:t>低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3"/>
            </p:custDataLst>
          </p:nvPr>
        </p:nvSpPr>
        <p:spPr>
          <a:xfrm>
            <a:off x="5123576" y="1715941"/>
            <a:ext cx="290468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温度</a:t>
            </a:r>
            <a:r>
              <a:rPr lang="zh-CN" altLang="en-US" sz="2400" b="1">
                <a:solidFill>
                  <a:srgbClr val="FF0000"/>
                </a:solidFill>
              </a:rPr>
              <a:t>降低</a:t>
            </a:r>
            <a:r>
              <a:rPr lang="zh-CN" altLang="en-US" sz="2400" b="1"/>
              <a:t>，内能</a:t>
            </a:r>
            <a:r>
              <a:rPr lang="zh-CN" altLang="en-US" sz="2400" b="1">
                <a:solidFill>
                  <a:srgbClr val="FF0000"/>
                </a:solidFill>
              </a:rPr>
              <a:t>减少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4"/>
            </p:custDataLst>
          </p:nvPr>
        </p:nvSpPr>
        <p:spPr>
          <a:xfrm>
            <a:off x="5123577" y="2487906"/>
            <a:ext cx="30431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温度</a:t>
            </a:r>
            <a:r>
              <a:rPr lang="zh-CN" altLang="en-US" sz="2400" b="1">
                <a:solidFill>
                  <a:srgbClr val="FF0000"/>
                </a:solidFill>
              </a:rPr>
              <a:t>升高</a:t>
            </a:r>
            <a:r>
              <a:rPr lang="zh-CN" altLang="en-US" sz="2400" b="1"/>
              <a:t>，内能</a:t>
            </a:r>
            <a:r>
              <a:rPr lang="zh-CN" altLang="en-US" sz="2400" b="1">
                <a:solidFill>
                  <a:srgbClr val="FF0000"/>
                </a:solidFill>
              </a:rPr>
              <a:t>增加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2" name="组合 1" title=""/>
          <p:cNvGrpSpPr/>
          <p:nvPr>
            <p:custDataLst>
              <p:tags r:id="rId15"/>
            </p:custDataLst>
          </p:nvPr>
        </p:nvGrpSpPr>
        <p:grpSpPr>
          <a:xfrm>
            <a:off x="2915298" y="2091467"/>
            <a:ext cx="806643" cy="737235"/>
            <a:chOff x="3887064" y="2788622"/>
            <a:chExt cx="1075524" cy="982980"/>
          </a:xfrm>
        </p:grpSpPr>
        <p:sp>
          <p:nvSpPr>
            <p:cNvPr id="6" name="箭头: 下 5"/>
            <p:cNvSpPr/>
            <p:nvPr>
              <p:custDataLst>
                <p:tags r:id="rId16"/>
              </p:custDataLst>
            </p:nvPr>
          </p:nvSpPr>
          <p:spPr>
            <a:xfrm>
              <a:off x="3887064" y="2805179"/>
              <a:ext cx="251669" cy="584775"/>
            </a:xfrm>
            <a:prstGeom prst="downArrow">
              <a:avLst/>
            </a:prstGeom>
            <a:solidFill>
              <a:srgbClr val="FF8979"/>
            </a:solidFill>
            <a:ln>
              <a:solidFill>
                <a:srgbClr val="FF89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0" name="文本框 19"/>
            <p:cNvSpPr txBox="1"/>
            <p:nvPr>
              <p:custDataLst>
                <p:tags r:id="rId17"/>
              </p:custDataLst>
            </p:nvPr>
          </p:nvSpPr>
          <p:spPr>
            <a:xfrm>
              <a:off x="4012899" y="2788622"/>
              <a:ext cx="949689" cy="982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/>
                <a:t>能量</a:t>
              </a:r>
              <a:endParaRPr lang="zh-CN" altLang="en-US" sz="2100" b="1">
                <a:solidFill>
                  <a:srgbClr val="FF0000"/>
                </a:solidFill>
              </a:endParaRPr>
            </a:p>
          </p:txBody>
        </p:sp>
      </p:grpSp>
      <p:sp>
        <p:nvSpPr>
          <p:cNvPr id="24" name="文本框 23" title=""/>
          <p:cNvSpPr txBox="1"/>
          <p:nvPr>
            <p:custDataLst>
              <p:tags r:id="rId18"/>
            </p:custDataLst>
          </p:nvPr>
        </p:nvSpPr>
        <p:spPr>
          <a:xfrm>
            <a:off x="3320740" y="3419002"/>
            <a:ext cx="5568992" cy="119888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发生热传递时，能量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楷体" panose="02010609060101010101" charset="-122"/>
                <a:ea typeface="楷体"/>
              </a:rPr>
              <a:t>一定</a:t>
            </a:r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是从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楷体" panose="02010609060101010101" charset="-122"/>
                <a:ea typeface="楷体"/>
              </a:rPr>
              <a:t>高温</a:t>
            </a:r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物体传向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楷体" panose="02010609060101010101" charset="-122"/>
                <a:ea typeface="楷体"/>
              </a:rPr>
              <a:t>低温</a:t>
            </a:r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物体，而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楷体" panose="02010609060101010101" charset="-122"/>
                <a:ea typeface="楷体"/>
              </a:rPr>
              <a:t>不一定</a:t>
            </a:r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是从具有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楷体" panose="02010609060101010101" charset="-122"/>
                <a:ea typeface="楷体"/>
              </a:rPr>
              <a:t>内能多</a:t>
            </a:r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的物体传向具有</a:t>
            </a:r>
            <a:r>
              <a:rPr lang="zh-CN" altLang="en-US" sz="2400" b="1">
                <a:solidFill>
                  <a:srgbClr val="0000FF"/>
                </a:solidFill>
                <a:effectLst/>
                <a:latin typeface="楷体" panose="02010609060101010101" charset="-122"/>
                <a:ea typeface="楷体"/>
              </a:rPr>
              <a:t>内能少</a:t>
            </a:r>
            <a:r>
              <a:rPr lang="zh-CN" altLang="en-US" sz="2400" b="1">
                <a:effectLst/>
                <a:latin typeface="楷体" panose="02010609060101010101" charset="-122"/>
                <a:ea typeface="楷体"/>
              </a:rPr>
              <a:t>的物体。</a:t>
            </a:r>
            <a:r>
              <a:rPr lang="zh-CN" altLang="en-US" sz="2400" b="1">
                <a:effectLst/>
              </a:rPr>
              <a:t> </a:t>
            </a:r>
            <a:endParaRPr lang="zh-CN" altLang="en-US" sz="2400" b="1"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5" name="矩形: 圆角 34" title=""/>
          <p:cNvSpPr/>
          <p:nvPr>
            <p:custDataLst>
              <p:tags r:id="rId3"/>
            </p:custDataLst>
          </p:nvPr>
        </p:nvSpPr>
        <p:spPr>
          <a:xfrm>
            <a:off x="4293161" y="1201723"/>
            <a:ext cx="4028519" cy="2275097"/>
          </a:xfrm>
          <a:prstGeom prst="roundRect">
            <a:avLst>
              <a:gd name="adj" fmla="val 8636"/>
            </a:avLst>
          </a:prstGeom>
          <a:solidFill>
            <a:srgbClr val="FEF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381967" y="265547"/>
            <a:ext cx="487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黑体"/>
              </a:rPr>
              <a:t>2.</a:t>
            </a:r>
            <a:r>
              <a:rPr lang="zh-CN" altLang="en-US" sz="2400" b="1">
                <a:latin typeface="+mj-lt"/>
                <a:ea typeface="黑体"/>
              </a:rPr>
              <a:t>做功和内能的改变</a:t>
            </a:r>
            <a:endParaRPr lang="zh-CN" altLang="en-US" sz="2400" b="1">
              <a:latin typeface="+mj-lt"/>
              <a:ea typeface="黑体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22322" y="1436964"/>
            <a:ext cx="2353811" cy="1555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5" name="文本框 14" title=""/>
          <p:cNvSpPr txBox="1"/>
          <p:nvPr>
            <p:custDataLst>
              <p:tags r:id="rId7"/>
            </p:custDataLst>
          </p:nvPr>
        </p:nvSpPr>
        <p:spPr>
          <a:xfrm>
            <a:off x="677612" y="914138"/>
            <a:ext cx="31086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为什么搓手可以取暖？</a:t>
            </a:r>
            <a:endParaRPr lang="zh-CN" altLang="en-US" sz="2400" b="1"/>
          </a:p>
        </p:txBody>
      </p: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4364643" y="1352719"/>
            <a:ext cx="38966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双手摩擦，克服摩擦力</a:t>
            </a:r>
            <a:r>
              <a:rPr lang="zh-CN" altLang="en-US" sz="2400" b="1">
                <a:solidFill>
                  <a:srgbClr val="FF0000"/>
                </a:solidFill>
              </a:rPr>
              <a:t>做功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1" name="箭头: 下 20" title=""/>
          <p:cNvSpPr/>
          <p:nvPr>
            <p:custDataLst>
              <p:tags r:id="rId9"/>
            </p:custDataLst>
          </p:nvPr>
        </p:nvSpPr>
        <p:spPr>
          <a:xfrm>
            <a:off x="6093308" y="1791300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6" name="文本框 25" title=""/>
          <p:cNvSpPr txBox="1"/>
          <p:nvPr>
            <p:custDataLst>
              <p:tags r:id="rId10"/>
            </p:custDataLst>
          </p:nvPr>
        </p:nvSpPr>
        <p:spPr>
          <a:xfrm>
            <a:off x="4813495" y="2123753"/>
            <a:ext cx="299898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将机械能</a:t>
            </a:r>
            <a:r>
              <a:rPr lang="zh-CN" altLang="en-US" sz="2400" b="1">
                <a:solidFill>
                  <a:srgbClr val="FF0000"/>
                </a:solidFill>
              </a:rPr>
              <a:t>转化</a:t>
            </a:r>
            <a:r>
              <a:rPr lang="zh-CN" altLang="en-US" sz="2400" b="1"/>
              <a:t>为内能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7" name="箭头: 下 26" title=""/>
          <p:cNvSpPr/>
          <p:nvPr>
            <p:custDataLst>
              <p:tags r:id="rId11"/>
            </p:custDataLst>
          </p:nvPr>
        </p:nvSpPr>
        <p:spPr>
          <a:xfrm>
            <a:off x="6093308" y="2571181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8" name="文本框 27" title=""/>
          <p:cNvSpPr txBox="1"/>
          <p:nvPr>
            <p:custDataLst>
              <p:tags r:id="rId12"/>
            </p:custDataLst>
          </p:nvPr>
        </p:nvSpPr>
        <p:spPr>
          <a:xfrm>
            <a:off x="4593210" y="2909153"/>
            <a:ext cx="358598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双手</a:t>
            </a:r>
            <a:r>
              <a:rPr lang="zh-CN" altLang="en-US" sz="2400" b="1">
                <a:solidFill>
                  <a:srgbClr val="FF0000"/>
                </a:solidFill>
              </a:rPr>
              <a:t>内能增加</a:t>
            </a:r>
            <a:r>
              <a:rPr lang="zh-CN" altLang="en-US" sz="2400" b="1"/>
              <a:t>，温度升高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3"/>
            </p:custDataLst>
          </p:nvPr>
        </p:nvSpPr>
        <p:spPr>
          <a:xfrm>
            <a:off x="4519994" y="3694553"/>
            <a:ext cx="3585983" cy="46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l"/>
            <a:r>
              <a:rPr lang="zh-CN" altLang="en-US" sz="2400" b="1">
                <a:effectLst/>
                <a:latin typeface="黑体" panose="02010609060101010101" charset="-122"/>
                <a:ea typeface="黑体"/>
              </a:rPr>
              <a:t>做功可以改变物体的内能 </a:t>
            </a:r>
            <a:endParaRPr lang="zh-CN" altLang="en-US" sz="2400" b="1">
              <a:effectLst/>
              <a:latin typeface="黑体" panose="02010609060101010101" charset="-122"/>
              <a:ea typeface="黑体"/>
            </a:endParaRPr>
          </a:p>
        </p:txBody>
      </p:sp>
      <p:sp>
        <p:nvSpPr>
          <p:cNvPr id="34" name="思想气泡: 云 33" title=""/>
          <p:cNvSpPr/>
          <p:nvPr>
            <p:custDataLst>
              <p:tags r:id="rId14"/>
            </p:custDataLst>
          </p:nvPr>
        </p:nvSpPr>
        <p:spPr>
          <a:xfrm>
            <a:off x="610247" y="3476819"/>
            <a:ext cx="3259175" cy="1166489"/>
          </a:xfrm>
          <a:prstGeom prst="cloudCallout">
            <a:avLst>
              <a:gd name="adj1" fmla="val 11049"/>
              <a:gd name="adj2" fmla="val -98293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还有没有其他的做功方式？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" grpId="0"/>
      <p:bldP spid="21" grpId="0" animBg="1"/>
      <p:bldP spid="26" grpId="0"/>
      <p:bldP spid="27" grpId="0" animBg="1"/>
      <p:bldP spid="28" grpId="0"/>
      <p:bldP spid="30" grpId="0" animBg="1"/>
      <p:bldP spid="3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885127" y="376355"/>
            <a:ext cx="31185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对物体做功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697642" y="1000957"/>
            <a:ext cx="7953178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/>
              <a:t>在一个配有活塞的厚玻璃筒里放一小团硝化棉，把活塞迅速压下去，观察发生的现象。</a:t>
            </a:r>
            <a:endParaRPr lang="zh-CN" altLang="en-US" sz="2400" b="1"/>
          </a:p>
        </p:txBody>
      </p:sp>
      <p:pic>
        <p:nvPicPr>
          <p:cNvPr id="6" name="对物体做功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91728" y="2639963"/>
            <a:ext cx="3877949" cy="21813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400" y="2009330"/>
            <a:ext cx="2043398" cy="521567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39625" y="1917938"/>
            <a:ext cx="2292727" cy="290337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21740"/>
            <a:ext cx="7883525" cy="663529"/>
            <a:chOff x="689948" y="1628775"/>
            <a:chExt cx="10572327" cy="64871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628775"/>
              <a:ext cx="10572327" cy="648711"/>
              <a:chOff x="689948" y="3005569"/>
              <a:chExt cx="10572327" cy="648711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976929" y="3005569"/>
                <a:ext cx="10285346" cy="62206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5419" y="1716931"/>
              <a:ext cx="9899581" cy="54570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知道内能的初步概念及内能跟温度的关系。</a:t>
              </a:r>
              <a:r>
                <a:rPr lang="en-US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 </a:t>
              </a:r>
              <a:endParaRPr lang="en-US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60600"/>
            <a:ext cx="8343265" cy="676275"/>
            <a:chOff x="689948" y="3013858"/>
            <a:chExt cx="11094919" cy="719938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013858"/>
              <a:ext cx="10572219" cy="719938"/>
              <a:chOff x="689948" y="3005569"/>
              <a:chExt cx="10572219" cy="719938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18430" y="3005569"/>
                <a:ext cx="10243737" cy="719938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390822" y="3118638"/>
              <a:ext cx="10394045" cy="4900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知道做功和热传递都可以改变物体的内能</a:t>
              </a:r>
              <a:endPara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79615" cy="57785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6745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文本框 4" title=""/>
          <p:cNvSpPr txBox="1"/>
          <p:nvPr>
            <p:custDataLst>
              <p:tags r:id="rId33"/>
            </p:custDataLst>
          </p:nvPr>
        </p:nvSpPr>
        <p:spPr>
          <a:xfrm>
            <a:off x="1763768" y="3399441"/>
            <a:ext cx="5850255" cy="829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3.</a:t>
            </a:r>
            <a:r>
              <a: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温度、内能和热量的区别与联系。</a:t>
            </a:r>
            <a:r>
              <a:rPr lang="en-US" altLang="zh-CN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难点</a:t>
            </a:r>
            <a:r>
              <a:rPr lang="en-US" altLang="zh-CN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)</a:t>
            </a:r>
            <a:endParaRPr lang="en-US" altLang="zh-CN" sz="24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en-US" altLang="zh-CN" sz="24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25371" y="1087942"/>
            <a:ext cx="2348729" cy="2639428"/>
          </a:xfrm>
          <a:prstGeom prst="rect">
            <a:avLst/>
          </a:prstGeom>
        </p:spPr>
      </p:pic>
      <p:sp>
        <p:nvSpPr>
          <p:cNvPr id="9" name="矩形: 圆角 8" title=""/>
          <p:cNvSpPr/>
          <p:nvPr>
            <p:custDataLst>
              <p:tags r:id="rId5"/>
            </p:custDataLst>
          </p:nvPr>
        </p:nvSpPr>
        <p:spPr>
          <a:xfrm>
            <a:off x="4414838" y="447538"/>
            <a:ext cx="3850481" cy="4477847"/>
          </a:xfrm>
          <a:prstGeom prst="roundRect">
            <a:avLst>
              <a:gd name="adj" fmla="val 8465"/>
            </a:avLst>
          </a:prstGeom>
          <a:solidFill>
            <a:srgbClr val="FEF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5300337" y="516125"/>
            <a:ext cx="22509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迅速下压活塞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1" name="箭头: 下 10" title=""/>
          <p:cNvSpPr/>
          <p:nvPr>
            <p:custDataLst>
              <p:tags r:id="rId7"/>
            </p:custDataLst>
          </p:nvPr>
        </p:nvSpPr>
        <p:spPr>
          <a:xfrm>
            <a:off x="6175778" y="954707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4857593" y="1278312"/>
            <a:ext cx="322215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</a:t>
            </a:r>
            <a:r>
              <a:rPr lang="zh-CN" altLang="en-US" sz="2400" b="1"/>
              <a:t>对筒内</a:t>
            </a:r>
            <a:r>
              <a:rPr lang="en-US" altLang="zh-CN" sz="2400" b="1"/>
              <a:t>_____</a:t>
            </a:r>
            <a:r>
              <a:rPr lang="zh-CN" altLang="en-US" sz="2400" b="1"/>
              <a:t>做功</a:t>
            </a:r>
            <a:endParaRPr lang="zh-CN" altLang="en-US" sz="2400" b="1"/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4857593" y="1744465"/>
            <a:ext cx="32221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_______</a:t>
            </a:r>
            <a:r>
              <a:rPr lang="zh-CN" altLang="en-US" sz="2400" b="1"/>
              <a:t>转化为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18" name="箭头: 下 17" title=""/>
          <p:cNvSpPr/>
          <p:nvPr>
            <p:custDataLst>
              <p:tags r:id="rId10"/>
            </p:custDataLst>
          </p:nvPr>
        </p:nvSpPr>
        <p:spPr>
          <a:xfrm>
            <a:off x="6207244" y="2257952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9" name="文本框 18" title=""/>
          <p:cNvSpPr txBox="1"/>
          <p:nvPr>
            <p:custDataLst>
              <p:tags r:id="rId11"/>
            </p:custDataLst>
          </p:nvPr>
        </p:nvSpPr>
        <p:spPr>
          <a:xfrm>
            <a:off x="4903177" y="2549812"/>
            <a:ext cx="2901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筒内气体内能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20" name="箭头: 下 19" title=""/>
          <p:cNvSpPr/>
          <p:nvPr>
            <p:custDataLst>
              <p:tags r:id="rId12"/>
            </p:custDataLst>
          </p:nvPr>
        </p:nvSpPr>
        <p:spPr>
          <a:xfrm>
            <a:off x="6207244" y="3031553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4903177" y="3323413"/>
            <a:ext cx="29010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筒内气体温度</a:t>
            </a:r>
            <a:r>
              <a:rPr lang="en-US" altLang="zh-CN" sz="2400" b="1"/>
              <a:t>_____</a:t>
            </a:r>
            <a:r>
              <a:rPr lang="zh-CN" altLang="en-US" sz="2400" b="1"/>
              <a:t>，达到硝化棉的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22" name="箭头: 下 21" title=""/>
          <p:cNvSpPr/>
          <p:nvPr>
            <p:custDataLst>
              <p:tags r:id="rId14"/>
            </p:custDataLst>
          </p:nvPr>
        </p:nvSpPr>
        <p:spPr>
          <a:xfrm>
            <a:off x="6207244" y="4122283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3" name="文本框 22" title=""/>
          <p:cNvSpPr txBox="1"/>
          <p:nvPr>
            <p:custDataLst>
              <p:tags r:id="rId15"/>
            </p:custDataLst>
          </p:nvPr>
        </p:nvSpPr>
        <p:spPr>
          <a:xfrm>
            <a:off x="5500018" y="4466346"/>
            <a:ext cx="20512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硝化棉燃烧</a:t>
            </a:r>
            <a:endParaRPr lang="zh-CN" altLang="en-US" sz="2400" b="1"/>
          </a:p>
        </p:txBody>
      </p:sp>
      <p:sp>
        <p:nvSpPr>
          <p:cNvPr id="25" name="文本框 24" title=""/>
          <p:cNvSpPr txBox="1"/>
          <p:nvPr>
            <p:custDataLst>
              <p:tags r:id="rId16"/>
            </p:custDataLst>
          </p:nvPr>
        </p:nvSpPr>
        <p:spPr>
          <a:xfrm>
            <a:off x="4990635" y="1253710"/>
            <a:ext cx="8172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活塞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7"/>
            </p:custDataLst>
          </p:nvPr>
        </p:nvSpPr>
        <p:spPr>
          <a:xfrm>
            <a:off x="6601354" y="1268822"/>
            <a:ext cx="8172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气体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18"/>
            </p:custDataLst>
          </p:nvPr>
        </p:nvSpPr>
        <p:spPr>
          <a:xfrm>
            <a:off x="4903178" y="1743859"/>
            <a:ext cx="10614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机械能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9"/>
            </p:custDataLst>
          </p:nvPr>
        </p:nvSpPr>
        <p:spPr>
          <a:xfrm>
            <a:off x="6880017" y="1732053"/>
            <a:ext cx="8172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内能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20"/>
            </p:custDataLst>
          </p:nvPr>
        </p:nvSpPr>
        <p:spPr>
          <a:xfrm>
            <a:off x="6798471" y="2537400"/>
            <a:ext cx="8172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增加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1"/>
            </p:custDataLst>
          </p:nvPr>
        </p:nvSpPr>
        <p:spPr>
          <a:xfrm>
            <a:off x="6780284" y="3322513"/>
            <a:ext cx="8172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升高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2"/>
            </p:custDataLst>
          </p:nvPr>
        </p:nvSpPr>
        <p:spPr>
          <a:xfrm>
            <a:off x="6780284" y="3672173"/>
            <a:ext cx="8172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燃点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3"/>
            </p:custDataLst>
          </p:nvPr>
        </p:nvSpPr>
        <p:spPr>
          <a:xfrm>
            <a:off x="3474100" y="309474"/>
            <a:ext cx="1308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分析：</a:t>
            </a:r>
            <a:endParaRPr lang="zh-CN" altLang="en-US" sz="24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4"/>
            </p:custDataLst>
          </p:nvPr>
        </p:nvSpPr>
        <p:spPr>
          <a:xfrm>
            <a:off x="374495" y="3968562"/>
            <a:ext cx="3850481" cy="11988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effectLst/>
                <a:latin typeface="+mj-ea"/>
                <a:ea typeface="+mj-ea"/>
              </a:rPr>
              <a:t>外界压缩气体做功，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+mj-ea"/>
                <a:ea typeface="+mj-ea"/>
              </a:rPr>
              <a:t>外界对气体做功，气体内能增加</a:t>
            </a:r>
            <a:endParaRPr lang="zh-CN" altLang="en-US" sz="2400" b="1">
              <a:solidFill>
                <a:srgbClr val="FF0000"/>
              </a:solidFill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  <p:cond evt="onBegin" delay="0">
                          <p:tn val="59"/>
                        </p:cond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  <p:cond evt="onBegin" delay="0">
                          <p:tn val="85"/>
                        </p:cond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6" grpId="0"/>
      <p:bldP spid="17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3"/>
            </p:custDataLst>
          </p:nvPr>
        </p:nvSpPr>
        <p:spPr>
          <a:xfrm>
            <a:off x="420783" y="333493"/>
            <a:ext cx="31185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物体对外做功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647636" y="1045047"/>
            <a:ext cx="7953178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/>
              <a:t>在烧瓶内盛少量水，并盖紧瓶塞。向瓶内打气，当瓶塞跳起时，观察瓶内的变化。</a:t>
            </a:r>
            <a:endParaRPr lang="zh-CN" altLang="en-US" sz="2400" b="1"/>
          </a:p>
        </p:txBody>
      </p:sp>
      <p:pic>
        <p:nvPicPr>
          <p:cNvPr id="5" name="物体对外做功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53628" y="2207829"/>
            <a:ext cx="4265744" cy="23994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20886" y="2087855"/>
            <a:ext cx="2375486" cy="2639428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801" y="1604367"/>
            <a:ext cx="2043398" cy="5215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1444" y="1206497"/>
            <a:ext cx="3478914" cy="2338827"/>
          </a:xfrm>
          <a:prstGeom prst="rect">
            <a:avLst/>
          </a:prstGeom>
        </p:spPr>
      </p:pic>
      <p:sp>
        <p:nvSpPr>
          <p:cNvPr id="3" name="矩形: 圆角 2" title=""/>
          <p:cNvSpPr/>
          <p:nvPr>
            <p:custDataLst>
              <p:tags r:id="rId5"/>
            </p:custDataLst>
          </p:nvPr>
        </p:nvSpPr>
        <p:spPr>
          <a:xfrm>
            <a:off x="4414838" y="447538"/>
            <a:ext cx="4143959" cy="4477847"/>
          </a:xfrm>
          <a:prstGeom prst="roundRect">
            <a:avLst>
              <a:gd name="adj" fmla="val 8465"/>
            </a:avLst>
          </a:prstGeom>
          <a:solidFill>
            <a:srgbClr val="FEF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5474936" y="494770"/>
            <a:ext cx="184396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向瓶内打气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5" name="箭头: 下 4" title=""/>
          <p:cNvSpPr/>
          <p:nvPr>
            <p:custDataLst>
              <p:tags r:id="rId7"/>
            </p:custDataLst>
          </p:nvPr>
        </p:nvSpPr>
        <p:spPr>
          <a:xfrm>
            <a:off x="6175778" y="954707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4692659" y="1278312"/>
            <a:ext cx="355202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_________</a:t>
            </a:r>
            <a:r>
              <a:rPr lang="zh-CN" altLang="en-US" sz="2400" b="1"/>
              <a:t>推动</a:t>
            </a:r>
            <a:r>
              <a:rPr lang="en-US" altLang="zh-CN" sz="2400" b="1"/>
              <a:t>_____</a:t>
            </a:r>
            <a:r>
              <a:rPr lang="zh-CN" altLang="en-US" sz="2400" b="1"/>
              <a:t>做功</a:t>
            </a:r>
            <a:endParaRPr lang="zh-CN" altLang="en-US" sz="2400" b="1"/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4857593" y="1744465"/>
            <a:ext cx="32221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_____</a:t>
            </a:r>
            <a:r>
              <a:rPr lang="zh-CN" altLang="en-US" sz="2400" b="1"/>
              <a:t>转化为</a:t>
            </a:r>
            <a:r>
              <a:rPr lang="en-US" altLang="zh-CN" sz="2400" b="1"/>
              <a:t>_______</a:t>
            </a:r>
            <a:endParaRPr lang="zh-CN" altLang="en-US" sz="2400" b="1"/>
          </a:p>
        </p:txBody>
      </p:sp>
      <p:sp>
        <p:nvSpPr>
          <p:cNvPr id="8" name="箭头: 下 7" title=""/>
          <p:cNvSpPr/>
          <p:nvPr>
            <p:custDataLst>
              <p:tags r:id="rId10"/>
            </p:custDataLst>
          </p:nvPr>
        </p:nvSpPr>
        <p:spPr>
          <a:xfrm>
            <a:off x="6207244" y="2257952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4903177" y="2549812"/>
            <a:ext cx="29010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瓶内气体内能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10" name="箭头: 下 9" title=""/>
          <p:cNvSpPr/>
          <p:nvPr>
            <p:custDataLst>
              <p:tags r:id="rId12"/>
            </p:custDataLst>
          </p:nvPr>
        </p:nvSpPr>
        <p:spPr>
          <a:xfrm>
            <a:off x="6207244" y="3031553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4903178" y="3323413"/>
            <a:ext cx="317657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瓶内气体温度</a:t>
            </a:r>
            <a:r>
              <a:rPr lang="en-US" altLang="zh-CN" sz="2400" b="1"/>
              <a:t>_____</a:t>
            </a:r>
            <a:r>
              <a:rPr lang="zh-CN" altLang="en-US" sz="2400" b="1"/>
              <a:t>，水蒸气</a:t>
            </a:r>
            <a:r>
              <a:rPr lang="en-US" altLang="zh-CN" sz="2400" b="1"/>
              <a:t>_____</a:t>
            </a:r>
            <a:r>
              <a:rPr lang="zh-CN" altLang="en-US" sz="2400" b="1"/>
              <a:t>为小水滴</a:t>
            </a:r>
            <a:endParaRPr lang="zh-CN" altLang="en-US" sz="2400" b="1"/>
          </a:p>
        </p:txBody>
      </p:sp>
      <p:sp>
        <p:nvSpPr>
          <p:cNvPr id="12" name="箭头: 下 11" title=""/>
          <p:cNvSpPr/>
          <p:nvPr>
            <p:custDataLst>
              <p:tags r:id="rId14"/>
            </p:custDataLst>
          </p:nvPr>
        </p:nvSpPr>
        <p:spPr>
          <a:xfrm>
            <a:off x="6207244" y="4137033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4442191" y="4408084"/>
            <a:ext cx="424757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瓶塞弹开，瓶内出现“白气”</a:t>
            </a:r>
            <a:endParaRPr lang="zh-CN" altLang="en-US" sz="2400" b="1"/>
          </a:p>
        </p:txBody>
      </p:sp>
      <p:sp>
        <p:nvSpPr>
          <p:cNvPr id="14" name="文本框 13" title=""/>
          <p:cNvSpPr txBox="1"/>
          <p:nvPr>
            <p:custDataLst>
              <p:tags r:id="rId16"/>
            </p:custDataLst>
          </p:nvPr>
        </p:nvSpPr>
        <p:spPr>
          <a:xfrm>
            <a:off x="4742630" y="1206497"/>
            <a:ext cx="14646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瓶内气体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7"/>
            </p:custDataLst>
          </p:nvPr>
        </p:nvSpPr>
        <p:spPr>
          <a:xfrm>
            <a:off x="6746493" y="1260431"/>
            <a:ext cx="8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活塞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8"/>
            </p:custDataLst>
          </p:nvPr>
        </p:nvSpPr>
        <p:spPr>
          <a:xfrm>
            <a:off x="6630227" y="1716893"/>
            <a:ext cx="11629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机械能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9"/>
            </p:custDataLst>
          </p:nvPr>
        </p:nvSpPr>
        <p:spPr>
          <a:xfrm>
            <a:off x="4916561" y="1732603"/>
            <a:ext cx="8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内能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20"/>
            </p:custDataLst>
          </p:nvPr>
        </p:nvSpPr>
        <p:spPr>
          <a:xfrm>
            <a:off x="6804365" y="2527163"/>
            <a:ext cx="8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减少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1"/>
            </p:custDataLst>
          </p:nvPr>
        </p:nvSpPr>
        <p:spPr>
          <a:xfrm>
            <a:off x="6802213" y="3300764"/>
            <a:ext cx="8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降低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2"/>
            </p:custDataLst>
          </p:nvPr>
        </p:nvSpPr>
        <p:spPr>
          <a:xfrm>
            <a:off x="5874550" y="3663778"/>
            <a:ext cx="8953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液化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3"/>
            </p:custDataLst>
          </p:nvPr>
        </p:nvSpPr>
        <p:spPr>
          <a:xfrm>
            <a:off x="3384655" y="296834"/>
            <a:ext cx="13080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分析：</a:t>
            </a:r>
            <a:endParaRPr lang="zh-CN" altLang="en-US" sz="24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4"/>
            </p:custDataLst>
          </p:nvPr>
        </p:nvSpPr>
        <p:spPr>
          <a:xfrm>
            <a:off x="1131207" y="3894879"/>
            <a:ext cx="2623979" cy="8299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effectLst/>
                <a:latin typeface="+mj-ea"/>
                <a:ea typeface="+mj-ea"/>
              </a:rPr>
              <a:t>气体膨胀</a:t>
            </a:r>
            <a:r>
              <a:rPr lang="zh-CN" altLang="en-US" sz="2400" b="1">
                <a:solidFill>
                  <a:srgbClr val="FF0000"/>
                </a:solidFill>
                <a:effectLst/>
                <a:latin typeface="+mj-ea"/>
                <a:ea typeface="+mj-ea"/>
              </a:rPr>
              <a:t>对外界做功，内能减少</a:t>
            </a:r>
            <a:endParaRPr lang="zh-CN" altLang="en-US" sz="2400" b="1">
              <a:solidFill>
                <a:srgbClr val="FF0000"/>
              </a:solidFill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  <p:cond evt="onBegin" delay="0">
                          <p:tn val="46"/>
                        </p:cond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  <p:cond evt="onBegin" delay="0">
                          <p:tn val="59"/>
                        </p:cond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  <p:cond evt="onBegin" delay="0">
                          <p:tn val="85"/>
                        </p:cond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803205" y="945722"/>
            <a:ext cx="455364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做功可以改变物体的内能：</a:t>
            </a:r>
            <a:endParaRPr lang="zh-CN" altLang="en-US" sz="24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4" name="圆角矩形 6" title=""/>
          <p:cNvSpPr/>
          <p:nvPr>
            <p:custDataLst>
              <p:tags r:id="rId4"/>
            </p:custDataLst>
          </p:nvPr>
        </p:nvSpPr>
        <p:spPr>
          <a:xfrm>
            <a:off x="3000047" y="4447389"/>
            <a:ext cx="3905292" cy="509946"/>
          </a:xfrm>
          <a:prstGeom prst="roundRect">
            <a:avLst/>
          </a:prstGeom>
          <a:noFill/>
          <a:ln w="38100">
            <a:solidFill>
              <a:srgbClr val="0070C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rgbClr val="7AC3D7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chemeClr val="tx1"/>
                </a:solidFill>
                <a:latin typeface="+mj-ea"/>
                <a:ea typeface="+mj-ea"/>
              </a:rPr>
              <a:t>内能和机械能之间相互转化</a:t>
            </a:r>
            <a:endParaRPr lang="zh-CN" altLang="en-US" sz="24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481395" y="403190"/>
            <a:ext cx="14256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探究归纳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6"/>
            </p:custDataLst>
          </p:nvPr>
        </p:nvGrpSpPr>
        <p:grpSpPr>
          <a:xfrm>
            <a:off x="1477039" y="1463017"/>
            <a:ext cx="2913578" cy="2260193"/>
            <a:chOff x="1969385" y="1950689"/>
            <a:chExt cx="3884771" cy="3013591"/>
          </a:xfrm>
        </p:grpSpPr>
        <p:sp>
          <p:nvSpPr>
            <p:cNvPr id="30" name="矩形: 圆角 29"/>
            <p:cNvSpPr/>
            <p:nvPr>
              <p:custDataLst>
                <p:tags r:id="rId7"/>
              </p:custDataLst>
            </p:nvPr>
          </p:nvSpPr>
          <p:spPr>
            <a:xfrm>
              <a:off x="1969385" y="1950689"/>
              <a:ext cx="3716417" cy="3013591"/>
            </a:xfrm>
            <a:prstGeom prst="roundRect">
              <a:avLst>
                <a:gd name="adj" fmla="val 12874"/>
              </a:avLst>
            </a:prstGeom>
            <a:solidFill>
              <a:schemeClr val="bg1"/>
            </a:solidFill>
            <a:ln w="28575">
              <a:solidFill>
                <a:srgbClr val="FF8979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9" name="文本框 18"/>
            <p:cNvSpPr txBox="1"/>
            <p:nvPr>
              <p:custDataLst>
                <p:tags r:id="rId8"/>
              </p:custDataLst>
            </p:nvPr>
          </p:nvSpPr>
          <p:spPr>
            <a:xfrm>
              <a:off x="2137740" y="2068680"/>
              <a:ext cx="3548062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①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/>
                  <a:cs typeface="Times New Roman" panose="02020603050405020304" charset="0"/>
                  <a:sym typeface="+mn-ea"/>
                </a:rPr>
                <a:t>外界</a:t>
              </a: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对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/>
                  <a:cs typeface="Times New Roman" panose="02020603050405020304" charset="0"/>
                  <a:sym typeface="+mn-ea"/>
                </a:rPr>
                <a:t>物体</a:t>
              </a: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做功</a:t>
              </a:r>
              <a:endParaRPr lang="zh-CN" altLang="en-US" sz="2400" b="1"/>
            </a:p>
          </p:txBody>
        </p:sp>
        <p:sp>
          <p:nvSpPr>
            <p:cNvPr id="20" name="箭头: 下 19"/>
            <p:cNvSpPr/>
            <p:nvPr>
              <p:custDataLst>
                <p:tags r:id="rId9"/>
              </p:custDataLst>
            </p:nvPr>
          </p:nvSpPr>
          <p:spPr>
            <a:xfrm>
              <a:off x="3609538" y="2712365"/>
              <a:ext cx="390525" cy="431474"/>
            </a:xfrm>
            <a:prstGeom prst="downArrow">
              <a:avLst/>
            </a:prstGeom>
            <a:solidFill>
              <a:srgbClr val="FFAE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2" name="文本框 21"/>
            <p:cNvSpPr txBox="1"/>
            <p:nvPr>
              <p:custDataLst>
                <p:tags r:id="rId10"/>
              </p:custDataLst>
            </p:nvPr>
          </p:nvSpPr>
          <p:spPr>
            <a:xfrm>
              <a:off x="1969385" y="3202749"/>
              <a:ext cx="3884771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机械能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  <a:sym typeface="+mn-ea"/>
                </a:rPr>
                <a:t>转化</a:t>
              </a: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为内能</a:t>
              </a:r>
              <a:endParaRPr lang="zh-CN" altLang="en-US" sz="2400" b="1"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3" name="箭头: 下 22"/>
            <p:cNvSpPr/>
            <p:nvPr>
              <p:custDataLst>
                <p:tags r:id="rId11"/>
              </p:custDataLst>
            </p:nvPr>
          </p:nvSpPr>
          <p:spPr>
            <a:xfrm>
              <a:off x="3609538" y="3787524"/>
              <a:ext cx="390525" cy="431474"/>
            </a:xfrm>
            <a:prstGeom prst="downArrow">
              <a:avLst/>
            </a:prstGeom>
            <a:solidFill>
              <a:srgbClr val="FFAE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4" name="文本框 23"/>
            <p:cNvSpPr txBox="1"/>
            <p:nvPr>
              <p:custDataLst>
                <p:tags r:id="rId12"/>
              </p:custDataLst>
            </p:nvPr>
          </p:nvSpPr>
          <p:spPr>
            <a:xfrm>
              <a:off x="1969385" y="4277908"/>
              <a:ext cx="3884771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物体的内能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/>
                  <a:cs typeface="Times New Roman" panose="02020603050405020304" charset="0"/>
                  <a:sym typeface="+mn-ea"/>
                </a:rPr>
                <a:t>增加</a:t>
              </a:r>
              <a:endParaRPr lang="zh-CN" altLang="en-US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3"/>
            </p:custDataLst>
          </p:nvPr>
        </p:nvGrpSpPr>
        <p:grpSpPr>
          <a:xfrm>
            <a:off x="5050164" y="1463017"/>
            <a:ext cx="2913578" cy="2260193"/>
            <a:chOff x="6733552" y="1950689"/>
            <a:chExt cx="3884771" cy="3013591"/>
          </a:xfrm>
        </p:grpSpPr>
        <p:sp>
          <p:nvSpPr>
            <p:cNvPr id="31" name="矩形: 圆角 30"/>
            <p:cNvSpPr/>
            <p:nvPr>
              <p:custDataLst>
                <p:tags r:id="rId14"/>
              </p:custDataLst>
            </p:nvPr>
          </p:nvSpPr>
          <p:spPr>
            <a:xfrm>
              <a:off x="6734799" y="1950689"/>
              <a:ext cx="3716417" cy="3013591"/>
            </a:xfrm>
            <a:prstGeom prst="roundRect">
              <a:avLst>
                <a:gd name="adj" fmla="val 12874"/>
              </a:avLst>
            </a:prstGeom>
            <a:solidFill>
              <a:schemeClr val="bg1"/>
            </a:solidFill>
            <a:ln w="28575">
              <a:solidFill>
                <a:srgbClr val="FF8979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5" name="文本框 24"/>
            <p:cNvSpPr txBox="1"/>
            <p:nvPr>
              <p:custDataLst>
                <p:tags r:id="rId15"/>
              </p:custDataLst>
            </p:nvPr>
          </p:nvSpPr>
          <p:spPr>
            <a:xfrm>
              <a:off x="6901907" y="2068680"/>
              <a:ext cx="3548062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②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/>
                  <a:cs typeface="Times New Roman" panose="02020603050405020304" charset="0"/>
                  <a:sym typeface="+mn-ea"/>
                </a:rPr>
                <a:t>物体</a:t>
              </a: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对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/>
                  <a:cs typeface="Times New Roman" panose="02020603050405020304" charset="0"/>
                  <a:sym typeface="+mn-ea"/>
                </a:rPr>
                <a:t>外界</a:t>
              </a: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做功</a:t>
              </a:r>
              <a:endParaRPr lang="zh-CN" altLang="en-US" sz="2400" b="1"/>
            </a:p>
          </p:txBody>
        </p:sp>
        <p:sp>
          <p:nvSpPr>
            <p:cNvPr id="26" name="箭头: 下 25"/>
            <p:cNvSpPr/>
            <p:nvPr>
              <p:custDataLst>
                <p:tags r:id="rId16"/>
              </p:custDataLst>
            </p:nvPr>
          </p:nvSpPr>
          <p:spPr>
            <a:xfrm>
              <a:off x="8373705" y="2712365"/>
              <a:ext cx="390525" cy="431474"/>
            </a:xfrm>
            <a:prstGeom prst="downArrow">
              <a:avLst/>
            </a:prstGeom>
            <a:solidFill>
              <a:srgbClr val="FFAE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7" name="文本框 26"/>
            <p:cNvSpPr txBox="1"/>
            <p:nvPr>
              <p:custDataLst>
                <p:tags r:id="rId17"/>
              </p:custDataLst>
            </p:nvPr>
          </p:nvSpPr>
          <p:spPr>
            <a:xfrm>
              <a:off x="6733552" y="3202749"/>
              <a:ext cx="3884771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内能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  <a:sym typeface="+mn-ea"/>
                </a:rPr>
                <a:t>转化</a:t>
              </a: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为机械能</a:t>
              </a:r>
              <a:endParaRPr lang="zh-CN" altLang="en-US" sz="2400" b="1"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28" name="箭头: 下 27"/>
            <p:cNvSpPr/>
            <p:nvPr>
              <p:custDataLst>
                <p:tags r:id="rId18"/>
              </p:custDataLst>
            </p:nvPr>
          </p:nvSpPr>
          <p:spPr>
            <a:xfrm>
              <a:off x="8373705" y="3787524"/>
              <a:ext cx="390525" cy="431474"/>
            </a:xfrm>
            <a:prstGeom prst="downArrow">
              <a:avLst/>
            </a:prstGeom>
            <a:solidFill>
              <a:srgbClr val="FFAEA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9" name="文本框 28"/>
            <p:cNvSpPr txBox="1"/>
            <p:nvPr>
              <p:custDataLst>
                <p:tags r:id="rId19"/>
              </p:custDataLst>
            </p:nvPr>
          </p:nvSpPr>
          <p:spPr>
            <a:xfrm>
              <a:off x="6733552" y="4277908"/>
              <a:ext cx="3884771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latin typeface="Times New Roman"/>
                  <a:cs typeface="Times New Roman" panose="02020603050405020304" charset="0"/>
                  <a:sym typeface="+mn-ea"/>
                </a:rPr>
                <a:t>物体的内能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/>
                  <a:cs typeface="Times New Roman" panose="02020603050405020304" charset="0"/>
                  <a:sym typeface="+mn-ea"/>
                </a:rPr>
                <a:t>减少</a:t>
              </a:r>
              <a:endParaRPr lang="zh-CN" altLang="en-US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20"/>
            </p:custDataLst>
          </p:nvPr>
        </p:nvGrpSpPr>
        <p:grpSpPr>
          <a:xfrm>
            <a:off x="1142013" y="3957477"/>
            <a:ext cx="5138266" cy="461950"/>
            <a:chOff x="787400" y="332966"/>
            <a:chExt cx="6851021" cy="615933"/>
          </a:xfrm>
        </p:grpSpPr>
        <p:sp>
          <p:nvSpPr>
            <p:cNvPr id="33" name="Rectangle 11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  <a:endPara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endParaRPr>
            </a:p>
          </p:txBody>
        </p:sp>
        <p:sp>
          <p:nvSpPr>
            <p:cNvPr id="34" name="文本框 33"/>
            <p:cNvSpPr txBox="1"/>
            <p:nvPr>
              <p:custDataLst>
                <p:tags r:id="rId22"/>
              </p:custDataLst>
            </p:nvPr>
          </p:nvSpPr>
          <p:spPr>
            <a:xfrm>
              <a:off x="1879134" y="335066"/>
              <a:ext cx="5759287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做功改变内能的实质是什么？</a:t>
              </a:r>
              <a:endParaRPr lang="zh-CN" altLang="en-US" sz="2400" b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14" name="表格 14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3256" y="843907"/>
          <a:ext cx="7949565" cy="4403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"/>
                <a:gridCol w="699135"/>
                <a:gridCol w="3364865"/>
                <a:gridCol w="3336925"/>
              </a:tblGrid>
              <a:tr h="506730">
                <a:tc gridSpan="2"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热传递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做功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06730">
                <a:tc rowSpan="4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区别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实质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673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实例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0546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条件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/>
                    </a:solidFill>
                  </a:tcPr>
                </a:tc>
              </a:tr>
              <a:tr h="166878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规律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8660"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联系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2573892" y="1266092"/>
            <a:ext cx="1605280" cy="478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100" b="1" spc="130">
                <a:latin typeface="+mn-ea"/>
              </a:rPr>
              <a:t>能量的</a:t>
            </a:r>
            <a:r>
              <a:rPr lang="zh-CN" altLang="zh-CN" sz="2100" b="1" spc="130">
                <a:solidFill>
                  <a:srgbClr val="0000FF"/>
                </a:solidFill>
                <a:latin typeface="+mn-ea"/>
              </a:rPr>
              <a:t>转移</a:t>
            </a:r>
            <a:endParaRPr lang="zh-CN" altLang="zh-CN" sz="2100" b="1" spc="13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6053943" y="1285156"/>
            <a:ext cx="1605280" cy="478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100" b="1" spc="130">
                <a:latin typeface="+mn-ea"/>
              </a:rPr>
              <a:t>能量的</a:t>
            </a:r>
            <a:r>
              <a:rPr lang="zh-CN" altLang="zh-CN" sz="2100" b="1" spc="130">
                <a:solidFill>
                  <a:srgbClr val="0000FF"/>
                </a:solidFill>
                <a:latin typeface="+mn-ea"/>
              </a:rPr>
              <a:t>转化</a:t>
            </a:r>
            <a:endParaRPr lang="zh-CN" altLang="zh-CN" sz="2100" b="1" spc="13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253640" y="1723561"/>
            <a:ext cx="2743200" cy="478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100" b="1" spc="130">
                <a:latin typeface="+mn-ea"/>
              </a:rPr>
              <a:t>冬天对着手哈气取暖</a:t>
            </a:r>
            <a:endParaRPr lang="zh-CN" altLang="zh-CN" sz="2100" b="1" spc="130">
              <a:latin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5735437" y="1671635"/>
            <a:ext cx="2458720" cy="478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100" b="1" spc="130">
                <a:latin typeface="+mn-ea"/>
              </a:rPr>
              <a:t>冬天用力搓手取暖</a:t>
            </a:r>
            <a:endParaRPr lang="zh-CN" altLang="zh-CN" sz="2100" b="1" spc="130">
              <a:latin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8"/>
            </p:custDataLst>
          </p:nvPr>
        </p:nvSpPr>
        <p:spPr>
          <a:xfrm>
            <a:off x="2646821" y="2126242"/>
            <a:ext cx="1605280" cy="478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100" b="1" spc="130">
                <a:latin typeface="+mn-ea"/>
              </a:rPr>
              <a:t>存在温度差</a:t>
            </a:r>
            <a:endParaRPr lang="zh-CN" altLang="zh-CN" sz="2100" b="1" spc="130">
              <a:latin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1992337" y="2561672"/>
            <a:ext cx="3103538" cy="170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zh-CN" sz="2100" b="1" spc="130">
                <a:latin typeface="+mn-ea"/>
              </a:rPr>
              <a:t>能量从高温物体传递到低温物体，直到温度相等为止。物体放出热量，内能减少；物体吸收热量，内能增加。</a:t>
            </a:r>
            <a:endParaRPr lang="zh-CN" altLang="zh-CN" sz="2100" b="1" spc="130">
              <a:latin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0"/>
            </p:custDataLst>
          </p:nvPr>
        </p:nvSpPr>
        <p:spPr>
          <a:xfrm>
            <a:off x="5412797" y="2697292"/>
            <a:ext cx="278372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zh-CN" sz="2100" b="1" spc="130">
                <a:latin typeface="+mn-ea"/>
              </a:rPr>
              <a:t>外界对物体做功，物体的内能增加；物体对外界做功，物体的内能减少</a:t>
            </a:r>
            <a:r>
              <a:rPr lang="zh-CN" altLang="en-US" sz="2100" b="1" spc="130">
                <a:latin typeface="+mn-ea"/>
              </a:rPr>
              <a:t>。</a:t>
            </a:r>
            <a:endParaRPr lang="zh-CN" altLang="zh-CN" sz="2100" b="1" spc="130">
              <a:latin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>
          <a:xfrm>
            <a:off x="2175350" y="4242910"/>
            <a:ext cx="6157972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zh-CN" altLang="zh-CN" sz="2100" b="1" spc="130">
                <a:latin typeface="+mn-ea"/>
              </a:rPr>
              <a:t>热传递和做功都能改变物体的内能，它们在改变物体的内能上是</a:t>
            </a:r>
            <a:r>
              <a:rPr lang="zh-CN" altLang="zh-CN" sz="2100" b="1" spc="130">
                <a:solidFill>
                  <a:srgbClr val="0000FF"/>
                </a:solidFill>
                <a:latin typeface="+mn-ea"/>
              </a:rPr>
              <a:t>等效</a:t>
            </a:r>
            <a:r>
              <a:rPr lang="zh-CN" altLang="zh-CN" sz="2100" b="1" spc="130">
                <a:latin typeface="+mn-ea"/>
              </a:rPr>
              <a:t>的</a:t>
            </a:r>
            <a:r>
              <a:rPr lang="zh-CN" altLang="en-US" sz="2100" b="1" spc="130">
                <a:latin typeface="+mn-ea"/>
              </a:rPr>
              <a:t>。</a:t>
            </a:r>
            <a:endParaRPr lang="zh-CN" altLang="zh-CN" sz="2100" b="1" spc="130">
              <a:latin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843345" y="330833"/>
            <a:ext cx="4872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黑体"/>
              </a:rPr>
              <a:t>3.</a:t>
            </a:r>
            <a:r>
              <a:rPr lang="zh-CN" altLang="en-US" sz="2400" b="1">
                <a:latin typeface="+mj-lt"/>
                <a:ea typeface="黑体"/>
              </a:rPr>
              <a:t>做功和热传递的比较</a:t>
            </a:r>
            <a:endParaRPr lang="zh-CN" altLang="en-US" sz="2400" b="1">
              <a:latin typeface="+mj-lt"/>
              <a:ea typeface="黑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1360590" y="965519"/>
            <a:ext cx="7173092" cy="3415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2</a:t>
            </a:r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  </a:t>
            </a:r>
            <a:r>
              <a:rPr lang="zh-CN" altLang="en-US" sz="2400" b="1">
                <a:latin typeface="+mj-lt"/>
                <a:ea typeface="+mj-ea"/>
              </a:rPr>
              <a:t>下列实例中，通过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j-ea"/>
              </a:rPr>
              <a:t>做功</a:t>
            </a:r>
            <a:r>
              <a:rPr lang="zh-CN" altLang="en-US" sz="2400" b="1">
                <a:latin typeface="+mj-lt"/>
                <a:ea typeface="+mj-ea"/>
              </a:rPr>
              <a:t>改变物体内能的是（     ）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A.</a:t>
            </a:r>
            <a:r>
              <a:rPr lang="zh-CN" altLang="en-US" sz="2400" b="1">
                <a:latin typeface="+mj-lt"/>
                <a:ea typeface="+mj-ea"/>
              </a:rPr>
              <a:t>物体放在取暖器旁温度升高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B.</a:t>
            </a:r>
            <a:r>
              <a:rPr lang="zh-CN" altLang="en-US" sz="2400" b="1">
                <a:latin typeface="+mj-lt"/>
                <a:ea typeface="+mj-ea"/>
              </a:rPr>
              <a:t>反复弯折铁丝，弯折处温度升高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C.</a:t>
            </a:r>
            <a:r>
              <a:rPr lang="zh-CN" altLang="en-US" sz="2400" b="1">
                <a:latin typeface="+mj-lt"/>
                <a:ea typeface="+mj-ea"/>
              </a:rPr>
              <a:t>食品放入电冰箱后温度降低</a:t>
            </a:r>
            <a:endParaRPr lang="en-US" altLang="zh-CN" sz="2400" b="1">
              <a:latin typeface="+mj-lt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latin typeface="+mj-lt"/>
                <a:ea typeface="+mj-ea"/>
              </a:rPr>
              <a:t>D.</a:t>
            </a:r>
            <a:r>
              <a:rPr lang="zh-CN" altLang="en-US" sz="2400" b="1">
                <a:latin typeface="+mj-lt"/>
                <a:ea typeface="+mj-ea"/>
              </a:rPr>
              <a:t>医生用冰袋给发热的病人降温</a:t>
            </a:r>
            <a:endParaRPr lang="zh-CN" altLang="en-US" sz="2400" b="1">
              <a:latin typeface="+mj-lt"/>
              <a:ea typeface="+mj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882901" y="1063839"/>
            <a:ext cx="33398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400" b="1">
                <a:solidFill>
                  <a:srgbClr val="FF0000"/>
                </a:solidFill>
              </a:rPr>
              <a:t>B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1192890" y="204898"/>
            <a:ext cx="5331563" cy="487363"/>
            <a:chOff x="378735" y="1218041"/>
            <a:chExt cx="7108750" cy="649817"/>
          </a:xfrm>
        </p:grpSpPr>
        <p:grpSp>
          <p:nvGrpSpPr>
            <p:cNvPr id="3" name="组合 2"/>
            <p:cNvGrpSpPr/>
            <p:nvPr>
              <p:custDataLst>
                <p:tags r:id="rId4"/>
              </p:custDataLst>
            </p:nvPr>
          </p:nvGrpSpPr>
          <p:grpSpPr>
            <a:xfrm>
              <a:off x="378735" y="1218041"/>
              <a:ext cx="2262252" cy="620760"/>
              <a:chOff x="211095" y="379841"/>
              <a:chExt cx="2262252" cy="620760"/>
            </a:xfrm>
          </p:grpSpPr>
          <p:sp>
            <p:nvSpPr>
              <p:cNvPr id="5" name="燕尾形 9"/>
              <p:cNvSpPr/>
              <p:nvPr>
                <p:custDataLst>
                  <p:tags r:id="rId5"/>
                </p:custDataLst>
              </p:nvPr>
            </p:nvSpPr>
            <p:spPr>
              <a:xfrm>
                <a:off x="211095" y="379842"/>
                <a:ext cx="1902212" cy="620759"/>
              </a:xfrm>
              <a:prstGeom prst="chevron">
                <a:avLst>
                  <a:gd name="adj" fmla="val 28177"/>
                </a:avLst>
              </a:prstGeom>
              <a:solidFill>
                <a:srgbClr val="C7D52F"/>
              </a:solidFill>
              <a:ln>
                <a:solidFill>
                  <a:srgbClr val="C7D5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2400" b="1">
                    <a:solidFill>
                      <a:schemeClr val="tx1"/>
                    </a:solidFill>
                  </a:rPr>
                  <a:t>知识点  </a:t>
                </a:r>
                <a:endParaRPr lang="zh-CN" alt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六边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1753266" y="379841"/>
                <a:ext cx="720081" cy="620759"/>
              </a:xfrm>
              <a:prstGeom prst="hexagon">
                <a:avLst/>
              </a:prstGeom>
              <a:solidFill>
                <a:srgbClr val="FFFFFE"/>
              </a:solidFill>
              <a:ln>
                <a:solidFill>
                  <a:srgbClr val="A4C736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>
                    <a:solidFill>
                      <a:schemeClr val="tx1"/>
                    </a:solidFill>
                    <a:latin typeface="+mj-ea"/>
                    <a:ea typeface="+mj-ea"/>
                  </a:rPr>
                  <a:t>3</a:t>
                </a:r>
                <a:endParaRPr lang="zh-CN" altLang="en-US" sz="2400" b="1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4" name="文本框 3"/>
            <p:cNvSpPr txBox="1"/>
            <p:nvPr>
              <p:custDataLst>
                <p:tags r:id="rId7"/>
              </p:custDataLst>
            </p:nvPr>
          </p:nvSpPr>
          <p:spPr>
            <a:xfrm>
              <a:off x="2640987" y="1254025"/>
              <a:ext cx="4846498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温度、热量和内能的辨析</a:t>
              </a:r>
              <a:endParaRPr lang="zh-CN" altLang="en-US" sz="2400" b="1">
                <a:solidFill>
                  <a:srgbClr val="A0AD23"/>
                </a:solidFill>
                <a:latin typeface="+mj-ea"/>
                <a:ea typeface="+mj-ea"/>
              </a:endParaRPr>
            </a:p>
          </p:txBody>
        </p:sp>
      </p:grpSp>
      <p:graphicFrame>
        <p:nvGraphicFramePr>
          <p:cNvPr id="22" name="表格 22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07534" y="884158"/>
          <a:ext cx="810387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"/>
                <a:gridCol w="852170"/>
                <a:gridCol w="2484755"/>
                <a:gridCol w="2124075"/>
                <a:gridCol w="2242820"/>
              </a:tblGrid>
              <a:tr h="411480">
                <a:tc gridSpan="2"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温度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热量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内能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767840">
                <a:tc rowSpan="4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区别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定义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1722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1">
                          <a:solidFill>
                            <a:schemeClr val="tx1"/>
                          </a:solidFill>
                        </a:rPr>
                        <a:t>量的性质</a:t>
                      </a:r>
                      <a:endParaRPr lang="zh-CN" altLang="en-US" sz="18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8966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表述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altLang="zh-CN" sz="21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1480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1">
                          <a:solidFill>
                            <a:schemeClr val="tx1"/>
                          </a:solidFill>
                        </a:rPr>
                        <a:t>单位</a:t>
                      </a:r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21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" name="矩形 22" title=""/>
          <p:cNvSpPr/>
          <p:nvPr>
            <p:custDataLst>
              <p:tags r:id="rId9"/>
            </p:custDataLst>
          </p:nvPr>
        </p:nvSpPr>
        <p:spPr>
          <a:xfrm>
            <a:off x="1813512" y="1275319"/>
            <a:ext cx="2339748" cy="170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zh-CN" altLang="en-US" sz="2100" b="1"/>
              <a:t>宏观上：表示物体的</a:t>
            </a:r>
            <a:r>
              <a:rPr lang="zh-CN" altLang="en-US" sz="2100" b="1">
                <a:solidFill>
                  <a:srgbClr val="FF0000"/>
                </a:solidFill>
              </a:rPr>
              <a:t>冷热程度</a:t>
            </a:r>
            <a:endParaRPr lang="zh-CN" altLang="en-US" sz="2100" b="1">
              <a:solidFill>
                <a:srgbClr val="FF0000"/>
              </a:solidFill>
            </a:endParaRPr>
          </a:p>
          <a:p>
            <a:pPr algn="just">
              <a:buNone/>
            </a:pPr>
            <a:r>
              <a:rPr lang="zh-CN" altLang="en-US" sz="2100" b="1"/>
              <a:t>微观上：反应物体中大量分子无规则运动的剧烈程度</a:t>
            </a:r>
            <a:endParaRPr lang="zh-CN" altLang="en-US" sz="2100" b="1"/>
          </a:p>
        </p:txBody>
      </p:sp>
      <p:sp>
        <p:nvSpPr>
          <p:cNvPr id="24" name="矩形 23" title=""/>
          <p:cNvSpPr/>
          <p:nvPr>
            <p:custDataLst>
              <p:tags r:id="rId10"/>
            </p:custDataLst>
          </p:nvPr>
        </p:nvSpPr>
        <p:spPr>
          <a:xfrm>
            <a:off x="4310554" y="1598483"/>
            <a:ext cx="1968605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/>
              <a:t>在热传递的过程中，传递能量的多少</a:t>
            </a:r>
            <a:endParaRPr lang="zh-CN" altLang="en-US" sz="2100" b="1"/>
          </a:p>
        </p:txBody>
      </p:sp>
      <p:sp>
        <p:nvSpPr>
          <p:cNvPr id="25" name="矩形 24" title=""/>
          <p:cNvSpPr/>
          <p:nvPr>
            <p:custDataLst>
              <p:tags r:id="rId11"/>
            </p:custDataLst>
          </p:nvPr>
        </p:nvSpPr>
        <p:spPr>
          <a:xfrm>
            <a:off x="6441162" y="1468372"/>
            <a:ext cx="2249134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/>
              <a:t>构成物体的所有分子，其热运动的</a:t>
            </a:r>
            <a:r>
              <a:rPr lang="zh-CN" altLang="en-US" sz="2100" b="1">
                <a:solidFill>
                  <a:srgbClr val="FF0000"/>
                </a:solidFill>
              </a:rPr>
              <a:t>动能和分子势能的总和</a:t>
            </a:r>
            <a:endParaRPr lang="zh-CN" altLang="en-US" sz="2100" b="1">
              <a:solidFill>
                <a:srgbClr val="FF0000"/>
              </a:solidFill>
            </a:endParaRPr>
          </a:p>
        </p:txBody>
      </p:sp>
      <p:sp>
        <p:nvSpPr>
          <p:cNvPr id="26" name="矩形 25" title=""/>
          <p:cNvSpPr/>
          <p:nvPr>
            <p:custDataLst>
              <p:tags r:id="rId12"/>
            </p:custDataLst>
          </p:nvPr>
        </p:nvSpPr>
        <p:spPr>
          <a:xfrm>
            <a:off x="2481226" y="3068539"/>
            <a:ext cx="95002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100" b="1"/>
              <a:t>状态量</a:t>
            </a:r>
            <a:endParaRPr lang="zh-CN" altLang="en-US" sz="2100" b="1"/>
          </a:p>
        </p:txBody>
      </p:sp>
      <p:sp>
        <p:nvSpPr>
          <p:cNvPr id="27" name="矩形 26" title=""/>
          <p:cNvSpPr/>
          <p:nvPr>
            <p:custDataLst>
              <p:tags r:id="rId13"/>
            </p:custDataLst>
          </p:nvPr>
        </p:nvSpPr>
        <p:spPr>
          <a:xfrm>
            <a:off x="4745005" y="3036703"/>
            <a:ext cx="95002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100" b="1"/>
              <a:t>过程量</a:t>
            </a:r>
            <a:endParaRPr lang="zh-CN" altLang="en-US" sz="2100" b="1"/>
          </a:p>
        </p:txBody>
      </p:sp>
      <p:sp>
        <p:nvSpPr>
          <p:cNvPr id="28" name="矩形 27" title=""/>
          <p:cNvSpPr/>
          <p:nvPr>
            <p:custDataLst>
              <p:tags r:id="rId14"/>
            </p:custDataLst>
          </p:nvPr>
        </p:nvSpPr>
        <p:spPr>
          <a:xfrm>
            <a:off x="6819072" y="3035387"/>
            <a:ext cx="95002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100" b="1">
                <a:sym typeface="+mn-ea"/>
              </a:rPr>
              <a:t>状态量</a:t>
            </a:r>
            <a:endParaRPr lang="zh-CN" altLang="en-US" sz="2100" b="1">
              <a:sym typeface="+mn-ea"/>
            </a:endParaRPr>
          </a:p>
        </p:txBody>
      </p:sp>
      <p:sp>
        <p:nvSpPr>
          <p:cNvPr id="29" name="矩形 28" title=""/>
          <p:cNvSpPr/>
          <p:nvPr>
            <p:custDataLst>
              <p:tags r:id="rId15"/>
            </p:custDataLst>
          </p:nvPr>
        </p:nvSpPr>
        <p:spPr>
          <a:xfrm>
            <a:off x="1846727" y="3552365"/>
            <a:ext cx="2463827" cy="1060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/>
              <a:t>“降低”“升高” “降低到”</a:t>
            </a:r>
            <a:r>
              <a:rPr lang="zh-CN" altLang="en-US" sz="2100" b="1">
                <a:sym typeface="+mn-ea"/>
              </a:rPr>
              <a:t>“</a:t>
            </a:r>
            <a:r>
              <a:rPr lang="zh-CN" altLang="en-US" sz="2100" b="1"/>
              <a:t>升高到</a:t>
            </a:r>
            <a:r>
              <a:rPr lang="zh-CN" altLang="en-US" sz="2100" b="1">
                <a:sym typeface="+mn-ea"/>
              </a:rPr>
              <a:t>”</a:t>
            </a:r>
            <a:r>
              <a:rPr lang="zh-CN" altLang="en-US" sz="2100" b="1"/>
              <a:t>等</a:t>
            </a:r>
            <a:endParaRPr lang="zh-CN" altLang="en-US" sz="2100" b="1"/>
          </a:p>
        </p:txBody>
      </p:sp>
      <p:sp>
        <p:nvSpPr>
          <p:cNvPr id="30" name="矩形 29" title=""/>
          <p:cNvSpPr/>
          <p:nvPr>
            <p:custDataLst>
              <p:tags r:id="rId16"/>
            </p:custDataLst>
          </p:nvPr>
        </p:nvSpPr>
        <p:spPr>
          <a:xfrm>
            <a:off x="4150902" y="3627755"/>
            <a:ext cx="2571374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/>
              <a:t>“放出” “吸收”</a:t>
            </a:r>
            <a:endParaRPr lang="zh-CN" altLang="en-US" sz="2100" b="1"/>
          </a:p>
        </p:txBody>
      </p:sp>
      <p:sp>
        <p:nvSpPr>
          <p:cNvPr id="31" name="矩形 30" title=""/>
          <p:cNvSpPr/>
          <p:nvPr>
            <p:custDataLst>
              <p:tags r:id="rId17"/>
            </p:custDataLst>
          </p:nvPr>
        </p:nvSpPr>
        <p:spPr>
          <a:xfrm>
            <a:off x="6303445" y="3737771"/>
            <a:ext cx="2571374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/>
              <a:t>“具有”</a:t>
            </a:r>
            <a:r>
              <a:rPr lang="zh-CN" altLang="en-US" sz="2100" b="1">
                <a:sym typeface="+mn-ea"/>
              </a:rPr>
              <a:t> </a:t>
            </a:r>
            <a:r>
              <a:rPr lang="zh-CN" altLang="en-US" sz="2100" b="1"/>
              <a:t>“</a:t>
            </a:r>
            <a:r>
              <a:rPr lang="zh-CN" altLang="en-US" sz="2100" b="1">
                <a:sym typeface="+mn-ea"/>
              </a:rPr>
              <a:t> </a:t>
            </a:r>
            <a:r>
              <a:rPr lang="zh-CN" altLang="en-US" sz="2100" b="1"/>
              <a:t>改变”</a:t>
            </a:r>
            <a:endParaRPr lang="en-US" altLang="zh-CN" sz="2100" b="1"/>
          </a:p>
          <a:p>
            <a:r>
              <a:rPr lang="zh-CN" altLang="en-US" sz="2100" b="1"/>
              <a:t>“增加”“减少”</a:t>
            </a:r>
            <a:endParaRPr lang="zh-CN" altLang="en-US" sz="2100" b="1"/>
          </a:p>
        </p:txBody>
      </p:sp>
      <p:sp>
        <p:nvSpPr>
          <p:cNvPr id="32" name="矩形 31" title=""/>
          <p:cNvSpPr/>
          <p:nvPr>
            <p:custDataLst>
              <p:tags r:id="rId18"/>
            </p:custDataLst>
          </p:nvPr>
        </p:nvSpPr>
        <p:spPr>
          <a:xfrm>
            <a:off x="2065246" y="4601329"/>
            <a:ext cx="1781978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100" b="1">
                <a:sym typeface="+mn-ea"/>
              </a:rPr>
              <a:t>摄氏度（℃）</a:t>
            </a:r>
            <a:endParaRPr lang="zh-CN" altLang="en-US" sz="2100" b="1">
              <a:sym typeface="+mn-ea"/>
            </a:endParaRPr>
          </a:p>
        </p:txBody>
      </p:sp>
      <p:sp>
        <p:nvSpPr>
          <p:cNvPr id="33" name="矩形 32" title=""/>
          <p:cNvSpPr/>
          <p:nvPr>
            <p:custDataLst>
              <p:tags r:id="rId19"/>
            </p:custDataLst>
          </p:nvPr>
        </p:nvSpPr>
        <p:spPr>
          <a:xfrm>
            <a:off x="4745005" y="4612730"/>
            <a:ext cx="1355179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100" b="1"/>
              <a:t>焦耳（</a:t>
            </a:r>
            <a:r>
              <a:rPr lang="en-US" altLang="zh-CN" sz="2100" b="1"/>
              <a:t>J</a:t>
            </a:r>
            <a:r>
              <a:rPr lang="zh-CN" altLang="en-US" sz="2100" b="1"/>
              <a:t>）</a:t>
            </a:r>
            <a:endParaRPr lang="zh-CN" altLang="en-US" sz="2100" b="1"/>
          </a:p>
        </p:txBody>
      </p:sp>
      <p:sp>
        <p:nvSpPr>
          <p:cNvPr id="34" name="矩形 33" title=""/>
          <p:cNvSpPr/>
          <p:nvPr>
            <p:custDataLst>
              <p:tags r:id="rId20"/>
            </p:custDataLst>
          </p:nvPr>
        </p:nvSpPr>
        <p:spPr>
          <a:xfrm>
            <a:off x="6888139" y="4592506"/>
            <a:ext cx="1355179" cy="41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100" b="1">
                <a:sym typeface="+mn-ea"/>
              </a:rPr>
              <a:t>焦耳（</a:t>
            </a:r>
            <a:r>
              <a:rPr lang="en-US" altLang="zh-CN" sz="2100" b="1">
                <a:sym typeface="+mn-ea"/>
              </a:rPr>
              <a:t>J</a:t>
            </a:r>
            <a:r>
              <a:rPr lang="zh-CN" altLang="en-US" sz="2100" b="1">
                <a:sym typeface="+mn-ea"/>
              </a:rPr>
              <a:t>）</a:t>
            </a:r>
            <a:endParaRPr lang="zh-CN" altLang="en-US" sz="2100" b="1">
              <a:sym typeface="+mn-ea"/>
            </a:endParaRPr>
          </a:p>
        </p:txBody>
      </p:sp>
      <p:sp>
        <p:nvSpPr>
          <p:cNvPr id="35" name="矩形 34" title=""/>
          <p:cNvSpPr/>
          <p:nvPr>
            <p:custDataLst>
              <p:tags r:id="rId21"/>
            </p:custDataLst>
          </p:nvPr>
        </p:nvSpPr>
        <p:spPr>
          <a:xfrm>
            <a:off x="4393778" y="3967863"/>
            <a:ext cx="180215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1800" b="1">
                <a:solidFill>
                  <a:srgbClr val="FF0000"/>
                </a:solidFill>
                <a:sym typeface="+mn-ea"/>
              </a:rPr>
              <a:t>不能用“含有”或“具有”表述</a:t>
            </a:r>
            <a:endParaRPr lang="zh-CN" altLang="en-US" sz="1800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389493" y="529372"/>
          <a:ext cx="8411210" cy="4476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785"/>
                <a:gridCol w="750570"/>
                <a:gridCol w="7221855"/>
              </a:tblGrid>
              <a:tr h="1116330">
                <a:tc rowSpan="2"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归纳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总结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两个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一定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604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四个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 sz="2100" b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不一定</a:t>
                      </a:r>
                      <a:endParaRPr lang="zh-CN" altLang="en-US" sz="2100" b="1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endParaRPr lang="en-US" altLang="zh-CN" sz="1800">
                        <a:latin typeface="+mn-ea"/>
                        <a:ea typeface="+mn-ea"/>
                        <a:sym typeface="+mn-ea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1616035" y="1502410"/>
            <a:ext cx="7035046" cy="3189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None/>
            </a:pPr>
            <a:r>
              <a:rPr lang="zh-CN" altLang="en-US" sz="2100" b="1">
                <a:latin typeface="Times New Roman"/>
                <a:cs typeface="Times New Roman" panose="02020603050405020304" charset="0"/>
              </a:rPr>
              <a:t>①一个物体的内能增加（或减少）时，其温度不一定升高（或降低），如：晶体的熔化（或凝固）过程；</a:t>
            </a:r>
            <a:endParaRPr lang="en-US" altLang="zh-CN" sz="2100" b="1">
              <a:latin typeface="Times New Roman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zh-CN" altLang="en-US" sz="2100" b="1">
                <a:latin typeface="Times New Roman"/>
                <a:cs typeface="Times New Roman" panose="02020603050405020304" charset="0"/>
              </a:rPr>
              <a:t>②</a:t>
            </a:r>
            <a:r>
              <a:rPr lang="zh-CN" altLang="en-US" sz="2100" b="1">
                <a:latin typeface="Times New Roman"/>
                <a:cs typeface="Times New Roman" panose="02020603050405020304" charset="0"/>
                <a:sym typeface="+mn-ea"/>
              </a:rPr>
              <a:t>一个物体的内能增加（或减少）时，其不一定吸收（或放出）热量，如：对物体做功（或物体对外做功）；</a:t>
            </a:r>
            <a:endParaRPr lang="en-US" altLang="zh-CN" sz="2100" b="1">
              <a:latin typeface="Times New Roman"/>
              <a:cs typeface="Times New Roman" panose="02020603050405020304" charset="0"/>
              <a:sym typeface="+mn-ea"/>
            </a:endParaRPr>
          </a:p>
          <a:p>
            <a:pPr>
              <a:lnSpc>
                <a:spcPct val="120000"/>
              </a:lnSpc>
              <a:buNone/>
            </a:pPr>
            <a:r>
              <a:rPr lang="zh-CN" altLang="en-US" sz="2100" b="1">
                <a:latin typeface="Times New Roman"/>
                <a:cs typeface="Times New Roman" panose="02020603050405020304" charset="0"/>
                <a:sym typeface="+mn-ea"/>
              </a:rPr>
              <a:t>③一个物体吸收（或放出）热量时，其温度不一定升高（或降低），如：晶体的熔化（或凝固）过程；</a:t>
            </a:r>
            <a:endParaRPr lang="en-US" altLang="zh-CN" sz="2100" b="1">
              <a:latin typeface="Times New Roman"/>
              <a:cs typeface="Times New Roman" panose="02020603050405020304" charset="0"/>
              <a:sym typeface="+mn-ea"/>
            </a:endParaRPr>
          </a:p>
          <a:p>
            <a:pPr>
              <a:lnSpc>
                <a:spcPct val="120000"/>
              </a:lnSpc>
              <a:buNone/>
            </a:pPr>
            <a:r>
              <a:rPr lang="zh-CN" altLang="en-US" sz="2100" b="1">
                <a:latin typeface="Times New Roman"/>
                <a:cs typeface="Times New Roman" panose="02020603050405020304" charset="0"/>
                <a:sym typeface="+mn-ea"/>
              </a:rPr>
              <a:t>④一个物体的温度升高（或降低）时，不一定是吸收（或放出）热量，如：摩擦生热（或物体对外界做功）。</a:t>
            </a:r>
            <a:endParaRPr lang="en-US" altLang="zh-CN" sz="2100" b="1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1558885" y="1010611"/>
            <a:ext cx="7418070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00" b="1">
                <a:latin typeface="Times New Roman"/>
                <a:cs typeface="Times New Roman" panose="02020603050405020304" charset="0"/>
              </a:rPr>
              <a:t>②物体的温度升高（或降低）时，其内能一定增加（或减少）</a:t>
            </a:r>
            <a:endParaRPr lang="en-US" altLang="zh-CN" sz="2100" b="1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1558885" y="618196"/>
            <a:ext cx="6614160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00" b="1">
                <a:latin typeface="Times New Roman"/>
                <a:cs typeface="Times New Roman" panose="02020603050405020304" charset="0"/>
              </a:rPr>
              <a:t>①物体吸热（或放热）时，其内能一定增加（或减少）</a:t>
            </a:r>
            <a:endParaRPr lang="en-US" altLang="zh-CN" sz="2100" b="1">
              <a:latin typeface="Times New Roman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4"/>
            </p:custDataLst>
          </p:nvPr>
        </p:nvSpPr>
        <p:spPr>
          <a:xfrm>
            <a:off x="299993" y="1221600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7" name="object 54" title="">
            <a:hlinkClick r:id="rId6" action="ppaction://hlinksldjump"/>
          </p:cNvPr>
          <p:cNvSpPr/>
          <p:nvPr>
            <p:custDataLst>
              <p:tags r:id="rId5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719653" y="669022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1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内能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关于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物体内能，下列说法正确的是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．温度为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的物体没有内能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．物体运动得越快，内能越大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．静止在地面上的物体，机械能和内能均为零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．一个物体的机械能可能为零，但它的内能永远不可能为零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5490221" y="1323079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719653" y="573528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关于内能，下列说法中正确的是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．具有机械能的物体不一定具有内能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．内能越大的物体含有的热量越多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．物体具有内能，也可以同时具有机械能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．温度相同的物体，其内能大小也相等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44238" y="62753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2.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5166185" y="665000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新课导入</a:t>
            </a:r>
            <a:endParaRPr lang="zh-CN" altLang="en-US" sz="27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3" name="热水瓶的瓶塞弹起来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0218" y="1781605"/>
            <a:ext cx="3518254" cy="2834852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74849" y="745807"/>
            <a:ext cx="799680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观看视频，注意看视频中的瓶塞，发生了什么现象？你们见过这种现象吗？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0"/>
            </p:custDataLst>
          </p:nvPr>
        </p:nvSpPr>
        <p:spPr>
          <a:xfrm>
            <a:off x="4111190" y="1607078"/>
            <a:ext cx="374090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现象：</a:t>
            </a:r>
            <a:r>
              <a:rPr lang="zh-CN" altLang="en-US" sz="2400" b="1"/>
              <a:t>瓶塞弹起来了</a:t>
            </a:r>
            <a:endParaRPr lang="zh-CN" altLang="en-US" sz="2400" b="1"/>
          </a:p>
        </p:txBody>
      </p:sp>
      <p:sp>
        <p:nvSpPr>
          <p:cNvPr id="14" name="文本框 13" title=""/>
          <p:cNvSpPr txBox="1"/>
          <p:nvPr>
            <p:custDataLst>
              <p:tags r:id="rId11"/>
            </p:custDataLst>
          </p:nvPr>
        </p:nvSpPr>
        <p:spPr>
          <a:xfrm>
            <a:off x="4111189" y="2055044"/>
            <a:ext cx="397247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/>
              <a:t>弹起来的瓶塞具有机械能</a:t>
            </a:r>
            <a:endParaRPr lang="zh-CN" altLang="en-US" sz="2400" b="1"/>
          </a:p>
        </p:txBody>
      </p:sp>
      <p:sp>
        <p:nvSpPr>
          <p:cNvPr id="18" name="文本框 17" title=""/>
          <p:cNvSpPr txBox="1"/>
          <p:nvPr>
            <p:custDataLst>
              <p:tags r:id="rId12"/>
            </p:custDataLst>
          </p:nvPr>
        </p:nvSpPr>
        <p:spPr>
          <a:xfrm>
            <a:off x="4111190" y="2627058"/>
            <a:ext cx="333194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是谁让瓶塞弹起来的？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3"/>
            </p:custDataLst>
          </p:nvPr>
        </p:nvSpPr>
        <p:spPr>
          <a:xfrm>
            <a:off x="4111190" y="3044576"/>
            <a:ext cx="43778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>
                <a:latin typeface="+mn-ea"/>
              </a:rPr>
              <a:t>瓶内水蒸气推动瓶塞做了功</a:t>
            </a:r>
            <a:endParaRPr lang="zh-CN" altLang="en-US" sz="2400" b="1">
              <a:latin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4"/>
            </p:custDataLst>
          </p:nvPr>
        </p:nvSpPr>
        <p:spPr>
          <a:xfrm>
            <a:off x="4111190" y="3748859"/>
            <a:ext cx="421907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984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表明：</a:t>
            </a:r>
            <a:r>
              <a:rPr lang="zh-CN" altLang="en-US" sz="2400" b="1"/>
              <a:t>瓶内的水蒸气具有</a:t>
            </a:r>
            <a:r>
              <a:rPr lang="zh-CN" altLang="en-US" sz="2400" b="1" u="sng"/>
              <a:t>能量</a:t>
            </a:r>
            <a:endParaRPr lang="zh-CN" altLang="en-US" sz="2400" b="1" u="sng"/>
          </a:p>
        </p:txBody>
      </p:sp>
      <p:sp>
        <p:nvSpPr>
          <p:cNvPr id="10" name="对话气泡: 圆角矩形 9" title=""/>
          <p:cNvSpPr/>
          <p:nvPr>
            <p:custDataLst>
              <p:tags r:id="rId15"/>
            </p:custDataLst>
          </p:nvPr>
        </p:nvSpPr>
        <p:spPr>
          <a:xfrm>
            <a:off x="5903420" y="4301328"/>
            <a:ext cx="2180242" cy="663192"/>
          </a:xfrm>
          <a:prstGeom prst="wedgeRoundRectCallout">
            <a:avLst>
              <a:gd name="adj1" fmla="val 36306"/>
              <a:gd name="adj2" fmla="val -71267"/>
              <a:gd name="adj3" fmla="val 16667"/>
            </a:avLst>
          </a:prstGeom>
          <a:solidFill>
            <a:srgbClr val="DAF6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这种能量是什么能量呢？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8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2" grpId="0"/>
      <p:bldP spid="14" grpId="0"/>
      <p:bldP spid="18" grpId="0"/>
      <p:bldP spid="19" grpId="0"/>
      <p:bldP spid="20" grpId="0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719653" y="573528"/>
            <a:ext cx="7268572" cy="175323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四只相同规格的烧杯中装有水，水量及其温度如图所示，内能最小的是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杯中的水，内能最大的是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杯中的水。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26344" y="59835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3.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783" y="2517744"/>
            <a:ext cx="5268737" cy="144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3546005" y="1221600"/>
            <a:ext cx="31813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endParaRPr lang="zh-CN" altLang="en-US" sz="100"/>
          </a:p>
        </p:txBody>
      </p:sp>
      <p:sp>
        <p:nvSpPr>
          <p:cNvPr id="9" name="矩形 8" title=""/>
          <p:cNvSpPr/>
          <p:nvPr>
            <p:custDataLst>
              <p:tags r:id="rId10"/>
            </p:custDataLst>
          </p:nvPr>
        </p:nvSpPr>
        <p:spPr>
          <a:xfrm>
            <a:off x="1162510" y="1616846"/>
            <a:ext cx="3352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719653" y="615017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热传递与内能的改变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爆炒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肉片时，是通过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的方式增大了肉片的内能。放在热汤中的金属勺子很快变得烫手，金属勺子的内能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减少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增加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，这是通过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的方式改变了它的内能。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98244" y="113841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4.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3618302" y="1269073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2012562" y="2301720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增加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845705" y="2895786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813937" y="615017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【传统文化】中医药是中华文化的瑰宝。如图所示是煎好的袋装中药液，服用前，需用热水烫一下。这是通过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________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的方式改变中药液的内能，此过程中中药液的内能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________(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增加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减少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”)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等线" panose="02010600030101010101" charset="-122"/>
              <a:ea typeface="等线" panose="02010600030101010101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418323" y="652358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5.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2051" name="Picture 3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3746" y="3073033"/>
            <a:ext cx="1820975" cy="182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9"/>
            </p:custDataLst>
          </p:nvPr>
        </p:nvSpPr>
        <p:spPr>
          <a:xfrm>
            <a:off x="1601789" y="1809133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2540979" y="2355726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增加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719653" y="573528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做功与内能的改变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【真实情境题】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当飞船从太空返回经过大气层时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，飞船的速度越来越快，同时与大气产生剧烈摩擦，外壳温度会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升高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降低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，这是通过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的方式改变了飞船外壳的内能。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44238" y="1192418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6.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9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6005" y="3343517"/>
            <a:ext cx="1485900" cy="1328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9"/>
            </p:custDataLst>
          </p:nvPr>
        </p:nvSpPr>
        <p:spPr>
          <a:xfrm>
            <a:off x="2411879" y="2301720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升高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1495809" y="2841780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object 54" title="">
            <a:hlinkClick r:id="rId4" action="ppaction://hlinksldjump"/>
          </p:cNvPr>
          <p:cNvSpPr/>
          <p:nvPr>
            <p:custDataLst>
              <p:tags r:id="rId3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359651" y="681540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7.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719653" y="669023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【教材图片变式】如图所示，在一个配有活塞的厚玻璃筒里放一小团脱脂棉，把活塞迅速压下去，此实验得到的结论：对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脱脂棉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筒内气体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做功，它的内能会增加。脱脂棉获得的内能是通过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获得的。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6365" y="2895786"/>
            <a:ext cx="482033" cy="170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9"/>
            </p:custDataLst>
          </p:nvPr>
        </p:nvSpPr>
        <p:spPr>
          <a:xfrm>
            <a:off x="3016597" y="1869672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筒内气体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1061729" y="2949792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object 54" title="">
            <a:hlinkClick r:id="rId4" action="ppaction://hlinksldjump"/>
          </p:cNvPr>
          <p:cNvSpPr/>
          <p:nvPr>
            <p:custDataLst>
              <p:tags r:id="rId3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5"/>
            </p:custDataLst>
          </p:nvPr>
        </p:nvSpPr>
        <p:spPr>
          <a:xfrm>
            <a:off x="359651" y="66742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8.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719653" y="669023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/>
                <a:ea typeface="微软雅黑" panose="020b0503020204020204" charset="-122"/>
              </a:rPr>
              <a:t>[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保定期中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]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建筑工人在固定铁钉时，用铁锤多次敲击铁钉，使铁钉温度升高，内能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________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；在烈日下暴晒，铁钉的温度也会升高，两种改变内能的方式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________(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相同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不同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”)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等线" panose="02010600030101010101" charset="-122"/>
              <a:ea typeface="等线" panose="02010600030101010101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4842149" y="1343267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增大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1009755" y="2409732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不同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305645" y="70636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9.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7"/>
            </p:custDataLst>
          </p:nvPr>
        </p:nvSpPr>
        <p:spPr>
          <a:xfrm>
            <a:off x="719653" y="669023"/>
            <a:ext cx="7268572" cy="34124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【知识体系构建】请补全下方知识结构图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en-US" altLang="zh-CN" sz="2400" kern="10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400" kern="1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400" kern="10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400" kern="1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2400" kern="100" smtClean="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r>
              <a:rPr lang="en-US" altLang="zh-CN" sz="2400">
                <a:latin typeface="Times New Roman"/>
                <a:ea typeface="微软雅黑" panose="020b0503020204020204" charset="-122"/>
              </a:rPr>
              <a:t>(1)________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(2)________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 (3)________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等线" panose="02010600030101010101" charset="-122"/>
              <a:ea typeface="等线" panose="02010600030101010101" charset="-122"/>
              <a:cs typeface="Courier New" panose="020703090202050204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3800" y="1693261"/>
            <a:ext cx="4320638" cy="1504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1276773" y="3543858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转移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11"/>
            </p:custDataLst>
          </p:nvPr>
        </p:nvSpPr>
        <p:spPr>
          <a:xfrm>
            <a:off x="3167963" y="3542452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</a:t>
            </a:r>
            <a:endParaRPr lang="zh-CN" altLang="en-US" sz="100"/>
          </a:p>
        </p:txBody>
      </p:sp>
      <p:sp>
        <p:nvSpPr>
          <p:cNvPr id="5" name="矩形 4" title=""/>
          <p:cNvSpPr/>
          <p:nvPr>
            <p:custDataLst>
              <p:tags r:id="rId12"/>
            </p:custDataLst>
          </p:nvPr>
        </p:nvSpPr>
        <p:spPr>
          <a:xfrm>
            <a:off x="4930705" y="3542451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弹性势能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02995" y="598352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10.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7"/>
            </p:custDataLst>
          </p:nvPr>
        </p:nvSpPr>
        <p:spPr>
          <a:xfrm>
            <a:off x="1763807" y="2889253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矩形 5" title=""/>
          <p:cNvSpPr/>
          <p:nvPr>
            <p:custDataLst>
              <p:tags r:id="rId8"/>
            </p:custDataLst>
          </p:nvPr>
        </p:nvSpPr>
        <p:spPr>
          <a:xfrm>
            <a:off x="841392" y="598352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【河北人文信息】</a:t>
            </a:r>
            <a:r>
              <a:rPr lang="zh-CN" altLang="zh-CN" sz="2400" kern="10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河北省是全国重要的工业基地之一，钢铁产业又是其支柱产业。钢铁生产过程中，在钢铁厂的冷却塔中，高温的钢水被浇注到模具中冷却成型，此过程中改变钢水内能的方式与下列实例相同的是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．锯木头时锯条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发热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	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．冬天用热水袋取暖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．汽车刹车时车轮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发热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	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．古人钻木取火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16664" y="602276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11.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7"/>
            </p:custDataLst>
          </p:nvPr>
        </p:nvSpPr>
        <p:spPr>
          <a:xfrm>
            <a:off x="719653" y="573528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关于物体内能、热量和温度，下列说法中正确的是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．物体内能增加，一定吸收了热量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．物体吸收热量，温度一定升高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．物体放出热量，内能减小，温度一定降低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．热量不可能自发地从温度低的物体向温度高的物体传递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899711" y="1275606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216664" y="599031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12.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7"/>
            </p:custDataLst>
          </p:nvPr>
        </p:nvSpPr>
        <p:spPr>
          <a:xfrm>
            <a:off x="719653" y="573528"/>
            <a:ext cx="7268572" cy="45231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如图所示为两个直接接触的实心铁块，初始时小铁块的温度为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70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，大铁块的温度为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30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，一段时间后，温度都为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40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。若不计热损失，对于该过程下列判断正确的是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．小铁块的分子运动变剧烈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．热量从大铁块传递给小铁块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．小铁块的内能减少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．温度都为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40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时，两铁块内能相同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2249861" y="2337905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6245" y="3003798"/>
            <a:ext cx="2378258" cy="583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进行新课</a:t>
            </a:r>
            <a:endParaRPr lang="zh-CN" altLang="en-US" sz="27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4"/>
            </p:custDataLst>
          </p:nvPr>
        </p:nvGrpSpPr>
        <p:grpSpPr>
          <a:xfrm>
            <a:off x="437057" y="696266"/>
            <a:ext cx="3594602" cy="487363"/>
            <a:chOff x="378735" y="1218041"/>
            <a:chExt cx="4792803" cy="649817"/>
          </a:xfrm>
        </p:grpSpPr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378735" y="1218041"/>
              <a:ext cx="2262252" cy="620760"/>
              <a:chOff x="211095" y="379841"/>
              <a:chExt cx="2262252" cy="620760"/>
            </a:xfrm>
          </p:grpSpPr>
          <p:sp>
            <p:nvSpPr>
              <p:cNvPr id="27" name="燕尾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211095" y="379842"/>
                <a:ext cx="1902212" cy="620759"/>
              </a:xfrm>
              <a:prstGeom prst="chevron">
                <a:avLst>
                  <a:gd name="adj" fmla="val 28177"/>
                </a:avLst>
              </a:prstGeom>
              <a:solidFill>
                <a:srgbClr val="C7D52F"/>
              </a:solidFill>
              <a:ln>
                <a:solidFill>
                  <a:srgbClr val="C7D52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zh-CN" altLang="en-US" sz="2400" b="1">
                    <a:solidFill>
                      <a:schemeClr val="tx1"/>
                    </a:solidFill>
                  </a:rPr>
                  <a:t>知识点  </a:t>
                </a:r>
                <a:endParaRPr lang="zh-CN" altLang="en-US" sz="2400" b="1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六边形 27"/>
              <p:cNvSpPr/>
              <p:nvPr>
                <p:custDataLst>
                  <p:tags r:id="rId7"/>
                </p:custDataLst>
              </p:nvPr>
            </p:nvSpPr>
            <p:spPr>
              <a:xfrm>
                <a:off x="1753266" y="379841"/>
                <a:ext cx="720081" cy="620759"/>
              </a:xfrm>
              <a:prstGeom prst="hexagon">
                <a:avLst/>
              </a:prstGeom>
              <a:solidFill>
                <a:srgbClr val="FFFFFE"/>
              </a:solidFill>
              <a:ln>
                <a:solidFill>
                  <a:srgbClr val="A4C736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400" b="1">
                    <a:solidFill>
                      <a:schemeClr val="tx1"/>
                    </a:solidFill>
                    <a:latin typeface="+mj-ea"/>
                    <a:ea typeface="+mj-ea"/>
                  </a:rPr>
                  <a:t>1</a:t>
                </a:r>
                <a:endParaRPr lang="zh-CN" altLang="en-US" sz="2400" b="1">
                  <a:solidFill>
                    <a:schemeClr val="tx1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8"/>
              </p:custDataLst>
            </p:nvPr>
          </p:nvSpPr>
          <p:spPr>
            <a:xfrm>
              <a:off x="2640987" y="1254025"/>
              <a:ext cx="2530551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内能</a:t>
              </a:r>
              <a:endParaRPr lang="zh-CN" altLang="en-US" sz="2400" b="1">
                <a:solidFill>
                  <a:srgbClr val="A0AD23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9" name="文本框 28" title=""/>
          <p:cNvSpPr txBox="1"/>
          <p:nvPr>
            <p:custDataLst>
              <p:tags r:id="rId9"/>
            </p:custDataLst>
          </p:nvPr>
        </p:nvSpPr>
        <p:spPr>
          <a:xfrm>
            <a:off x="605587" y="1221593"/>
            <a:ext cx="324495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1.</a:t>
            </a:r>
            <a:r>
              <a:rPr lang="zh-CN" altLang="en-US" sz="2400" b="1">
                <a:latin typeface="+mj-ea"/>
                <a:ea typeface="+mj-ea"/>
              </a:rPr>
              <a:t>分子动能和分子势能</a:t>
            </a:r>
            <a:endParaRPr lang="zh-CN" altLang="en-US" sz="2400" b="1"/>
          </a:p>
        </p:txBody>
      </p:sp>
      <p:pic>
        <p:nvPicPr>
          <p:cNvPr id="14" name="图片 1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594535" y="1760148"/>
            <a:ext cx="2290454" cy="1610090"/>
          </a:xfrm>
          <a:prstGeom prst="rect">
            <a:avLst/>
          </a:prstGeom>
        </p:spPr>
      </p:pic>
      <p:pic>
        <p:nvPicPr>
          <p:cNvPr id="32" name="图片 3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524432" y="1775114"/>
            <a:ext cx="1959119" cy="159327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4" name="组合 33" title=""/>
          <p:cNvGrpSpPr/>
          <p:nvPr>
            <p:custDataLst>
              <p:tags r:id="rId14"/>
            </p:custDataLst>
          </p:nvPr>
        </p:nvGrpSpPr>
        <p:grpSpPr>
          <a:xfrm>
            <a:off x="4076900" y="2048553"/>
            <a:ext cx="1255622" cy="691256"/>
            <a:chOff x="4927975" y="1330443"/>
            <a:chExt cx="1674162" cy="921675"/>
          </a:xfrm>
        </p:grpSpPr>
        <p:sp>
          <p:nvSpPr>
            <p:cNvPr id="35" name="箭头: 右 34"/>
            <p:cNvSpPr/>
            <p:nvPr>
              <p:custDataLst>
                <p:tags r:id="rId15"/>
              </p:custDataLst>
            </p:nvPr>
          </p:nvSpPr>
          <p:spPr>
            <a:xfrm>
              <a:off x="4927975" y="1786474"/>
              <a:ext cx="1674162" cy="465644"/>
            </a:xfrm>
            <a:prstGeom prst="rightArrow">
              <a:avLst>
                <a:gd name="adj1" fmla="val 50000"/>
                <a:gd name="adj2" fmla="val 82429"/>
              </a:avLst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6" name="文本框 35"/>
            <p:cNvSpPr txBox="1"/>
            <p:nvPr>
              <p:custDataLst>
                <p:tags r:id="rId16"/>
              </p:custDataLst>
            </p:nvPr>
          </p:nvSpPr>
          <p:spPr>
            <a:xfrm>
              <a:off x="5091041" y="1330443"/>
              <a:ext cx="1152313" cy="613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/>
                <a:t>类 比</a:t>
              </a:r>
              <a:endParaRPr lang="zh-CN" altLang="en-US" sz="2400" b="1"/>
            </a:p>
          </p:txBody>
        </p:sp>
      </p:grpSp>
      <p:sp>
        <p:nvSpPr>
          <p:cNvPr id="38" name="Text Box 4" title="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05588" y="2054266"/>
            <a:ext cx="1081305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运动的</a:t>
            </a: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足</a:t>
            </a:r>
            <a:r>
              <a:rPr lang="zh-CN" altLang="en-US" sz="21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球具有动能</a:t>
            </a:r>
            <a:endParaRPr lang="zh-CN" altLang="en-US" sz="21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" name="Text Box 5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483552" y="2054266"/>
            <a:ext cx="1193675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defRPr sz="2800" b="1">
                <a:latin typeface="宋体" panose="02010600030101010101" pitchFamily="2" charset="-122"/>
                <a:ea typeface="宋体" panose="02010600030101010101" pitchFamily="2" charset="-122"/>
              </a:defRPr>
            </a:lvl1pPr>
          </a:lstStyle>
          <a:p>
            <a:r>
              <a:rPr lang="zh-CN" altLang="en-US" sz="2100"/>
              <a:t>运动的分子呢</a:t>
            </a:r>
            <a:r>
              <a:rPr lang="en-US" altLang="zh-CN" sz="2100"/>
              <a:t>?</a:t>
            </a:r>
            <a:endParaRPr lang="en-US" altLang="zh-CN" sz="2100"/>
          </a:p>
        </p:txBody>
      </p:sp>
      <p:grpSp>
        <p:nvGrpSpPr>
          <p:cNvPr id="21" name="组合 20" title=""/>
          <p:cNvGrpSpPr/>
          <p:nvPr>
            <p:custDataLst>
              <p:tags r:id="rId19"/>
            </p:custDataLst>
          </p:nvPr>
        </p:nvGrpSpPr>
        <p:grpSpPr>
          <a:xfrm>
            <a:off x="6377556" y="547231"/>
            <a:ext cx="2407901" cy="1085159"/>
            <a:chOff x="8503408" y="729641"/>
            <a:chExt cx="3210535" cy="1446879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503408" y="729641"/>
              <a:ext cx="3210535" cy="1446879"/>
            </a:xfrm>
            <a:prstGeom prst="rect">
              <a:avLst/>
            </a:prstGeom>
          </p:spPr>
        </p:pic>
        <p:sp>
          <p:nvSpPr>
            <p:cNvPr id="41" name="Text Box 7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8863448" y="759025"/>
              <a:ext cx="2706186" cy="1106593"/>
            </a:xfrm>
            <a:prstGeom prst="rect">
              <a:avLst/>
            </a:prstGeom>
            <a:noFill/>
            <a:ln w="3810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rgbClr val="0984FF"/>
                  </a:solidFill>
                  <a:latin typeface="+mn-ea"/>
                  <a:cs typeface="微软雅黑" panose="020b0503020204020204" charset="-122"/>
                </a:rPr>
                <a:t>运动的分子也具有动能</a:t>
              </a:r>
              <a:endParaRPr lang="en-US" altLang="zh-CN" sz="2400" b="1">
                <a:solidFill>
                  <a:srgbClr val="0984FF"/>
                </a:solidFill>
                <a:latin typeface="+mn-ea"/>
                <a:cs typeface="微软雅黑" panose="020b0503020204020204" charset="-122"/>
              </a:endParaRPr>
            </a:p>
          </p:txBody>
        </p:sp>
      </p:grpSp>
      <p:sp>
        <p:nvSpPr>
          <p:cNvPr id="53" name="文本框 52" title=""/>
          <p:cNvSpPr txBox="1"/>
          <p:nvPr>
            <p:custDataLst>
              <p:tags r:id="rId23"/>
            </p:custDataLst>
          </p:nvPr>
        </p:nvSpPr>
        <p:spPr>
          <a:xfrm>
            <a:off x="605588" y="4486645"/>
            <a:ext cx="8153998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温度越高，分子热运动的速度越大，它们的动能也就越大。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54" name="文本框 53" title=""/>
          <p:cNvSpPr txBox="1"/>
          <p:nvPr>
            <p:custDataLst>
              <p:tags r:id="rId24"/>
            </p:custDataLst>
          </p:nvPr>
        </p:nvSpPr>
        <p:spPr>
          <a:xfrm>
            <a:off x="618429" y="3609434"/>
            <a:ext cx="7907141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分子动能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400" b="1"/>
              <a:t>构成物质的分子在不停地做热运动，运动的分子所具有的动能，叫作分子动能。</a:t>
            </a:r>
            <a:endParaRPr lang="en-US" altLang="zh-CN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8" grpId="0"/>
      <p:bldP spid="40" grpId="0"/>
      <p:bldP spid="53" grpId="0"/>
      <p:bldP spid="5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216664" y="599031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13.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矩形 9" title=""/>
          <p:cNvSpPr/>
          <p:nvPr>
            <p:custDataLst>
              <p:tags r:id="rId6"/>
            </p:custDataLst>
          </p:nvPr>
        </p:nvSpPr>
        <p:spPr>
          <a:xfrm>
            <a:off x="719652" y="561011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【新考法</a:t>
            </a:r>
            <a:r>
              <a:rPr lang="zh-CN" altLang="zh-CN" sz="2400" kern="10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角度新】如图所示是某物质由液态变为固态过程中温度随时间变化的图像，下列说法正确的是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4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时刻该物质内能为零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2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时刻该物质内能相等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2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时刻该物质分子动能比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时刻大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1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时刻该物质分子动能比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t</a:t>
            </a:r>
            <a:r>
              <a:rPr lang="en-US" altLang="zh-CN" sz="2400" kern="100" baseline="-25000">
                <a:latin typeface="Times New Roman"/>
                <a:ea typeface="微软雅黑" panose="020b0503020204020204" charset="-122"/>
                <a:cs typeface="Courier New" panose="02070309020205020404"/>
              </a:rPr>
              <a:t>2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时刻大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953717" y="1761660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287" y="2085696"/>
            <a:ext cx="2453696" cy="1729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223975" y="627534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14.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6"/>
            </p:custDataLst>
          </p:nvPr>
        </p:nvSpPr>
        <p:spPr>
          <a:xfrm>
            <a:off x="719653" y="642338"/>
            <a:ext cx="7268572" cy="41421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【真实情境题】春节期间，学校开展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寻根同源，记住年味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活动，同学们晒的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年味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照片如图。下列描述不正确的是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195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en-US" altLang="zh-CN" sz="1950" kern="100" smtClean="0">
              <a:latin typeface="Times New Roman"/>
              <a:ea typeface="微软雅黑" panose="020b0503020204020204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1950" kern="100">
              <a:latin typeface="Times New Roman"/>
              <a:ea typeface="微软雅黑" panose="020b0503020204020204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zh-CN" altLang="zh-CN" sz="19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．图甲中，汤圆温度降低时，内能减小</a:t>
            </a:r>
            <a:endParaRPr lang="zh-CN" altLang="zh-CN" sz="19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．图乙中，红糖糍粑入嘴时很烫，是因为糍粑含有的热量很高</a:t>
            </a:r>
            <a:endParaRPr lang="zh-CN" altLang="zh-CN" sz="19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．图丙中，翻炒瓜子时，主要通过热传递的方式增加瓜子的内能</a:t>
            </a:r>
            <a:endParaRPr lang="zh-CN" altLang="zh-CN" sz="19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．图丁中，燃放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擦炮</a:t>
            </a:r>
            <a:r>
              <a:rPr lang="en-US" altLang="zh-CN" sz="195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195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时，是通过做功的方式使其内能增大</a:t>
            </a:r>
            <a:endParaRPr lang="zh-CN" altLang="zh-CN" sz="19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6408323" y="1142770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8710" y="1599642"/>
            <a:ext cx="4092405" cy="9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223975" y="519522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 smtClean="0">
                <a:latin typeface="Times New Roman"/>
                <a:cs typeface="Times New Roman" panose="02020603050405020304" charset="0"/>
              </a:rPr>
              <a:t>15.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6"/>
            </p:custDataLst>
          </p:nvPr>
        </p:nvSpPr>
        <p:spPr>
          <a:xfrm>
            <a:off x="719653" y="519522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生活中的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含义非常丰富，可以指温度、热量、内能；物理学中，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天气很热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中的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是指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摩擦生热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是指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；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物体吸热升温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，这里的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是指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均填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温度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热量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内能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6462329" y="1167594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温度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4048616" y="1685225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内能</a:t>
            </a:r>
            <a:endParaRPr lang="zh-CN" altLang="en-US" sz="100"/>
          </a:p>
        </p:txBody>
      </p:sp>
      <p:sp>
        <p:nvSpPr>
          <p:cNvPr id="4" name="矩形 3" title=""/>
          <p:cNvSpPr/>
          <p:nvPr>
            <p:custDataLst>
              <p:tags r:id="rId9"/>
            </p:custDataLst>
          </p:nvPr>
        </p:nvSpPr>
        <p:spPr>
          <a:xfrm>
            <a:off x="3059951" y="2247714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热量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223975" y="519522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 smtClean="0">
                <a:latin typeface="Times New Roman"/>
                <a:cs typeface="Times New Roman" panose="02020603050405020304" charset="0"/>
              </a:rPr>
              <a:t>16.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6"/>
            </p:custDataLst>
          </p:nvPr>
        </p:nvSpPr>
        <p:spPr>
          <a:xfrm>
            <a:off x="719653" y="519522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如图所示是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探究改变物体内能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的实验。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(1)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瓶内盛少量水，往瓶内打气，在瓶塞未跳起前，瓶内气体的内能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减小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(2)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继续打气，当瓶塞跳起时，这是通过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热传递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的方式改变气体的内能；观察到瓶口有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白雾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出现，是瓶内水蒸气发生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填物态变化名称</a:t>
            </a:r>
            <a:r>
              <a:rPr lang="en-US" altLang="zh-CN" sz="2400" kern="100" smtClean="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r>
              <a:rPr lang="zh-CN" altLang="zh-CN" sz="2400" kern="100" smtClean="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缘故。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2329" y="3843168"/>
            <a:ext cx="1265897" cy="116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 title=""/>
          <p:cNvSpPr/>
          <p:nvPr>
            <p:custDataLst>
              <p:tags r:id="rId9"/>
            </p:custDataLst>
          </p:nvPr>
        </p:nvSpPr>
        <p:spPr>
          <a:xfrm>
            <a:off x="1115735" y="3813888"/>
            <a:ext cx="4569619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液化</a:t>
            </a:r>
            <a:endParaRPr lang="zh-CN" altLang="zh-CN" sz="240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>
          <a:xfrm>
            <a:off x="2735915" y="1707654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增大</a:t>
            </a:r>
            <a:endParaRPr lang="zh-CN" altLang="en-US" sz="100"/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>
          <a:xfrm>
            <a:off x="1169741" y="2779788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做功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矩形 6" title=""/>
          <p:cNvSpPr/>
          <p:nvPr>
            <p:custDataLst>
              <p:tags r:id="rId3"/>
            </p:custDataLst>
          </p:nvPr>
        </p:nvSpPr>
        <p:spPr>
          <a:xfrm>
            <a:off x="223975" y="519522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 smtClean="0">
                <a:latin typeface="Times New Roman"/>
                <a:cs typeface="Times New Roman" panose="02020603050405020304" charset="0"/>
              </a:rPr>
              <a:t>17.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10" name="object 54" title="">
            <a:hlinkClick r:id="rId5" action="ppaction://hlinksldjump"/>
          </p:cNvPr>
          <p:cNvSpPr/>
          <p:nvPr>
            <p:custDataLst>
              <p:tags r:id="rId4"/>
            </p:custDataLst>
          </p:nvPr>
        </p:nvSpPr>
        <p:spPr>
          <a:xfrm flipH="1">
            <a:off x="8368291" y="4514852"/>
            <a:ext cx="688899" cy="520769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6"/>
            </p:custDataLst>
          </p:nvPr>
        </p:nvSpPr>
        <p:spPr>
          <a:xfrm>
            <a:off x="719653" y="519522"/>
            <a:ext cx="7268572" cy="50774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【科学思维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科学推理】如图所示，用气缸、固定隔板和活塞密闭甲、乙两部分气体，气缸和活塞均不导热，隔板导热良好。迅速将活塞向左推至图中虚线位置并固定，静置一段时间。下列说法不正确的是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．甲内能改变的方式只有热传递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．乙内能改变的方式既有做功又有热传递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．与推动活塞前相比，甲、乙内能均变大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．与推动活塞前相比，甲内能不变、乙内能变大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7434437" y="2273436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课堂小结</a:t>
            </a:r>
            <a:endParaRPr lang="zh-CN" altLang="en-US" sz="27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25" name="圆角矩形 2" title=""/>
          <p:cNvSpPr/>
          <p:nvPr>
            <p:custDataLst>
              <p:tags r:id="rId4"/>
            </p:custDataLst>
          </p:nvPr>
        </p:nvSpPr>
        <p:spPr>
          <a:xfrm>
            <a:off x="777864" y="1768313"/>
            <a:ext cx="1172166" cy="73860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400" b="1"/>
              <a:t>分子热运动</a:t>
            </a:r>
            <a:endParaRPr lang="zh-CN" altLang="en-US" sz="2400" b="1"/>
          </a:p>
        </p:txBody>
      </p:sp>
      <p:grpSp>
        <p:nvGrpSpPr>
          <p:cNvPr id="15" name="组合 14" title=""/>
          <p:cNvGrpSpPr/>
          <p:nvPr>
            <p:custDataLst>
              <p:tags r:id="rId5"/>
            </p:custDataLst>
          </p:nvPr>
        </p:nvGrpSpPr>
        <p:grpSpPr>
          <a:xfrm>
            <a:off x="1969057" y="1768313"/>
            <a:ext cx="1391488" cy="738609"/>
            <a:chOff x="2625409" y="2357751"/>
            <a:chExt cx="1855317" cy="984812"/>
          </a:xfrm>
        </p:grpSpPr>
        <p:cxnSp>
          <p:nvCxnSpPr>
            <p:cNvPr id="40" name="直接箭头连接符 39"/>
            <p:cNvCxnSpPr/>
            <p:nvPr>
              <p:custDataLst>
                <p:tags r:id="rId6"/>
              </p:custDataLst>
            </p:nvPr>
          </p:nvCxnSpPr>
          <p:spPr>
            <a:xfrm flipV="1">
              <a:off x="2627111" y="2853006"/>
              <a:ext cx="711200" cy="19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>
              <p:custDataLst>
                <p:tags r:id="rId7"/>
              </p:custDataLst>
            </p:nvPr>
          </p:nvSpPr>
          <p:spPr>
            <a:xfrm>
              <a:off x="2625409" y="2487986"/>
              <a:ext cx="776834" cy="429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 b="1"/>
                <a:t>引出</a:t>
              </a:r>
              <a:endParaRPr lang="zh-CN" altLang="en-US" sz="1500" b="1"/>
            </a:p>
          </p:txBody>
        </p:sp>
        <p:sp>
          <p:nvSpPr>
            <p:cNvPr id="42" name="圆角矩形 5"/>
            <p:cNvSpPr/>
            <p:nvPr>
              <p:custDataLst>
                <p:tags r:id="rId8"/>
              </p:custDataLst>
            </p:nvPr>
          </p:nvSpPr>
          <p:spPr>
            <a:xfrm>
              <a:off x="3338311" y="2357751"/>
              <a:ext cx="1142415" cy="98481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b="1"/>
                <a:t>分子动能</a:t>
              </a:r>
              <a:endParaRPr lang="zh-CN" altLang="en-US" sz="2400" b="1"/>
            </a:p>
          </p:txBody>
        </p:sp>
      </p:grpSp>
      <p:sp>
        <p:nvSpPr>
          <p:cNvPr id="46" name="圆角矩形 17" title=""/>
          <p:cNvSpPr/>
          <p:nvPr>
            <p:custDataLst>
              <p:tags r:id="rId9"/>
            </p:custDataLst>
          </p:nvPr>
        </p:nvSpPr>
        <p:spPr>
          <a:xfrm>
            <a:off x="430617" y="2610123"/>
            <a:ext cx="1539716" cy="82130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400" b="1"/>
              <a:t>分子间有作用力</a:t>
            </a:r>
            <a:endParaRPr lang="zh-CN" altLang="en-US" sz="2400" b="1"/>
          </a:p>
        </p:txBody>
      </p:sp>
      <p:grpSp>
        <p:nvGrpSpPr>
          <p:cNvPr id="16" name="组合 15" title=""/>
          <p:cNvGrpSpPr/>
          <p:nvPr>
            <p:custDataLst>
              <p:tags r:id="rId10"/>
            </p:custDataLst>
          </p:nvPr>
        </p:nvGrpSpPr>
        <p:grpSpPr>
          <a:xfrm>
            <a:off x="1966096" y="2741916"/>
            <a:ext cx="1403036" cy="678929"/>
            <a:chOff x="2621461" y="3655888"/>
            <a:chExt cx="1870714" cy="905239"/>
          </a:xfrm>
        </p:grpSpPr>
        <p:sp>
          <p:nvSpPr>
            <p:cNvPr id="43" name="圆角矩形 7"/>
            <p:cNvSpPr/>
            <p:nvPr>
              <p:custDataLst>
                <p:tags r:id="rId11"/>
              </p:custDataLst>
            </p:nvPr>
          </p:nvSpPr>
          <p:spPr>
            <a:xfrm>
              <a:off x="3349760" y="3655888"/>
              <a:ext cx="1142415" cy="90523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9050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b="1"/>
                <a:t>分子势能</a:t>
              </a:r>
              <a:endParaRPr lang="zh-CN" altLang="en-US" sz="2400" b="1"/>
            </a:p>
          </p:txBody>
        </p:sp>
        <p:cxnSp>
          <p:nvCxnSpPr>
            <p:cNvPr id="44" name="直接箭头连接符 43"/>
            <p:cNvCxnSpPr/>
            <p:nvPr>
              <p:custDataLst>
                <p:tags r:id="rId12"/>
              </p:custDataLst>
            </p:nvPr>
          </p:nvCxnSpPr>
          <p:spPr>
            <a:xfrm flipV="1">
              <a:off x="2621461" y="4088339"/>
              <a:ext cx="711200" cy="190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文本框 44"/>
            <p:cNvSpPr txBox="1"/>
            <p:nvPr>
              <p:custDataLst>
                <p:tags r:id="rId13"/>
              </p:custDataLst>
            </p:nvPr>
          </p:nvSpPr>
          <p:spPr>
            <a:xfrm>
              <a:off x="2627111" y="3688229"/>
              <a:ext cx="719956" cy="737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 b="1"/>
                <a:t>引出</a:t>
              </a:r>
              <a:endParaRPr lang="zh-CN" altLang="en-US" sz="1500" b="1"/>
            </a:p>
          </p:txBody>
        </p:sp>
      </p:grpSp>
      <p:cxnSp>
        <p:nvCxnSpPr>
          <p:cNvPr id="49" name="直接连接符 48" title=""/>
          <p:cNvCxnSpPr/>
          <p:nvPr>
            <p:custDataLst>
              <p:tags r:id="rId14"/>
            </p:custDataLst>
          </p:nvPr>
        </p:nvCxnSpPr>
        <p:spPr>
          <a:xfrm flipH="1">
            <a:off x="5194886" y="1698959"/>
            <a:ext cx="0" cy="187904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 title=""/>
          <p:cNvCxnSpPr/>
          <p:nvPr>
            <p:custDataLst>
              <p:tags r:id="rId15"/>
            </p:custDataLst>
          </p:nvPr>
        </p:nvCxnSpPr>
        <p:spPr>
          <a:xfrm flipV="1">
            <a:off x="5008670" y="2644166"/>
            <a:ext cx="176689" cy="4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 title=""/>
          <p:cNvGrpSpPr/>
          <p:nvPr>
            <p:custDataLst>
              <p:tags r:id="rId16"/>
            </p:custDataLst>
          </p:nvPr>
        </p:nvGrpSpPr>
        <p:grpSpPr>
          <a:xfrm>
            <a:off x="5194886" y="1217833"/>
            <a:ext cx="3386944" cy="989722"/>
            <a:chOff x="6926514" y="1623777"/>
            <a:chExt cx="4515925" cy="1319629"/>
          </a:xfrm>
        </p:grpSpPr>
        <p:cxnSp>
          <p:nvCxnSpPr>
            <p:cNvPr id="51" name="直接箭头连接符 50"/>
            <p:cNvCxnSpPr/>
            <p:nvPr>
              <p:custDataLst>
                <p:tags r:id="rId17"/>
              </p:custDataLst>
            </p:nvPr>
          </p:nvCxnSpPr>
          <p:spPr>
            <a:xfrm>
              <a:off x="6926514" y="2265279"/>
              <a:ext cx="858701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>
              <p:custDataLst>
                <p:tags r:id="rId18"/>
              </p:custDataLst>
            </p:nvPr>
          </p:nvSpPr>
          <p:spPr>
            <a:xfrm>
              <a:off x="7014607" y="1860531"/>
              <a:ext cx="772355" cy="429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 b="1"/>
                <a:t>定义</a:t>
              </a:r>
              <a:endParaRPr lang="zh-CN" altLang="en-US" sz="1500" b="1"/>
            </a:p>
          </p:txBody>
        </p:sp>
        <p:sp>
          <p:nvSpPr>
            <p:cNvPr id="54" name="圆角矩形 36"/>
            <p:cNvSpPr/>
            <p:nvPr>
              <p:custDataLst>
                <p:tags r:id="rId19"/>
              </p:custDataLst>
            </p:nvPr>
          </p:nvSpPr>
          <p:spPr>
            <a:xfrm>
              <a:off x="7795313" y="1623777"/>
              <a:ext cx="3647126" cy="131962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100" b="1"/>
                <a:t>构成物体的所有分子，其热运动的动能与分子势能的总和</a:t>
              </a:r>
              <a:endParaRPr lang="zh-CN" altLang="en-US" sz="2100" b="1"/>
            </a:p>
          </p:txBody>
        </p:sp>
      </p:grpSp>
      <p:grpSp>
        <p:nvGrpSpPr>
          <p:cNvPr id="21" name="组合 20" title=""/>
          <p:cNvGrpSpPr/>
          <p:nvPr>
            <p:custDataLst>
              <p:tags r:id="rId20"/>
            </p:custDataLst>
          </p:nvPr>
        </p:nvGrpSpPr>
        <p:grpSpPr>
          <a:xfrm>
            <a:off x="5150314" y="3142252"/>
            <a:ext cx="1976639" cy="909416"/>
            <a:chOff x="6867085" y="4189669"/>
            <a:chExt cx="2635519" cy="1212555"/>
          </a:xfrm>
        </p:grpSpPr>
        <p:sp>
          <p:nvSpPr>
            <p:cNvPr id="53" name="文本框 52"/>
            <p:cNvSpPr txBox="1"/>
            <p:nvPr>
              <p:custDataLst>
                <p:tags r:id="rId21"/>
              </p:custDataLst>
            </p:nvPr>
          </p:nvSpPr>
          <p:spPr>
            <a:xfrm>
              <a:off x="6867085" y="4395622"/>
              <a:ext cx="769180" cy="737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 b="1"/>
                <a:t>改变方式</a:t>
              </a:r>
              <a:endParaRPr lang="zh-CN" altLang="en-US" sz="1500" b="1"/>
            </a:p>
          </p:txBody>
        </p:sp>
        <p:grpSp>
          <p:nvGrpSpPr>
            <p:cNvPr id="20" name="组合 19"/>
            <p:cNvGrpSpPr/>
            <p:nvPr>
              <p:custDataLst>
                <p:tags r:id="rId22"/>
              </p:custDataLst>
            </p:nvPr>
          </p:nvGrpSpPr>
          <p:grpSpPr>
            <a:xfrm>
              <a:off x="6913812" y="4189669"/>
              <a:ext cx="2588792" cy="1212555"/>
              <a:chOff x="6913812" y="4189669"/>
              <a:chExt cx="2588792" cy="1212555"/>
            </a:xfrm>
          </p:grpSpPr>
          <p:cxnSp>
            <p:nvCxnSpPr>
              <p:cNvPr id="55" name="直接连接符 54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6913812" y="4770677"/>
                <a:ext cx="621374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7539564" y="4436533"/>
                <a:ext cx="0" cy="70294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箭头连接符 56"/>
              <p:cNvCxnSpPr/>
              <p:nvPr>
                <p:custDataLst>
                  <p:tags r:id="rId25"/>
                </p:custDataLst>
              </p:nvPr>
            </p:nvCxnSpPr>
            <p:spPr>
              <a:xfrm flipV="1">
                <a:off x="7543943" y="4445153"/>
                <a:ext cx="444500" cy="381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箭头连接符 57"/>
              <p:cNvCxnSpPr/>
              <p:nvPr>
                <p:custDataLst>
                  <p:tags r:id="rId26"/>
                </p:custDataLst>
              </p:nvPr>
            </p:nvCxnSpPr>
            <p:spPr>
              <a:xfrm flipV="1">
                <a:off x="7543943" y="5139478"/>
                <a:ext cx="444500" cy="381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圆角矩形 41"/>
              <p:cNvSpPr/>
              <p:nvPr>
                <p:custDataLst>
                  <p:tags r:id="rId27"/>
                </p:custDataLst>
              </p:nvPr>
            </p:nvSpPr>
            <p:spPr>
              <a:xfrm>
                <a:off x="7988443" y="4804791"/>
                <a:ext cx="1514161" cy="597433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zh-CN" altLang="en-US" sz="2400" b="1"/>
                  <a:t>热传递</a:t>
                </a:r>
                <a:endParaRPr lang="zh-CN" altLang="en-US" sz="2400" b="1"/>
              </a:p>
            </p:txBody>
          </p:sp>
          <p:sp>
            <p:nvSpPr>
              <p:cNvPr id="60" name="圆角矩形 42"/>
              <p:cNvSpPr/>
              <p:nvPr>
                <p:custDataLst>
                  <p:tags r:id="rId28"/>
                </p:custDataLst>
              </p:nvPr>
            </p:nvSpPr>
            <p:spPr>
              <a:xfrm>
                <a:off x="8008550" y="4189669"/>
                <a:ext cx="1124073" cy="525919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19050">
                <a:solidFill>
                  <a:schemeClr val="accent6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zh-CN" altLang="en-US" sz="2400" b="1"/>
                  <a:t>做功</a:t>
                </a:r>
                <a:endParaRPr lang="zh-CN" altLang="en-US" sz="2400" b="1"/>
              </a:p>
            </p:txBody>
          </p:sp>
        </p:grpSp>
      </p:grpSp>
      <p:grpSp>
        <p:nvGrpSpPr>
          <p:cNvPr id="19" name="组合 18" title=""/>
          <p:cNvGrpSpPr/>
          <p:nvPr>
            <p:custDataLst>
              <p:tags r:id="rId29"/>
            </p:custDataLst>
          </p:nvPr>
        </p:nvGrpSpPr>
        <p:grpSpPr>
          <a:xfrm>
            <a:off x="5200835" y="2335034"/>
            <a:ext cx="3382559" cy="679738"/>
            <a:chOff x="6934446" y="3113379"/>
            <a:chExt cx="4510079" cy="906317"/>
          </a:xfrm>
        </p:grpSpPr>
        <p:cxnSp>
          <p:nvCxnSpPr>
            <p:cNvPr id="35" name="直接箭头连接符 34"/>
            <p:cNvCxnSpPr/>
            <p:nvPr>
              <p:custDataLst>
                <p:tags r:id="rId30"/>
              </p:custDataLst>
            </p:nvPr>
          </p:nvCxnSpPr>
          <p:spPr>
            <a:xfrm>
              <a:off x="6934446" y="3531754"/>
              <a:ext cx="850769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文本框 35"/>
            <p:cNvSpPr txBox="1"/>
            <p:nvPr>
              <p:custDataLst>
                <p:tags r:id="rId31"/>
              </p:custDataLst>
            </p:nvPr>
          </p:nvSpPr>
          <p:spPr>
            <a:xfrm>
              <a:off x="7012860" y="3178678"/>
              <a:ext cx="772355" cy="737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500" b="1"/>
                <a:t>影响因素</a:t>
              </a:r>
              <a:endParaRPr lang="zh-CN" altLang="en-US" sz="1500" b="1"/>
            </a:p>
          </p:txBody>
        </p:sp>
        <p:sp>
          <p:nvSpPr>
            <p:cNvPr id="64" name="圆角矩形 36"/>
            <p:cNvSpPr/>
            <p:nvPr>
              <p:custDataLst>
                <p:tags r:id="rId32"/>
              </p:custDataLst>
            </p:nvPr>
          </p:nvSpPr>
          <p:spPr>
            <a:xfrm>
              <a:off x="7797399" y="3113379"/>
              <a:ext cx="3647126" cy="906317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altLang="zh-CN" sz="2100" b="1" err="1">
                  <a:solidFill>
                    <a:schemeClr val="tx1"/>
                  </a:solidFill>
                  <a:latin typeface="+mn-ea"/>
                  <a:sym typeface="+mn-ea"/>
                </a:rPr>
                <a:t>温度、质量、</a:t>
              </a:r>
              <a:r>
                <a:rPr lang="zh-CN" altLang="en-US" sz="2100" b="1">
                  <a:solidFill>
                    <a:schemeClr val="tx1"/>
                  </a:solidFill>
                  <a:latin typeface="+mn-ea"/>
                  <a:sym typeface="+mn-ea"/>
                </a:rPr>
                <a:t>物质种类</a:t>
              </a:r>
              <a:r>
                <a:rPr lang="en-US" altLang="zh-CN" sz="2100" b="1">
                  <a:solidFill>
                    <a:schemeClr val="tx1"/>
                  </a:solidFill>
                  <a:latin typeface="+mn-ea"/>
                  <a:sym typeface="+mn-ea"/>
                </a:rPr>
                <a:t>、体积、状态等</a:t>
              </a:r>
              <a:endParaRPr lang="zh-CN" altLang="en-US" sz="2100" b="1">
                <a:solidFill>
                  <a:schemeClr val="tx1"/>
                </a:solidFill>
                <a:latin typeface="+mn-ea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33"/>
            </p:custDataLst>
          </p:nvPr>
        </p:nvGrpSpPr>
        <p:grpSpPr>
          <a:xfrm>
            <a:off x="3362413" y="2138249"/>
            <a:ext cx="1646258" cy="961026"/>
            <a:chOff x="4483217" y="2850999"/>
            <a:chExt cx="2195010" cy="1281368"/>
          </a:xfrm>
        </p:grpSpPr>
        <p:grpSp>
          <p:nvGrpSpPr>
            <p:cNvPr id="17" name="组合 16"/>
            <p:cNvGrpSpPr/>
            <p:nvPr>
              <p:custDataLst>
                <p:tags r:id="rId34"/>
              </p:custDataLst>
            </p:nvPr>
          </p:nvGrpSpPr>
          <p:grpSpPr>
            <a:xfrm>
              <a:off x="4492742" y="2850999"/>
              <a:ext cx="2185485" cy="1280098"/>
              <a:chOff x="4492742" y="2850999"/>
              <a:chExt cx="2185485" cy="1280098"/>
            </a:xfrm>
          </p:grpSpPr>
          <p:sp>
            <p:nvSpPr>
              <p:cNvPr id="34" name="圆角矩形 10"/>
              <p:cNvSpPr/>
              <p:nvPr>
                <p:custDataLst>
                  <p:tags r:id="rId35"/>
                </p:custDataLst>
              </p:nvPr>
            </p:nvSpPr>
            <p:spPr>
              <a:xfrm>
                <a:off x="5567562" y="3196385"/>
                <a:ext cx="1110665" cy="659907"/>
              </a:xfrm>
              <a:prstGeom prst="roundRect">
                <a:avLst/>
              </a:prstGeom>
              <a:solidFill>
                <a:srgbClr val="FFEAE7"/>
              </a:solidFill>
              <a:ln w="1905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/>
                <a:r>
                  <a:rPr lang="zh-CN" altLang="en-US" sz="2400" b="1"/>
                  <a:t>内能</a:t>
                </a:r>
                <a:endParaRPr lang="zh-CN" altLang="en-US" sz="2400" b="1"/>
              </a:p>
            </p:txBody>
          </p:sp>
          <p:cxnSp>
            <p:nvCxnSpPr>
              <p:cNvPr id="37" name="直接连接符 36"/>
              <p:cNvCxnSpPr/>
              <p:nvPr>
                <p:custDataLst>
                  <p:tags r:id="rId36"/>
                </p:custDataLst>
              </p:nvPr>
            </p:nvCxnSpPr>
            <p:spPr>
              <a:xfrm flipV="1">
                <a:off x="4492742" y="2850999"/>
                <a:ext cx="334010" cy="5715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文本框 37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4817227" y="3172247"/>
                <a:ext cx="760764" cy="737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500" b="1"/>
                  <a:t>建立概念</a:t>
                </a:r>
                <a:endParaRPr lang="zh-CN" altLang="en-US" sz="1500" b="1"/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38"/>
                </p:custDataLst>
              </p:nvPr>
            </p:nvCxnSpPr>
            <p:spPr>
              <a:xfrm flipH="1">
                <a:off x="4820402" y="2856714"/>
                <a:ext cx="1" cy="1274383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箭头连接符 47"/>
              <p:cNvCxnSpPr/>
              <p:nvPr>
                <p:custDataLst>
                  <p:tags r:id="rId39"/>
                </p:custDataLst>
              </p:nvPr>
            </p:nvCxnSpPr>
            <p:spPr>
              <a:xfrm flipV="1">
                <a:off x="4820670" y="3526190"/>
                <a:ext cx="711200" cy="1905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直接连接符 64"/>
            <p:cNvCxnSpPr/>
            <p:nvPr>
              <p:custDataLst>
                <p:tags r:id="rId40"/>
              </p:custDataLst>
            </p:nvPr>
          </p:nvCxnSpPr>
          <p:spPr>
            <a:xfrm>
              <a:off x="4483217" y="4131097"/>
              <a:ext cx="334010" cy="127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7" name="图片 6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85" y="568700"/>
            <a:ext cx="1745364" cy="2142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7" t="23853" b="18166"/>
          <a:stretch>
            <a:fillRect/>
          </a:stretch>
        </p:blipFill>
        <p:spPr>
          <a:xfrm>
            <a:off x="4349693" y="1121312"/>
            <a:ext cx="4224162" cy="153038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" name="组合 11" title=""/>
          <p:cNvGrpSpPr/>
          <p:nvPr>
            <p:custDataLst>
              <p:tags r:id="rId7"/>
            </p:custDataLst>
          </p:nvPr>
        </p:nvGrpSpPr>
        <p:grpSpPr>
          <a:xfrm>
            <a:off x="2971630" y="1447924"/>
            <a:ext cx="1255622" cy="691256"/>
            <a:chOff x="4927975" y="1330443"/>
            <a:chExt cx="1674162" cy="921675"/>
          </a:xfrm>
        </p:grpSpPr>
        <p:sp>
          <p:nvSpPr>
            <p:cNvPr id="13" name="箭头: 右 12"/>
            <p:cNvSpPr/>
            <p:nvPr>
              <p:custDataLst>
                <p:tags r:id="rId8"/>
              </p:custDataLst>
            </p:nvPr>
          </p:nvSpPr>
          <p:spPr>
            <a:xfrm>
              <a:off x="4927975" y="1786474"/>
              <a:ext cx="1674162" cy="465644"/>
            </a:xfrm>
            <a:prstGeom prst="rightArrow">
              <a:avLst>
                <a:gd name="adj1" fmla="val 50000"/>
                <a:gd name="adj2" fmla="val 82429"/>
              </a:avLst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4" name="文本框 13"/>
            <p:cNvSpPr txBox="1"/>
            <p:nvPr>
              <p:custDataLst>
                <p:tags r:id="rId9"/>
              </p:custDataLst>
            </p:nvPr>
          </p:nvSpPr>
          <p:spPr>
            <a:xfrm>
              <a:off x="5091041" y="1330443"/>
              <a:ext cx="1152313" cy="6138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b="1"/>
                <a:t>类 比</a:t>
              </a:r>
              <a:endParaRPr lang="zh-CN" altLang="en-US" sz="2400" b="1"/>
            </a:p>
          </p:txBody>
        </p:sp>
      </p:grpSp>
      <p:sp>
        <p:nvSpPr>
          <p:cNvPr id="15" name="Text Box 4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69069" y="2777105"/>
            <a:ext cx="2930372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弹簧形变时具有势能</a:t>
            </a:r>
            <a:endParaRPr lang="zh-CN" altLang="en-US" sz="21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Rectangle 11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065217" y="2745443"/>
            <a:ext cx="3183259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100" b="1">
                <a:latin typeface="宋体" panose="02010600030101010101" pitchFamily="2" charset="-122"/>
                <a:ea typeface="宋体" panose="02010600030101010101" pitchFamily="2" charset="-122"/>
              </a:rPr>
              <a:t>分子间相吸引和排斥，分子之间有势能吗？</a:t>
            </a:r>
            <a:endParaRPr lang="zh-CN" altLang="en-US" sz="21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12"/>
            </p:custDataLst>
          </p:nvPr>
        </p:nvGrpSpPr>
        <p:grpSpPr>
          <a:xfrm>
            <a:off x="4479721" y="253765"/>
            <a:ext cx="2767488" cy="1255214"/>
            <a:chOff x="8023959" y="729641"/>
            <a:chExt cx="3689984" cy="1673619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3959" y="729641"/>
              <a:ext cx="3689984" cy="1662950"/>
            </a:xfrm>
            <a:prstGeom prst="rect">
              <a:avLst/>
            </a:prstGeom>
          </p:spPr>
        </p:pic>
        <p:sp>
          <p:nvSpPr>
            <p:cNvPr id="20" name="Text Box 7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8120141" y="897040"/>
              <a:ext cx="3497620" cy="1506220"/>
            </a:xfrm>
            <a:prstGeom prst="rect">
              <a:avLst/>
            </a:prstGeom>
            <a:noFill/>
            <a:ln w="3810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250" b="1">
                  <a:solidFill>
                    <a:srgbClr val="0984FF"/>
                  </a:solidFill>
                  <a:latin typeface="+mn-ea"/>
                </a:rPr>
                <a:t>互相吸引（或排斥）的分子也具有势能</a:t>
              </a:r>
              <a:endParaRPr lang="en-US" altLang="zh-CN" sz="2250" b="1">
                <a:solidFill>
                  <a:srgbClr val="0984FF"/>
                </a:solidFill>
                <a:latin typeface="+mn-ea"/>
                <a:cs typeface="微软雅黑" panose="020b0503020204020204" charset="-122"/>
              </a:endParaRPr>
            </a:p>
          </p:txBody>
        </p:sp>
      </p:grpSp>
      <p:sp>
        <p:nvSpPr>
          <p:cNvPr id="22" name="文本框 21" title=""/>
          <p:cNvSpPr txBox="1"/>
          <p:nvPr>
            <p:custDataLst>
              <p:tags r:id="rId16"/>
            </p:custDataLst>
          </p:nvPr>
        </p:nvSpPr>
        <p:spPr>
          <a:xfrm>
            <a:off x="598286" y="3766887"/>
            <a:ext cx="7907141" cy="8299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分子势能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400" b="1"/>
              <a:t>由于分子之间存在相互作用的引力和斥力，所以分子也具有势能，这种势能叫作分子势能。</a:t>
            </a:r>
            <a:endParaRPr lang="en-US" altLang="zh-CN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1" name="文本框 30" title=""/>
          <p:cNvSpPr txBox="1"/>
          <p:nvPr>
            <p:custDataLst>
              <p:tags r:id="rId3"/>
            </p:custDataLst>
          </p:nvPr>
        </p:nvSpPr>
        <p:spPr>
          <a:xfrm>
            <a:off x="492336" y="280600"/>
            <a:ext cx="24590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2.</a:t>
            </a:r>
            <a:r>
              <a:rPr lang="zh-CN" altLang="en-US" sz="2400" b="1">
                <a:latin typeface="+mj-ea"/>
                <a:ea typeface="+mj-ea"/>
              </a:rPr>
              <a:t>内能</a:t>
            </a:r>
            <a:endParaRPr lang="zh-CN" altLang="en-US" sz="2400" b="1"/>
          </a:p>
        </p:txBody>
      </p:sp>
      <p:sp>
        <p:nvSpPr>
          <p:cNvPr id="28" name="Rectangle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83781" y="904955"/>
            <a:ext cx="6673049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>
                <a:latin typeface="+mn-ea"/>
                <a:ea typeface="+mn-ea"/>
              </a:rPr>
              <a:t>构成物体的所有分子，其</a:t>
            </a:r>
            <a:r>
              <a:rPr lang="zh-CN" altLang="en-US" sz="2400" b="1">
                <a:solidFill>
                  <a:srgbClr val="FF0000"/>
                </a:solidFill>
                <a:latin typeface="+mn-ea"/>
                <a:ea typeface="+mn-ea"/>
              </a:rPr>
              <a:t>热运动的动能与分子势能的总和</a:t>
            </a:r>
            <a:r>
              <a:rPr lang="zh-CN" altLang="en-US" sz="2400" b="1">
                <a:latin typeface="+mn-ea"/>
                <a:ea typeface="+mn-ea"/>
              </a:rPr>
              <a:t>，叫作物体的内能。</a:t>
            </a:r>
            <a:endParaRPr lang="zh-CN" altLang="en-US" sz="2400" b="1">
              <a:latin typeface="+mn-ea"/>
              <a:ea typeface="+mn-ea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5"/>
            </p:custDataLst>
          </p:nvPr>
        </p:nvSpPr>
        <p:spPr>
          <a:xfrm>
            <a:off x="703968" y="904955"/>
            <a:ext cx="149630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定义</a:t>
            </a:r>
            <a:r>
              <a:rPr lang="zh-CN" altLang="en-US" sz="2400" b="1"/>
              <a:t>：</a:t>
            </a:r>
            <a:endParaRPr lang="zh-CN" altLang="en-US" sz="2400" b="1"/>
          </a:p>
        </p:txBody>
      </p:sp>
      <p:sp>
        <p:nvSpPr>
          <p:cNvPr id="32" name="Rectangle 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83781" y="1885028"/>
            <a:ext cx="1645244" cy="5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>
                <a:latin typeface="+mj-lt"/>
                <a:ea typeface="+mn-ea"/>
              </a:rPr>
              <a:t>焦耳（</a:t>
            </a:r>
            <a:r>
              <a:rPr lang="en-US" altLang="zh-CN" sz="2400" b="1">
                <a:latin typeface="+mj-lt"/>
                <a:ea typeface="+mn-ea"/>
              </a:rPr>
              <a:t>J</a:t>
            </a:r>
            <a:r>
              <a:rPr lang="zh-CN" altLang="en-US" sz="2400" b="1">
                <a:latin typeface="+mj-lt"/>
                <a:ea typeface="+mn-ea"/>
              </a:rPr>
              <a:t>）</a:t>
            </a:r>
            <a:endParaRPr lang="zh-CN" altLang="en-US" sz="2400" b="1">
              <a:latin typeface="+mj-lt"/>
              <a:ea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7"/>
            </p:custDataLst>
          </p:nvPr>
        </p:nvSpPr>
        <p:spPr>
          <a:xfrm>
            <a:off x="703968" y="1885028"/>
            <a:ext cx="136057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单位</a:t>
            </a:r>
            <a:r>
              <a:rPr lang="zh-CN" altLang="en-US" sz="2400" b="1"/>
              <a:t>：</a:t>
            </a:r>
            <a:endParaRPr lang="zh-CN" altLang="en-US" sz="2400" b="1"/>
          </a:p>
        </p:txBody>
      </p:sp>
      <p:grpSp>
        <p:nvGrpSpPr>
          <p:cNvPr id="2" name="组合 1" title=""/>
          <p:cNvGrpSpPr/>
          <p:nvPr>
            <p:custDataLst>
              <p:tags r:id="rId8"/>
            </p:custDataLst>
          </p:nvPr>
        </p:nvGrpSpPr>
        <p:grpSpPr>
          <a:xfrm>
            <a:off x="3450431" y="1962646"/>
            <a:ext cx="4718139" cy="414020"/>
            <a:chOff x="4600575" y="2616861"/>
            <a:chExt cx="6290852" cy="552027"/>
          </a:xfrm>
        </p:grpSpPr>
        <p:sp>
          <p:nvSpPr>
            <p:cNvPr id="8" name="任意多边形: 形状 7"/>
            <p:cNvSpPr/>
            <p:nvPr>
              <p:custDataLst>
                <p:tags r:id="rId9"/>
              </p:custDataLst>
            </p:nvPr>
          </p:nvSpPr>
          <p:spPr>
            <a:xfrm>
              <a:off x="4600575" y="2759050"/>
              <a:ext cx="1133475" cy="98450"/>
            </a:xfrm>
            <a:custGeom>
              <a:gdLst>
                <a:gd name="connsiteX0" fmla="*/ 0 w 1133475"/>
                <a:gd name="connsiteY0" fmla="*/ 31775 h 98450"/>
                <a:gd name="connsiteX1" fmla="*/ 609600 w 1133475"/>
                <a:gd name="connsiteY1" fmla="*/ 3200 h 98450"/>
                <a:gd name="connsiteX2" fmla="*/ 1133475 w 1133475"/>
                <a:gd name="connsiteY2" fmla="*/ 98450 h 9845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3475" h="98450">
                  <a:moveTo>
                    <a:pt x="0" y="31775"/>
                  </a:moveTo>
                  <a:cubicBezTo>
                    <a:pt x="210344" y="11931"/>
                    <a:pt x="420688" y="-7912"/>
                    <a:pt x="609600" y="3200"/>
                  </a:cubicBezTo>
                  <a:cubicBezTo>
                    <a:pt x="798512" y="14312"/>
                    <a:pt x="965993" y="56381"/>
                    <a:pt x="1133475" y="98450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5734050" y="2616861"/>
              <a:ext cx="5157377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100" b="1">
                  <a:solidFill>
                    <a:srgbClr val="0000FF"/>
                  </a:solidFill>
                </a:rPr>
                <a:t>各种形式能量的单位都是焦耳</a:t>
              </a:r>
              <a:endParaRPr lang="zh-CN" altLang="en-US" sz="2100" b="1">
                <a:solidFill>
                  <a:srgbClr val="0000FF"/>
                </a:solidFill>
              </a:endParaRPr>
            </a:p>
          </p:txBody>
        </p:sp>
      </p:grpSp>
      <p:sp>
        <p:nvSpPr>
          <p:cNvPr id="48" name="Rectangle 7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225533" y="407951"/>
            <a:ext cx="3550920" cy="460375"/>
          </a:xfrm>
          <a:prstGeom prst="rect">
            <a:avLst/>
          </a:prstGeom>
          <a:noFill/>
          <a:ln w="19050">
            <a:solidFill>
              <a:srgbClr val="FF8979"/>
            </a:solidFill>
            <a:miter lim="800000"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effectLst/>
                <a:latin typeface="+mj-ea"/>
                <a:ea typeface="+mj-ea"/>
                <a:cs typeface="微软雅黑" panose="020b0503020204020204" charset="-122"/>
              </a:rPr>
              <a:t>内能</a:t>
            </a:r>
            <a:r>
              <a:rPr kumimoji="1" lang="en-US" altLang="zh-CN" sz="2400" b="1">
                <a:solidFill>
                  <a:srgbClr val="FF0000"/>
                </a:solidFill>
                <a:effectLst/>
                <a:latin typeface="+mj-ea"/>
                <a:ea typeface="+mj-ea"/>
                <a:cs typeface="微软雅黑" panose="020b0503020204020204" charset="-122"/>
              </a:rPr>
              <a:t>=</a:t>
            </a:r>
            <a:r>
              <a:rPr kumimoji="1" lang="zh-CN" altLang="en-US" sz="2400" b="1">
                <a:effectLst/>
                <a:latin typeface="+mj-ea"/>
                <a:ea typeface="+mj-ea"/>
                <a:cs typeface="微软雅黑" panose="020b0503020204020204" charset="-122"/>
              </a:rPr>
              <a:t>分子动能</a:t>
            </a:r>
            <a:r>
              <a:rPr kumimoji="1" lang="en-US" altLang="zh-CN" sz="2400" b="1">
                <a:solidFill>
                  <a:srgbClr val="FF0000"/>
                </a:solidFill>
                <a:effectLst/>
                <a:latin typeface="+mj-ea"/>
                <a:ea typeface="+mj-ea"/>
                <a:cs typeface="微软雅黑" panose="020b0503020204020204" charset="-122"/>
              </a:rPr>
              <a:t>+</a:t>
            </a:r>
            <a:r>
              <a:rPr kumimoji="1" lang="zh-CN" altLang="en-US" sz="2400" b="1">
                <a:effectLst/>
                <a:latin typeface="+mj-ea"/>
                <a:ea typeface="+mj-ea"/>
                <a:cs typeface="微软雅黑" panose="020b0503020204020204" charset="-122"/>
              </a:rPr>
              <a:t>分子势能</a:t>
            </a:r>
            <a:endParaRPr kumimoji="1" lang="zh-CN" altLang="en-US" sz="2400" b="1">
              <a:effectLst/>
              <a:latin typeface="+mj-ea"/>
              <a:ea typeface="+mj-ea"/>
              <a:cs typeface="微软雅黑" panose="020b0503020204020204" charset="-122"/>
            </a:endParaRPr>
          </a:p>
        </p:txBody>
      </p:sp>
      <p:sp>
        <p:nvSpPr>
          <p:cNvPr id="53" name="文本框 52" title=""/>
          <p:cNvSpPr txBox="1"/>
          <p:nvPr>
            <p:custDataLst>
              <p:tags r:id="rId12"/>
            </p:custDataLst>
          </p:nvPr>
        </p:nvSpPr>
        <p:spPr>
          <a:xfrm>
            <a:off x="703968" y="2509765"/>
            <a:ext cx="25215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对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的理解</a:t>
            </a:r>
            <a:r>
              <a:rPr lang="zh-CN" altLang="en-US" sz="2400" b="1"/>
              <a:t>：</a:t>
            </a:r>
            <a:endParaRPr lang="zh-CN" altLang="en-US" sz="2400" b="1"/>
          </a:p>
        </p:txBody>
      </p:sp>
      <p:sp>
        <p:nvSpPr>
          <p:cNvPr id="54" name="文本框 53" title=""/>
          <p:cNvSpPr txBox="1"/>
          <p:nvPr>
            <p:custDataLst>
              <p:tags r:id="rId13"/>
            </p:custDataLst>
          </p:nvPr>
        </p:nvSpPr>
        <p:spPr>
          <a:xfrm>
            <a:off x="863848" y="3000376"/>
            <a:ext cx="7416304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/>
              <a:t>①内能是指物体的内能，不能说分子具有内能。</a:t>
            </a:r>
            <a:endParaRPr lang="en-US" altLang="zh-CN" sz="2400" b="1"/>
          </a:p>
          <a:p>
            <a:pPr>
              <a:lnSpc>
                <a:spcPct val="150000"/>
              </a:lnSpc>
            </a:pPr>
            <a:r>
              <a:rPr lang="zh-CN" altLang="en-US" sz="2400" b="1"/>
              <a:t>②内能具有不可测量性，即不能准确地知道一个物体内能的具体数值，但可以比较两个物体内能的大小。</a:t>
            </a:r>
            <a:endParaRPr lang="zh-CN" alt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2" grpId="0"/>
      <p:bldP spid="33" grpId="0"/>
      <p:bldP spid="48" grpId="0" animBg="1"/>
      <p:bldP spid="53" grpId="0"/>
      <p:bldP spid="5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79715" y="974482"/>
            <a:ext cx="2290454" cy="1610090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564755" y="295330"/>
            <a:ext cx="71147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400" b="1">
                <a:latin typeface="+mj-ea"/>
                <a:ea typeface="+mj-ea"/>
              </a:rPr>
              <a:t>在下图所示的过程中，足球具有哪些能量？</a:t>
            </a:r>
            <a:endParaRPr lang="zh-CN" altLang="en-US" sz="2400" b="1">
              <a:latin typeface="+mj-ea"/>
              <a:ea typeface="+mj-ea"/>
            </a:endParaRPr>
          </a:p>
        </p:txBody>
      </p:sp>
      <p:grpSp>
        <p:nvGrpSpPr>
          <p:cNvPr id="27" name="组合 26" title=""/>
          <p:cNvGrpSpPr/>
          <p:nvPr>
            <p:custDataLst>
              <p:tags r:id="rId6"/>
            </p:custDataLst>
          </p:nvPr>
        </p:nvGrpSpPr>
        <p:grpSpPr>
          <a:xfrm>
            <a:off x="6913676" y="3214550"/>
            <a:ext cx="1814926" cy="829945"/>
            <a:chOff x="9218235" y="4286066"/>
            <a:chExt cx="2419901" cy="1106593"/>
          </a:xfrm>
        </p:grpSpPr>
        <p:sp>
          <p:nvSpPr>
            <p:cNvPr id="5" name="文本框 4"/>
            <p:cNvSpPr txBox="1"/>
            <p:nvPr>
              <p:custDataLst>
                <p:tags r:id="rId7"/>
              </p:custDataLst>
            </p:nvPr>
          </p:nvSpPr>
          <p:spPr>
            <a:xfrm>
              <a:off x="9959241" y="4286066"/>
              <a:ext cx="1678895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+mj-ea"/>
                  <a:ea typeface="+mj-ea"/>
                </a:rPr>
                <a:t>机械能为零</a:t>
              </a:r>
              <a:endParaRPr lang="zh-CN" altLang="en-US" sz="2400" b="1">
                <a:solidFill>
                  <a:srgbClr val="0000FF"/>
                </a:solidFill>
                <a:latin typeface="+mj-ea"/>
                <a:ea typeface="+mj-ea"/>
              </a:endParaRPr>
            </a:p>
          </p:txBody>
        </p:sp>
        <p:cxnSp>
          <p:nvCxnSpPr>
            <p:cNvPr id="7" name="直接箭头连接符 6"/>
            <p:cNvCxnSpPr/>
            <p:nvPr>
              <p:custDataLst>
                <p:tags r:id="rId8"/>
              </p:custDataLst>
            </p:nvPr>
          </p:nvCxnSpPr>
          <p:spPr>
            <a:xfrm>
              <a:off x="9218235" y="4869185"/>
              <a:ext cx="7073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文本框 7" title=""/>
          <p:cNvSpPr txBox="1"/>
          <p:nvPr>
            <p:custDataLst>
              <p:tags r:id="rId9"/>
            </p:custDataLst>
          </p:nvPr>
        </p:nvSpPr>
        <p:spPr>
          <a:xfrm>
            <a:off x="5126942" y="974482"/>
            <a:ext cx="98063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动能、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5943036" y="967166"/>
            <a:ext cx="156675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重力势能、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7368385" y="959851"/>
            <a:ext cx="156675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弹性势能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grpSp>
        <p:nvGrpSpPr>
          <p:cNvPr id="15" name="组合 14" title=""/>
          <p:cNvGrpSpPr/>
          <p:nvPr>
            <p:custDataLst>
              <p:tags r:id="rId12"/>
            </p:custDataLst>
          </p:nvPr>
        </p:nvGrpSpPr>
        <p:grpSpPr>
          <a:xfrm>
            <a:off x="3429000" y="1455926"/>
            <a:ext cx="1380614" cy="460375"/>
            <a:chOff x="4572000" y="1941234"/>
            <a:chExt cx="1840818" cy="613833"/>
          </a:xfrm>
        </p:grpSpPr>
        <p:sp>
          <p:nvSpPr>
            <p:cNvPr id="6" name="文本框 5"/>
            <p:cNvSpPr txBox="1"/>
            <p:nvPr>
              <p:custDataLst>
                <p:tags r:id="rId13"/>
              </p:custDataLst>
            </p:nvPr>
          </p:nvSpPr>
          <p:spPr>
            <a:xfrm>
              <a:off x="4572000" y="1941234"/>
              <a:ext cx="1307512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+mj-ea"/>
                  <a:ea typeface="+mj-ea"/>
                </a:rPr>
                <a:t>内能</a:t>
              </a:r>
              <a:endParaRPr lang="zh-CN" altLang="en-US" sz="2400" b="1">
                <a:solidFill>
                  <a:srgbClr val="0000FF"/>
                </a:solidFill>
                <a:latin typeface="+mj-ea"/>
                <a:ea typeface="+mj-ea"/>
              </a:endParaRPr>
            </a:p>
          </p:txBody>
        </p:sp>
        <p:cxnSp>
          <p:nvCxnSpPr>
            <p:cNvPr id="11" name="直接箭头连接符 10"/>
            <p:cNvCxnSpPr/>
            <p:nvPr>
              <p:custDataLst>
                <p:tags r:id="rId14"/>
              </p:custDataLst>
            </p:nvPr>
          </p:nvCxnSpPr>
          <p:spPr>
            <a:xfrm>
              <a:off x="5705475" y="2234860"/>
              <a:ext cx="7073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4826903" y="1464169"/>
            <a:ext cx="146674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分子动能、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6"/>
            </p:custDataLst>
          </p:nvPr>
        </p:nvSpPr>
        <p:spPr>
          <a:xfrm>
            <a:off x="6278791" y="1456854"/>
            <a:ext cx="156675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分子势能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7"/>
            </p:custDataLst>
          </p:nvPr>
        </p:nvSpPr>
        <p:spPr>
          <a:xfrm>
            <a:off x="3376309" y="2076557"/>
            <a:ext cx="546253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内能是不同于机械能的另一种形式的能</a:t>
            </a:r>
            <a:endParaRPr lang="zh-CN" altLang="en-US" sz="24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8"/>
            </p:custDataLst>
          </p:nvPr>
        </p:nvSpPr>
        <p:spPr>
          <a:xfrm>
            <a:off x="564755" y="2810330"/>
            <a:ext cx="711477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zh-CN" altLang="en-US" sz="2400" b="1">
                <a:latin typeface="+mj-ea"/>
                <a:ea typeface="+mj-ea"/>
              </a:rPr>
              <a:t>静止在水平地面的小汽车具有哪些能量？</a:t>
            </a:r>
            <a:endParaRPr lang="zh-CN" altLang="en-US" sz="2400" b="1">
              <a:latin typeface="+mj-ea"/>
              <a:ea typeface="+mj-ea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020" y="3343311"/>
            <a:ext cx="3379268" cy="1423025"/>
          </a:xfrm>
          <a:prstGeom prst="rect">
            <a:avLst/>
          </a:prstGeom>
        </p:spPr>
      </p:pic>
      <p:sp>
        <p:nvSpPr>
          <p:cNvPr id="18" name="椭圆 17" title=""/>
          <p:cNvSpPr/>
          <p:nvPr>
            <p:custDataLst>
              <p:tags r:id="rId21"/>
            </p:custDataLst>
          </p:nvPr>
        </p:nvSpPr>
        <p:spPr>
          <a:xfrm>
            <a:off x="935831" y="2810330"/>
            <a:ext cx="685800" cy="438581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9" name="椭圆 18" title=""/>
          <p:cNvSpPr/>
          <p:nvPr>
            <p:custDataLst>
              <p:tags r:id="rId22"/>
            </p:custDataLst>
          </p:nvPr>
        </p:nvSpPr>
        <p:spPr>
          <a:xfrm>
            <a:off x="1910654" y="2815949"/>
            <a:ext cx="1211165" cy="438581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0" name="文本框 19" title=""/>
          <p:cNvSpPr txBox="1"/>
          <p:nvPr>
            <p:custDataLst>
              <p:tags r:id="rId23"/>
            </p:custDataLst>
          </p:nvPr>
        </p:nvSpPr>
        <p:spPr>
          <a:xfrm>
            <a:off x="3429000" y="3421075"/>
            <a:ext cx="161549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动能为零、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4"/>
            </p:custDataLst>
          </p:nvPr>
        </p:nvSpPr>
        <p:spPr>
          <a:xfrm>
            <a:off x="4899778" y="3416920"/>
            <a:ext cx="21122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重力势能为零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5"/>
            </p:custDataLst>
          </p:nvPr>
        </p:nvSpPr>
        <p:spPr>
          <a:xfrm>
            <a:off x="3429000" y="4047204"/>
            <a:ext cx="3474202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</a:rPr>
              <a:t>所有分子都在不停地做无规则运动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grpSp>
        <p:nvGrpSpPr>
          <p:cNvPr id="28" name="组合 27" title=""/>
          <p:cNvGrpSpPr/>
          <p:nvPr>
            <p:custDataLst>
              <p:tags r:id="rId26"/>
            </p:custDataLst>
          </p:nvPr>
        </p:nvGrpSpPr>
        <p:grpSpPr>
          <a:xfrm>
            <a:off x="6903202" y="4042735"/>
            <a:ext cx="1814926" cy="829945"/>
            <a:chOff x="9204269" y="5390313"/>
            <a:chExt cx="2419901" cy="1106593"/>
          </a:xfrm>
        </p:grpSpPr>
        <p:sp>
          <p:nvSpPr>
            <p:cNvPr id="23" name="文本框 22"/>
            <p:cNvSpPr txBox="1"/>
            <p:nvPr>
              <p:custDataLst>
                <p:tags r:id="rId27"/>
              </p:custDataLst>
            </p:nvPr>
          </p:nvSpPr>
          <p:spPr>
            <a:xfrm>
              <a:off x="9945275" y="5390313"/>
              <a:ext cx="1678895" cy="1106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+mj-ea"/>
                  <a:ea typeface="+mj-ea"/>
                </a:rPr>
                <a:t>内能不为零</a:t>
              </a:r>
              <a:endParaRPr lang="zh-CN" altLang="en-US" sz="2400" b="1">
                <a:solidFill>
                  <a:srgbClr val="0000FF"/>
                </a:solidFill>
                <a:latin typeface="+mj-ea"/>
                <a:ea typeface="+mj-ea"/>
              </a:endParaRPr>
            </a:p>
          </p:txBody>
        </p:sp>
        <p:cxnSp>
          <p:nvCxnSpPr>
            <p:cNvPr id="24" name="直接箭头连接符 23"/>
            <p:cNvCxnSpPr/>
            <p:nvPr>
              <p:custDataLst>
                <p:tags r:id="rId28"/>
              </p:custDataLst>
            </p:nvPr>
          </p:nvCxnSpPr>
          <p:spPr>
            <a:xfrm>
              <a:off x="9204269" y="5973432"/>
              <a:ext cx="7073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 title=""/>
          <p:cNvGrpSpPr/>
          <p:nvPr>
            <p:custDataLst>
              <p:tags r:id="rId29"/>
            </p:custDataLst>
          </p:nvPr>
        </p:nvGrpSpPr>
        <p:grpSpPr>
          <a:xfrm>
            <a:off x="3429000" y="959669"/>
            <a:ext cx="1645867" cy="460375"/>
            <a:chOff x="4572000" y="1279559"/>
            <a:chExt cx="2194489" cy="613833"/>
          </a:xfrm>
        </p:grpSpPr>
        <p:sp>
          <p:nvSpPr>
            <p:cNvPr id="25" name="文本框 24"/>
            <p:cNvSpPr txBox="1"/>
            <p:nvPr>
              <p:custDataLst>
                <p:tags r:id="rId30"/>
              </p:custDataLst>
            </p:nvPr>
          </p:nvSpPr>
          <p:spPr>
            <a:xfrm>
              <a:off x="4572000" y="1279559"/>
              <a:ext cx="1660124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0000FF"/>
                  </a:solidFill>
                  <a:latin typeface="+mj-ea"/>
                  <a:ea typeface="+mj-ea"/>
                </a:rPr>
                <a:t>机械能</a:t>
              </a:r>
              <a:endParaRPr lang="zh-CN" altLang="en-US" sz="2400" b="1">
                <a:solidFill>
                  <a:srgbClr val="0000FF"/>
                </a:solidFill>
                <a:latin typeface="+mj-ea"/>
                <a:ea typeface="+mj-ea"/>
              </a:endParaRPr>
            </a:p>
          </p:txBody>
        </p:sp>
        <p:cxnSp>
          <p:nvCxnSpPr>
            <p:cNvPr id="26" name="直接箭头连接符 25"/>
            <p:cNvCxnSpPr/>
            <p:nvPr>
              <p:custDataLst>
                <p:tags r:id="rId31"/>
              </p:custDataLst>
            </p:nvPr>
          </p:nvCxnSpPr>
          <p:spPr>
            <a:xfrm>
              <a:off x="6059146" y="1590940"/>
              <a:ext cx="70734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6" grpId="0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8" name="图片 7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90" y="341945"/>
            <a:ext cx="866979" cy="673421"/>
          </a:xfrm>
          <a:prstGeom prst="rect">
            <a:avLst/>
          </a:prstGeom>
        </p:spPr>
      </p:pic>
      <p:sp>
        <p:nvSpPr>
          <p:cNvPr id="22" name="Rectangle 9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76501" y="521797"/>
            <a:ext cx="7133036" cy="46037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latin typeface="+mn-ea"/>
                <a:cs typeface="Times New Roman" panose="02020603050405020304" charset="0"/>
              </a:rPr>
              <a:t>炽热的铁水有内能，那冰冷的冰山有没有内能</a:t>
            </a:r>
            <a:r>
              <a:rPr kumimoji="1" lang="en-US" altLang="zh-CN" sz="2400" b="1">
                <a:latin typeface="+mn-ea"/>
                <a:cs typeface="Times New Roman" panose="02020603050405020304" charset="0"/>
              </a:rPr>
              <a:t>?</a:t>
            </a:r>
            <a:endParaRPr kumimoji="1" lang="zh-CN" altLang="en-US" sz="2400" b="1">
              <a:latin typeface="+mn-ea"/>
              <a:cs typeface="Times New Roman" panose="02020603050405020304" charset="0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0"/>
          <a:stretch>
            <a:fillRect/>
          </a:stretch>
        </p:blipFill>
        <p:spPr bwMode="auto">
          <a:xfrm>
            <a:off x="788090" y="1181895"/>
            <a:ext cx="3394757" cy="235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832745" y="1181895"/>
            <a:ext cx="3595472" cy="2399480"/>
          </a:xfrm>
          <a:prstGeom prst="rect">
            <a:avLst/>
          </a:prstGeom>
        </p:spPr>
      </p:pic>
      <p:sp>
        <p:nvSpPr>
          <p:cNvPr id="23" name="文本框 22" title=""/>
          <p:cNvSpPr txBox="1"/>
          <p:nvPr>
            <p:custDataLst>
              <p:tags r:id="rId10"/>
            </p:custDataLst>
          </p:nvPr>
        </p:nvSpPr>
        <p:spPr>
          <a:xfrm>
            <a:off x="928685" y="3802892"/>
            <a:ext cx="7499533" cy="8299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/>
              <a:t>因为所有的物体的分子都在不停地做无规则运动，所以</a:t>
            </a:r>
            <a:r>
              <a:rPr lang="zh-CN" altLang="en-US" sz="2400" b="1">
                <a:solidFill>
                  <a:srgbClr val="FF0000"/>
                </a:solidFill>
              </a:rPr>
              <a:t>一切物体都具有内能</a:t>
            </a:r>
            <a:r>
              <a:rPr lang="zh-CN" altLang="en-US" sz="2400" b="1"/>
              <a:t>。</a:t>
            </a:r>
            <a:endParaRPr lang="zh-CN" altLang="en-US" sz="2400" b="1"/>
          </a:p>
        </p:txBody>
      </p:sp>
      <p:sp>
        <p:nvSpPr>
          <p:cNvPr id="25" name="思想气泡: 云 24" title=""/>
          <p:cNvSpPr/>
          <p:nvPr>
            <p:custDataLst>
              <p:tags r:id="rId11"/>
            </p:custDataLst>
          </p:nvPr>
        </p:nvSpPr>
        <p:spPr>
          <a:xfrm>
            <a:off x="4832745" y="1805872"/>
            <a:ext cx="3595472" cy="1157151"/>
          </a:xfrm>
          <a:prstGeom prst="cloudCallout">
            <a:avLst>
              <a:gd name="adj1" fmla="val -21986"/>
              <a:gd name="adj2" fmla="val 95431"/>
            </a:avLst>
          </a:prstGeom>
          <a:solidFill>
            <a:srgbClr val="FFEAE7"/>
          </a:solidFill>
          <a:ln>
            <a:solidFill>
              <a:srgbClr val="FF8979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</a:rPr>
              <a:t>内能的大小与什么因素有关呢？</a:t>
            </a:r>
            <a:endParaRPr lang="zh-CN" altLang="en-US" sz="24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" name="矩形: 圆角 21" title=""/>
          <p:cNvSpPr/>
          <p:nvPr>
            <p:custDataLst>
              <p:tags r:id="rId3"/>
            </p:custDataLst>
          </p:nvPr>
        </p:nvSpPr>
        <p:spPr>
          <a:xfrm>
            <a:off x="4293160" y="910239"/>
            <a:ext cx="4500563" cy="3836548"/>
          </a:xfrm>
          <a:prstGeom prst="roundRect">
            <a:avLst>
              <a:gd name="adj" fmla="val 6424"/>
            </a:avLst>
          </a:prstGeom>
          <a:solidFill>
            <a:srgbClr val="FEF9D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649499" y="402044"/>
            <a:ext cx="33009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3.</a:t>
            </a:r>
            <a:r>
              <a:rPr lang="zh-CN" altLang="en-US" sz="2400" b="1">
                <a:latin typeface="+mj-lt"/>
                <a:ea typeface="+mj-ea"/>
              </a:rPr>
              <a:t>影响内能大小的因素</a:t>
            </a:r>
            <a:endParaRPr lang="zh-CN" altLang="en-US" sz="2400" b="1">
              <a:latin typeface="+mj-lt"/>
              <a:ea typeface="+mj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89852" y="1720233"/>
            <a:ext cx="2342606" cy="180276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531975" y="1007351"/>
            <a:ext cx="37611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质量相同，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温度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不同的两杯水，谁的内能大？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5250658" y="965051"/>
            <a:ext cx="218598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物体温度</a:t>
            </a:r>
            <a:r>
              <a:rPr lang="zh-CN" altLang="en-US" sz="2400" b="1">
                <a:solidFill>
                  <a:srgbClr val="0000FF"/>
                </a:solidFill>
              </a:rPr>
              <a:t>升高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4286252" y="1676620"/>
            <a:ext cx="41147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分子的无规则运动就越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5157789" y="2388188"/>
            <a:ext cx="262889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分子动能就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4636293" y="3058802"/>
            <a:ext cx="353615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组成这个物体的所有分子的动能总和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12" name="文本框 11" title=""/>
          <p:cNvSpPr txBox="1"/>
          <p:nvPr>
            <p:custDataLst>
              <p:tags r:id="rId12"/>
            </p:custDataLst>
          </p:nvPr>
        </p:nvSpPr>
        <p:spPr>
          <a:xfrm>
            <a:off x="4286252" y="4189397"/>
            <a:ext cx="45005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这个物体的内能也就</a:t>
            </a:r>
            <a:r>
              <a:rPr lang="en-US" altLang="zh-CN" sz="2400" b="1"/>
              <a:t>_____</a:t>
            </a:r>
            <a:endParaRPr lang="zh-CN" altLang="en-US" sz="2400" b="1"/>
          </a:p>
        </p:txBody>
      </p:sp>
      <p:sp>
        <p:nvSpPr>
          <p:cNvPr id="13" name="箭头: 下 12" title=""/>
          <p:cNvSpPr/>
          <p:nvPr>
            <p:custDataLst>
              <p:tags r:id="rId13"/>
            </p:custDataLst>
          </p:nvPr>
        </p:nvSpPr>
        <p:spPr>
          <a:xfrm>
            <a:off x="6122195" y="1373932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4" name="箭头: 下 13" title=""/>
          <p:cNvSpPr/>
          <p:nvPr>
            <p:custDataLst>
              <p:tags r:id="rId14"/>
            </p:custDataLst>
          </p:nvPr>
        </p:nvSpPr>
        <p:spPr>
          <a:xfrm>
            <a:off x="6118622" y="2096991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5" name="箭头: 下 14" title=""/>
          <p:cNvSpPr/>
          <p:nvPr>
            <p:custDataLst>
              <p:tags r:id="rId15"/>
            </p:custDataLst>
          </p:nvPr>
        </p:nvSpPr>
        <p:spPr>
          <a:xfrm>
            <a:off x="6115050" y="2820050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6" name="箭头: 下 15" title=""/>
          <p:cNvSpPr/>
          <p:nvPr>
            <p:custDataLst>
              <p:tags r:id="rId16"/>
            </p:custDataLst>
          </p:nvPr>
        </p:nvSpPr>
        <p:spPr>
          <a:xfrm>
            <a:off x="6111478" y="3900297"/>
            <a:ext cx="292894" cy="323606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8" name="文本框 17" title=""/>
          <p:cNvSpPr txBox="1"/>
          <p:nvPr>
            <p:custDataLst>
              <p:tags r:id="rId17"/>
            </p:custDataLst>
          </p:nvPr>
        </p:nvSpPr>
        <p:spPr>
          <a:xfrm>
            <a:off x="7411175" y="1676620"/>
            <a:ext cx="7500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剧烈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8"/>
            </p:custDataLst>
          </p:nvPr>
        </p:nvSpPr>
        <p:spPr>
          <a:xfrm>
            <a:off x="6751077" y="2393134"/>
            <a:ext cx="7500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越大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9"/>
            </p:custDataLst>
          </p:nvPr>
        </p:nvSpPr>
        <p:spPr>
          <a:xfrm>
            <a:off x="6257924" y="3428134"/>
            <a:ext cx="7500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增加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0"/>
            </p:custDataLst>
          </p:nvPr>
        </p:nvSpPr>
        <p:spPr>
          <a:xfrm>
            <a:off x="7126124" y="4155815"/>
            <a:ext cx="75009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增加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3" name="对话气泡: 椭圆形 22" title=""/>
          <p:cNvSpPr/>
          <p:nvPr>
            <p:custDataLst>
              <p:tags r:id="rId21"/>
            </p:custDataLst>
          </p:nvPr>
        </p:nvSpPr>
        <p:spPr>
          <a:xfrm>
            <a:off x="7008018" y="396713"/>
            <a:ext cx="1951292" cy="698094"/>
          </a:xfrm>
          <a:prstGeom prst="wedgeEllipseCallout">
            <a:avLst>
              <a:gd name="adj1" fmla="val -42433"/>
              <a:gd name="adj2" fmla="val 56360"/>
            </a:avLst>
          </a:prstGeom>
          <a:solidFill>
            <a:srgbClr val="FFEAE7"/>
          </a:solidFill>
          <a:ln>
            <a:solidFill>
              <a:srgbClr val="C0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100" b="1">
                <a:solidFill>
                  <a:schemeClr val="tx1"/>
                </a:solidFill>
              </a:rPr>
              <a:t>物体温度降低呢？</a:t>
            </a:r>
            <a:endParaRPr lang="zh-CN" altLang="en-US" sz="2100" b="1">
              <a:solidFill>
                <a:schemeClr val="tx1"/>
              </a:solidFill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2"/>
            </p:custDataLst>
          </p:nvPr>
        </p:nvSpPr>
        <p:spPr>
          <a:xfrm>
            <a:off x="485990" y="3662057"/>
            <a:ext cx="3550328" cy="119888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物体的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温度越高</a:t>
            </a:r>
            <a:r>
              <a:rPr lang="zh-CN" altLang="en-US" sz="2400" b="1">
                <a:latin typeface="+mj-ea"/>
                <a:ea typeface="+mj-ea"/>
              </a:rPr>
              <a:t>，分子热运动越剧烈，分子动能越大，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内能越大</a:t>
            </a:r>
            <a:endParaRPr lang="zh-CN" altLang="en-US" sz="2400" b="1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1696700" y="12573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6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8" grpId="0"/>
      <p:bldP spid="19" grpId="0"/>
      <p:bldP spid="20" grpId="0"/>
      <p:bldP spid="21" grpId="0"/>
      <p:bldP spid="23" grpId="0" animBg="1"/>
      <p:bldP spid="25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7"/>
</p:tagLst>
</file>

<file path=ppt/tags/tag101.xml><?xml version="1.0" encoding="utf-8"?>
<p:tagLst xmlns:p="http://schemas.openxmlformats.org/presentationml/2006/main">
  <p:tag name="AS_UNIQUEID" val="598"/>
</p:tagLst>
</file>

<file path=ppt/tags/tag102.xml><?xml version="1.0" encoding="utf-8"?>
<p:tagLst xmlns:p="http://schemas.openxmlformats.org/presentationml/2006/main">
  <p:tag name="AS_UNIQUEID" val="599"/>
</p:tagLst>
</file>

<file path=ppt/tags/tag103.xml><?xml version="1.0" encoding="utf-8"?>
<p:tagLst xmlns:p="http://schemas.openxmlformats.org/presentationml/2006/main">
  <p:tag name="AS_UNIQUEID" val="498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  <p:tag name="KSO_WM_DIAGRAM_VIRTUALLY_FRAME" val="{&quot;height&quot;:36.25,&quot;left&quot;:37.95,&quot;top&quot;:153.87503937007872,&quot;width&quot;:454}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AS_UNIQUEID" val="6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5.xml><?xml version="1.0" encoding="utf-8"?>
<p:tagLst xmlns:p="http://schemas.openxmlformats.org/presentationml/2006/main">
  <p:tag name="AS_UNIQUEID" val="611"/>
</p:tagLst>
</file>

<file path=ppt/tags/tag116.xml><?xml version="1.0" encoding="utf-8"?>
<p:tagLst xmlns:p="http://schemas.openxmlformats.org/presentationml/2006/main">
  <p:tag name="AS_UNIQUEID" val="612"/>
</p:tagLst>
</file>

<file path=ppt/tags/tag117.xml><?xml version="1.0" encoding="utf-8"?>
<p:tagLst xmlns:p="http://schemas.openxmlformats.org/presentationml/2006/main">
  <p:tag name="AS_UNIQUEID" val="613"/>
</p:tagLst>
</file>

<file path=ppt/tags/tag118.xml><?xml version="1.0" encoding="utf-8"?>
<p:tagLst xmlns:p="http://schemas.openxmlformats.org/presentationml/2006/main">
  <p:tag name="AS_UNIQUEID" val="614"/>
</p:tagLst>
</file>

<file path=ppt/tags/tag1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13.60395669291339,&quot;left&quot;:40.74496062992125,&quot;top&quot;:96.1875,&quot;width&quot;:691.7436614173228}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13.60395669291339,&quot;left&quot;:40.74496062992125,&quot;top&quot;:96.1875,&quot;width&quot;:691.7436614173228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13.60395669291339,&quot;left&quot;:40.74496062992125,&quot;top&quot;:96.1875,&quot;width&quot;:691.7436614173228}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13.60395669291339,&quot;left&quot;:40.74496062992125,&quot;top&quot;:96.1875,&quot;width&quot;:691.7436614173228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13.60395669291339,&quot;left&quot;:40.74496062992125,&quot;top&quot;:96.1875,&quot;width&quot;:691.7436614173228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13.60395669291339,&quot;left&quot;:40.74496062992125,&quot;top&quot;:96.1875,&quot;width&quot;:691.7436614173228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13.60395669291339,&quot;left&quot;:40.74496062992125,&quot;top&quot;:96.1875,&quot;width&quot;:691.7436614173228}"/>
</p:tagLst>
</file>

<file path=ppt/tags/tag133.xml><?xml version="1.0" encoding="utf-8"?>
<p:tagLst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34.xml><?xml version="1.0" encoding="utf-8"?>
<p:tagLst xmlns:p="http://schemas.openxmlformats.org/presentationml/2006/main">
  <p:tag name="AS_UNIQUEID" val="629"/>
  <p:tag name="KSO_WM_DIAGRAM_VIRTUALLY_FRAME" val="{&quot;height&quot;:213.60395669291339,&quot;left&quot;:40.74496062992125,&quot;top&quot;:96.1875,&quot;width&quot;:691.7436614173228}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  <p:tag name="KSO_WM_DIAGRAM_VIRTUALLY_FRAME" val="{&quot;height&quot;:213.60395669291339,&quot;left&quot;:40.74496062992125,&quot;top&quot;:96.1875,&quot;width&quot;:691.7436614173228}"/>
</p:tagLst>
</file>

<file path=ppt/tags/tag137.xml><?xml version="1.0" encoding="utf-8"?>
<p:tagLst xmlns:p="http://schemas.openxmlformats.org/presentationml/2006/main">
  <p:tag name="AS_UNIQUEID" val="632"/>
  <p:tag name="KSO_WM_DIAGRAM_VIRTUALLY_FRAME" val="{&quot;height&quot;:213.60395669291339,&quot;left&quot;:40.74496062992125,&quot;top&quot;:96.1875,&quot;width&quot;:691.7436614173228}"/>
</p:tagLst>
</file>

<file path=ppt/tags/tag138.xml><?xml version="1.0" encoding="utf-8"?>
<p:tagLst xmlns:p="http://schemas.openxmlformats.org/presentationml/2006/main">
  <p:tag name="AS_UNIQUEID" val="633"/>
  <p:tag name="KSO_WM_DIAGRAM_VIRTUALLY_FRAME" val="{&quot;height&quot;:213.60395669291339,&quot;left&quot;:40.74496062992125,&quot;top&quot;:96.1875,&quot;width&quot;:691.7436614173228}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DIAGRAM_VIRTUALLY_FRAME" val="{&quot;height&quot;:213.60395669291339,&quot;left&quot;:40.74496062992125,&quot;top&quot;:96.1875,&quot;width&quot;:691.7436614173228}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MH" val="20170718145933"/>
  <p:tag name="MH_LIBRARY" val="GRAPHIC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1152"/>
</p:tagLst>
</file>

<file path=ppt/tags/tag261.xml><?xml version="1.0" encoding="utf-8"?>
<p:tagLst xmlns:p="http://schemas.openxmlformats.org/presentationml/2006/main">
  <p:tag name="AS_UNIQUEID" val="754"/>
</p:tagLst>
</file>

<file path=ppt/tags/tag262.xml><?xml version="1.0" encoding="utf-8"?>
<p:tagLst xmlns:p="http://schemas.openxmlformats.org/presentationml/2006/main">
  <p:tag name="AS_UNIQUEID" val="755"/>
</p:tagLst>
</file>

<file path=ppt/tags/tag263.xml><?xml version="1.0" encoding="utf-8"?>
<p:tagLst xmlns:p="http://schemas.openxmlformats.org/presentationml/2006/main">
  <p:tag name="AS_UNIQUEID" val="756"/>
</p:tagLst>
</file>

<file path=ppt/tags/tag264.xml><?xml version="1.0" encoding="utf-8"?>
<p:tagLst xmlns:p="http://schemas.openxmlformats.org/presentationml/2006/main">
  <p:tag name="AS_UNIQUEID" val="757"/>
</p:tagLst>
</file>

<file path=ppt/tags/tag265.xml><?xml version="1.0" encoding="utf-8"?>
<p:tagLst xmlns:p="http://schemas.openxmlformats.org/presentationml/2006/main">
  <p:tag name="AS_UNIQUEID" val="758"/>
</p:tagLst>
</file>

<file path=ppt/tags/tag266.xml><?xml version="1.0" encoding="utf-8"?>
<p:tagLst xmlns:p="http://schemas.openxmlformats.org/presentationml/2006/main">
  <p:tag name="AS_UNIQUEID" val="759"/>
</p:tagLst>
</file>

<file path=ppt/tags/tag267.xml><?xml version="1.0" encoding="utf-8"?>
<p:tagLst xmlns:p="http://schemas.openxmlformats.org/presentationml/2006/main">
  <p:tag name="AS_UNIQUEID" val="760"/>
</p:tagLst>
</file>

<file path=ppt/tags/tag268.xml><?xml version="1.0" encoding="utf-8"?>
<p:tagLst xmlns:p="http://schemas.openxmlformats.org/presentationml/2006/main">
  <p:tag name="AS_UNIQUEID" val="761"/>
</p:tagLst>
</file>

<file path=ppt/tags/tag269.xml><?xml version="1.0" encoding="utf-8"?>
<p:tagLst xmlns:p="http://schemas.openxmlformats.org/presentationml/2006/main">
  <p:tag name="AS_UNIQUEID" val="762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3"/>
</p:tagLst>
</file>

<file path=ppt/tags/tag271.xml><?xml version="1.0" encoding="utf-8"?>
<p:tagLst xmlns:p="http://schemas.openxmlformats.org/presentationml/2006/main">
  <p:tag name="AS_UNIQUEID" val="764"/>
</p:tagLst>
</file>

<file path=ppt/tags/tag272.xml><?xml version="1.0" encoding="utf-8"?>
<p:tagLst xmlns:p="http://schemas.openxmlformats.org/presentationml/2006/main">
  <p:tag name="AS_UNIQUEID" val="765"/>
</p:tagLst>
</file>

<file path=ppt/tags/tag273.xml><?xml version="1.0" encoding="utf-8"?>
<p:tagLst xmlns:p="http://schemas.openxmlformats.org/presentationml/2006/main">
  <p:tag name="AS_UNIQUEID" val="766"/>
</p:tagLst>
</file>

<file path=ppt/tags/tag274.xml><?xml version="1.0" encoding="utf-8"?>
<p:tagLst xmlns:p="http://schemas.openxmlformats.org/presentationml/2006/main">
  <p:tag name="AS_UNIQUEID" val="767"/>
</p:tagLst>
</file>

<file path=ppt/tags/tag275.xml><?xml version="1.0" encoding="utf-8"?>
<p:tagLst xmlns:p="http://schemas.openxmlformats.org/presentationml/2006/main">
  <p:tag name="AS_UNIQUEID" val="768"/>
</p:tagLst>
</file>

<file path=ppt/tags/tag276.xml><?xml version="1.0" encoding="utf-8"?>
<p:tagLst xmlns:p="http://schemas.openxmlformats.org/presentationml/2006/main">
  <p:tag name="AS_UNIQUEID" val="769"/>
</p:tagLst>
</file>

<file path=ppt/tags/tag277.xml><?xml version="1.0" encoding="utf-8"?>
<p:tagLst xmlns:p="http://schemas.openxmlformats.org/presentationml/2006/main">
  <p:tag name="AS_UNIQUEID" val="770"/>
</p:tagLst>
</file>

<file path=ppt/tags/tag278.xml><?xml version="1.0" encoding="utf-8"?>
<p:tagLst xmlns:p="http://schemas.openxmlformats.org/presentationml/2006/main">
  <p:tag name="AS_UNIQUEID" val="771"/>
</p:tagLst>
</file>

<file path=ppt/tags/tag279.xml><?xml version="1.0" encoding="utf-8"?>
<p:tagLst xmlns:p="http://schemas.openxmlformats.org/presentationml/2006/main">
  <p:tag name="AS_UNIQUEID" val="772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3"/>
</p:tagLst>
</file>

<file path=ppt/tags/tag281.xml><?xml version="1.0" encoding="utf-8"?>
<p:tagLst xmlns:p="http://schemas.openxmlformats.org/presentationml/2006/main">
  <p:tag name="AS_UNIQUEID" val="774"/>
  <p:tag name="KSO_WM_UNIT_TABLE_BEAUTIFY" val="smartTable{f0b9b6f0-4731-490d-a47f-49fc6d138ea6}"/>
</p:tagLst>
</file>

<file path=ppt/tags/tag282.xml><?xml version="1.0" encoding="utf-8"?>
<p:tagLst xmlns:p="http://schemas.openxmlformats.org/presentationml/2006/main">
  <p:tag name="AS_UNIQUEID" val="775"/>
</p:tagLst>
</file>

<file path=ppt/tags/tag283.xml><?xml version="1.0" encoding="utf-8"?>
<p:tagLst xmlns:p="http://schemas.openxmlformats.org/presentationml/2006/main">
  <p:tag name="AS_UNIQUEID" val="776"/>
</p:tagLst>
</file>

<file path=ppt/tags/tag284.xml><?xml version="1.0" encoding="utf-8"?>
<p:tagLst xmlns:p="http://schemas.openxmlformats.org/presentationml/2006/main">
  <p:tag name="AS_UNIQUEID" val="777"/>
</p:tagLst>
</file>

<file path=ppt/tags/tag285.xml><?xml version="1.0" encoding="utf-8"?>
<p:tagLst xmlns:p="http://schemas.openxmlformats.org/presentationml/2006/main">
  <p:tag name="AS_UNIQUEID" val="778"/>
</p:tagLst>
</file>

<file path=ppt/tags/tag286.xml><?xml version="1.0" encoding="utf-8"?>
<p:tagLst xmlns:p="http://schemas.openxmlformats.org/presentationml/2006/main">
  <p:tag name="AS_UNIQUEID" val="779"/>
</p:tagLst>
</file>

<file path=ppt/tags/tag287.xml><?xml version="1.0" encoding="utf-8"?>
<p:tagLst xmlns:p="http://schemas.openxmlformats.org/presentationml/2006/main">
  <p:tag name="AS_UNIQUEID" val="780"/>
</p:tagLst>
</file>

<file path=ppt/tags/tag288.xml><?xml version="1.0" encoding="utf-8"?>
<p:tagLst xmlns:p="http://schemas.openxmlformats.org/presentationml/2006/main">
  <p:tag name="AS_UNIQUEID" val="781"/>
</p:tagLst>
</file>

<file path=ppt/tags/tag289.xml><?xml version="1.0" encoding="utf-8"?>
<p:tagLst xmlns:p="http://schemas.openxmlformats.org/presentationml/2006/main">
  <p:tag name="AS_UNIQUEID" val="782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3"/>
</p:tagLst>
</file>

<file path=ppt/tags/tag291.xml><?xml version="1.0" encoding="utf-8"?>
<p:tagLst xmlns:p="http://schemas.openxmlformats.org/presentationml/2006/main">
  <p:tag name="AS_UNIQUEID" val="784"/>
</p:tagLst>
</file>

<file path=ppt/tags/tag292.xml><?xml version="1.0" encoding="utf-8"?>
<p:tagLst xmlns:p="http://schemas.openxmlformats.org/presentationml/2006/main">
  <p:tag name="AS_UNIQUEID" val="785"/>
</p:tagLst>
</file>

<file path=ppt/tags/tag293.xml><?xml version="1.0" encoding="utf-8"?>
<p:tagLst xmlns:p="http://schemas.openxmlformats.org/presentationml/2006/main">
  <p:tag name="AS_UNIQUEID" val="786"/>
</p:tagLst>
</file>

<file path=ppt/tags/tag294.xml><?xml version="1.0" encoding="utf-8"?>
<p:tagLst xmlns:p="http://schemas.openxmlformats.org/presentationml/2006/main">
  <p:tag name="AS_UNIQUEID" val="787"/>
</p:tagLst>
</file>

<file path=ppt/tags/tag295.xml><?xml version="1.0" encoding="utf-8"?>
<p:tagLst xmlns:p="http://schemas.openxmlformats.org/presentationml/2006/main">
  <p:tag name="AS_UNIQUEID" val="788"/>
</p:tagLst>
</file>

<file path=ppt/tags/tag296.xml><?xml version="1.0" encoding="utf-8"?>
<p:tagLst xmlns:p="http://schemas.openxmlformats.org/presentationml/2006/main">
  <p:tag name="AS_UNIQUEID" val="789"/>
</p:tagLst>
</file>

<file path=ppt/tags/tag297.xml><?xml version="1.0" encoding="utf-8"?>
<p:tagLst xmlns:p="http://schemas.openxmlformats.org/presentationml/2006/main">
  <p:tag name="AS_UNIQUEID" val="790"/>
</p:tagLst>
</file>

<file path=ppt/tags/tag298.xml><?xml version="1.0" encoding="utf-8"?>
<p:tagLst xmlns:p="http://schemas.openxmlformats.org/presentationml/2006/main">
  <p:tag name="AS_UNIQUEID" val="791"/>
</p:tagLst>
</file>

<file path=ppt/tags/tag299.xml><?xml version="1.0" encoding="utf-8"?>
<p:tagLst xmlns:p="http://schemas.openxmlformats.org/presentationml/2006/main">
  <p:tag name="AS_UNIQUEID" val="792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3"/>
</p:tagLst>
</file>

<file path=ppt/tags/tag301.xml><?xml version="1.0" encoding="utf-8"?>
<p:tagLst xmlns:p="http://schemas.openxmlformats.org/presentationml/2006/main">
  <p:tag name="AS_UNIQUEID" val="794"/>
</p:tagLst>
</file>

<file path=ppt/tags/tag302.xml><?xml version="1.0" encoding="utf-8"?>
<p:tagLst xmlns:p="http://schemas.openxmlformats.org/presentationml/2006/main">
  <p:tag name="AS_UNIQUEID" val="795"/>
</p:tagLst>
</file>

<file path=ppt/tags/tag303.xml><?xml version="1.0" encoding="utf-8"?>
<p:tagLst xmlns:p="http://schemas.openxmlformats.org/presentationml/2006/main">
  <p:tag name="AS_UNIQUEID" val="796"/>
</p:tagLst>
</file>

<file path=ppt/tags/tag304.xml><?xml version="1.0" encoding="utf-8"?>
<p:tagLst xmlns:p="http://schemas.openxmlformats.org/presentationml/2006/main">
  <p:tag name="AS_UNIQUEID" val="797"/>
</p:tagLst>
</file>

<file path=ppt/tags/tag305.xml><?xml version="1.0" encoding="utf-8"?>
<p:tagLst xmlns:p="http://schemas.openxmlformats.org/presentationml/2006/main">
  <p:tag name="AS_UNIQUEID" val="798"/>
</p:tagLst>
</file>

<file path=ppt/tags/tag306.xml><?xml version="1.0" encoding="utf-8"?>
<p:tagLst xmlns:p="http://schemas.openxmlformats.org/presentationml/2006/main">
  <p:tag name="AS_UNIQUEID" val="799"/>
</p:tagLst>
</file>

<file path=ppt/tags/tag307.xml><?xml version="1.0" encoding="utf-8"?>
<p:tagLst xmlns:p="http://schemas.openxmlformats.org/presentationml/2006/main">
  <p:tag name="AS_UNIQUEID" val="800"/>
</p:tagLst>
</file>

<file path=ppt/tags/tag308.xml><?xml version="1.0" encoding="utf-8"?>
<p:tagLst xmlns:p="http://schemas.openxmlformats.org/presentationml/2006/main">
  <p:tag name="AS_UNIQUEID" val="801"/>
</p:tagLst>
</file>

<file path=ppt/tags/tag309.xml><?xml version="1.0" encoding="utf-8"?>
<p:tagLst xmlns:p="http://schemas.openxmlformats.org/presentationml/2006/main">
  <p:tag name="AS_UNIQUEID" val="802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3"/>
</p:tagLst>
</file>

<file path=ppt/tags/tag311.xml><?xml version="1.0" encoding="utf-8"?>
<p:tagLst xmlns:p="http://schemas.openxmlformats.org/presentationml/2006/main">
  <p:tag name="AS_UNIQUEID" val="804"/>
</p:tagLst>
</file>

<file path=ppt/tags/tag312.xml><?xml version="1.0" encoding="utf-8"?>
<p:tagLst xmlns:p="http://schemas.openxmlformats.org/presentationml/2006/main">
  <p:tag name="AS_UNIQUEID" val="805"/>
</p:tagLst>
</file>

<file path=ppt/tags/tag313.xml><?xml version="1.0" encoding="utf-8"?>
<p:tagLst xmlns:p="http://schemas.openxmlformats.org/presentationml/2006/main">
  <p:tag name="AS_UNIQUEID" val="806"/>
</p:tagLst>
</file>

<file path=ppt/tags/tag314.xml><?xml version="1.0" encoding="utf-8"?>
<p:tagLst xmlns:p="http://schemas.openxmlformats.org/presentationml/2006/main">
  <p:tag name="AS_UNIQUEID" val="807"/>
</p:tagLst>
</file>

<file path=ppt/tags/tag315.xml><?xml version="1.0" encoding="utf-8"?>
<p:tagLst xmlns:p="http://schemas.openxmlformats.org/presentationml/2006/main">
  <p:tag name="AS_UNIQUEID" val="808"/>
</p:tagLst>
</file>

<file path=ppt/tags/tag316.xml><?xml version="1.0" encoding="utf-8"?>
<p:tagLst xmlns:p="http://schemas.openxmlformats.org/presentationml/2006/main">
  <p:tag name="AS_UNIQUEID" val="809"/>
</p:tagLst>
</file>

<file path=ppt/tags/tag317.xml><?xml version="1.0" encoding="utf-8"?>
<p:tagLst xmlns:p="http://schemas.openxmlformats.org/presentationml/2006/main">
  <p:tag name="AS_UNIQUEID" val="810"/>
</p:tagLst>
</file>

<file path=ppt/tags/tag318.xml><?xml version="1.0" encoding="utf-8"?>
<p:tagLst xmlns:p="http://schemas.openxmlformats.org/presentationml/2006/main">
  <p:tag name="AS_UNIQUEID" val="811"/>
</p:tagLst>
</file>

<file path=ppt/tags/tag319.xml><?xml version="1.0" encoding="utf-8"?>
<p:tagLst xmlns:p="http://schemas.openxmlformats.org/presentationml/2006/main">
  <p:tag name="AS_UNIQUEID" val="812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3"/>
</p:tagLst>
</file>

<file path=ppt/tags/tag321.xml><?xml version="1.0" encoding="utf-8"?>
<p:tagLst xmlns:p="http://schemas.openxmlformats.org/presentationml/2006/main">
  <p:tag name="AS_UNIQUEID" val="814"/>
</p:tagLst>
</file>

<file path=ppt/tags/tag322.xml><?xml version="1.0" encoding="utf-8"?>
<p:tagLst xmlns:p="http://schemas.openxmlformats.org/presentationml/2006/main">
  <p:tag name="AS_UNIQUEID" val="815"/>
</p:tagLst>
</file>

<file path=ppt/tags/tag323.xml><?xml version="1.0" encoding="utf-8"?>
<p:tagLst xmlns:p="http://schemas.openxmlformats.org/presentationml/2006/main">
  <p:tag name="AS_UNIQUEID" val="816"/>
</p:tagLst>
</file>

<file path=ppt/tags/tag324.xml><?xml version="1.0" encoding="utf-8"?>
<p:tagLst xmlns:p="http://schemas.openxmlformats.org/presentationml/2006/main">
  <p:tag name="AS_UNIQUEID" val="817"/>
</p:tagLst>
</file>

<file path=ppt/tags/tag325.xml><?xml version="1.0" encoding="utf-8"?>
<p:tagLst xmlns:p="http://schemas.openxmlformats.org/presentationml/2006/main">
  <p:tag name="AS_UNIQUEID" val="818"/>
</p:tagLst>
</file>

<file path=ppt/tags/tag326.xml><?xml version="1.0" encoding="utf-8"?>
<p:tagLst xmlns:p="http://schemas.openxmlformats.org/presentationml/2006/main">
  <p:tag name="AS_UNIQUEID" val="819"/>
</p:tagLst>
</file>

<file path=ppt/tags/tag327.xml><?xml version="1.0" encoding="utf-8"?>
<p:tagLst xmlns:p="http://schemas.openxmlformats.org/presentationml/2006/main">
  <p:tag name="AS_UNIQUEID" val="820"/>
</p:tagLst>
</file>

<file path=ppt/tags/tag328.xml><?xml version="1.0" encoding="utf-8"?>
<p:tagLst xmlns:p="http://schemas.openxmlformats.org/presentationml/2006/main">
  <p:tag name="AS_UNIQUEID" val="821"/>
</p:tagLst>
</file>

<file path=ppt/tags/tag329.xml><?xml version="1.0" encoding="utf-8"?>
<p:tagLst xmlns:p="http://schemas.openxmlformats.org/presentationml/2006/main">
  <p:tag name="AS_UNIQUEID" val="822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3"/>
</p:tagLst>
</file>

<file path=ppt/tags/tag331.xml><?xml version="1.0" encoding="utf-8"?>
<p:tagLst xmlns:p="http://schemas.openxmlformats.org/presentationml/2006/main">
  <p:tag name="AS_UNIQUEID" val="824"/>
</p:tagLst>
</file>

<file path=ppt/tags/tag332.xml><?xml version="1.0" encoding="utf-8"?>
<p:tagLst xmlns:p="http://schemas.openxmlformats.org/presentationml/2006/main">
  <p:tag name="AS_UNIQUEID" val="825"/>
</p:tagLst>
</file>

<file path=ppt/tags/tag333.xml><?xml version="1.0" encoding="utf-8"?>
<p:tagLst xmlns:p="http://schemas.openxmlformats.org/presentationml/2006/main">
  <p:tag name="AS_UNIQUEID" val="826"/>
</p:tagLst>
</file>

<file path=ppt/tags/tag334.xml><?xml version="1.0" encoding="utf-8"?>
<p:tagLst xmlns:p="http://schemas.openxmlformats.org/presentationml/2006/main">
  <p:tag name="AS_UNIQUEID" val="827"/>
</p:tagLst>
</file>

<file path=ppt/tags/tag335.xml><?xml version="1.0" encoding="utf-8"?>
<p:tagLst xmlns:p="http://schemas.openxmlformats.org/presentationml/2006/main">
  <p:tag name="AS_UNIQUEID" val="828"/>
</p:tagLst>
</file>

<file path=ppt/tags/tag336.xml><?xml version="1.0" encoding="utf-8"?>
<p:tagLst xmlns:p="http://schemas.openxmlformats.org/presentationml/2006/main">
  <p:tag name="AS_UNIQUEID" val="829"/>
</p:tagLst>
</file>

<file path=ppt/tags/tag337.xml><?xml version="1.0" encoding="utf-8"?>
<p:tagLst xmlns:p="http://schemas.openxmlformats.org/presentationml/2006/main">
  <p:tag name="AS_UNIQUEID" val="830"/>
</p:tagLst>
</file>

<file path=ppt/tags/tag338.xml><?xml version="1.0" encoding="utf-8"?>
<p:tagLst xmlns:p="http://schemas.openxmlformats.org/presentationml/2006/main">
  <p:tag name="AS_UNIQUEID" val="831"/>
</p:tagLst>
</file>

<file path=ppt/tags/tag339.xml><?xml version="1.0" encoding="utf-8"?>
<p:tagLst xmlns:p="http://schemas.openxmlformats.org/presentationml/2006/main">
  <p:tag name="AS_UNIQUEID" val="832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3"/>
</p:tagLst>
</file>

<file path=ppt/tags/tag341.xml><?xml version="1.0" encoding="utf-8"?>
<p:tagLst xmlns:p="http://schemas.openxmlformats.org/presentationml/2006/main">
  <p:tag name="AS_UNIQUEID" val="834"/>
</p:tagLst>
</file>

<file path=ppt/tags/tag342.xml><?xml version="1.0" encoding="utf-8"?>
<p:tagLst xmlns:p="http://schemas.openxmlformats.org/presentationml/2006/main">
  <p:tag name="AS_UNIQUEID" val="835"/>
</p:tagLst>
</file>

<file path=ppt/tags/tag343.xml><?xml version="1.0" encoding="utf-8"?>
<p:tagLst xmlns:p="http://schemas.openxmlformats.org/presentationml/2006/main">
  <p:tag name="AS_UNIQUEID" val="836"/>
</p:tagLst>
</file>

<file path=ppt/tags/tag344.xml><?xml version="1.0" encoding="utf-8"?>
<p:tagLst xmlns:p="http://schemas.openxmlformats.org/presentationml/2006/main">
  <p:tag name="AS_UNIQUEID" val="837"/>
</p:tagLst>
</file>

<file path=ppt/tags/tag345.xml><?xml version="1.0" encoding="utf-8"?>
<p:tagLst xmlns:p="http://schemas.openxmlformats.org/presentationml/2006/main">
  <p:tag name="AS_UNIQUEID" val="838"/>
</p:tagLst>
</file>

<file path=ppt/tags/tag346.xml><?xml version="1.0" encoding="utf-8"?>
<p:tagLst xmlns:p="http://schemas.openxmlformats.org/presentationml/2006/main">
  <p:tag name="AS_UNIQUEID" val="839"/>
</p:tagLst>
</file>

<file path=ppt/tags/tag347.xml><?xml version="1.0" encoding="utf-8"?>
<p:tagLst xmlns:p="http://schemas.openxmlformats.org/presentationml/2006/main">
  <p:tag name="AS_UNIQUEID" val="840"/>
</p:tagLst>
</file>

<file path=ppt/tags/tag348.xml><?xml version="1.0" encoding="utf-8"?>
<p:tagLst xmlns:p="http://schemas.openxmlformats.org/presentationml/2006/main">
  <p:tag name="AS_UNIQUEID" val="841"/>
</p:tagLst>
</file>

<file path=ppt/tags/tag349.xml><?xml version="1.0" encoding="utf-8"?>
<p:tagLst xmlns:p="http://schemas.openxmlformats.org/presentationml/2006/main">
  <p:tag name="AS_UNIQUEID" val="842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3"/>
</p:tagLst>
</file>

<file path=ppt/tags/tag351.xml><?xml version="1.0" encoding="utf-8"?>
<p:tagLst xmlns:p="http://schemas.openxmlformats.org/presentationml/2006/main">
  <p:tag name="AS_UNIQUEID" val="844"/>
</p:tagLst>
</file>

<file path=ppt/tags/tag352.xml><?xml version="1.0" encoding="utf-8"?>
<p:tagLst xmlns:p="http://schemas.openxmlformats.org/presentationml/2006/main">
  <p:tag name="AS_UNIQUEID" val="845"/>
</p:tagLst>
</file>

<file path=ppt/tags/tag353.xml><?xml version="1.0" encoding="utf-8"?>
<p:tagLst xmlns:p="http://schemas.openxmlformats.org/presentationml/2006/main">
  <p:tag name="AS_UNIQUEID" val="846"/>
</p:tagLst>
</file>

<file path=ppt/tags/tag354.xml><?xml version="1.0" encoding="utf-8"?>
<p:tagLst xmlns:p="http://schemas.openxmlformats.org/presentationml/2006/main">
  <p:tag name="AS_UNIQUEID" val="847"/>
</p:tagLst>
</file>

<file path=ppt/tags/tag355.xml><?xml version="1.0" encoding="utf-8"?>
<p:tagLst xmlns:p="http://schemas.openxmlformats.org/presentationml/2006/main">
  <p:tag name="AS_UNIQUEID" val="848"/>
</p:tagLst>
</file>

<file path=ppt/tags/tag356.xml><?xml version="1.0" encoding="utf-8"?>
<p:tagLst xmlns:p="http://schemas.openxmlformats.org/presentationml/2006/main">
  <p:tag name="AS_UNIQUEID" val="849"/>
</p:tagLst>
</file>

<file path=ppt/tags/tag357.xml><?xml version="1.0" encoding="utf-8"?>
<p:tagLst xmlns:p="http://schemas.openxmlformats.org/presentationml/2006/main">
  <p:tag name="AS_UNIQUEID" val="850"/>
</p:tagLst>
</file>

<file path=ppt/tags/tag358.xml><?xml version="1.0" encoding="utf-8"?>
<p:tagLst xmlns:p="http://schemas.openxmlformats.org/presentationml/2006/main">
  <p:tag name="AS_UNIQUEID" val="851"/>
</p:tagLst>
</file>

<file path=ppt/tags/tag359.xml><?xml version="1.0" encoding="utf-8"?>
<p:tagLst xmlns:p="http://schemas.openxmlformats.org/presentationml/2006/main">
  <p:tag name="AS_UNIQUEID" val="852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3"/>
</p:tagLst>
</file>

<file path=ppt/tags/tag361.xml><?xml version="1.0" encoding="utf-8"?>
<p:tagLst xmlns:p="http://schemas.openxmlformats.org/presentationml/2006/main">
  <p:tag name="AS_UNIQUEID" val="854"/>
</p:tagLst>
</file>

<file path=ppt/tags/tag362.xml><?xml version="1.0" encoding="utf-8"?>
<p:tagLst xmlns:p="http://schemas.openxmlformats.org/presentationml/2006/main">
  <p:tag name="AS_UNIQUEID" val="855"/>
</p:tagLst>
</file>

<file path=ppt/tags/tag363.xml><?xml version="1.0" encoding="utf-8"?>
<p:tagLst xmlns:p="http://schemas.openxmlformats.org/presentationml/2006/main">
  <p:tag name="AS_UNIQUEID" val="856"/>
</p:tagLst>
</file>

<file path=ppt/tags/tag364.xml><?xml version="1.0" encoding="utf-8"?>
<p:tagLst xmlns:p="http://schemas.openxmlformats.org/presentationml/2006/main">
  <p:tag name="AS_UNIQUEID" val="857"/>
</p:tagLst>
</file>

<file path=ppt/tags/tag365.xml><?xml version="1.0" encoding="utf-8"?>
<p:tagLst xmlns:p="http://schemas.openxmlformats.org/presentationml/2006/main">
  <p:tag name="AS_UNIQUEID" val="858"/>
</p:tagLst>
</file>

<file path=ppt/tags/tag366.xml><?xml version="1.0" encoding="utf-8"?>
<p:tagLst xmlns:p="http://schemas.openxmlformats.org/presentationml/2006/main">
  <p:tag name="AS_UNIQUEID" val="859"/>
</p:tagLst>
</file>

<file path=ppt/tags/tag367.xml><?xml version="1.0" encoding="utf-8"?>
<p:tagLst xmlns:p="http://schemas.openxmlformats.org/presentationml/2006/main">
  <p:tag name="AS_UNIQUEID" val="860"/>
</p:tagLst>
</file>

<file path=ppt/tags/tag368.xml><?xml version="1.0" encoding="utf-8"?>
<p:tagLst xmlns:p="http://schemas.openxmlformats.org/presentationml/2006/main">
  <p:tag name="AS_UNIQUEID" val="861"/>
</p:tagLst>
</file>

<file path=ppt/tags/tag369.xml><?xml version="1.0" encoding="utf-8"?>
<p:tagLst xmlns:p="http://schemas.openxmlformats.org/presentationml/2006/main">
  <p:tag name="AS_UNIQUEID" val="862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3"/>
</p:tagLst>
</file>

<file path=ppt/tags/tag371.xml><?xml version="1.0" encoding="utf-8"?>
<p:tagLst xmlns:p="http://schemas.openxmlformats.org/presentationml/2006/main">
  <p:tag name="AS_UNIQUEID" val="864"/>
</p:tagLst>
</file>

<file path=ppt/tags/tag372.xml><?xml version="1.0" encoding="utf-8"?>
<p:tagLst xmlns:p="http://schemas.openxmlformats.org/presentationml/2006/main">
  <p:tag name="AS_UNIQUEID" val="865"/>
</p:tagLst>
</file>

<file path=ppt/tags/tag373.xml><?xml version="1.0" encoding="utf-8"?>
<p:tagLst xmlns:p="http://schemas.openxmlformats.org/presentationml/2006/main">
  <p:tag name="AS_UNIQUEID" val="866"/>
</p:tagLst>
</file>

<file path=ppt/tags/tag374.xml><?xml version="1.0" encoding="utf-8"?>
<p:tagLst xmlns:p="http://schemas.openxmlformats.org/presentationml/2006/main">
  <p:tag name="AS_UNIQUEID" val="867"/>
</p:tagLst>
</file>

<file path=ppt/tags/tag375.xml><?xml version="1.0" encoding="utf-8"?>
<p:tagLst xmlns:p="http://schemas.openxmlformats.org/presentationml/2006/main">
  <p:tag name="AS_UNIQUEID" val="868"/>
</p:tagLst>
</file>

<file path=ppt/tags/tag376.xml><?xml version="1.0" encoding="utf-8"?>
<p:tagLst xmlns:p="http://schemas.openxmlformats.org/presentationml/2006/main">
  <p:tag name="AS_UNIQUEID" val="869"/>
</p:tagLst>
</file>

<file path=ppt/tags/tag377.xml><?xml version="1.0" encoding="utf-8"?>
<p:tagLst xmlns:p="http://schemas.openxmlformats.org/presentationml/2006/main">
  <p:tag name="AS_UNIQUEID" val="870"/>
</p:tagLst>
</file>

<file path=ppt/tags/tag378.xml><?xml version="1.0" encoding="utf-8"?>
<p:tagLst xmlns:p="http://schemas.openxmlformats.org/presentationml/2006/main">
  <p:tag name="AS_UNIQUEID" val="871"/>
</p:tagLst>
</file>

<file path=ppt/tags/tag379.xml><?xml version="1.0" encoding="utf-8"?>
<p:tagLst xmlns:p="http://schemas.openxmlformats.org/presentationml/2006/main">
  <p:tag name="AS_UNIQUEID" val="872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3"/>
</p:tagLst>
</file>

<file path=ppt/tags/tag381.xml><?xml version="1.0" encoding="utf-8"?>
<p:tagLst xmlns:p="http://schemas.openxmlformats.org/presentationml/2006/main">
  <p:tag name="AS_UNIQUEID" val="874"/>
</p:tagLst>
</file>

<file path=ppt/tags/tag382.xml><?xml version="1.0" encoding="utf-8"?>
<p:tagLst xmlns:p="http://schemas.openxmlformats.org/presentationml/2006/main">
  <p:tag name="AS_UNIQUEID" val="875"/>
</p:tagLst>
</file>

<file path=ppt/tags/tag383.xml><?xml version="1.0" encoding="utf-8"?>
<p:tagLst xmlns:p="http://schemas.openxmlformats.org/presentationml/2006/main">
  <p:tag name="AS_UNIQUEID" val="876"/>
</p:tagLst>
</file>

<file path=ppt/tags/tag384.xml><?xml version="1.0" encoding="utf-8"?>
<p:tagLst xmlns:p="http://schemas.openxmlformats.org/presentationml/2006/main">
  <p:tag name="AS_UNIQUEID" val="877"/>
</p:tagLst>
</file>

<file path=ppt/tags/tag385.xml><?xml version="1.0" encoding="utf-8"?>
<p:tagLst xmlns:p="http://schemas.openxmlformats.org/presentationml/2006/main">
  <p:tag name="AS_UNIQUEID" val="878"/>
</p:tagLst>
</file>

<file path=ppt/tags/tag386.xml><?xml version="1.0" encoding="utf-8"?>
<p:tagLst xmlns:p="http://schemas.openxmlformats.org/presentationml/2006/main">
  <p:tag name="AS_UNIQUEID" val="879"/>
</p:tagLst>
</file>

<file path=ppt/tags/tag387.xml><?xml version="1.0" encoding="utf-8"?>
<p:tagLst xmlns:p="http://schemas.openxmlformats.org/presentationml/2006/main">
  <p:tag name="AS_UNIQUEID" val="880"/>
</p:tagLst>
</file>

<file path=ppt/tags/tag388.xml><?xml version="1.0" encoding="utf-8"?>
<p:tagLst xmlns:p="http://schemas.openxmlformats.org/presentationml/2006/main">
  <p:tag name="AS_UNIQUEID" val="881"/>
</p:tagLst>
</file>

<file path=ppt/tags/tag389.xml><?xml version="1.0" encoding="utf-8"?>
<p:tagLst xmlns:p="http://schemas.openxmlformats.org/presentationml/2006/main">
  <p:tag name="AS_UNIQUEID" val="882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3"/>
</p:tagLst>
</file>

<file path=ppt/tags/tag391.xml><?xml version="1.0" encoding="utf-8"?>
<p:tagLst xmlns:p="http://schemas.openxmlformats.org/presentationml/2006/main">
  <p:tag name="AS_UNIQUEID" val="884"/>
</p:tagLst>
</file>

<file path=ppt/tags/tag392.xml><?xml version="1.0" encoding="utf-8"?>
<p:tagLst xmlns:p="http://schemas.openxmlformats.org/presentationml/2006/main">
  <p:tag name="AS_UNIQUEID" val="885"/>
</p:tagLst>
</file>

<file path=ppt/tags/tag393.xml><?xml version="1.0" encoding="utf-8"?>
<p:tagLst xmlns:p="http://schemas.openxmlformats.org/presentationml/2006/main">
  <p:tag name="AS_UNIQUEID" val="886"/>
</p:tagLst>
</file>

<file path=ppt/tags/tag394.xml><?xml version="1.0" encoding="utf-8"?>
<p:tagLst xmlns:p="http://schemas.openxmlformats.org/presentationml/2006/main">
  <p:tag name="AS_UNIQUEID" val="887"/>
</p:tagLst>
</file>

<file path=ppt/tags/tag395.xml><?xml version="1.0" encoding="utf-8"?>
<p:tagLst xmlns:p="http://schemas.openxmlformats.org/presentationml/2006/main">
  <p:tag name="AS_UNIQUEID" val="888"/>
</p:tagLst>
</file>

<file path=ppt/tags/tag396.xml><?xml version="1.0" encoding="utf-8"?>
<p:tagLst xmlns:p="http://schemas.openxmlformats.org/presentationml/2006/main">
  <p:tag name="AS_UNIQUEID" val="889"/>
</p:tagLst>
</file>

<file path=ppt/tags/tag397.xml><?xml version="1.0" encoding="utf-8"?>
<p:tagLst xmlns:p="http://schemas.openxmlformats.org/presentationml/2006/main">
  <p:tag name="AS_UNIQUEID" val="890"/>
</p:tagLst>
</file>

<file path=ppt/tags/tag398.xml><?xml version="1.0" encoding="utf-8"?>
<p:tagLst xmlns:p="http://schemas.openxmlformats.org/presentationml/2006/main">
  <p:tag name="AS_UNIQUEID" val="891"/>
</p:tagLst>
</file>

<file path=ppt/tags/tag399.xml><?xml version="1.0" encoding="utf-8"?>
<p:tagLst xmlns:p="http://schemas.openxmlformats.org/presentationml/2006/main">
  <p:tag name="AS_UNIQUEID" val="892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3"/>
</p:tagLst>
</file>

<file path=ppt/tags/tag401.xml><?xml version="1.0" encoding="utf-8"?>
<p:tagLst xmlns:p="http://schemas.openxmlformats.org/presentationml/2006/main">
  <p:tag name="AS_UNIQUEID" val="894"/>
</p:tagLst>
</file>

<file path=ppt/tags/tag402.xml><?xml version="1.0" encoding="utf-8"?>
<p:tagLst xmlns:p="http://schemas.openxmlformats.org/presentationml/2006/main">
  <p:tag name="AS_UNIQUEID" val="895"/>
</p:tagLst>
</file>

<file path=ppt/tags/tag403.xml><?xml version="1.0" encoding="utf-8"?>
<p:tagLst xmlns:p="http://schemas.openxmlformats.org/presentationml/2006/main">
  <p:tag name="AS_UNIQUEID" val="896"/>
</p:tagLst>
</file>

<file path=ppt/tags/tag404.xml><?xml version="1.0" encoding="utf-8"?>
<p:tagLst xmlns:p="http://schemas.openxmlformats.org/presentationml/2006/main">
  <p:tag name="AS_UNIQUEID" val="897"/>
</p:tagLst>
</file>

<file path=ppt/tags/tag405.xml><?xml version="1.0" encoding="utf-8"?>
<p:tagLst xmlns:p="http://schemas.openxmlformats.org/presentationml/2006/main">
  <p:tag name="AS_UNIQUEID" val="898"/>
</p:tagLst>
</file>

<file path=ppt/tags/tag406.xml><?xml version="1.0" encoding="utf-8"?>
<p:tagLst xmlns:p="http://schemas.openxmlformats.org/presentationml/2006/main">
  <p:tag name="AS_UNIQUEID" val="899"/>
</p:tagLst>
</file>

<file path=ppt/tags/tag407.xml><?xml version="1.0" encoding="utf-8"?>
<p:tagLst xmlns:p="http://schemas.openxmlformats.org/presentationml/2006/main">
  <p:tag name="AS_UNIQUEID" val="900"/>
</p:tagLst>
</file>

<file path=ppt/tags/tag408.xml><?xml version="1.0" encoding="utf-8"?>
<p:tagLst xmlns:p="http://schemas.openxmlformats.org/presentationml/2006/main">
  <p:tag name="AS_UNIQUEID" val="901"/>
</p:tagLst>
</file>

<file path=ppt/tags/tag409.xml><?xml version="1.0" encoding="utf-8"?>
<p:tagLst xmlns:p="http://schemas.openxmlformats.org/presentationml/2006/main">
  <p:tag name="AS_UNIQUEID" val="902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3"/>
</p:tagLst>
</file>

<file path=ppt/tags/tag411.xml><?xml version="1.0" encoding="utf-8"?>
<p:tagLst xmlns:p="http://schemas.openxmlformats.org/presentationml/2006/main">
  <p:tag name="AS_UNIQUEID" val="904"/>
</p:tagLst>
</file>

<file path=ppt/tags/tag412.xml><?xml version="1.0" encoding="utf-8"?>
<p:tagLst xmlns:p="http://schemas.openxmlformats.org/presentationml/2006/main">
  <p:tag name="AS_UNIQUEID" val="905"/>
</p:tagLst>
</file>

<file path=ppt/tags/tag413.xml><?xml version="1.0" encoding="utf-8"?>
<p:tagLst xmlns:p="http://schemas.openxmlformats.org/presentationml/2006/main">
  <p:tag name="AS_UNIQUEID" val="906"/>
</p:tagLst>
</file>

<file path=ppt/tags/tag414.xml><?xml version="1.0" encoding="utf-8"?>
<p:tagLst xmlns:p="http://schemas.openxmlformats.org/presentationml/2006/main">
  <p:tag name="AS_UNIQUEID" val="907"/>
</p:tagLst>
</file>

<file path=ppt/tags/tag415.xml><?xml version="1.0" encoding="utf-8"?>
<p:tagLst xmlns:p="http://schemas.openxmlformats.org/presentationml/2006/main">
  <p:tag name="AS_UNIQUEID" val="908"/>
</p:tagLst>
</file>

<file path=ppt/tags/tag416.xml><?xml version="1.0" encoding="utf-8"?>
<p:tagLst xmlns:p="http://schemas.openxmlformats.org/presentationml/2006/main">
  <p:tag name="AS_UNIQUEID" val="909"/>
</p:tagLst>
</file>

<file path=ppt/tags/tag417.xml><?xml version="1.0" encoding="utf-8"?>
<p:tagLst xmlns:p="http://schemas.openxmlformats.org/presentationml/2006/main">
  <p:tag name="AS_UNIQUEID" val="910"/>
</p:tagLst>
</file>

<file path=ppt/tags/tag418.xml><?xml version="1.0" encoding="utf-8"?>
<p:tagLst xmlns:p="http://schemas.openxmlformats.org/presentationml/2006/main">
  <p:tag name="AS_UNIQUEID" val="911"/>
</p:tagLst>
</file>

<file path=ppt/tags/tag419.xml><?xml version="1.0" encoding="utf-8"?>
<p:tagLst xmlns:p="http://schemas.openxmlformats.org/presentationml/2006/main">
  <p:tag name="AS_UNIQUEID" val="912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3"/>
</p:tagLst>
</file>

<file path=ppt/tags/tag421.xml><?xml version="1.0" encoding="utf-8"?>
<p:tagLst xmlns:p="http://schemas.openxmlformats.org/presentationml/2006/main">
  <p:tag name="AS_UNIQUEID" val="914"/>
</p:tagLst>
</file>

<file path=ppt/tags/tag422.xml><?xml version="1.0" encoding="utf-8"?>
<p:tagLst xmlns:p="http://schemas.openxmlformats.org/presentationml/2006/main">
  <p:tag name="AS_UNIQUEID" val="915"/>
</p:tagLst>
</file>

<file path=ppt/tags/tag423.xml><?xml version="1.0" encoding="utf-8"?>
<p:tagLst xmlns:p="http://schemas.openxmlformats.org/presentationml/2006/main">
  <p:tag name="AS_UNIQUEID" val="916"/>
</p:tagLst>
</file>

<file path=ppt/tags/tag424.xml><?xml version="1.0" encoding="utf-8"?>
<p:tagLst xmlns:p="http://schemas.openxmlformats.org/presentationml/2006/main">
  <p:tag name="AS_UNIQUEID" val="917"/>
</p:tagLst>
</file>

<file path=ppt/tags/tag425.xml><?xml version="1.0" encoding="utf-8"?>
<p:tagLst xmlns:p="http://schemas.openxmlformats.org/presentationml/2006/main">
  <p:tag name="AS_UNIQUEID" val="918"/>
</p:tagLst>
</file>

<file path=ppt/tags/tag426.xml><?xml version="1.0" encoding="utf-8"?>
<p:tagLst xmlns:p="http://schemas.openxmlformats.org/presentationml/2006/main">
  <p:tag name="AS_UNIQUEID" val="919"/>
</p:tagLst>
</file>

<file path=ppt/tags/tag427.xml><?xml version="1.0" encoding="utf-8"?>
<p:tagLst xmlns:p="http://schemas.openxmlformats.org/presentationml/2006/main">
  <p:tag name="AS_UNIQUEID" val="920"/>
</p:tagLst>
</file>

<file path=ppt/tags/tag428.xml><?xml version="1.0" encoding="utf-8"?>
<p:tagLst xmlns:p="http://schemas.openxmlformats.org/presentationml/2006/main">
  <p:tag name="AS_UNIQUEID" val="921"/>
</p:tagLst>
</file>

<file path=ppt/tags/tag429.xml><?xml version="1.0" encoding="utf-8"?>
<p:tagLst xmlns:p="http://schemas.openxmlformats.org/presentationml/2006/main">
  <p:tag name="AS_UNIQUEID" val="922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3"/>
</p:tagLst>
</file>

<file path=ppt/tags/tag431.xml><?xml version="1.0" encoding="utf-8"?>
<p:tagLst xmlns:p="http://schemas.openxmlformats.org/presentationml/2006/main">
  <p:tag name="AS_UNIQUEID" val="924"/>
</p:tagLst>
</file>

<file path=ppt/tags/tag432.xml><?xml version="1.0" encoding="utf-8"?>
<p:tagLst xmlns:p="http://schemas.openxmlformats.org/presentationml/2006/main">
  <p:tag name="AS_UNIQUEID" val="925"/>
</p:tagLst>
</file>

<file path=ppt/tags/tag433.xml><?xml version="1.0" encoding="utf-8"?>
<p:tagLst xmlns:p="http://schemas.openxmlformats.org/presentationml/2006/main">
  <p:tag name="AS_UNIQUEID" val="926"/>
</p:tagLst>
</file>

<file path=ppt/tags/tag434.xml><?xml version="1.0" encoding="utf-8"?>
<p:tagLst xmlns:p="http://schemas.openxmlformats.org/presentationml/2006/main">
  <p:tag name="AS_UNIQUEID" val="927"/>
</p:tagLst>
</file>

<file path=ppt/tags/tag435.xml><?xml version="1.0" encoding="utf-8"?>
<p:tagLst xmlns:p="http://schemas.openxmlformats.org/presentationml/2006/main">
  <p:tag name="AS_UNIQUEID" val="928"/>
</p:tagLst>
</file>

<file path=ppt/tags/tag436.xml><?xml version="1.0" encoding="utf-8"?>
<p:tagLst xmlns:p="http://schemas.openxmlformats.org/presentationml/2006/main">
  <p:tag name="AS_UNIQUEID" val="929"/>
</p:tagLst>
</file>

<file path=ppt/tags/tag437.xml><?xml version="1.0" encoding="utf-8"?>
<p:tagLst xmlns:p="http://schemas.openxmlformats.org/presentationml/2006/main">
  <p:tag name="AS_UNIQUEID" val="930"/>
</p:tagLst>
</file>

<file path=ppt/tags/tag438.xml><?xml version="1.0" encoding="utf-8"?>
<p:tagLst xmlns:p="http://schemas.openxmlformats.org/presentationml/2006/main">
  <p:tag name="AS_UNIQUEID" val="931"/>
</p:tagLst>
</file>

<file path=ppt/tags/tag439.xml><?xml version="1.0" encoding="utf-8"?>
<p:tagLst xmlns:p="http://schemas.openxmlformats.org/presentationml/2006/main">
  <p:tag name="AS_UNIQUEID" val="932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3"/>
</p:tagLst>
</file>

<file path=ppt/tags/tag441.xml><?xml version="1.0" encoding="utf-8"?>
<p:tagLst xmlns:p="http://schemas.openxmlformats.org/presentationml/2006/main">
  <p:tag name="AS_UNIQUEID" val="934"/>
</p:tagLst>
</file>

<file path=ppt/tags/tag442.xml><?xml version="1.0" encoding="utf-8"?>
<p:tagLst xmlns:p="http://schemas.openxmlformats.org/presentationml/2006/main">
  <p:tag name="AS_UNIQUEID" val="935"/>
</p:tagLst>
</file>

<file path=ppt/tags/tag443.xml><?xml version="1.0" encoding="utf-8"?>
<p:tagLst xmlns:p="http://schemas.openxmlformats.org/presentationml/2006/main">
  <p:tag name="AS_UNIQUEID" val="936"/>
</p:tagLst>
</file>

<file path=ppt/tags/tag444.xml><?xml version="1.0" encoding="utf-8"?>
<p:tagLst xmlns:p="http://schemas.openxmlformats.org/presentationml/2006/main">
  <p:tag name="AS_UNIQUEID" val="937"/>
</p:tagLst>
</file>

<file path=ppt/tags/tag445.xml><?xml version="1.0" encoding="utf-8"?>
<p:tagLst xmlns:p="http://schemas.openxmlformats.org/presentationml/2006/main">
  <p:tag name="AS_UNIQUEID" val="938"/>
</p:tagLst>
</file>

<file path=ppt/tags/tag446.xml><?xml version="1.0" encoding="utf-8"?>
<p:tagLst xmlns:p="http://schemas.openxmlformats.org/presentationml/2006/main">
  <p:tag name="AS_UNIQUEID" val="939"/>
</p:tagLst>
</file>

<file path=ppt/tags/tag447.xml><?xml version="1.0" encoding="utf-8"?>
<p:tagLst xmlns:p="http://schemas.openxmlformats.org/presentationml/2006/main">
  <p:tag name="AS_UNIQUEID" val="940"/>
</p:tagLst>
</file>

<file path=ppt/tags/tag448.xml><?xml version="1.0" encoding="utf-8"?>
<p:tagLst xmlns:p="http://schemas.openxmlformats.org/presentationml/2006/main">
  <p:tag name="AS_UNIQUEID" val="941"/>
</p:tagLst>
</file>

<file path=ppt/tags/tag449.xml><?xml version="1.0" encoding="utf-8"?>
<p:tagLst xmlns:p="http://schemas.openxmlformats.org/presentationml/2006/main">
  <p:tag name="AS_UNIQUEID" val="942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3"/>
</p:tagLst>
</file>

<file path=ppt/tags/tag451.xml><?xml version="1.0" encoding="utf-8"?>
<p:tagLst xmlns:p="http://schemas.openxmlformats.org/presentationml/2006/main">
  <p:tag name="AS_UNIQUEID" val="944"/>
</p:tagLst>
</file>

<file path=ppt/tags/tag452.xml><?xml version="1.0" encoding="utf-8"?>
<p:tagLst xmlns:p="http://schemas.openxmlformats.org/presentationml/2006/main">
  <p:tag name="AS_UNIQUEID" val="945"/>
</p:tagLst>
</file>

<file path=ppt/tags/tag453.xml><?xml version="1.0" encoding="utf-8"?>
<p:tagLst xmlns:p="http://schemas.openxmlformats.org/presentationml/2006/main">
  <p:tag name="AS_UNIQUEID" val="946"/>
</p:tagLst>
</file>

<file path=ppt/tags/tag454.xml><?xml version="1.0" encoding="utf-8"?>
<p:tagLst xmlns:p="http://schemas.openxmlformats.org/presentationml/2006/main">
  <p:tag name="AS_UNIQUEID" val="947"/>
</p:tagLst>
</file>

<file path=ppt/tags/tag455.xml><?xml version="1.0" encoding="utf-8"?>
<p:tagLst xmlns:p="http://schemas.openxmlformats.org/presentationml/2006/main">
  <p:tag name="AS_UNIQUEID" val="948"/>
</p:tagLst>
</file>

<file path=ppt/tags/tag456.xml><?xml version="1.0" encoding="utf-8"?>
<p:tagLst xmlns:p="http://schemas.openxmlformats.org/presentationml/2006/main">
  <p:tag name="AS_UNIQUEID" val="949"/>
</p:tagLst>
</file>

<file path=ppt/tags/tag457.xml><?xml version="1.0" encoding="utf-8"?>
<p:tagLst xmlns:p="http://schemas.openxmlformats.org/presentationml/2006/main">
  <p:tag name="AS_UNIQUEID" val="950"/>
</p:tagLst>
</file>

<file path=ppt/tags/tag458.xml><?xml version="1.0" encoding="utf-8"?>
<p:tagLst xmlns:p="http://schemas.openxmlformats.org/presentationml/2006/main">
  <p:tag name="AS_UNIQUEID" val="951"/>
</p:tagLst>
</file>

<file path=ppt/tags/tag459.xml><?xml version="1.0" encoding="utf-8"?>
<p:tagLst xmlns:p="http://schemas.openxmlformats.org/presentationml/2006/main">
  <p:tag name="AS_UNIQUEID" val="952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3"/>
</p:tagLst>
</file>

<file path=ppt/tags/tag461.xml><?xml version="1.0" encoding="utf-8"?>
<p:tagLst xmlns:p="http://schemas.openxmlformats.org/presentationml/2006/main">
  <p:tag name="AS_UNIQUEID" val="954"/>
</p:tagLst>
</file>

<file path=ppt/tags/tag462.xml><?xml version="1.0" encoding="utf-8"?>
<p:tagLst xmlns:p="http://schemas.openxmlformats.org/presentationml/2006/main">
  <p:tag name="AS_UNIQUEID" val="955"/>
</p:tagLst>
</file>

<file path=ppt/tags/tag463.xml><?xml version="1.0" encoding="utf-8"?>
<p:tagLst xmlns:p="http://schemas.openxmlformats.org/presentationml/2006/main">
  <p:tag name="AS_UNIQUEID" val="956"/>
</p:tagLst>
</file>

<file path=ppt/tags/tag464.xml><?xml version="1.0" encoding="utf-8"?>
<p:tagLst xmlns:p="http://schemas.openxmlformats.org/presentationml/2006/main">
  <p:tag name="AS_UNIQUEID" val="957"/>
</p:tagLst>
</file>

<file path=ppt/tags/tag465.xml><?xml version="1.0" encoding="utf-8"?>
<p:tagLst xmlns:p="http://schemas.openxmlformats.org/presentationml/2006/main">
  <p:tag name="AS_UNIQUEID" val="958"/>
</p:tagLst>
</file>

<file path=ppt/tags/tag466.xml><?xml version="1.0" encoding="utf-8"?>
<p:tagLst xmlns:p="http://schemas.openxmlformats.org/presentationml/2006/main">
  <p:tag name="AS_UNIQUEID" val="959"/>
</p:tagLst>
</file>

<file path=ppt/tags/tag467.xml><?xml version="1.0" encoding="utf-8"?>
<p:tagLst xmlns:p="http://schemas.openxmlformats.org/presentationml/2006/main">
  <p:tag name="AS_UNIQUEID" val="960"/>
</p:tagLst>
</file>

<file path=ppt/tags/tag468.xml><?xml version="1.0" encoding="utf-8"?>
<p:tagLst xmlns:p="http://schemas.openxmlformats.org/presentationml/2006/main">
  <p:tag name="AS_UNIQUEID" val="961"/>
</p:tagLst>
</file>

<file path=ppt/tags/tag469.xml><?xml version="1.0" encoding="utf-8"?>
<p:tagLst xmlns:p="http://schemas.openxmlformats.org/presentationml/2006/main">
  <p:tag name="AS_UNIQUEID" val="962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3"/>
</p:tagLst>
</file>

<file path=ppt/tags/tag471.xml><?xml version="1.0" encoding="utf-8"?>
<p:tagLst xmlns:p="http://schemas.openxmlformats.org/presentationml/2006/main">
  <p:tag name="AS_UNIQUEID" val="964"/>
</p:tagLst>
</file>

<file path=ppt/tags/tag472.xml><?xml version="1.0" encoding="utf-8"?>
<p:tagLst xmlns:p="http://schemas.openxmlformats.org/presentationml/2006/main">
  <p:tag name="AS_UNIQUEID" val="965"/>
</p:tagLst>
</file>

<file path=ppt/tags/tag473.xml><?xml version="1.0" encoding="utf-8"?>
<p:tagLst xmlns:p="http://schemas.openxmlformats.org/presentationml/2006/main">
  <p:tag name="AS_UNIQUEID" val="966"/>
</p:tagLst>
</file>

<file path=ppt/tags/tag474.xml><?xml version="1.0" encoding="utf-8"?>
<p:tagLst xmlns:p="http://schemas.openxmlformats.org/presentationml/2006/main">
  <p:tag name="AS_UNIQUEID" val="967"/>
</p:tagLst>
</file>

<file path=ppt/tags/tag475.xml><?xml version="1.0" encoding="utf-8"?>
<p:tagLst xmlns:p="http://schemas.openxmlformats.org/presentationml/2006/main">
  <p:tag name="AS_UNIQUEID" val="968"/>
</p:tagLst>
</file>

<file path=ppt/tags/tag476.xml><?xml version="1.0" encoding="utf-8"?>
<p:tagLst xmlns:p="http://schemas.openxmlformats.org/presentationml/2006/main">
  <p:tag name="AS_UNIQUEID" val="969"/>
</p:tagLst>
</file>

<file path=ppt/tags/tag477.xml><?xml version="1.0" encoding="utf-8"?>
<p:tagLst xmlns:p="http://schemas.openxmlformats.org/presentationml/2006/main">
  <p:tag name="AS_UNIQUEID" val="970"/>
</p:tagLst>
</file>

<file path=ppt/tags/tag478.xml><?xml version="1.0" encoding="utf-8"?>
<p:tagLst xmlns:p="http://schemas.openxmlformats.org/presentationml/2006/main">
  <p:tag name="AS_UNIQUEID" val="971"/>
</p:tagLst>
</file>

<file path=ppt/tags/tag479.xml><?xml version="1.0" encoding="utf-8"?>
<p:tagLst xmlns:p="http://schemas.openxmlformats.org/presentationml/2006/main">
  <p:tag name="AS_UNIQUEID" val="972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3"/>
</p:tagLst>
</file>

<file path=ppt/tags/tag481.xml><?xml version="1.0" encoding="utf-8"?>
<p:tagLst xmlns:p="http://schemas.openxmlformats.org/presentationml/2006/main">
  <p:tag name="AS_UNIQUEID" val="974"/>
</p:tagLst>
</file>

<file path=ppt/tags/tag482.xml><?xml version="1.0" encoding="utf-8"?>
<p:tagLst xmlns:p="http://schemas.openxmlformats.org/presentationml/2006/main">
  <p:tag name="AS_UNIQUEID" val="975"/>
</p:tagLst>
</file>

<file path=ppt/tags/tag483.xml><?xml version="1.0" encoding="utf-8"?>
<p:tagLst xmlns:p="http://schemas.openxmlformats.org/presentationml/2006/main">
  <p:tag name="AS_UNIQUEID" val="976"/>
</p:tagLst>
</file>

<file path=ppt/tags/tag484.xml><?xml version="1.0" encoding="utf-8"?>
<p:tagLst xmlns:p="http://schemas.openxmlformats.org/presentationml/2006/main">
  <p:tag name="AS_UNIQUEID" val="977"/>
</p:tagLst>
</file>

<file path=ppt/tags/tag485.xml><?xml version="1.0" encoding="utf-8"?>
<p:tagLst xmlns:p="http://schemas.openxmlformats.org/presentationml/2006/main">
  <p:tag name="AS_UNIQUEID" val="978"/>
</p:tagLst>
</file>

<file path=ppt/tags/tag486.xml><?xml version="1.0" encoding="utf-8"?>
<p:tagLst xmlns:p="http://schemas.openxmlformats.org/presentationml/2006/main">
  <p:tag name="AS_UNIQUEID" val="979"/>
</p:tagLst>
</file>

<file path=ppt/tags/tag487.xml><?xml version="1.0" encoding="utf-8"?>
<p:tagLst xmlns:p="http://schemas.openxmlformats.org/presentationml/2006/main">
  <p:tag name="AS_UNIQUEID" val="980"/>
</p:tagLst>
</file>

<file path=ppt/tags/tag488.xml><?xml version="1.0" encoding="utf-8"?>
<p:tagLst xmlns:p="http://schemas.openxmlformats.org/presentationml/2006/main">
  <p:tag name="AS_UNIQUEID" val="981"/>
</p:tagLst>
</file>

<file path=ppt/tags/tag489.xml><?xml version="1.0" encoding="utf-8"?>
<p:tagLst xmlns:p="http://schemas.openxmlformats.org/presentationml/2006/main">
  <p:tag name="AS_UNIQUEID" val="982"/>
  <p:tag name="KSO_WM_UNIT_TABLE_BEAUTIFY" val="smartTable{2a027af5-2845-466a-883c-187fa77b5b8c}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3"/>
</p:tagLst>
</file>

<file path=ppt/tags/tag491.xml><?xml version="1.0" encoding="utf-8"?>
<p:tagLst xmlns:p="http://schemas.openxmlformats.org/presentationml/2006/main">
  <p:tag name="AS_UNIQUEID" val="984"/>
</p:tagLst>
</file>

<file path=ppt/tags/tag492.xml><?xml version="1.0" encoding="utf-8"?>
<p:tagLst xmlns:p="http://schemas.openxmlformats.org/presentationml/2006/main">
  <p:tag name="AS_UNIQUEID" val="985"/>
</p:tagLst>
</file>

<file path=ppt/tags/tag493.xml><?xml version="1.0" encoding="utf-8"?>
<p:tagLst xmlns:p="http://schemas.openxmlformats.org/presentationml/2006/main">
  <p:tag name="AS_UNIQUEID" val="986"/>
</p:tagLst>
</file>

<file path=ppt/tags/tag494.xml><?xml version="1.0" encoding="utf-8"?>
<p:tagLst xmlns:p="http://schemas.openxmlformats.org/presentationml/2006/main">
  <p:tag name="AS_UNIQUEID" val="987"/>
</p:tagLst>
</file>

<file path=ppt/tags/tag495.xml><?xml version="1.0" encoding="utf-8"?>
<p:tagLst xmlns:p="http://schemas.openxmlformats.org/presentationml/2006/main">
  <p:tag name="AS_UNIQUEID" val="988"/>
</p:tagLst>
</file>

<file path=ppt/tags/tag496.xml><?xml version="1.0" encoding="utf-8"?>
<p:tagLst xmlns:p="http://schemas.openxmlformats.org/presentationml/2006/main">
  <p:tag name="AS_UNIQUEID" val="989"/>
</p:tagLst>
</file>

<file path=ppt/tags/tag497.xml><?xml version="1.0" encoding="utf-8"?>
<p:tagLst xmlns:p="http://schemas.openxmlformats.org/presentationml/2006/main">
  <p:tag name="AS_UNIQUEID" val="990"/>
</p:tagLst>
</file>

<file path=ppt/tags/tag498.xml><?xml version="1.0" encoding="utf-8"?>
<p:tagLst xmlns:p="http://schemas.openxmlformats.org/presentationml/2006/main">
  <p:tag name="AS_UNIQUEID" val="991"/>
</p:tagLst>
</file>

<file path=ppt/tags/tag499.xml><?xml version="1.0" encoding="utf-8"?>
<p:tagLst xmlns:p="http://schemas.openxmlformats.org/presentationml/2006/main">
  <p:tag name="AS_UNIQUEID" val="992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3"/>
</p:tagLst>
</file>

<file path=ppt/tags/tag501.xml><?xml version="1.0" encoding="utf-8"?>
<p:tagLst xmlns:p="http://schemas.openxmlformats.org/presentationml/2006/main">
  <p:tag name="AS_UNIQUEID" val="994"/>
</p:tagLst>
</file>

<file path=ppt/tags/tag502.xml><?xml version="1.0" encoding="utf-8"?>
<p:tagLst xmlns:p="http://schemas.openxmlformats.org/presentationml/2006/main">
  <p:tag name="AS_UNIQUEID" val="995"/>
</p:tagLst>
</file>

<file path=ppt/tags/tag503.xml><?xml version="1.0" encoding="utf-8"?>
<p:tagLst xmlns:p="http://schemas.openxmlformats.org/presentationml/2006/main">
  <p:tag name="AS_UNIQUEID" val="996"/>
</p:tagLst>
</file>

<file path=ppt/tags/tag504.xml><?xml version="1.0" encoding="utf-8"?>
<p:tagLst xmlns:p="http://schemas.openxmlformats.org/presentationml/2006/main">
  <p:tag name="AS_UNIQUEID" val="997"/>
</p:tagLst>
</file>

<file path=ppt/tags/tag505.xml><?xml version="1.0" encoding="utf-8"?>
<p:tagLst xmlns:p="http://schemas.openxmlformats.org/presentationml/2006/main">
  <p:tag name="AS_UNIQUEID" val="998"/>
</p:tagLst>
</file>

<file path=ppt/tags/tag506.xml><?xml version="1.0" encoding="utf-8"?>
<p:tagLst xmlns:p="http://schemas.openxmlformats.org/presentationml/2006/main">
  <p:tag name="AS_UNIQUEID" val="999"/>
</p:tagLst>
</file>

<file path=ppt/tags/tag507.xml><?xml version="1.0" encoding="utf-8"?>
<p:tagLst xmlns:p="http://schemas.openxmlformats.org/presentationml/2006/main">
  <p:tag name="AS_UNIQUEID" val="1000"/>
</p:tagLst>
</file>

<file path=ppt/tags/tag508.xml><?xml version="1.0" encoding="utf-8"?>
<p:tagLst xmlns:p="http://schemas.openxmlformats.org/presentationml/2006/main">
  <p:tag name="AS_UNIQUEID" val="1001"/>
</p:tagLst>
</file>

<file path=ppt/tags/tag509.xml><?xml version="1.0" encoding="utf-8"?>
<p:tagLst xmlns:p="http://schemas.openxmlformats.org/presentationml/2006/main">
  <p:tag name="AS_UNIQUEID" val="1002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3"/>
</p:tagLst>
</file>

<file path=ppt/tags/tag511.xml><?xml version="1.0" encoding="utf-8"?>
<p:tagLst xmlns:p="http://schemas.openxmlformats.org/presentationml/2006/main">
  <p:tag name="AS_UNIQUEID" val="1004"/>
</p:tagLst>
</file>

<file path=ppt/tags/tag512.xml><?xml version="1.0" encoding="utf-8"?>
<p:tagLst xmlns:p="http://schemas.openxmlformats.org/presentationml/2006/main">
  <p:tag name="AS_UNIQUEID" val="1005"/>
</p:tagLst>
</file>

<file path=ppt/tags/tag513.xml><?xml version="1.0" encoding="utf-8"?>
<p:tagLst xmlns:p="http://schemas.openxmlformats.org/presentationml/2006/main">
  <p:tag name="AS_UNIQUEID" val="1006"/>
</p:tagLst>
</file>

<file path=ppt/tags/tag514.xml><?xml version="1.0" encoding="utf-8"?>
<p:tagLst xmlns:p="http://schemas.openxmlformats.org/presentationml/2006/main">
  <p:tag name="AS_UNIQUEID" val="1007"/>
</p:tagLst>
</file>

<file path=ppt/tags/tag515.xml><?xml version="1.0" encoding="utf-8"?>
<p:tagLst xmlns:p="http://schemas.openxmlformats.org/presentationml/2006/main">
  <p:tag name="AS_UNIQUEID" val="1008"/>
</p:tagLst>
</file>

<file path=ppt/tags/tag516.xml><?xml version="1.0" encoding="utf-8"?>
<p:tagLst xmlns:p="http://schemas.openxmlformats.org/presentationml/2006/main">
  <p:tag name="AS_UNIQUEID" val="1009"/>
</p:tagLst>
</file>

<file path=ppt/tags/tag517.xml><?xml version="1.0" encoding="utf-8"?>
<p:tagLst xmlns:p="http://schemas.openxmlformats.org/presentationml/2006/main">
  <p:tag name="AS_UNIQUEID" val="1010"/>
</p:tagLst>
</file>

<file path=ppt/tags/tag518.xml><?xml version="1.0" encoding="utf-8"?>
<p:tagLst xmlns:p="http://schemas.openxmlformats.org/presentationml/2006/main">
  <p:tag name="AS_UNIQUEID" val="1011"/>
</p:tagLst>
</file>

<file path=ppt/tags/tag519.xml><?xml version="1.0" encoding="utf-8"?>
<p:tagLst xmlns:p="http://schemas.openxmlformats.org/presentationml/2006/main">
  <p:tag name="AS_UNIQUEID" val="1012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3"/>
</p:tagLst>
</file>

<file path=ppt/tags/tag521.xml><?xml version="1.0" encoding="utf-8"?>
<p:tagLst xmlns:p="http://schemas.openxmlformats.org/presentationml/2006/main">
  <p:tag name="AS_UNIQUEID" val="1014"/>
</p:tagLst>
</file>

<file path=ppt/tags/tag522.xml><?xml version="1.0" encoding="utf-8"?>
<p:tagLst xmlns:p="http://schemas.openxmlformats.org/presentationml/2006/main">
  <p:tag name="AS_UNIQUEID" val="1015"/>
</p:tagLst>
</file>

<file path=ppt/tags/tag523.xml><?xml version="1.0" encoding="utf-8"?>
<p:tagLst xmlns:p="http://schemas.openxmlformats.org/presentationml/2006/main">
  <p:tag name="AS_UNIQUEID" val="1016"/>
</p:tagLst>
</file>

<file path=ppt/tags/tag524.xml><?xml version="1.0" encoding="utf-8"?>
<p:tagLst xmlns:p="http://schemas.openxmlformats.org/presentationml/2006/main">
  <p:tag name="AS_UNIQUEID" val="1017"/>
</p:tagLst>
</file>

<file path=ppt/tags/tag525.xml><?xml version="1.0" encoding="utf-8"?>
<p:tagLst xmlns:p="http://schemas.openxmlformats.org/presentationml/2006/main">
  <p:tag name="AS_UNIQUEID" val="1018"/>
</p:tagLst>
</file>

<file path=ppt/tags/tag526.xml><?xml version="1.0" encoding="utf-8"?>
<p:tagLst xmlns:p="http://schemas.openxmlformats.org/presentationml/2006/main">
  <p:tag name="AS_UNIQUEID" val="1019"/>
</p:tagLst>
</file>

<file path=ppt/tags/tag527.xml><?xml version="1.0" encoding="utf-8"?>
<p:tagLst xmlns:p="http://schemas.openxmlformats.org/presentationml/2006/main">
  <p:tag name="AS_UNIQUEID" val="1020"/>
</p:tagLst>
</file>

<file path=ppt/tags/tag528.xml><?xml version="1.0" encoding="utf-8"?>
<p:tagLst xmlns:p="http://schemas.openxmlformats.org/presentationml/2006/main">
  <p:tag name="AS_UNIQUEID" val="1021"/>
</p:tagLst>
</file>

<file path=ppt/tags/tag529.xml><?xml version="1.0" encoding="utf-8"?>
<p:tagLst xmlns:p="http://schemas.openxmlformats.org/presentationml/2006/main">
  <p:tag name="AS_UNIQUEID" val="1022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3"/>
</p:tagLst>
</file>

<file path=ppt/tags/tag531.xml><?xml version="1.0" encoding="utf-8"?>
<p:tagLst xmlns:p="http://schemas.openxmlformats.org/presentationml/2006/main">
  <p:tag name="AS_UNIQUEID" val="1024"/>
</p:tagLst>
</file>

<file path=ppt/tags/tag532.xml><?xml version="1.0" encoding="utf-8"?>
<p:tagLst xmlns:p="http://schemas.openxmlformats.org/presentationml/2006/main">
  <p:tag name="AS_UNIQUEID" val="1025"/>
</p:tagLst>
</file>

<file path=ppt/tags/tag533.xml><?xml version="1.0" encoding="utf-8"?>
<p:tagLst xmlns:p="http://schemas.openxmlformats.org/presentationml/2006/main">
  <p:tag name="AS_UNIQUEID" val="1026"/>
</p:tagLst>
</file>

<file path=ppt/tags/tag534.xml><?xml version="1.0" encoding="utf-8"?>
<p:tagLst xmlns:p="http://schemas.openxmlformats.org/presentationml/2006/main">
  <p:tag name="AS_UNIQUEID" val="1027"/>
</p:tagLst>
</file>

<file path=ppt/tags/tag535.xml><?xml version="1.0" encoding="utf-8"?>
<p:tagLst xmlns:p="http://schemas.openxmlformats.org/presentationml/2006/main">
  <p:tag name="AS_UNIQUEID" val="1028"/>
</p:tagLst>
</file>

<file path=ppt/tags/tag536.xml><?xml version="1.0" encoding="utf-8"?>
<p:tagLst xmlns:p="http://schemas.openxmlformats.org/presentationml/2006/main">
  <p:tag name="AS_UNIQUEID" val="1029"/>
</p:tagLst>
</file>

<file path=ppt/tags/tag537.xml><?xml version="1.0" encoding="utf-8"?>
<p:tagLst xmlns:p="http://schemas.openxmlformats.org/presentationml/2006/main">
  <p:tag name="AS_UNIQUEID" val="1030"/>
</p:tagLst>
</file>

<file path=ppt/tags/tag538.xml><?xml version="1.0" encoding="utf-8"?>
<p:tagLst xmlns:p="http://schemas.openxmlformats.org/presentationml/2006/main">
  <p:tag name="AS_UNIQUEID" val="1031"/>
</p:tagLst>
</file>

<file path=ppt/tags/tag539.xml><?xml version="1.0" encoding="utf-8"?>
<p:tagLst xmlns:p="http://schemas.openxmlformats.org/presentationml/2006/main">
  <p:tag name="AS_UNIQUEID" val="1032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3"/>
</p:tagLst>
</file>

<file path=ppt/tags/tag541.xml><?xml version="1.0" encoding="utf-8"?>
<p:tagLst xmlns:p="http://schemas.openxmlformats.org/presentationml/2006/main">
  <p:tag name="AS_UNIQUEID" val="1034"/>
</p:tagLst>
</file>

<file path=ppt/tags/tag542.xml><?xml version="1.0" encoding="utf-8"?>
<p:tagLst xmlns:p="http://schemas.openxmlformats.org/presentationml/2006/main">
  <p:tag name="AS_UNIQUEID" val="1035"/>
</p:tagLst>
</file>

<file path=ppt/tags/tag543.xml><?xml version="1.0" encoding="utf-8"?>
<p:tagLst xmlns:p="http://schemas.openxmlformats.org/presentationml/2006/main">
  <p:tag name="AS_UNIQUEID" val="1036"/>
</p:tagLst>
</file>

<file path=ppt/tags/tag544.xml><?xml version="1.0" encoding="utf-8"?>
<p:tagLst xmlns:p="http://schemas.openxmlformats.org/presentationml/2006/main">
  <p:tag name="AS_UNIQUEID" val="1037"/>
</p:tagLst>
</file>

<file path=ppt/tags/tag545.xml><?xml version="1.0" encoding="utf-8"?>
<p:tagLst xmlns:p="http://schemas.openxmlformats.org/presentationml/2006/main">
  <p:tag name="AS_UNIQUEID" val="1038"/>
</p:tagLst>
</file>

<file path=ppt/tags/tag546.xml><?xml version="1.0" encoding="utf-8"?>
<p:tagLst xmlns:p="http://schemas.openxmlformats.org/presentationml/2006/main">
  <p:tag name="AS_UNIQUEID" val="1039"/>
</p:tagLst>
</file>

<file path=ppt/tags/tag547.xml><?xml version="1.0" encoding="utf-8"?>
<p:tagLst xmlns:p="http://schemas.openxmlformats.org/presentationml/2006/main">
  <p:tag name="AS_UNIQUEID" val="1040"/>
</p:tagLst>
</file>

<file path=ppt/tags/tag548.xml><?xml version="1.0" encoding="utf-8"?>
<p:tagLst xmlns:p="http://schemas.openxmlformats.org/presentationml/2006/main">
  <p:tag name="AS_UNIQUEID" val="1041"/>
</p:tagLst>
</file>

<file path=ppt/tags/tag549.xml><?xml version="1.0" encoding="utf-8"?>
<p:tagLst xmlns:p="http://schemas.openxmlformats.org/presentationml/2006/main">
  <p:tag name="AS_UNIQUEID" val="1042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3"/>
</p:tagLst>
</file>

<file path=ppt/tags/tag551.xml><?xml version="1.0" encoding="utf-8"?>
<p:tagLst xmlns:p="http://schemas.openxmlformats.org/presentationml/2006/main">
  <p:tag name="AS_UNIQUEID" val="1044"/>
</p:tagLst>
</file>

<file path=ppt/tags/tag552.xml><?xml version="1.0" encoding="utf-8"?>
<p:tagLst xmlns:p="http://schemas.openxmlformats.org/presentationml/2006/main">
  <p:tag name="AS_UNIQUEID" val="1045"/>
</p:tagLst>
</file>

<file path=ppt/tags/tag553.xml><?xml version="1.0" encoding="utf-8"?>
<p:tagLst xmlns:p="http://schemas.openxmlformats.org/presentationml/2006/main">
  <p:tag name="AS_UNIQUEID" val="1046"/>
</p:tagLst>
</file>

<file path=ppt/tags/tag554.xml><?xml version="1.0" encoding="utf-8"?>
<p:tagLst xmlns:p="http://schemas.openxmlformats.org/presentationml/2006/main">
  <p:tag name="AS_UNIQUEID" val="1047"/>
</p:tagLst>
</file>

<file path=ppt/tags/tag555.xml><?xml version="1.0" encoding="utf-8"?>
<p:tagLst xmlns:p="http://schemas.openxmlformats.org/presentationml/2006/main">
  <p:tag name="AS_UNIQUEID" val="1048"/>
</p:tagLst>
</file>

<file path=ppt/tags/tag556.xml><?xml version="1.0" encoding="utf-8"?>
<p:tagLst xmlns:p="http://schemas.openxmlformats.org/presentationml/2006/main">
  <p:tag name="AS_UNIQUEID" val="1049"/>
</p:tagLst>
</file>

<file path=ppt/tags/tag557.xml><?xml version="1.0" encoding="utf-8"?>
<p:tagLst xmlns:p="http://schemas.openxmlformats.org/presentationml/2006/main">
  <p:tag name="AS_UNIQUEID" val="1050"/>
</p:tagLst>
</file>

<file path=ppt/tags/tag558.xml><?xml version="1.0" encoding="utf-8"?>
<p:tagLst xmlns:p="http://schemas.openxmlformats.org/presentationml/2006/main">
  <p:tag name="AS_UNIQUEID" val="1051"/>
</p:tagLst>
</file>

<file path=ppt/tags/tag559.xml><?xml version="1.0" encoding="utf-8"?>
<p:tagLst xmlns:p="http://schemas.openxmlformats.org/presentationml/2006/main">
  <p:tag name="AS_UNIQUEID" val="1052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3"/>
</p:tagLst>
</file>

<file path=ppt/tags/tag561.xml><?xml version="1.0" encoding="utf-8"?>
<p:tagLst xmlns:p="http://schemas.openxmlformats.org/presentationml/2006/main">
  <p:tag name="AS_UNIQUEID" val="1054"/>
</p:tagLst>
</file>

<file path=ppt/tags/tag562.xml><?xml version="1.0" encoding="utf-8"?>
<p:tagLst xmlns:p="http://schemas.openxmlformats.org/presentationml/2006/main">
  <p:tag name="AS_UNIQUEID" val="1055"/>
</p:tagLst>
</file>

<file path=ppt/tags/tag563.xml><?xml version="1.0" encoding="utf-8"?>
<p:tagLst xmlns:p="http://schemas.openxmlformats.org/presentationml/2006/main">
  <p:tag name="AS_UNIQUEID" val="1056"/>
</p:tagLst>
</file>

<file path=ppt/tags/tag564.xml><?xml version="1.0" encoding="utf-8"?>
<p:tagLst xmlns:p="http://schemas.openxmlformats.org/presentationml/2006/main">
  <p:tag name="AS_UNIQUEID" val="1057"/>
</p:tagLst>
</file>

<file path=ppt/tags/tag565.xml><?xml version="1.0" encoding="utf-8"?>
<p:tagLst xmlns:p="http://schemas.openxmlformats.org/presentationml/2006/main">
  <p:tag name="AS_UNIQUEID" val="1058"/>
</p:tagLst>
</file>

<file path=ppt/tags/tag566.xml><?xml version="1.0" encoding="utf-8"?>
<p:tagLst xmlns:p="http://schemas.openxmlformats.org/presentationml/2006/main">
  <p:tag name="AS_UNIQUEID" val="1059"/>
</p:tagLst>
</file>

<file path=ppt/tags/tag567.xml><?xml version="1.0" encoding="utf-8"?>
<p:tagLst xmlns:p="http://schemas.openxmlformats.org/presentationml/2006/main">
  <p:tag name="AS_UNIQUEID" val="1060"/>
</p:tagLst>
</file>

<file path=ppt/tags/tag568.xml><?xml version="1.0" encoding="utf-8"?>
<p:tagLst xmlns:p="http://schemas.openxmlformats.org/presentationml/2006/main">
  <p:tag name="AS_UNIQUEID" val="1061"/>
</p:tagLst>
</file>

<file path=ppt/tags/tag569.xml><?xml version="1.0" encoding="utf-8"?>
<p:tagLst xmlns:p="http://schemas.openxmlformats.org/presentationml/2006/main">
  <p:tag name="AS_UNIQUEID" val="1062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3"/>
</p:tagLst>
</file>

<file path=ppt/tags/tag571.xml><?xml version="1.0" encoding="utf-8"?>
<p:tagLst xmlns:p="http://schemas.openxmlformats.org/presentationml/2006/main">
  <p:tag name="AS_UNIQUEID" val="1064"/>
</p:tagLst>
</file>

<file path=ppt/tags/tag572.xml><?xml version="1.0" encoding="utf-8"?>
<p:tagLst xmlns:p="http://schemas.openxmlformats.org/presentationml/2006/main">
  <p:tag name="AS_UNIQUEID" val="1065"/>
</p:tagLst>
</file>

<file path=ppt/tags/tag573.xml><?xml version="1.0" encoding="utf-8"?>
<p:tagLst xmlns:p="http://schemas.openxmlformats.org/presentationml/2006/main">
  <p:tag name="AS_UNIQUEID" val="1066"/>
</p:tagLst>
</file>

<file path=ppt/tags/tag574.xml><?xml version="1.0" encoding="utf-8"?>
<p:tagLst xmlns:p="http://schemas.openxmlformats.org/presentationml/2006/main">
  <p:tag name="AS_UNIQUEID" val="1067"/>
</p:tagLst>
</file>

<file path=ppt/tags/tag575.xml><?xml version="1.0" encoding="utf-8"?>
<p:tagLst xmlns:p="http://schemas.openxmlformats.org/presentationml/2006/main">
  <p:tag name="AS_UNIQUEID" val="1068"/>
</p:tagLst>
</file>

<file path=ppt/tags/tag576.xml><?xml version="1.0" encoding="utf-8"?>
<p:tagLst xmlns:p="http://schemas.openxmlformats.org/presentationml/2006/main">
  <p:tag name="AS_UNIQUEID" val="1069"/>
</p:tagLst>
</file>

<file path=ppt/tags/tag577.xml><?xml version="1.0" encoding="utf-8"?>
<p:tagLst xmlns:p="http://schemas.openxmlformats.org/presentationml/2006/main">
  <p:tag name="AS_UNIQUEID" val="1070"/>
</p:tagLst>
</file>

<file path=ppt/tags/tag578.xml><?xml version="1.0" encoding="utf-8"?>
<p:tagLst xmlns:p="http://schemas.openxmlformats.org/presentationml/2006/main">
  <p:tag name="AS_UNIQUEID" val="1071"/>
</p:tagLst>
</file>

<file path=ppt/tags/tag579.xml><?xml version="1.0" encoding="utf-8"?>
<p:tagLst xmlns:p="http://schemas.openxmlformats.org/presentationml/2006/main">
  <p:tag name="AS_UNIQUEID" val="1072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3"/>
</p:tagLst>
</file>

<file path=ppt/tags/tag581.xml><?xml version="1.0" encoding="utf-8"?>
<p:tagLst xmlns:p="http://schemas.openxmlformats.org/presentationml/2006/main">
  <p:tag name="AS_UNIQUEID" val="1074"/>
</p:tagLst>
</file>

<file path=ppt/tags/tag582.xml><?xml version="1.0" encoding="utf-8"?>
<p:tagLst xmlns:p="http://schemas.openxmlformats.org/presentationml/2006/main">
  <p:tag name="AS_UNIQUEID" val="1075"/>
</p:tagLst>
</file>

<file path=ppt/tags/tag583.xml><?xml version="1.0" encoding="utf-8"?>
<p:tagLst xmlns:p="http://schemas.openxmlformats.org/presentationml/2006/main">
  <p:tag name="AS_UNIQUEID" val="1076"/>
</p:tagLst>
</file>

<file path=ppt/tags/tag584.xml><?xml version="1.0" encoding="utf-8"?>
<p:tagLst xmlns:p="http://schemas.openxmlformats.org/presentationml/2006/main">
  <p:tag name="AS_UNIQUEID" val="1077"/>
</p:tagLst>
</file>

<file path=ppt/tags/tag585.xml><?xml version="1.0" encoding="utf-8"?>
<p:tagLst xmlns:p="http://schemas.openxmlformats.org/presentationml/2006/main">
  <p:tag name="AS_UNIQUEID" val="1078"/>
</p:tagLst>
</file>

<file path=ppt/tags/tag586.xml><?xml version="1.0" encoding="utf-8"?>
<p:tagLst xmlns:p="http://schemas.openxmlformats.org/presentationml/2006/main">
  <p:tag name="AS_UNIQUEID" val="1079"/>
</p:tagLst>
</file>

<file path=ppt/tags/tag587.xml><?xml version="1.0" encoding="utf-8"?>
<p:tagLst xmlns:p="http://schemas.openxmlformats.org/presentationml/2006/main">
  <p:tag name="AS_UNIQUEID" val="1080"/>
</p:tagLst>
</file>

<file path=ppt/tags/tag588.xml><?xml version="1.0" encoding="utf-8"?>
<p:tagLst xmlns:p="http://schemas.openxmlformats.org/presentationml/2006/main">
  <p:tag name="AS_UNIQUEID" val="1081"/>
</p:tagLst>
</file>

<file path=ppt/tags/tag589.xml><?xml version="1.0" encoding="utf-8"?>
<p:tagLst xmlns:p="http://schemas.openxmlformats.org/presentationml/2006/main">
  <p:tag name="AS_UNIQUEID" val="1082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3"/>
</p:tagLst>
</file>

<file path=ppt/tags/tag591.xml><?xml version="1.0" encoding="utf-8"?>
<p:tagLst xmlns:p="http://schemas.openxmlformats.org/presentationml/2006/main">
  <p:tag name="AS_UNIQUEID" val="1084"/>
</p:tagLst>
</file>

<file path=ppt/tags/tag592.xml><?xml version="1.0" encoding="utf-8"?>
<p:tagLst xmlns:p="http://schemas.openxmlformats.org/presentationml/2006/main">
  <p:tag name="AS_UNIQUEID" val="1085"/>
</p:tagLst>
</file>

<file path=ppt/tags/tag593.xml><?xml version="1.0" encoding="utf-8"?>
<p:tagLst xmlns:p="http://schemas.openxmlformats.org/presentationml/2006/main">
  <p:tag name="AS_UNIQUEID" val="1086"/>
</p:tagLst>
</file>

<file path=ppt/tags/tag594.xml><?xml version="1.0" encoding="utf-8"?>
<p:tagLst xmlns:p="http://schemas.openxmlformats.org/presentationml/2006/main">
  <p:tag name="AS_UNIQUEID" val="1087"/>
</p:tagLst>
</file>

<file path=ppt/tags/tag595.xml><?xml version="1.0" encoding="utf-8"?>
<p:tagLst xmlns:p="http://schemas.openxmlformats.org/presentationml/2006/main">
  <p:tag name="AS_UNIQUEID" val="1088"/>
</p:tagLst>
</file>

<file path=ppt/tags/tag596.xml><?xml version="1.0" encoding="utf-8"?>
<p:tagLst xmlns:p="http://schemas.openxmlformats.org/presentationml/2006/main">
  <p:tag name="AS_UNIQUEID" val="1089"/>
</p:tagLst>
</file>

<file path=ppt/tags/tag597.xml><?xml version="1.0" encoding="utf-8"?>
<p:tagLst xmlns:p="http://schemas.openxmlformats.org/presentationml/2006/main">
  <p:tag name="AS_UNIQUEID" val="1090"/>
</p:tagLst>
</file>

<file path=ppt/tags/tag598.xml><?xml version="1.0" encoding="utf-8"?>
<p:tagLst xmlns:p="http://schemas.openxmlformats.org/presentationml/2006/main">
  <p:tag name="AS_UNIQUEID" val="1091"/>
</p:tagLst>
</file>

<file path=ppt/tags/tag599.xml><?xml version="1.0" encoding="utf-8"?>
<p:tagLst xmlns:p="http://schemas.openxmlformats.org/presentationml/2006/main">
  <p:tag name="AS_UNIQUEID" val="1092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00.xml><?xml version="1.0" encoding="utf-8"?>
<p:tagLst xmlns:p="http://schemas.openxmlformats.org/presentationml/2006/main">
  <p:tag name="AS_UNIQUEID" val="1093"/>
</p:tagLst>
</file>

<file path=ppt/tags/tag601.xml><?xml version="1.0" encoding="utf-8"?>
<p:tagLst xmlns:p="http://schemas.openxmlformats.org/presentationml/2006/main">
  <p:tag name="AS_UNIQUEID" val="1094"/>
</p:tagLst>
</file>

<file path=ppt/tags/tag602.xml><?xml version="1.0" encoding="utf-8"?>
<p:tagLst xmlns:p="http://schemas.openxmlformats.org/presentationml/2006/main">
  <p:tag name="AS_UNIQUEID" val="1095"/>
</p:tagLst>
</file>

<file path=ppt/tags/tag603.xml><?xml version="1.0" encoding="utf-8"?>
<p:tagLst xmlns:p="http://schemas.openxmlformats.org/presentationml/2006/main">
  <p:tag name="AS_UNIQUEID" val="1096"/>
</p:tagLst>
</file>

<file path=ppt/tags/tag604.xml><?xml version="1.0" encoding="utf-8"?>
<p:tagLst xmlns:p="http://schemas.openxmlformats.org/presentationml/2006/main">
  <p:tag name="AS_UNIQUEID" val="1097"/>
</p:tagLst>
</file>

<file path=ppt/tags/tag605.xml><?xml version="1.0" encoding="utf-8"?>
<p:tagLst xmlns:p="http://schemas.openxmlformats.org/presentationml/2006/main">
  <p:tag name="AS_UNIQUEID" val="1098"/>
</p:tagLst>
</file>

<file path=ppt/tags/tag606.xml><?xml version="1.0" encoding="utf-8"?>
<p:tagLst xmlns:p="http://schemas.openxmlformats.org/presentationml/2006/main">
  <p:tag name="AS_UNIQUEID" val="1099"/>
</p:tagLst>
</file>

<file path=ppt/tags/tag607.xml><?xml version="1.0" encoding="utf-8"?>
<p:tagLst xmlns:p="http://schemas.openxmlformats.org/presentationml/2006/main">
  <p:tag name="AS_UNIQUEID" val="1100"/>
</p:tagLst>
</file>

<file path=ppt/tags/tag608.xml><?xml version="1.0" encoding="utf-8"?>
<p:tagLst xmlns:p="http://schemas.openxmlformats.org/presentationml/2006/main">
  <p:tag name="AS_UNIQUEID" val="1101"/>
</p:tagLst>
</file>

<file path=ppt/tags/tag609.xml><?xml version="1.0" encoding="utf-8"?>
<p:tagLst xmlns:p="http://schemas.openxmlformats.org/presentationml/2006/main">
  <p:tag name="AS_UNIQUEID" val="1102"/>
</p:tagLst>
</file>

<file path=ppt/tags/tag61.xml><?xml version="1.0" encoding="utf-8"?>
<p:tagLst xmlns:p="http://schemas.openxmlformats.org/presentationml/2006/main">
  <p:tag name="AS_UNIQUEID" val="559"/>
</p:tagLst>
</file>

<file path=ppt/tags/tag610.xml><?xml version="1.0" encoding="utf-8"?>
<p:tagLst xmlns:p="http://schemas.openxmlformats.org/presentationml/2006/main">
  <p:tag name="AS_UNIQUEID" val="1103"/>
</p:tagLst>
</file>

<file path=ppt/tags/tag611.xml><?xml version="1.0" encoding="utf-8"?>
<p:tagLst xmlns:p="http://schemas.openxmlformats.org/presentationml/2006/main">
  <p:tag name="AS_UNIQUEID" val="1104"/>
</p:tagLst>
</file>

<file path=ppt/tags/tag612.xml><?xml version="1.0" encoding="utf-8"?>
<p:tagLst xmlns:p="http://schemas.openxmlformats.org/presentationml/2006/main">
  <p:tag name="AS_UNIQUEID" val="1105"/>
</p:tagLst>
</file>

<file path=ppt/tags/tag613.xml><?xml version="1.0" encoding="utf-8"?>
<p:tagLst xmlns:p="http://schemas.openxmlformats.org/presentationml/2006/main">
  <p:tag name="AS_UNIQUEID" val="1106"/>
</p:tagLst>
</file>

<file path=ppt/tags/tag614.xml><?xml version="1.0" encoding="utf-8"?>
<p:tagLst xmlns:p="http://schemas.openxmlformats.org/presentationml/2006/main">
  <p:tag name="AS_UNIQUEID" val="1107"/>
</p:tagLst>
</file>

<file path=ppt/tags/tag615.xml><?xml version="1.0" encoding="utf-8"?>
<p:tagLst xmlns:p="http://schemas.openxmlformats.org/presentationml/2006/main">
  <p:tag name="AS_UNIQUEID" val="1108"/>
</p:tagLst>
</file>

<file path=ppt/tags/tag616.xml><?xml version="1.0" encoding="utf-8"?>
<p:tagLst xmlns:p="http://schemas.openxmlformats.org/presentationml/2006/main">
  <p:tag name="AS_UNIQUEID" val="1109"/>
</p:tagLst>
</file>

<file path=ppt/tags/tag617.xml><?xml version="1.0" encoding="utf-8"?>
<p:tagLst xmlns:p="http://schemas.openxmlformats.org/presentationml/2006/main">
  <p:tag name="AS_UNIQUEID" val="1110"/>
</p:tagLst>
</file>

<file path=ppt/tags/tag618.xml><?xml version="1.0" encoding="utf-8"?>
<p:tagLst xmlns:p="http://schemas.openxmlformats.org/presentationml/2006/main">
  <p:tag name="AS_UNIQUEID" val="1111"/>
</p:tagLst>
</file>

<file path=ppt/tags/tag619.xml><?xml version="1.0" encoding="utf-8"?>
<p:tagLst xmlns:p="http://schemas.openxmlformats.org/presentationml/2006/main">
  <p:tag name="AS_UNIQUEID" val="1112"/>
</p:tagLst>
</file>

<file path=ppt/tags/tag62.xml><?xml version="1.0" encoding="utf-8"?>
<p:tagLst xmlns:p="http://schemas.openxmlformats.org/presentationml/2006/main">
  <p:tag name="AS_UNIQUEID" val="560"/>
</p:tagLst>
</file>

<file path=ppt/tags/tag620.xml><?xml version="1.0" encoding="utf-8"?>
<p:tagLst xmlns:p="http://schemas.openxmlformats.org/presentationml/2006/main">
  <p:tag name="AS_UNIQUEID" val="1113"/>
</p:tagLst>
</file>

<file path=ppt/tags/tag621.xml><?xml version="1.0" encoding="utf-8"?>
<p:tagLst xmlns:p="http://schemas.openxmlformats.org/presentationml/2006/main">
  <p:tag name="AS_UNIQUEID" val="1114"/>
</p:tagLst>
</file>

<file path=ppt/tags/tag622.xml><?xml version="1.0" encoding="utf-8"?>
<p:tagLst xmlns:p="http://schemas.openxmlformats.org/presentationml/2006/main">
  <p:tag name="AS_UNIQUEID" val="1115"/>
</p:tagLst>
</file>

<file path=ppt/tags/tag623.xml><?xml version="1.0" encoding="utf-8"?>
<p:tagLst xmlns:p="http://schemas.openxmlformats.org/presentationml/2006/main">
  <p:tag name="AS_UNIQUEID" val="1116"/>
</p:tagLst>
</file>

<file path=ppt/tags/tag624.xml><?xml version="1.0" encoding="utf-8"?>
<p:tagLst xmlns:p="http://schemas.openxmlformats.org/presentationml/2006/main">
  <p:tag name="AS_UNIQUEID" val="1117"/>
</p:tagLst>
</file>

<file path=ppt/tags/tag625.xml><?xml version="1.0" encoding="utf-8"?>
<p:tagLst xmlns:p="http://schemas.openxmlformats.org/presentationml/2006/main">
  <p:tag name="AS_UNIQUEID" val="1118"/>
</p:tagLst>
</file>

<file path=ppt/tags/tag626.xml><?xml version="1.0" encoding="utf-8"?>
<p:tagLst xmlns:p="http://schemas.openxmlformats.org/presentationml/2006/main">
  <p:tag name="AS_UNIQUEID" val="1119"/>
</p:tagLst>
</file>

<file path=ppt/tags/tag627.xml><?xml version="1.0" encoding="utf-8"?>
<p:tagLst xmlns:p="http://schemas.openxmlformats.org/presentationml/2006/main">
  <p:tag name="AS_UNIQUEID" val="1120"/>
</p:tagLst>
</file>

<file path=ppt/tags/tag628.xml><?xml version="1.0" encoding="utf-8"?>
<p:tagLst xmlns:p="http://schemas.openxmlformats.org/presentationml/2006/main">
  <p:tag name="AS_UNIQUEID" val="1121"/>
</p:tagLst>
</file>

<file path=ppt/tags/tag629.xml><?xml version="1.0" encoding="utf-8"?>
<p:tagLst xmlns:p="http://schemas.openxmlformats.org/presentationml/2006/main">
  <p:tag name="AS_UNIQUEID" val="1122"/>
</p:tagLst>
</file>

<file path=ppt/tags/tag63.xml><?xml version="1.0" encoding="utf-8"?>
<p:tagLst xmlns:p="http://schemas.openxmlformats.org/presentationml/2006/main">
  <p:tag name="AS_UNIQUEID" val="561"/>
</p:tagLst>
</file>

<file path=ppt/tags/tag630.xml><?xml version="1.0" encoding="utf-8"?>
<p:tagLst xmlns:p="http://schemas.openxmlformats.org/presentationml/2006/main">
  <p:tag name="AS_UNIQUEID" val="1123"/>
</p:tagLst>
</file>

<file path=ppt/tags/tag631.xml><?xml version="1.0" encoding="utf-8"?>
<p:tagLst xmlns:p="http://schemas.openxmlformats.org/presentationml/2006/main">
  <p:tag name="AS_UNIQUEID" val="1124"/>
</p:tagLst>
</file>

<file path=ppt/tags/tag632.xml><?xml version="1.0" encoding="utf-8"?>
<p:tagLst xmlns:p="http://schemas.openxmlformats.org/presentationml/2006/main">
  <p:tag name="AS_UNIQUEID" val="1125"/>
</p:tagLst>
</file>

<file path=ppt/tags/tag633.xml><?xml version="1.0" encoding="utf-8"?>
<p:tagLst xmlns:p="http://schemas.openxmlformats.org/presentationml/2006/main">
  <p:tag name="AS_UNIQUEID" val="1126"/>
</p:tagLst>
</file>

<file path=ppt/tags/tag634.xml><?xml version="1.0" encoding="utf-8"?>
<p:tagLst xmlns:p="http://schemas.openxmlformats.org/presentationml/2006/main">
  <p:tag name="AS_UNIQUEID" val="1127"/>
</p:tagLst>
</file>

<file path=ppt/tags/tag635.xml><?xml version="1.0" encoding="utf-8"?>
<p:tagLst xmlns:p="http://schemas.openxmlformats.org/presentationml/2006/main">
  <p:tag name="AS_UNIQUEID" val="1128"/>
</p:tagLst>
</file>

<file path=ppt/tags/tag636.xml><?xml version="1.0" encoding="utf-8"?>
<p:tagLst xmlns:p="http://schemas.openxmlformats.org/presentationml/2006/main">
  <p:tag name="AS_UNIQUEID" val="1129"/>
</p:tagLst>
</file>

<file path=ppt/tags/tag637.xml><?xml version="1.0" encoding="utf-8"?>
<p:tagLst xmlns:p="http://schemas.openxmlformats.org/presentationml/2006/main">
  <p:tag name="AS_UNIQUEID" val="1130"/>
</p:tagLst>
</file>

<file path=ppt/tags/tag638.xml><?xml version="1.0" encoding="utf-8"?>
<p:tagLst xmlns:p="http://schemas.openxmlformats.org/presentationml/2006/main">
  <p:tag name="AS_UNIQUEID" val="1131"/>
</p:tagLst>
</file>

<file path=ppt/tags/tag639.xml><?xml version="1.0" encoding="utf-8"?>
<p:tagLst xmlns:p="http://schemas.openxmlformats.org/presentationml/2006/main">
  <p:tag name="AS_UNIQUEID" val="1132"/>
</p:tagLst>
</file>

<file path=ppt/tags/tag64.xml><?xml version="1.0" encoding="utf-8"?>
<p:tagLst xmlns:p="http://schemas.openxmlformats.org/presentationml/2006/main">
  <p:tag name="AS_UNIQUEID" val="562"/>
</p:tagLst>
</file>

<file path=ppt/tags/tag640.xml><?xml version="1.0" encoding="utf-8"?>
<p:tagLst xmlns:p="http://schemas.openxmlformats.org/presentationml/2006/main">
  <p:tag name="AS_UNIQUEID" val="1133"/>
</p:tagLst>
</file>

<file path=ppt/tags/tag641.xml><?xml version="1.0" encoding="utf-8"?>
<p:tagLst xmlns:p="http://schemas.openxmlformats.org/presentationml/2006/main">
  <p:tag name="AS_UNIQUEID" val="1134"/>
</p:tagLst>
</file>

<file path=ppt/tags/tag642.xml><?xml version="1.0" encoding="utf-8"?>
<p:tagLst xmlns:p="http://schemas.openxmlformats.org/presentationml/2006/main">
  <p:tag name="AS_UNIQUEID" val="1135"/>
</p:tagLst>
</file>

<file path=ppt/tags/tag643.xml><?xml version="1.0" encoding="utf-8"?>
<p:tagLst xmlns:p="http://schemas.openxmlformats.org/presentationml/2006/main">
  <p:tag name="AS_UNIQUEID" val="1136"/>
</p:tagLst>
</file>

<file path=ppt/tags/tag644.xml><?xml version="1.0" encoding="utf-8"?>
<p:tagLst xmlns:p="http://schemas.openxmlformats.org/presentationml/2006/main">
  <p:tag name="AS_UNIQUEID" val="1137"/>
</p:tagLst>
</file>

<file path=ppt/tags/tag645.xml><?xml version="1.0" encoding="utf-8"?>
<p:tagLst xmlns:p="http://schemas.openxmlformats.org/presentationml/2006/main">
  <p:tag name="AS_UNIQUEID" val="1138"/>
</p:tagLst>
</file>

<file path=ppt/tags/tag646.xml><?xml version="1.0" encoding="utf-8"?>
<p:tagLst xmlns:p="http://schemas.openxmlformats.org/presentationml/2006/main">
  <p:tag name="AS_UNIQUEID" val="1139"/>
</p:tagLst>
</file>

<file path=ppt/tags/tag647.xml><?xml version="1.0" encoding="utf-8"?>
<p:tagLst xmlns:p="http://schemas.openxmlformats.org/presentationml/2006/main">
  <p:tag name="AS_UNIQUEID" val="1140"/>
</p:tagLst>
</file>

<file path=ppt/tags/tag648.xml><?xml version="1.0" encoding="utf-8"?>
<p:tagLst xmlns:p="http://schemas.openxmlformats.org/presentationml/2006/main">
  <p:tag name="AS_UNIQUEID" val="1141"/>
</p:tagLst>
</file>

<file path=ppt/tags/tag649.xml><?xml version="1.0" encoding="utf-8"?>
<p:tagLst xmlns:p="http://schemas.openxmlformats.org/presentationml/2006/main">
  <p:tag name="AS_UNIQUEID" val="1142"/>
</p:tagLst>
</file>

<file path=ppt/tags/tag65.xml><?xml version="1.0" encoding="utf-8"?>
<p:tagLst xmlns:p="http://schemas.openxmlformats.org/presentationml/2006/main">
  <p:tag name="AS_UNIQUEID" val="563"/>
</p:tagLst>
</file>

<file path=ppt/tags/tag650.xml><?xml version="1.0" encoding="utf-8"?>
<p:tagLst xmlns:p="http://schemas.openxmlformats.org/presentationml/2006/main">
  <p:tag name="AS_UNIQUEID" val="1143"/>
</p:tagLst>
</file>

<file path=ppt/tags/tag651.xml><?xml version="1.0" encoding="utf-8"?>
<p:tagLst xmlns:p="http://schemas.openxmlformats.org/presentationml/2006/main">
  <p:tag name="AS_UNIQUEID" val="1144"/>
</p:tagLst>
</file>

<file path=ppt/tags/tag652.xml><?xml version="1.0" encoding="utf-8"?>
<p:tagLst xmlns:p="http://schemas.openxmlformats.org/presentationml/2006/main">
  <p:tag name="AS_UNIQUEID" val="1145"/>
</p:tagLst>
</file>

<file path=ppt/tags/tag653.xml><?xml version="1.0" encoding="utf-8"?>
<p:tagLst xmlns:p="http://schemas.openxmlformats.org/presentationml/2006/main">
  <p:tag name="AS_UNIQUEID" val="1146"/>
</p:tagLst>
</file>

<file path=ppt/tags/tag654.xml><?xml version="1.0" encoding="utf-8"?>
<p:tagLst xmlns:p="http://schemas.openxmlformats.org/presentationml/2006/main">
  <p:tag name="AS_UNIQUEID" val="1147"/>
</p:tagLst>
</file>

<file path=ppt/tags/tag655.xml><?xml version="1.0" encoding="utf-8"?>
<p:tagLst xmlns:p="http://schemas.openxmlformats.org/presentationml/2006/main">
  <p:tag name="AS_UNIQUEID" val="1148"/>
</p:tagLst>
</file>

<file path=ppt/tags/tag656.xml><?xml version="1.0" encoding="utf-8"?>
<p:tagLst xmlns:p="http://schemas.openxmlformats.org/presentationml/2006/main">
  <p:tag name="AS_UNIQUEID" val="1149"/>
</p:tagLst>
</file>

<file path=ppt/tags/tag657.xml><?xml version="1.0" encoding="utf-8"?>
<p:tagLst xmlns:p="http://schemas.openxmlformats.org/presentationml/2006/main">
  <p:tag name="AS_UNIQUEID" val="1150"/>
</p:tagLst>
</file>

<file path=ppt/tags/tag658.xml><?xml version="1.0" encoding="utf-8"?>
<p:tagLst xmlns:p="http://schemas.openxmlformats.org/presentationml/2006/main">
  <p:tag name="AS_UNIQUEID" val="1151"/>
</p:tagLst>
</file>

<file path=ppt/tags/tag65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595"/>
</p:tagLst>
</file>

<file path=ppt/tags/tag99.xml><?xml version="1.0" encoding="utf-8"?>
<p:tagLst xmlns:p="http://schemas.openxmlformats.org/presentationml/2006/main">
  <p:tag name="AS_UNIQUEID" val="596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420</Paragraphs>
  <Slides>45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Arial</vt:lpstr>
      <vt:lpstr>Times New Roman</vt:lpstr>
      <vt:lpstr>黑体</vt:lpstr>
      <vt:lpstr>楷体</vt:lpstr>
      <vt:lpstr>Wingdings</vt:lpstr>
      <vt:lpstr>微软雅黑</vt:lpstr>
      <vt:lpstr>Cambria</vt:lpstr>
      <vt:lpstr>Calibri</vt:lpstr>
      <vt:lpstr>宋体</vt:lpstr>
      <vt:lpstr>Calibri Light</vt:lpstr>
      <vt:lpstr>汉仪雅酷黑 75W</vt:lpstr>
      <vt:lpstr>Courier New</vt:lpstr>
      <vt:lpstr>等线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2026-06-12T16:12:53Z</cp:lastPrinted>
  <dcterms:created xsi:type="dcterms:W3CDTF">2026-06-12T16:12:53Z</dcterms:created>
  <dcterms:modified xsi:type="dcterms:W3CDTF">2026-06-12T08:12:53Z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